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7"/>
  </p:notesMasterIdLst>
  <p:sldIdLst>
    <p:sldId id="4435" r:id="rId2"/>
    <p:sldId id="4436" r:id="rId3"/>
    <p:sldId id="4585" r:id="rId4"/>
    <p:sldId id="4437" r:id="rId5"/>
    <p:sldId id="4438" r:id="rId6"/>
    <p:sldId id="4342" r:id="rId7"/>
    <p:sldId id="4434" r:id="rId8"/>
    <p:sldId id="4597" r:id="rId9"/>
    <p:sldId id="4650" r:id="rId10"/>
    <p:sldId id="4651" r:id="rId11"/>
    <p:sldId id="4319" r:id="rId12"/>
    <p:sldId id="4663" r:id="rId13"/>
    <p:sldId id="4442" r:id="rId14"/>
    <p:sldId id="4666" r:id="rId15"/>
    <p:sldId id="4445" r:id="rId16"/>
    <p:sldId id="4590" r:id="rId17"/>
    <p:sldId id="4598" r:id="rId18"/>
    <p:sldId id="4591" r:id="rId19"/>
    <p:sldId id="4599" r:id="rId20"/>
    <p:sldId id="4592" r:id="rId21"/>
    <p:sldId id="4600" r:id="rId22"/>
    <p:sldId id="4593" r:id="rId23"/>
    <p:sldId id="4601" r:id="rId24"/>
    <p:sldId id="4594" r:id="rId25"/>
    <p:sldId id="4642" r:id="rId26"/>
    <p:sldId id="4605" r:id="rId27"/>
    <p:sldId id="4612" r:id="rId28"/>
    <p:sldId id="4613" r:id="rId29"/>
    <p:sldId id="4474" r:id="rId30"/>
    <p:sldId id="4595" r:id="rId31"/>
    <p:sldId id="4339" r:id="rId32"/>
    <p:sldId id="4602" r:id="rId33"/>
    <p:sldId id="4340" r:id="rId34"/>
    <p:sldId id="4587" r:id="rId35"/>
    <p:sldId id="4588" r:id="rId36"/>
    <p:sldId id="4589" r:id="rId37"/>
    <p:sldId id="4439" r:id="rId38"/>
    <p:sldId id="4615" r:id="rId39"/>
    <p:sldId id="4664" r:id="rId40"/>
    <p:sldId id="4611" r:id="rId41"/>
    <p:sldId id="4616" r:id="rId42"/>
    <p:sldId id="4618" r:id="rId43"/>
    <p:sldId id="4653" r:id="rId44"/>
    <p:sldId id="4654" r:id="rId45"/>
    <p:sldId id="4652" r:id="rId46"/>
    <p:sldId id="4655" r:id="rId47"/>
    <p:sldId id="4656" r:id="rId48"/>
    <p:sldId id="4657" r:id="rId49"/>
    <p:sldId id="4658" r:id="rId50"/>
    <p:sldId id="4619" r:id="rId51"/>
    <p:sldId id="4621" r:id="rId52"/>
    <p:sldId id="4625" r:id="rId53"/>
    <p:sldId id="4626" r:id="rId54"/>
    <p:sldId id="4627" r:id="rId55"/>
    <p:sldId id="4628" r:id="rId56"/>
    <p:sldId id="4629" r:id="rId57"/>
    <p:sldId id="4630" r:id="rId58"/>
    <p:sldId id="4645" r:id="rId59"/>
    <p:sldId id="4646" r:id="rId60"/>
    <p:sldId id="4606" r:id="rId61"/>
    <p:sldId id="4661" r:id="rId62"/>
    <p:sldId id="4614" r:id="rId63"/>
    <p:sldId id="4610" r:id="rId64"/>
    <p:sldId id="4596" r:id="rId65"/>
    <p:sldId id="4633" r:id="rId66"/>
    <p:sldId id="4604" r:id="rId67"/>
    <p:sldId id="4634" r:id="rId68"/>
    <p:sldId id="4635" r:id="rId69"/>
    <p:sldId id="4631" r:id="rId70"/>
    <p:sldId id="4638" r:id="rId71"/>
    <p:sldId id="4353" r:id="rId72"/>
    <p:sldId id="4647" r:id="rId73"/>
    <p:sldId id="4648" r:id="rId74"/>
    <p:sldId id="4649" r:id="rId75"/>
    <p:sldId id="4263"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AE02C6-C433-4FF4-BCE1-7980CE0E1774}">
          <p14:sldIdLst>
            <p14:sldId id="4435"/>
            <p14:sldId id="4436"/>
            <p14:sldId id="4585"/>
            <p14:sldId id="4437"/>
            <p14:sldId id="4438"/>
            <p14:sldId id="4342"/>
            <p14:sldId id="4434"/>
            <p14:sldId id="4597"/>
            <p14:sldId id="4650"/>
            <p14:sldId id="4651"/>
            <p14:sldId id="4319"/>
            <p14:sldId id="4663"/>
            <p14:sldId id="4442"/>
            <p14:sldId id="4666"/>
            <p14:sldId id="4445"/>
            <p14:sldId id="4590"/>
            <p14:sldId id="4598"/>
            <p14:sldId id="4591"/>
            <p14:sldId id="4599"/>
            <p14:sldId id="4592"/>
            <p14:sldId id="4600"/>
            <p14:sldId id="4593"/>
            <p14:sldId id="4601"/>
            <p14:sldId id="4594"/>
            <p14:sldId id="4642"/>
            <p14:sldId id="4605"/>
            <p14:sldId id="4612"/>
            <p14:sldId id="4613"/>
            <p14:sldId id="4474"/>
            <p14:sldId id="4595"/>
            <p14:sldId id="4339"/>
            <p14:sldId id="4602"/>
            <p14:sldId id="4340"/>
            <p14:sldId id="4587"/>
            <p14:sldId id="4588"/>
            <p14:sldId id="4589"/>
            <p14:sldId id="4439"/>
            <p14:sldId id="4615"/>
            <p14:sldId id="4664"/>
            <p14:sldId id="4611"/>
            <p14:sldId id="4616"/>
            <p14:sldId id="4618"/>
            <p14:sldId id="4653"/>
            <p14:sldId id="4654"/>
            <p14:sldId id="4652"/>
            <p14:sldId id="4655"/>
            <p14:sldId id="4656"/>
            <p14:sldId id="4657"/>
            <p14:sldId id="4658"/>
            <p14:sldId id="4619"/>
            <p14:sldId id="4621"/>
            <p14:sldId id="4625"/>
            <p14:sldId id="4626"/>
            <p14:sldId id="4627"/>
            <p14:sldId id="4628"/>
            <p14:sldId id="4629"/>
            <p14:sldId id="4630"/>
            <p14:sldId id="4645"/>
            <p14:sldId id="4646"/>
            <p14:sldId id="4606"/>
            <p14:sldId id="4661"/>
            <p14:sldId id="4614"/>
            <p14:sldId id="4610"/>
            <p14:sldId id="4596"/>
            <p14:sldId id="4633"/>
            <p14:sldId id="4604"/>
            <p14:sldId id="4634"/>
            <p14:sldId id="4635"/>
            <p14:sldId id="4631"/>
            <p14:sldId id="4638"/>
            <p14:sldId id="4353"/>
            <p14:sldId id="4647"/>
            <p14:sldId id="4648"/>
            <p14:sldId id="4649"/>
            <p14:sldId id="4263"/>
          </p14:sldIdLst>
        </p14:section>
      </p14:sectionLst>
    </p:ext>
    <p:ext uri="{EFAFB233-063F-42B5-8137-9DF3F51BA10A}">
      <p15:sldGuideLst xmlns:p15="http://schemas.microsoft.com/office/powerpoint/2012/main">
        <p15:guide id="1" orient="horz" pos="2341" userDrawn="1">
          <p15:clr>
            <a:srgbClr val="A4A3A4"/>
          </p15:clr>
        </p15:guide>
        <p15:guide id="2" pos="5360" userDrawn="1">
          <p15:clr>
            <a:srgbClr val="A4A3A4"/>
          </p15:clr>
        </p15:guide>
        <p15:guide id="3" pos="52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540"/>
    <a:srgbClr val="006600"/>
    <a:srgbClr val="000000"/>
    <a:srgbClr val="9FDADF"/>
    <a:srgbClr val="9DD8DE"/>
    <a:srgbClr val="75A949"/>
    <a:srgbClr val="00B827"/>
    <a:srgbClr val="231F20"/>
    <a:srgbClr val="E6E6E6"/>
    <a:srgbClr val="8DC6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64" autoAdjust="0"/>
    <p:restoredTop sz="86399"/>
  </p:normalViewPr>
  <p:slideViewPr>
    <p:cSldViewPr snapToGrid="0" snapToObjects="1">
      <p:cViewPr varScale="1">
        <p:scale>
          <a:sx n="58" d="100"/>
          <a:sy n="58" d="100"/>
        </p:scale>
        <p:origin x="828" y="56"/>
      </p:cViewPr>
      <p:guideLst>
        <p:guide orient="horz" pos="2341"/>
        <p:guide pos="5360"/>
        <p:guide pos="5246"/>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89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66.jpeg"/><Relationship Id="rId7" Type="http://schemas.openxmlformats.org/officeDocument/2006/relationships/image" Target="../media/image26.png"/><Relationship Id="rId12" Type="http://schemas.openxmlformats.org/officeDocument/2006/relationships/image" Target="../media/image71.png"/><Relationship Id="rId2" Type="http://schemas.openxmlformats.org/officeDocument/2006/relationships/image" Target="../media/image65.jpeg"/><Relationship Id="rId16" Type="http://schemas.openxmlformats.org/officeDocument/2006/relationships/image" Target="../media/image73.jpg"/><Relationship Id="rId1" Type="http://schemas.openxmlformats.org/officeDocument/2006/relationships/image" Target="../media/image64.jpeg"/><Relationship Id="rId6" Type="http://schemas.openxmlformats.org/officeDocument/2006/relationships/image" Target="../media/image69.jpeg"/><Relationship Id="rId11" Type="http://schemas.openxmlformats.org/officeDocument/2006/relationships/image" Target="../media/image31.png"/><Relationship Id="rId5" Type="http://schemas.openxmlformats.org/officeDocument/2006/relationships/image" Target="../media/image68.jpeg"/><Relationship Id="rId15" Type="http://schemas.openxmlformats.org/officeDocument/2006/relationships/image" Target="../media/image33.png"/><Relationship Id="rId10" Type="http://schemas.openxmlformats.org/officeDocument/2006/relationships/image" Target="../media/image70.jpeg"/><Relationship Id="rId4" Type="http://schemas.openxmlformats.org/officeDocument/2006/relationships/image" Target="../media/image67.jpeg"/><Relationship Id="rId9" Type="http://schemas.openxmlformats.org/officeDocument/2006/relationships/image" Target="../media/image29.png"/><Relationship Id="rId14" Type="http://schemas.openxmlformats.org/officeDocument/2006/relationships/image" Target="../media/image72.jpeg"/></Relationships>
</file>

<file path=ppt/diagrams/_rels/data11.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0.jpeg"/><Relationship Id="rId12" Type="http://schemas.openxmlformats.org/officeDocument/2006/relationships/image" Target="../media/image32.png"/><Relationship Id="rId2" Type="http://schemas.openxmlformats.org/officeDocument/2006/relationships/image" Target="../media/image77.jpeg"/><Relationship Id="rId1" Type="http://schemas.openxmlformats.org/officeDocument/2006/relationships/image" Target="../media/image76.jpeg"/><Relationship Id="rId6" Type="http://schemas.openxmlformats.org/officeDocument/2006/relationships/image" Target="../media/image27.png"/><Relationship Id="rId11" Type="http://schemas.openxmlformats.org/officeDocument/2006/relationships/image" Target="../media/image71.png"/><Relationship Id="rId5" Type="http://schemas.openxmlformats.org/officeDocument/2006/relationships/image" Target="../media/image79.jpeg"/><Relationship Id="rId15" Type="http://schemas.openxmlformats.org/officeDocument/2006/relationships/image" Target="../media/image84.jpeg"/><Relationship Id="rId10" Type="http://schemas.openxmlformats.org/officeDocument/2006/relationships/image" Target="../media/image82.jpe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3.png"/></Relationships>
</file>

<file path=ppt/diagrams/_rels/data1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s>
</file>

<file path=ppt/diagrams/_rels/data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iagrams/_rels/data17.xml.rels><?xml version="1.0" encoding="UTF-8" standalone="yes"?>
<Relationships xmlns="http://schemas.openxmlformats.org/package/2006/relationships"><Relationship Id="rId1" Type="http://schemas.openxmlformats.org/officeDocument/2006/relationships/image" Target="../media/image106.jpeg"/></Relationships>
</file>

<file path=ppt/diagrams/_rels/data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image" Target="../media/image108.jpeg"/></Relationships>
</file>

<file path=ppt/diagrams/_rels/data1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ata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6.png"/><Relationship Id="rId1" Type="http://schemas.openxmlformats.org/officeDocument/2006/relationships/image" Target="../media/image113.png"/></Relationships>
</file>

<file path=ppt/diagrams/_rels/data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ata2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ata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image" Target="../media/image121.png"/></Relationships>
</file>

<file path=ppt/diagrams/_rels/data3.xml.rels><?xml version="1.0" encoding="UTF-8" standalone="yes"?>
<Relationships xmlns="http://schemas.openxmlformats.org/package/2006/relationships"><Relationship Id="rId1" Type="http://schemas.openxmlformats.org/officeDocument/2006/relationships/image" Target="../media/image14.jpeg"/></Relationships>
</file>

<file path=ppt/diagrams/_rels/data7.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jpeg"/><Relationship Id="rId2" Type="http://schemas.openxmlformats.org/officeDocument/2006/relationships/image" Target="../media/image22.jpeg"/><Relationship Id="rId16" Type="http://schemas.openxmlformats.org/officeDocument/2006/relationships/image" Target="../media/image36.png"/><Relationship Id="rId1" Type="http://schemas.openxmlformats.org/officeDocument/2006/relationships/image" Target="../media/image21.jpeg"/><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png"/></Relationships>
</file>

<file path=ppt/diagrams/_rels/data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8.png"/><Relationship Id="rId3" Type="http://schemas.openxmlformats.org/officeDocument/2006/relationships/image" Target="../media/image42.jpeg"/><Relationship Id="rId7" Type="http://schemas.openxmlformats.org/officeDocument/2006/relationships/image" Target="../media/image26.png"/><Relationship Id="rId12" Type="http://schemas.openxmlformats.org/officeDocument/2006/relationships/image" Target="../media/image36.png"/><Relationship Id="rId17" Type="http://schemas.openxmlformats.org/officeDocument/2006/relationships/image" Target="../media/image51.png"/><Relationship Id="rId2" Type="http://schemas.openxmlformats.org/officeDocument/2006/relationships/image" Target="../media/image41.png"/><Relationship Id="rId16" Type="http://schemas.openxmlformats.org/officeDocument/2006/relationships/image" Target="../media/image50.jpeg"/><Relationship Id="rId1" Type="http://schemas.openxmlformats.org/officeDocument/2006/relationships/image" Target="../media/image40.png"/><Relationship Id="rId6" Type="http://schemas.openxmlformats.org/officeDocument/2006/relationships/image" Target="../media/image45.png"/><Relationship Id="rId11" Type="http://schemas.openxmlformats.org/officeDocument/2006/relationships/image" Target="../media/image47.jpeg"/><Relationship Id="rId5" Type="http://schemas.openxmlformats.org/officeDocument/2006/relationships/image" Target="../media/image44.png"/><Relationship Id="rId15" Type="http://schemas.openxmlformats.org/officeDocument/2006/relationships/image" Target="../media/image49.png"/><Relationship Id="rId10" Type="http://schemas.openxmlformats.org/officeDocument/2006/relationships/image" Target="../media/image29.png"/><Relationship Id="rId4" Type="http://schemas.openxmlformats.org/officeDocument/2006/relationships/image" Target="../media/image43.jpeg"/><Relationship Id="rId9" Type="http://schemas.openxmlformats.org/officeDocument/2006/relationships/image" Target="../media/image46.png"/><Relationship Id="rId14" Type="http://schemas.openxmlformats.org/officeDocument/2006/relationships/image" Target="../media/image33.png"/></Relationships>
</file>

<file path=ppt/diagrams/_rels/data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55.png"/><Relationship Id="rId7" Type="http://schemas.openxmlformats.org/officeDocument/2006/relationships/image" Target="../media/image26.png"/><Relationship Id="rId12" Type="http://schemas.openxmlformats.org/officeDocument/2006/relationships/image" Target="../media/image60.jpeg"/><Relationship Id="rId2" Type="http://schemas.openxmlformats.org/officeDocument/2006/relationships/image" Target="../media/image54.jpeg"/><Relationship Id="rId16" Type="http://schemas.openxmlformats.org/officeDocument/2006/relationships/image" Target="../media/image62.jpeg"/><Relationship Id="rId1" Type="http://schemas.openxmlformats.org/officeDocument/2006/relationships/image" Target="../media/image53.jpeg"/><Relationship Id="rId6" Type="http://schemas.openxmlformats.org/officeDocument/2006/relationships/image" Target="../media/image58.jpeg"/><Relationship Id="rId11" Type="http://schemas.openxmlformats.org/officeDocument/2006/relationships/image" Target="../media/image31.png"/><Relationship Id="rId5" Type="http://schemas.openxmlformats.org/officeDocument/2006/relationships/image" Target="../media/image57.jpeg"/><Relationship Id="rId15" Type="http://schemas.openxmlformats.org/officeDocument/2006/relationships/image" Target="../media/image33.png"/><Relationship Id="rId10" Type="http://schemas.openxmlformats.org/officeDocument/2006/relationships/image" Target="../media/image59.jpeg"/><Relationship Id="rId4" Type="http://schemas.openxmlformats.org/officeDocument/2006/relationships/image" Target="../media/image56.jpeg"/><Relationship Id="rId9" Type="http://schemas.openxmlformats.org/officeDocument/2006/relationships/image" Target="../media/image29.png"/><Relationship Id="rId14" Type="http://schemas.openxmlformats.org/officeDocument/2006/relationships/image" Target="../media/image61.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66.jpeg"/><Relationship Id="rId7" Type="http://schemas.openxmlformats.org/officeDocument/2006/relationships/image" Target="../media/image67.jpeg"/><Relationship Id="rId12" Type="http://schemas.openxmlformats.org/officeDocument/2006/relationships/image" Target="../media/image71.png"/><Relationship Id="rId2" Type="http://schemas.openxmlformats.org/officeDocument/2006/relationships/image" Target="../media/image26.png"/><Relationship Id="rId16" Type="http://schemas.openxmlformats.org/officeDocument/2006/relationships/image" Target="../media/image73.jpg"/><Relationship Id="rId1" Type="http://schemas.openxmlformats.org/officeDocument/2006/relationships/image" Target="../media/image69.jpeg"/><Relationship Id="rId6" Type="http://schemas.openxmlformats.org/officeDocument/2006/relationships/image" Target="../media/image65.jpeg"/><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3.png"/><Relationship Id="rId10" Type="http://schemas.openxmlformats.org/officeDocument/2006/relationships/image" Target="../media/image68.jpeg"/><Relationship Id="rId4" Type="http://schemas.openxmlformats.org/officeDocument/2006/relationships/image" Target="../media/image64.jpeg"/><Relationship Id="rId9" Type="http://schemas.openxmlformats.org/officeDocument/2006/relationships/image" Target="../media/image70.jpeg"/><Relationship Id="rId14" Type="http://schemas.openxmlformats.org/officeDocument/2006/relationships/image" Target="../media/image72.jpeg"/></Relationships>
</file>

<file path=ppt/diagrams/_rels/drawing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3.jpeg"/><Relationship Id="rId3" Type="http://schemas.openxmlformats.org/officeDocument/2006/relationships/image" Target="../media/image79.jpeg"/><Relationship Id="rId7" Type="http://schemas.openxmlformats.org/officeDocument/2006/relationships/image" Target="../media/image81.jpeg"/><Relationship Id="rId12"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image" Target="../media/image78.png"/><Relationship Id="rId6" Type="http://schemas.openxmlformats.org/officeDocument/2006/relationships/image" Target="../media/image76.jpeg"/><Relationship Id="rId11" Type="http://schemas.openxmlformats.org/officeDocument/2006/relationships/image" Target="../media/image71.png"/><Relationship Id="rId5" Type="http://schemas.openxmlformats.org/officeDocument/2006/relationships/image" Target="../media/image80.jpeg"/><Relationship Id="rId15" Type="http://schemas.openxmlformats.org/officeDocument/2006/relationships/image" Target="../media/image84.jpeg"/><Relationship Id="rId10" Type="http://schemas.openxmlformats.org/officeDocument/2006/relationships/image" Target="../media/image77.jpeg"/><Relationship Id="rId4" Type="http://schemas.openxmlformats.org/officeDocument/2006/relationships/image" Target="../media/image27.png"/><Relationship Id="rId9" Type="http://schemas.openxmlformats.org/officeDocument/2006/relationships/image" Target="../media/image82.jpeg"/><Relationship Id="rId14" Type="http://schemas.openxmlformats.org/officeDocument/2006/relationships/image" Target="../media/image33.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106.jpeg"/></Relationships>
</file>

<file path=ppt/diagrams/_rels/drawing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image" Target="../media/image108.jpeg"/></Relationships>
</file>

<file path=ppt/diagrams/_rels/drawing1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6.png"/><Relationship Id="rId1" Type="http://schemas.openxmlformats.org/officeDocument/2006/relationships/image" Target="../media/image113.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rawing2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rawing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image" Target="../media/image12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4.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4.jpeg"/><Relationship Id="rId7" Type="http://schemas.openxmlformats.org/officeDocument/2006/relationships/image" Target="../media/image29.png"/><Relationship Id="rId12" Type="http://schemas.openxmlformats.org/officeDocument/2006/relationships/image" Target="../media/image25.jpeg"/><Relationship Id="rId17" Type="http://schemas.openxmlformats.org/officeDocument/2006/relationships/image" Target="../media/image37.jpeg"/><Relationship Id="rId2" Type="http://schemas.openxmlformats.org/officeDocument/2006/relationships/image" Target="../media/image26.png"/><Relationship Id="rId16" Type="http://schemas.openxmlformats.org/officeDocument/2006/relationships/image" Target="../media/image36.png"/><Relationship Id="rId1" Type="http://schemas.openxmlformats.org/officeDocument/2006/relationships/image" Target="../media/image23.jpeg"/><Relationship Id="rId6" Type="http://schemas.openxmlformats.org/officeDocument/2006/relationships/image" Target="../media/image22.jpeg"/><Relationship Id="rId11" Type="http://schemas.openxmlformats.org/officeDocument/2006/relationships/image" Target="../media/image32.png"/><Relationship Id="rId5" Type="http://schemas.openxmlformats.org/officeDocument/2006/relationships/image" Target="../media/image28.jpeg"/><Relationship Id="rId15" Type="http://schemas.openxmlformats.org/officeDocument/2006/relationships/image" Target="../media/image35.jpeg"/><Relationship Id="rId10" Type="http://schemas.openxmlformats.org/officeDocument/2006/relationships/image" Target="../media/image21.jpe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4.png"/></Relationships>
</file>

<file path=ppt/diagrams/_rels/drawing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png"/><Relationship Id="rId3" Type="http://schemas.openxmlformats.org/officeDocument/2006/relationships/image" Target="../media/image42.jpeg"/><Relationship Id="rId7" Type="http://schemas.openxmlformats.org/officeDocument/2006/relationships/image" Target="../media/image43.jpeg"/><Relationship Id="rId12" Type="http://schemas.openxmlformats.org/officeDocument/2006/relationships/image" Target="../media/image36.png"/><Relationship Id="rId17" Type="http://schemas.openxmlformats.org/officeDocument/2006/relationships/image" Target="../media/image51.png"/><Relationship Id="rId2" Type="http://schemas.openxmlformats.org/officeDocument/2006/relationships/image" Target="../media/image26.png"/><Relationship Id="rId16" Type="http://schemas.openxmlformats.org/officeDocument/2006/relationships/image" Target="../media/image50.jpeg"/><Relationship Id="rId1" Type="http://schemas.openxmlformats.org/officeDocument/2006/relationships/image" Target="../media/image45.png"/><Relationship Id="rId6" Type="http://schemas.openxmlformats.org/officeDocument/2006/relationships/image" Target="../media/image41.png"/><Relationship Id="rId11" Type="http://schemas.openxmlformats.org/officeDocument/2006/relationships/image" Target="../media/image47.jpeg"/><Relationship Id="rId5" Type="http://schemas.openxmlformats.org/officeDocument/2006/relationships/image" Target="../media/image27.png"/><Relationship Id="rId15" Type="http://schemas.openxmlformats.org/officeDocument/2006/relationships/image" Target="../media/image49.png"/><Relationship Id="rId10" Type="http://schemas.openxmlformats.org/officeDocument/2006/relationships/image" Target="../media/image29.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33.png"/></Relationships>
</file>

<file path=ppt/diagrams/_rels/drawing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55.png"/><Relationship Id="rId7" Type="http://schemas.openxmlformats.org/officeDocument/2006/relationships/image" Target="../media/image56.jpeg"/><Relationship Id="rId12" Type="http://schemas.openxmlformats.org/officeDocument/2006/relationships/image" Target="../media/image60.jpeg"/><Relationship Id="rId2" Type="http://schemas.openxmlformats.org/officeDocument/2006/relationships/image" Target="../media/image26.png"/><Relationship Id="rId16" Type="http://schemas.openxmlformats.org/officeDocument/2006/relationships/image" Target="../media/image62.jpeg"/><Relationship Id="rId1" Type="http://schemas.openxmlformats.org/officeDocument/2006/relationships/image" Target="../media/image58.jpeg"/><Relationship Id="rId6" Type="http://schemas.openxmlformats.org/officeDocument/2006/relationships/image" Target="../media/image54.jpeg"/><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3.png"/><Relationship Id="rId10" Type="http://schemas.openxmlformats.org/officeDocument/2006/relationships/image" Target="../media/image57.jpeg"/><Relationship Id="rId4" Type="http://schemas.openxmlformats.org/officeDocument/2006/relationships/image" Target="../media/image53.jpeg"/><Relationship Id="rId9" Type="http://schemas.openxmlformats.org/officeDocument/2006/relationships/image" Target="../media/image59.jpeg"/><Relationship Id="rId14" Type="http://schemas.openxmlformats.org/officeDocument/2006/relationships/image" Target="../media/image61.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53E86F-68EA-4398-B371-4594196D05F4}" type="doc">
      <dgm:prSet loTypeId="urn:microsoft.com/office/officeart/2008/layout/BendingPictureSemiTransparentText" loCatId="picture" qsTypeId="urn:microsoft.com/office/officeart/2005/8/quickstyle/simple1" qsCatId="simple" csTypeId="urn:microsoft.com/office/officeart/2005/8/colors/accent1_3" csCatId="accent1" phldr="1"/>
      <dgm:spPr/>
      <dgm:t>
        <a:bodyPr/>
        <a:lstStyle/>
        <a:p>
          <a:endParaRPr lang="pl-PL"/>
        </a:p>
      </dgm:t>
    </dgm:pt>
    <dgm:pt modelId="{0A124FD0-3BF5-4824-AB8D-2C23A907262D}">
      <dgm:prSet phldrT="[Tekst]"/>
      <dgm:spPr/>
      <dgm:t>
        <a:bodyPr/>
        <a:lstStyle/>
        <a:p>
          <a:r>
            <a:rPr lang="pl-PL" b="1" dirty="0" err="1"/>
            <a:t>biologische Vielfalt</a:t>
          </a:r>
          <a:endParaRPr lang="pl-PL" b="1" dirty="0"/>
        </a:p>
      </dgm:t>
    </dgm:pt>
    <dgm:pt modelId="{B1A14249-090B-484D-B2A4-943EAAB65744}" type="parTrans" cxnId="{32838C4E-287C-4046-B646-E3439C58D1F1}">
      <dgm:prSet/>
      <dgm:spPr/>
      <dgm:t>
        <a:bodyPr/>
        <a:lstStyle/>
        <a:p>
          <a:endParaRPr lang="pl-PL"/>
        </a:p>
      </dgm:t>
    </dgm:pt>
    <dgm:pt modelId="{BF47EC79-FE18-463B-B12C-F31BA8D1F839}" type="sibTrans" cxnId="{32838C4E-287C-4046-B646-E3439C58D1F1}">
      <dgm:prSet/>
      <dgm:spPr/>
      <dgm:t>
        <a:bodyPr/>
        <a:lstStyle/>
        <a:p>
          <a:endParaRPr lang="pl-PL"/>
        </a:p>
      </dgm:t>
    </dgm:pt>
    <dgm:pt modelId="{0B7047A9-7F54-4CA8-87CC-2FCCA26C9660}">
      <dgm:prSet phldrT="[Tekst]"/>
      <dgm:spPr/>
      <dgm:t>
        <a:bodyPr/>
        <a:lstStyle/>
        <a:p>
          <a:r>
            <a:rPr lang="pl-PL" b="1" dirty="0" err="1"/>
            <a:t>Tierschutz</a:t>
          </a:r>
          <a:endParaRPr lang="pl-PL" b="1" dirty="0"/>
        </a:p>
      </dgm:t>
    </dgm:pt>
    <dgm:pt modelId="{8F053D85-2779-4FBE-8D5E-EA65AEEEA472}" type="parTrans" cxnId="{8694BE7A-E70B-4554-989D-CF7CF8F614D5}">
      <dgm:prSet/>
      <dgm:spPr/>
      <dgm:t>
        <a:bodyPr/>
        <a:lstStyle/>
        <a:p>
          <a:endParaRPr lang="pl-PL"/>
        </a:p>
      </dgm:t>
    </dgm:pt>
    <dgm:pt modelId="{FC4CFFA7-4357-44FA-B2FF-3AB9021ECEF7}" type="sibTrans" cxnId="{8694BE7A-E70B-4554-989D-CF7CF8F614D5}">
      <dgm:prSet/>
      <dgm:spPr/>
      <dgm:t>
        <a:bodyPr/>
        <a:lstStyle/>
        <a:p>
          <a:endParaRPr lang="pl-PL"/>
        </a:p>
      </dgm:t>
    </dgm:pt>
    <dgm:pt modelId="{469676D8-166A-4690-AF64-42773B5B1D50}" type="pres">
      <dgm:prSet presAssocID="{6F53E86F-68EA-4398-B371-4594196D05F4}" presName="Name0" presStyleCnt="0">
        <dgm:presLayoutVars>
          <dgm:dir/>
          <dgm:resizeHandles val="exact"/>
        </dgm:presLayoutVars>
      </dgm:prSet>
      <dgm:spPr/>
    </dgm:pt>
    <dgm:pt modelId="{639ABAF6-4EE1-427B-91A4-2E9C007D710A}" type="pres">
      <dgm:prSet presAssocID="{0A124FD0-3BF5-4824-AB8D-2C23A907262D}" presName="composite" presStyleCnt="0"/>
      <dgm:spPr/>
    </dgm:pt>
    <dgm:pt modelId="{C666D4FA-5901-4F53-B84F-A060BD9D3539}" type="pres">
      <dgm:prSet presAssocID="{0A124FD0-3BF5-4824-AB8D-2C23A907262D}" presName="rect1" presStyleLbl="bgShp" presStyleIdx="0" presStyleCnt="2" custLinFactNeighborX="-1416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F92B84CF-BFAD-42C3-84A1-03309D863829}" type="pres">
      <dgm:prSet presAssocID="{0A124FD0-3BF5-4824-AB8D-2C23A907262D}" presName="rect2" presStyleLbl="trBgShp" presStyleIdx="0" presStyleCnt="2" custLinFactNeighborX="-13300">
        <dgm:presLayoutVars>
          <dgm:bulletEnabled val="1"/>
        </dgm:presLayoutVars>
      </dgm:prSet>
      <dgm:spPr/>
    </dgm:pt>
    <dgm:pt modelId="{174B3C68-9726-41A1-916C-14435A277E0F}" type="pres">
      <dgm:prSet presAssocID="{BF47EC79-FE18-463B-B12C-F31BA8D1F839}" presName="sibTrans" presStyleCnt="0"/>
      <dgm:spPr/>
    </dgm:pt>
    <dgm:pt modelId="{245B6BCD-B9A3-410E-B1E1-25295EF47A59}" type="pres">
      <dgm:prSet presAssocID="{0B7047A9-7F54-4CA8-87CC-2FCCA26C9660}" presName="composite" presStyleCnt="0"/>
      <dgm:spPr/>
    </dgm:pt>
    <dgm:pt modelId="{280CC280-AE07-4187-A786-948E01ECAEF2}" type="pres">
      <dgm:prSet presAssocID="{0B7047A9-7F54-4CA8-87CC-2FCCA26C9660}" presName="rect1" presStyleLbl="bgShp" presStyleIdx="1" presStyleCnt="2" custLinFactNeighborX="1436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FF24BFD-F6F8-4E61-830F-0A024413AD91}" type="pres">
      <dgm:prSet presAssocID="{0B7047A9-7F54-4CA8-87CC-2FCCA26C9660}" presName="rect2" presStyleLbl="trBgShp" presStyleIdx="1" presStyleCnt="2" custLinFactNeighborX="14944">
        <dgm:presLayoutVars>
          <dgm:bulletEnabled val="1"/>
        </dgm:presLayoutVars>
      </dgm:prSet>
      <dgm:spPr/>
    </dgm:pt>
  </dgm:ptLst>
  <dgm:cxnLst>
    <dgm:cxn modelId="{6F2AF517-B2A9-437C-9EC1-E8C8A0F89B0B}" type="presOf" srcId="{0B7047A9-7F54-4CA8-87CC-2FCCA26C9660}" destId="{3FF24BFD-F6F8-4E61-830F-0A024413AD91}" srcOrd="0" destOrd="0" presId="urn:microsoft.com/office/officeart/2008/layout/BendingPictureSemiTransparentText"/>
    <dgm:cxn modelId="{23C9DF27-0A9F-4919-BFB6-A9ECEB74B865}" type="presOf" srcId="{0A124FD0-3BF5-4824-AB8D-2C23A907262D}" destId="{F92B84CF-BFAD-42C3-84A1-03309D863829}" srcOrd="0" destOrd="0" presId="urn:microsoft.com/office/officeart/2008/layout/BendingPictureSemiTransparentText"/>
    <dgm:cxn modelId="{32838C4E-287C-4046-B646-E3439C58D1F1}" srcId="{6F53E86F-68EA-4398-B371-4594196D05F4}" destId="{0A124FD0-3BF5-4824-AB8D-2C23A907262D}" srcOrd="0" destOrd="0" parTransId="{B1A14249-090B-484D-B2A4-943EAAB65744}" sibTransId="{BF47EC79-FE18-463B-B12C-F31BA8D1F839}"/>
    <dgm:cxn modelId="{A5396671-68D1-40F0-8FC0-DEDBEBDE8980}" type="presOf" srcId="{6F53E86F-68EA-4398-B371-4594196D05F4}" destId="{469676D8-166A-4690-AF64-42773B5B1D50}" srcOrd="0" destOrd="0" presId="urn:microsoft.com/office/officeart/2008/layout/BendingPictureSemiTransparentText"/>
    <dgm:cxn modelId="{8694BE7A-E70B-4554-989D-CF7CF8F614D5}" srcId="{6F53E86F-68EA-4398-B371-4594196D05F4}" destId="{0B7047A9-7F54-4CA8-87CC-2FCCA26C9660}" srcOrd="1" destOrd="0" parTransId="{8F053D85-2779-4FBE-8D5E-EA65AEEEA472}" sibTransId="{FC4CFFA7-4357-44FA-B2FF-3AB9021ECEF7}"/>
    <dgm:cxn modelId="{C99BB501-B185-45FA-835A-39F482C865DB}" type="presParOf" srcId="{469676D8-166A-4690-AF64-42773B5B1D50}" destId="{639ABAF6-4EE1-427B-91A4-2E9C007D710A}" srcOrd="0" destOrd="0" presId="urn:microsoft.com/office/officeart/2008/layout/BendingPictureSemiTransparentText"/>
    <dgm:cxn modelId="{FD701664-AE8E-4837-9E47-0B33D7F5DF5A}" type="presParOf" srcId="{639ABAF6-4EE1-427B-91A4-2E9C007D710A}" destId="{C666D4FA-5901-4F53-B84F-A060BD9D3539}" srcOrd="0" destOrd="0" presId="urn:microsoft.com/office/officeart/2008/layout/BendingPictureSemiTransparentText"/>
    <dgm:cxn modelId="{7A2635C0-EB9F-4A51-BD68-F107244C8064}" type="presParOf" srcId="{639ABAF6-4EE1-427B-91A4-2E9C007D710A}" destId="{F92B84CF-BFAD-42C3-84A1-03309D863829}" srcOrd="1" destOrd="0" presId="urn:microsoft.com/office/officeart/2008/layout/BendingPictureSemiTransparentText"/>
    <dgm:cxn modelId="{7800FFB1-77D3-4B75-B534-F74A69D0C0ED}" type="presParOf" srcId="{469676D8-166A-4690-AF64-42773B5B1D50}" destId="{174B3C68-9726-41A1-916C-14435A277E0F}" srcOrd="1" destOrd="0" presId="urn:microsoft.com/office/officeart/2008/layout/BendingPictureSemiTransparentText"/>
    <dgm:cxn modelId="{B8F7E01A-899B-432F-A3EF-25796B0BC47A}" type="presParOf" srcId="{469676D8-166A-4690-AF64-42773B5B1D50}" destId="{245B6BCD-B9A3-410E-B1E1-25295EF47A59}" srcOrd="2" destOrd="0" presId="urn:microsoft.com/office/officeart/2008/layout/BendingPictureSemiTransparentText"/>
    <dgm:cxn modelId="{511ACE5C-9DB7-4713-81BF-486819B3B436}" type="presParOf" srcId="{245B6BCD-B9A3-410E-B1E1-25295EF47A59}" destId="{280CC280-AE07-4187-A786-948E01ECAEF2}" srcOrd="0" destOrd="0" presId="urn:microsoft.com/office/officeart/2008/layout/BendingPictureSemiTransparentText"/>
    <dgm:cxn modelId="{D4549FD8-5389-48DC-B2C6-65CA1F98F576}" type="presParOf" srcId="{245B6BCD-B9A3-410E-B1E1-25295EF47A59}" destId="{3FF24BFD-F6F8-4E61-830F-0A024413AD91}"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400" dirty="0" err="1"/>
            <a:t>Polnisches Bergschaf</a:t>
          </a:r>
          <a:endParaRPr lang="pl-PL" sz="1400" dirty="0"/>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800" dirty="0" err="1"/>
            <a:t>Sarda-Schaf</a:t>
          </a:r>
          <a:endParaRPr lang="pl-PL" sz="18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5C069196-7642-4BC6-9927-2FE4BA02590C}">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61BF0026-527A-4FE8-99F6-EB31EA9A00F7}" type="parTrans" cxnId="{E0D28286-8E89-4D3E-BA58-BB1AC4634710}">
      <dgm:prSet/>
      <dgm:spPr/>
      <dgm:t>
        <a:bodyPr/>
        <a:lstStyle/>
        <a:p>
          <a:pPr algn="ctr"/>
          <a:endParaRPr lang="pl-PL" sz="1800"/>
        </a:p>
      </dgm:t>
    </dgm:pt>
    <dgm:pt modelId="{246E4FBE-1385-48C4-894F-A8217CD472C2}" type="sibTrans" cxnId="{E0D28286-8E89-4D3E-BA58-BB1AC4634710}">
      <dgm:prSet/>
      <dgm:spPr/>
      <dgm:t>
        <a:bodyPr/>
        <a:lstStyle/>
        <a:p>
          <a:pPr algn="ctr"/>
          <a:endParaRPr lang="pl-PL" sz="1800"/>
        </a:p>
      </dgm:t>
    </dgm:pt>
    <dgm:pt modelId="{3DBEFA78-26F3-4D33-890A-51D180FAEAA8}">
      <dgm:prSet phldrT="[Tekst]" custT="1"/>
      <dgm:spPr/>
      <dgm:t>
        <a:bodyPr/>
        <a:lstStyle/>
        <a:p>
          <a:pPr algn="ctr"/>
          <a:r>
            <a:rPr lang="pl-PL" sz="1600" dirty="0"/>
            <a:t> Gentile di </a:t>
          </a:r>
          <a:r>
            <a:rPr lang="pl-PL" sz="1600" dirty="0" err="1"/>
            <a:t>Puglia (Apulien)</a:t>
          </a:r>
          <a:endParaRPr lang="pl-PL" sz="1600" dirty="0"/>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62C8D780-0146-41E3-8A6A-2E973A31B1E8}">
      <dgm:prSet phldrT="[Tekst]" custT="1"/>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B552A94-2FBA-4853-A034-960DC7CAAE1F}" type="parTrans" cxnId="{93031664-B376-4ACC-AEB8-7AD3AF8F185D}">
      <dgm:prSet/>
      <dgm:spPr/>
      <dgm:t>
        <a:bodyPr/>
        <a:lstStyle/>
        <a:p>
          <a:pPr algn="ctr"/>
          <a:endParaRPr lang="pl-PL" sz="1800"/>
        </a:p>
      </dgm:t>
    </dgm:pt>
    <dgm:pt modelId="{66AA6BC5-8238-4EB3-A546-D06928C17EB7}" type="sibTrans" cxnId="{93031664-B376-4ACC-AEB8-7AD3AF8F185D}">
      <dgm:prSet/>
      <dgm:spPr/>
      <dgm:t>
        <a:bodyPr/>
        <a:lstStyle/>
        <a:p>
          <a:pPr algn="ctr"/>
          <a:endParaRPr lang="pl-PL" sz="1800"/>
        </a:p>
      </dgm:t>
    </dgm:pt>
    <dgm:pt modelId="{1D56FB21-28F4-4691-B4ED-AA410412FCD9}">
      <dgm:prSet phldrT="[Tekst]" custT="1"/>
      <dgm:spPr/>
      <dgm:t>
        <a:bodyPr/>
        <a:lstStyle/>
        <a:p>
          <a:pPr algn="ctr"/>
          <a:r>
            <a:rPr lang="pl-PL" sz="1800" dirty="0" err="1"/>
            <a:t>Tiroler </a:t>
          </a:r>
          <a:r>
            <a:rPr lang="pl-PL" sz="1800" dirty="0"/>
            <a:t>Steinschaf </a:t>
          </a:r>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7B768E13-31FC-4CA2-8BB3-6AD54C85BAC7}">
      <dgm:prSet phldrT="[Tekst]" custT="1"/>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CF9FA74-EB81-417E-B944-FEA7E92EC135}" type="parTrans" cxnId="{39DBB61B-4BA9-4C9A-BA7A-0D36384CF18C}">
      <dgm:prSet/>
      <dgm:spPr/>
      <dgm:t>
        <a:bodyPr/>
        <a:lstStyle/>
        <a:p>
          <a:pPr algn="ctr"/>
          <a:endParaRPr lang="pl-PL" sz="1800"/>
        </a:p>
      </dgm:t>
    </dgm:pt>
    <dgm:pt modelId="{C06586BC-0FAC-4F50-B0CF-934D142CD66A}" type="sibTrans" cxnId="{39DBB61B-4BA9-4C9A-BA7A-0D36384CF18C}">
      <dgm:prSet/>
      <dgm:spPr/>
      <dgm:t>
        <a:bodyPr/>
        <a:lstStyle/>
        <a:p>
          <a:pPr algn="ctr"/>
          <a:endParaRPr lang="pl-PL" sz="1800"/>
        </a:p>
      </dgm:t>
    </dgm:pt>
    <dgm:pt modelId="{E763B16C-E8B9-443F-9F7A-385C1592EBC8}">
      <dgm:prSet phldrT="[Tekst]" custT="1"/>
      <dgm:spPr/>
      <dgm:t>
        <a:bodyPr/>
        <a:lstStyle/>
        <a:p>
          <a:pPr algn="ctr"/>
          <a:r>
            <a:rPr lang="pl-PL" sz="1700" dirty="0" err="1"/>
            <a:t>Walachisches Schaf</a:t>
          </a:r>
          <a:endParaRPr lang="pl-PL" sz="17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800" dirty="0"/>
            <a:t>Wrzosówka </a:t>
          </a:r>
          <a:r>
            <a:rPr lang="pl-PL" sz="1800" dirty="0" err="1"/>
            <a:t>Schafe</a:t>
          </a:r>
          <a:endParaRPr lang="pl-PL" sz="1800" dirty="0"/>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err="1"/>
            <a:t>Valaška-Schaf</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err="1"/>
            <a:t>Krainer Steinschaf</a:t>
          </a:r>
          <a:endParaRPr lang="pl-PL" sz="16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800" dirty="0" err="1"/>
            <a:t>Galway-Schaf</a:t>
          </a:r>
          <a:endParaRPr lang="pl-PL" sz="1800" dirty="0"/>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err="1"/>
            <a:t>Irischer Herdwick</a:t>
          </a:r>
          <a:endParaRPr lang="pl-PL" sz="1800" dirty="0"/>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5" presStyleCnt="10">
        <dgm:presLayoutVars>
          <dgm:bulletEnabled val="1"/>
        </dgm:presLayoutVars>
      </dgm:prSet>
      <dgm:spPr>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5" presStyleCnt="10"/>
      <dgm:spPr/>
    </dgm:pt>
    <dgm:pt modelId="{7D933C89-35D9-4D93-AF5E-CFB677C399C5}" type="pres">
      <dgm:prSet presAssocID="{62796D26-A302-48C6-A353-8698E98DE92F}" presName="adorn" presStyleLbl="fgAccFollowNode1" presStyleIdx="5"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7" presStyleCnt="10">
        <dgm:presLayoutVars>
          <dgm:bulletEnabled val="1"/>
        </dgm:presLayoutVars>
      </dgm:prSet>
      <dgm:spPr>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7" presStyleCnt="10"/>
      <dgm:spPr/>
    </dgm:pt>
    <dgm:pt modelId="{5684D02C-B303-4A1C-8BC2-CCFF60355F75}" type="pres">
      <dgm:prSet presAssocID="{6873AE59-CA35-4D1A-AE47-79163A5C639C}" presName="adorn" presStyleLbl="fgAccFollowNode1" presStyleIdx="7" presStyleCnt="10"/>
      <dgm:spPr>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EF7A2F2E-8B4C-4D59-A313-4E66683264B8}" type="pres">
      <dgm:prSet presAssocID="{B94523C6-16C1-4ED2-879A-9CD6D923FD3A}"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8" presStyleCnt="10">
        <dgm:presLayoutVars>
          <dgm:bulletEnabled val="1"/>
        </dgm:presLayoutVars>
      </dgm:prSet>
      <dgm:spPr>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8" presStyleCnt="10"/>
      <dgm:spPr/>
    </dgm:pt>
    <dgm:pt modelId="{974C63A0-AD7D-457E-9C1B-8CEB1459C842}" type="pres">
      <dgm:prSet presAssocID="{CDDBCD4A-4D21-4FD0-A53A-76DE32A0834D}" presName="adorn" presStyleLbl="fgAccFollowNode1" presStyleIdx="8"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rotWithShape="0">
          <a:blip xmlns:r="http://schemas.openxmlformats.org/officeDocument/2006/relationships" r:embed="rId16"/>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Lst>
  <dgm:cxnLst>
    <dgm:cxn modelId="{1AD77700-9A3D-41A2-914F-A9B181D439A3}" type="presOf" srcId="{62C8D780-0146-41E3-8A6A-2E973A31B1E8}" destId="{B82819D6-E4F6-4E3B-BEE0-C166B637DDA2}" srcOrd="0" destOrd="0" presId="urn:microsoft.com/office/officeart/2005/8/layout/bList2"/>
    <dgm:cxn modelId="{A78F6F02-B210-430A-AC55-0EA183521437}" type="presOf" srcId="{1C121274-0D6A-4361-91AC-C5772A9AB995}" destId="{1531CE46-135A-4E99-816A-4B9D133AA80C}" srcOrd="1" destOrd="0" presId="urn:microsoft.com/office/officeart/2005/8/layout/bList2"/>
    <dgm:cxn modelId="{C0D26905-FA36-480A-9441-67527BF7D0AD}" type="presOf" srcId="{DB9EC582-B747-4552-B6F0-4A60C36D4E97}" destId="{08B1433B-E945-4EEC-82CF-220FC6F44844}" srcOrd="0" destOrd="0" presId="urn:microsoft.com/office/officeart/2005/8/layout/bList2"/>
    <dgm:cxn modelId="{E832F511-766D-47F3-A2E1-A74C9E272723}" type="presOf" srcId="{63C46A6A-029D-440A-9FEC-BEE2BD6A51E8}" destId="{971C6623-339B-4C81-8BD8-C44F26343B8B}" srcOrd="0" destOrd="0" presId="urn:microsoft.com/office/officeart/2005/8/layout/bList2"/>
    <dgm:cxn modelId="{19B53F19-45BA-4BDD-A5E7-DF0143D141D0}" type="presOf" srcId="{62796D26-A302-48C6-A353-8698E98DE92F}" destId="{FB195DA4-BADA-47CB-A99A-21DD17C49699}" srcOrd="1"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69632026-23BD-4E5B-9CD0-117502E8EE4F}" srcId="{ECF94BE0-34B0-4B87-A302-D71999620DA5}" destId="{0735F5A6-DF07-4B4D-9DB9-B8F22E032CA1}" srcOrd="0"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C76A7232-50C9-4EF3-A901-612B295EA4EC}" type="presOf" srcId="{CDDBCD4A-4D21-4FD0-A53A-76DE32A0834D}" destId="{91E437D0-457B-4174-8B22-5F4A2AFA010A}" srcOrd="0" destOrd="0" presId="urn:microsoft.com/office/officeart/2005/8/layout/bList2"/>
    <dgm:cxn modelId="{E03C9F35-F2E5-4CA9-91E2-02637A22FFD4}" type="presOf" srcId="{13837C7F-E366-4853-80A4-E508E3195B69}" destId="{92671CF1-C9A0-4737-8268-B12177A56E36}"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5298B036-68E5-42FC-A484-48A572DF7B94}" type="presOf" srcId="{7B768E13-31FC-4CA2-8BB3-6AD54C85BAC7}" destId="{D7663B89-8298-4C81-8A75-88CB25698023}" srcOrd="0" destOrd="0" presId="urn:microsoft.com/office/officeart/2005/8/layout/bList2"/>
    <dgm:cxn modelId="{CD141238-B006-4AFC-BD69-6A7AD674CB5D}" type="presOf" srcId="{5C069196-7642-4BC6-9927-2FE4BA02590C}" destId="{705427CE-A016-4860-ABAE-217FBBAC5973}" srcOrd="0" destOrd="0" presId="urn:microsoft.com/office/officeart/2005/8/layout/bList2"/>
    <dgm:cxn modelId="{EF06643C-6F60-46E9-9F90-EEFA1890FBA4}" type="presOf" srcId="{2CB69323-44F7-4C98-884E-C54778AED54F}" destId="{64A3CC14-2E61-4F34-90DF-CD8FF5F1FB78}" srcOrd="0" destOrd="0" presId="urn:microsoft.com/office/officeart/2005/8/layout/bList2"/>
    <dgm:cxn modelId="{64B91F5E-4115-4AA5-BF9E-8F1D38BF36A0}" type="presOf" srcId="{0735F5A6-DF07-4B4D-9DB9-B8F22E032CA1}" destId="{046EC82D-9FBB-4B0D-8DBE-7F5EE6697FA7}" srcOrd="0" destOrd="0" presId="urn:microsoft.com/office/officeart/2005/8/layout/bList2"/>
    <dgm:cxn modelId="{DB8C3462-CA4A-425B-A5DA-1654AB6B9CE2}" type="presOf" srcId="{AEF023CD-45C2-4AF1-AC8F-2BB45C789B4C}" destId="{25069E19-EAE1-471F-A7AE-720E7B0E7455}" srcOrd="0"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5" destOrd="0" parTransId="{1B14D97A-0558-4B7B-860C-0100EDAD88F5}" sibTransId="{096A6CD2-C7F1-4E9F-B64A-C5AEB20EB602}"/>
    <dgm:cxn modelId="{0D8BFC44-674F-4440-8774-D5A86C0FC51B}" type="presOf" srcId="{3DBEFA78-26F3-4D33-890A-51D180FAEAA8}" destId="{ABF902A0-AFD9-4CA1-AC22-DDDF47A66610}" srcOrd="0" destOrd="0" presId="urn:microsoft.com/office/officeart/2005/8/layout/bList2"/>
    <dgm:cxn modelId="{310BAA66-1EDA-42BD-BC42-B09D3E0123EE}" type="presOf" srcId="{E763B16C-E8B9-443F-9F7A-385C1592EBC8}" destId="{65F71AEE-FAF7-448C-A934-5827DE874FCA}" srcOrd="1" destOrd="0" presId="urn:microsoft.com/office/officeart/2005/8/layout/bList2"/>
    <dgm:cxn modelId="{221D1D67-1228-4EDC-A3C8-22C422C4DA9A}" type="presOf" srcId="{1D56FB21-28F4-4691-B4ED-AA410412FCD9}" destId="{51552448-3489-4628-913F-14669347439F}" srcOrd="0" destOrd="0" presId="urn:microsoft.com/office/officeart/2005/8/layout/bList2"/>
    <dgm:cxn modelId="{646DDC47-CF08-4A57-B79B-9AD52F24C84E}" type="presOf" srcId="{096A6CD2-C7F1-4E9F-B64A-C5AEB20EB602}" destId="{F68DC84B-E436-4B53-AF9D-B88E5E72A49A}" srcOrd="0" destOrd="0" presId="urn:microsoft.com/office/officeart/2005/8/layout/bList2"/>
    <dgm:cxn modelId="{2C8D7468-64C1-47BB-8DA9-BB1FD3337AFA}" type="presOf" srcId="{D75B5A11-70B0-429F-A697-45B3531F402C}" destId="{00C1B25B-544F-40DE-86AB-8E7629E17BE3}" srcOrd="0" destOrd="0" presId="urn:microsoft.com/office/officeart/2005/8/layout/bList2"/>
    <dgm:cxn modelId="{0384B36A-27FD-4EDF-99A5-912A0B0250A6}" type="presOf" srcId="{D75B5A11-70B0-429F-A697-45B3531F402C}" destId="{2436D654-64E0-43CF-B5DD-149DD1516312}" srcOrd="1" destOrd="0" presId="urn:microsoft.com/office/officeart/2005/8/layout/bList2"/>
    <dgm:cxn modelId="{30D2206B-D225-4D13-A9D4-F79742DFD084}" srcId="{ECF94BE0-34B0-4B87-A302-D71999620DA5}" destId="{76D73FA1-E7CB-478B-ABA2-A93B89B4C41B}" srcOrd="1" destOrd="0" parTransId="{6D6ED9F3-FD59-433E-BDEB-699CA01E5E17}" sibTransId="{2CB69323-44F7-4C98-884E-C54778AED54F}"/>
    <dgm:cxn modelId="{4D8C0B6F-BBD4-4760-B984-C42020D38208}" type="presOf" srcId="{1D56FB21-28F4-4691-B4ED-AA410412FCD9}" destId="{56684C5F-8FFC-4C18-BC8A-2846456C8008}" srcOrd="1"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716B6259-F845-4F17-A5DA-D2B9FBB0C622}" type="presOf" srcId="{76D73FA1-E7CB-478B-ABA2-A93B89B4C41B}" destId="{CCB00BE2-FB2F-4A2B-AA1D-B52BEC5FDE95}"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08451782-589D-4A94-995E-BD807AC87187}" type="presOf" srcId="{CDDBCD4A-4D21-4FD0-A53A-76DE32A0834D}" destId="{0E833487-214C-484D-AC7A-ABBDCA72811F}" srcOrd="1" destOrd="0" presId="urn:microsoft.com/office/officeart/2005/8/layout/bList2"/>
    <dgm:cxn modelId="{2A15B885-29A9-4222-B0B9-20DB1C7ABE05}" type="presOf" srcId="{B94523C6-16C1-4ED2-879A-9CD6D923FD3A}" destId="{EF7A2F2E-8B4C-4D59-A313-4E66683264B8}"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2244A188-8643-42BA-9BA2-0E97C9A3AA1A}" type="presOf" srcId="{E763B16C-E8B9-443F-9F7A-385C1592EBC8}" destId="{F2C319CB-3F7B-4457-B759-2E8039E0013E}" srcOrd="0" destOrd="0" presId="urn:microsoft.com/office/officeart/2005/8/layout/bList2"/>
    <dgm:cxn modelId="{BE79B78D-C236-493D-AA9C-98FB2CDA78D8}" srcId="{ECF94BE0-34B0-4B87-A302-D71999620DA5}" destId="{E763B16C-E8B9-443F-9F7A-385C1592EBC8}" srcOrd="6" destOrd="0" parTransId="{B9341610-BF48-4A41-AC08-9399542231FA}" sibTransId="{DDEB34E1-A053-4B1D-90B4-505D8B225B81}"/>
    <dgm:cxn modelId="{C0F5C39D-419F-4288-A521-32493624AB3B}" type="presOf" srcId="{6873AE59-CA35-4D1A-AE47-79163A5C639C}" destId="{CC96E37C-7C4A-4842-A6E5-9CE1CA420A43}" srcOrd="1" destOrd="0" presId="urn:microsoft.com/office/officeart/2005/8/layout/bList2"/>
    <dgm:cxn modelId="{68B546B1-677D-4A15-8BF4-E57BD1BB09BD}" srcId="{ECF94BE0-34B0-4B87-A302-D71999620DA5}" destId="{6873AE59-CA35-4D1A-AE47-79163A5C639C}" srcOrd="7" destOrd="0" parTransId="{8F09F4C9-4DD4-4564-8ADA-3591B5E1A78C}" sibTransId="{B94523C6-16C1-4ED2-879A-9CD6D923FD3A}"/>
    <dgm:cxn modelId="{852349B8-4654-47F8-87B7-4C39503CD918}" type="presOf" srcId="{0735F5A6-DF07-4B4D-9DB9-B8F22E032CA1}" destId="{FFEB34C1-CD7A-4FC8-86EA-C4FD6EB7AB81}" srcOrd="1" destOrd="0" presId="urn:microsoft.com/office/officeart/2005/8/layout/bList2"/>
    <dgm:cxn modelId="{A7EB47BA-0819-45E0-B53B-2127F8286188}" type="presOf" srcId="{76D73FA1-E7CB-478B-ABA2-A93B89B4C41B}" destId="{F024BB4F-3DB5-47E3-8C96-D78383727A5A}"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EF82EFC3-4604-4E32-B519-821AC5208A7D}" type="presOf" srcId="{3DBEFA78-26F3-4D33-890A-51D180FAEAA8}" destId="{825EE217-4965-4FB7-9044-7612A11A9256}" srcOrd="1" destOrd="0" presId="urn:microsoft.com/office/officeart/2005/8/layout/bList2"/>
    <dgm:cxn modelId="{86CFA7C7-2CC8-4F24-A23F-2753229EC7F5}" srcId="{ECF94BE0-34B0-4B87-A302-D71999620DA5}" destId="{3DBEFA78-26F3-4D33-890A-51D180FAEAA8}" srcOrd="3" destOrd="0" parTransId="{D1A5ED66-FDB8-42C8-823B-828FCF7AA8C2}" sibTransId="{817C178B-1D16-4852-A700-6CF39A16ABB0}"/>
    <dgm:cxn modelId="{4C2233CB-B327-4A55-BFDD-DCF4A8D2C2A1}" type="presOf" srcId="{62796D26-A302-48C6-A353-8698E98DE92F}" destId="{F027C8FA-7315-450A-BAE6-FEFFB3B57D94}" srcOrd="0" destOrd="0" presId="urn:microsoft.com/office/officeart/2005/8/layout/bList2"/>
    <dgm:cxn modelId="{19580FD4-A352-496F-B86F-7A1ADD42A772}" srcId="{ECF94BE0-34B0-4B87-A302-D71999620DA5}" destId="{CDDBCD4A-4D21-4FD0-A53A-76DE32A0834D}" srcOrd="8" destOrd="0" parTransId="{C3463089-E7FF-4DFA-BD59-8A3F1DD29E77}" sibTransId="{DB9EC582-B747-4552-B6F0-4A60C36D4E97}"/>
    <dgm:cxn modelId="{B5A601E0-7128-469D-8607-78624A3F3826}" type="presOf" srcId="{66968A7B-E460-4EE4-ACDE-F71A17EA98C3}" destId="{B1300138-10B8-4411-8859-D26A37CF3C9A}" srcOrd="0" destOrd="0" presId="urn:microsoft.com/office/officeart/2005/8/layout/bList2"/>
    <dgm:cxn modelId="{116089E0-40E6-42EC-B7B9-A280A7A372F9}" type="presOf" srcId="{817C178B-1D16-4852-A700-6CF39A16ABB0}" destId="{F37C9703-8C24-4FB3-A339-EBD65E30E799}" srcOrd="0" destOrd="0" presId="urn:microsoft.com/office/officeart/2005/8/layout/bList2"/>
    <dgm:cxn modelId="{81FE41E8-3BD5-420E-9806-1C6CA09FACF8}" type="presOf" srcId="{6873AE59-CA35-4D1A-AE47-79163A5C639C}" destId="{1397E743-654C-4D65-B28B-A61414E99709}"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EC04D9F0-94AD-4789-82EE-9697084C1594}" type="presOf" srcId="{DDEB34E1-A053-4B1D-90B4-505D8B225B81}" destId="{B95FBBED-EFAB-4905-B99E-E5A0D0042497}" srcOrd="0" destOrd="0" presId="urn:microsoft.com/office/officeart/2005/8/layout/bList2"/>
    <dgm:cxn modelId="{66552CF9-601B-4A43-861C-B1C5164A1605}" type="presOf" srcId="{1C121274-0D6A-4361-91AC-C5772A9AB995}" destId="{5950D97A-3EEF-437B-9EB6-5A1294CE28E8}" srcOrd="0" destOrd="0" presId="urn:microsoft.com/office/officeart/2005/8/layout/bList2"/>
    <dgm:cxn modelId="{82B3F4FC-E12E-4081-96E6-ECD30C74F5BB}" type="presOf" srcId="{4EE3C582-722F-4CAA-BFD4-8B5A419FB271}" destId="{94E8008B-7730-45AC-A81D-8D8971575BE1}" srcOrd="0" destOrd="0" presId="urn:microsoft.com/office/officeart/2005/8/layout/bList2"/>
    <dgm:cxn modelId="{7C16E010-9C91-498D-90AB-CD2D10DF1BB7}" type="presParOf" srcId="{F5A04AEE-6DFD-4AD9-9E35-309024A4A732}" destId="{B521BDAD-A2DC-49E2-8917-F4015F11AF6A}" srcOrd="0" destOrd="0" presId="urn:microsoft.com/office/officeart/2005/8/layout/bList2"/>
    <dgm:cxn modelId="{3FC5EDB8-C3AE-48EA-A45A-2E1010619EAE}" type="presParOf" srcId="{B521BDAD-A2DC-49E2-8917-F4015F11AF6A}" destId="{E17653B1-3010-486B-B722-0FC48ECFD12F}" srcOrd="0" destOrd="0" presId="urn:microsoft.com/office/officeart/2005/8/layout/bList2"/>
    <dgm:cxn modelId="{F8D19471-A7EA-49D4-9BED-402AA5B9628F}" type="presParOf" srcId="{B521BDAD-A2DC-49E2-8917-F4015F11AF6A}" destId="{046EC82D-9FBB-4B0D-8DBE-7F5EE6697FA7}" srcOrd="1" destOrd="0" presId="urn:microsoft.com/office/officeart/2005/8/layout/bList2"/>
    <dgm:cxn modelId="{21CC5EFC-9300-4E4B-AF33-4FE66E49F99A}" type="presParOf" srcId="{B521BDAD-A2DC-49E2-8917-F4015F11AF6A}" destId="{FFEB34C1-CD7A-4FC8-86EA-C4FD6EB7AB81}" srcOrd="2" destOrd="0" presId="urn:microsoft.com/office/officeart/2005/8/layout/bList2"/>
    <dgm:cxn modelId="{1360B4D6-1EC8-45F0-A1F7-282FFD2AB2BA}" type="presParOf" srcId="{B521BDAD-A2DC-49E2-8917-F4015F11AF6A}" destId="{093C748E-84A5-4250-B8C1-9C5B4A9129E9}" srcOrd="3" destOrd="0" presId="urn:microsoft.com/office/officeart/2005/8/layout/bList2"/>
    <dgm:cxn modelId="{58F3F627-6CF0-450E-A0C1-25E688A8100D}" type="presParOf" srcId="{F5A04AEE-6DFD-4AD9-9E35-309024A4A732}" destId="{B1300138-10B8-4411-8859-D26A37CF3C9A}" srcOrd="1" destOrd="0" presId="urn:microsoft.com/office/officeart/2005/8/layout/bList2"/>
    <dgm:cxn modelId="{3FA80A61-FB78-4CD8-9646-2E49974389C5}" type="presParOf" srcId="{F5A04AEE-6DFD-4AD9-9E35-309024A4A732}" destId="{4DE8D6D6-210E-4992-A02D-72ED54FBB181}" srcOrd="2" destOrd="0" presId="urn:microsoft.com/office/officeart/2005/8/layout/bList2"/>
    <dgm:cxn modelId="{7DA780DD-2D82-4103-A2C7-D879BD75808F}" type="presParOf" srcId="{4DE8D6D6-210E-4992-A02D-72ED54FBB181}" destId="{B82819D6-E4F6-4E3B-BEE0-C166B637DDA2}" srcOrd="0" destOrd="0" presId="urn:microsoft.com/office/officeart/2005/8/layout/bList2"/>
    <dgm:cxn modelId="{BAD7F333-B772-4167-A1C0-C9821B775519}" type="presParOf" srcId="{4DE8D6D6-210E-4992-A02D-72ED54FBB181}" destId="{CCB00BE2-FB2F-4A2B-AA1D-B52BEC5FDE95}" srcOrd="1" destOrd="0" presId="urn:microsoft.com/office/officeart/2005/8/layout/bList2"/>
    <dgm:cxn modelId="{BEFEB499-CE10-48CA-B2BA-C194D869E5BF}" type="presParOf" srcId="{4DE8D6D6-210E-4992-A02D-72ED54FBB181}" destId="{F024BB4F-3DB5-47E3-8C96-D78383727A5A}" srcOrd="2" destOrd="0" presId="urn:microsoft.com/office/officeart/2005/8/layout/bList2"/>
    <dgm:cxn modelId="{A76702E1-F3C7-45D6-B2F8-3CAF7FD90992}" type="presParOf" srcId="{4DE8D6D6-210E-4992-A02D-72ED54FBB181}" destId="{FA4BE8EE-28F2-4F48-B94C-5958D110B714}" srcOrd="3" destOrd="0" presId="urn:microsoft.com/office/officeart/2005/8/layout/bList2"/>
    <dgm:cxn modelId="{6476618C-62B1-4681-B5D8-3934D2F02037}" type="presParOf" srcId="{F5A04AEE-6DFD-4AD9-9E35-309024A4A732}" destId="{64A3CC14-2E61-4F34-90DF-CD8FF5F1FB78}" srcOrd="3" destOrd="0" presId="urn:microsoft.com/office/officeart/2005/8/layout/bList2"/>
    <dgm:cxn modelId="{B1512BDB-5B87-410B-A9D5-074C891E4A04}" type="presParOf" srcId="{F5A04AEE-6DFD-4AD9-9E35-309024A4A732}" destId="{99E89C32-65B7-433C-B3EC-D5FBAC7A951B}" srcOrd="4" destOrd="0" presId="urn:microsoft.com/office/officeart/2005/8/layout/bList2"/>
    <dgm:cxn modelId="{137C2636-E01A-4648-B72E-6C72376F1BDA}" type="presParOf" srcId="{99E89C32-65B7-433C-B3EC-D5FBAC7A951B}" destId="{705427CE-A016-4860-ABAE-217FBBAC5973}" srcOrd="0" destOrd="0" presId="urn:microsoft.com/office/officeart/2005/8/layout/bList2"/>
    <dgm:cxn modelId="{746B4B8C-7D70-4CC7-8072-A887DC8FC7A6}" type="presParOf" srcId="{99E89C32-65B7-433C-B3EC-D5FBAC7A951B}" destId="{5950D97A-3EEF-437B-9EB6-5A1294CE28E8}" srcOrd="1" destOrd="0" presId="urn:microsoft.com/office/officeart/2005/8/layout/bList2"/>
    <dgm:cxn modelId="{33EC4A63-FF96-49DC-BB9E-3B0979EBFE22}" type="presParOf" srcId="{99E89C32-65B7-433C-B3EC-D5FBAC7A951B}" destId="{1531CE46-135A-4E99-816A-4B9D133AA80C}" srcOrd="2" destOrd="0" presId="urn:microsoft.com/office/officeart/2005/8/layout/bList2"/>
    <dgm:cxn modelId="{66B53986-5039-4C2E-84C6-C88EB6181DD7}" type="presParOf" srcId="{99E89C32-65B7-433C-B3EC-D5FBAC7A951B}" destId="{A422B8F3-D4D6-4D09-AF7A-F766C1CD4CAB}" srcOrd="3" destOrd="0" presId="urn:microsoft.com/office/officeart/2005/8/layout/bList2"/>
    <dgm:cxn modelId="{20508E3E-B896-48A8-ACB0-FFAF6A1A31FC}" type="presParOf" srcId="{F5A04AEE-6DFD-4AD9-9E35-309024A4A732}" destId="{92671CF1-C9A0-4737-8268-B12177A56E36}" srcOrd="5" destOrd="0" presId="urn:microsoft.com/office/officeart/2005/8/layout/bList2"/>
    <dgm:cxn modelId="{03FEB750-A82B-47B3-B863-033BD6622D8C}" type="presParOf" srcId="{F5A04AEE-6DFD-4AD9-9E35-309024A4A732}" destId="{BB944AEC-D3B5-43D7-BF46-0A5E2C323A7F}" srcOrd="6" destOrd="0" presId="urn:microsoft.com/office/officeart/2005/8/layout/bList2"/>
    <dgm:cxn modelId="{CD3D4EEF-5BCD-4818-83AE-ED9474B6307F}" type="presParOf" srcId="{BB944AEC-D3B5-43D7-BF46-0A5E2C323A7F}" destId="{94E8008B-7730-45AC-A81D-8D8971575BE1}" srcOrd="0" destOrd="0" presId="urn:microsoft.com/office/officeart/2005/8/layout/bList2"/>
    <dgm:cxn modelId="{DD43A586-2A64-415C-BD1E-26329788E890}" type="presParOf" srcId="{BB944AEC-D3B5-43D7-BF46-0A5E2C323A7F}" destId="{ABF902A0-AFD9-4CA1-AC22-DDDF47A66610}" srcOrd="1" destOrd="0" presId="urn:microsoft.com/office/officeart/2005/8/layout/bList2"/>
    <dgm:cxn modelId="{6EF75D87-D5DE-4663-AD9C-6DEC14537050}" type="presParOf" srcId="{BB944AEC-D3B5-43D7-BF46-0A5E2C323A7F}" destId="{825EE217-4965-4FB7-9044-7612A11A9256}" srcOrd="2" destOrd="0" presId="urn:microsoft.com/office/officeart/2005/8/layout/bList2"/>
    <dgm:cxn modelId="{10612E2D-F068-44B7-927C-0D7963221CB0}" type="presParOf" srcId="{BB944AEC-D3B5-43D7-BF46-0A5E2C323A7F}" destId="{11100A85-1C29-44C7-99C3-FC31968F730C}" srcOrd="3" destOrd="0" presId="urn:microsoft.com/office/officeart/2005/8/layout/bList2"/>
    <dgm:cxn modelId="{9934E75B-9AD2-4F8A-BFB6-258F644CABA3}" type="presParOf" srcId="{F5A04AEE-6DFD-4AD9-9E35-309024A4A732}" destId="{F37C9703-8C24-4FB3-A339-EBD65E30E799}" srcOrd="7" destOrd="0" presId="urn:microsoft.com/office/officeart/2005/8/layout/bList2"/>
    <dgm:cxn modelId="{EC1A5EEE-C245-4F9E-B6EB-248E23F25732}" type="presParOf" srcId="{F5A04AEE-6DFD-4AD9-9E35-309024A4A732}" destId="{75882230-B4AA-408A-BE5D-5575047875B1}" srcOrd="8" destOrd="0" presId="urn:microsoft.com/office/officeart/2005/8/layout/bList2"/>
    <dgm:cxn modelId="{D0114D36-D90A-48C4-BE66-F2E079CAC147}" type="presParOf" srcId="{75882230-B4AA-408A-BE5D-5575047875B1}" destId="{D7663B89-8298-4C81-8A75-88CB25698023}" srcOrd="0" destOrd="0" presId="urn:microsoft.com/office/officeart/2005/8/layout/bList2"/>
    <dgm:cxn modelId="{F7F53893-EB4C-4725-A949-E1FDD9E6DA08}" type="presParOf" srcId="{75882230-B4AA-408A-BE5D-5575047875B1}" destId="{51552448-3489-4628-913F-14669347439F}" srcOrd="1" destOrd="0" presId="urn:microsoft.com/office/officeart/2005/8/layout/bList2"/>
    <dgm:cxn modelId="{193B5A36-5870-4A67-9B0C-8561A88B1CF9}" type="presParOf" srcId="{75882230-B4AA-408A-BE5D-5575047875B1}" destId="{56684C5F-8FFC-4C18-BC8A-2846456C8008}" srcOrd="2" destOrd="0" presId="urn:microsoft.com/office/officeart/2005/8/layout/bList2"/>
    <dgm:cxn modelId="{CD3519CE-6CFA-4989-A030-CD3812FA1F2F}" type="presParOf" srcId="{75882230-B4AA-408A-BE5D-5575047875B1}" destId="{845567C9-9DA0-459C-AA9A-8A53F24EC338}" srcOrd="3" destOrd="0" presId="urn:microsoft.com/office/officeart/2005/8/layout/bList2"/>
    <dgm:cxn modelId="{372CEA7F-88FF-4345-A193-0523C2FEF8F0}" type="presParOf" srcId="{F5A04AEE-6DFD-4AD9-9E35-309024A4A732}" destId="{25069E19-EAE1-471F-A7AE-720E7B0E7455}" srcOrd="9" destOrd="0" presId="urn:microsoft.com/office/officeart/2005/8/layout/bList2"/>
    <dgm:cxn modelId="{ADE7CDD2-77E2-4433-B7C1-F28690B00336}" type="presParOf" srcId="{F5A04AEE-6DFD-4AD9-9E35-309024A4A732}" destId="{D709CCDD-8A4E-4F7E-9551-2C806ED8C0C4}" srcOrd="10" destOrd="0" presId="urn:microsoft.com/office/officeart/2005/8/layout/bList2"/>
    <dgm:cxn modelId="{9658C0C9-2102-4635-9394-008056BCE5DE}" type="presParOf" srcId="{D709CCDD-8A4E-4F7E-9551-2C806ED8C0C4}" destId="{B6A720B2-F75F-481C-9DCB-15006F435324}" srcOrd="0" destOrd="0" presId="urn:microsoft.com/office/officeart/2005/8/layout/bList2"/>
    <dgm:cxn modelId="{D95D2459-40CA-4643-9677-D5E60F5FBFBC}" type="presParOf" srcId="{D709CCDD-8A4E-4F7E-9551-2C806ED8C0C4}" destId="{F027C8FA-7315-450A-BAE6-FEFFB3B57D94}" srcOrd="1" destOrd="0" presId="urn:microsoft.com/office/officeart/2005/8/layout/bList2"/>
    <dgm:cxn modelId="{08F69A09-C095-4EFE-BD27-684F579F2CE4}" type="presParOf" srcId="{D709CCDD-8A4E-4F7E-9551-2C806ED8C0C4}" destId="{FB195DA4-BADA-47CB-A99A-21DD17C49699}" srcOrd="2" destOrd="0" presId="urn:microsoft.com/office/officeart/2005/8/layout/bList2"/>
    <dgm:cxn modelId="{D65B318C-6F8F-42CB-B46C-FCDEA7DF331E}" type="presParOf" srcId="{D709CCDD-8A4E-4F7E-9551-2C806ED8C0C4}" destId="{7D933C89-35D9-4D93-AF5E-CFB677C399C5}" srcOrd="3" destOrd="0" presId="urn:microsoft.com/office/officeart/2005/8/layout/bList2"/>
    <dgm:cxn modelId="{ED4B4CCA-A744-4980-A457-260D01597AB4}" type="presParOf" srcId="{F5A04AEE-6DFD-4AD9-9E35-309024A4A732}" destId="{F68DC84B-E436-4B53-AF9D-B88E5E72A49A}" srcOrd="11" destOrd="0" presId="urn:microsoft.com/office/officeart/2005/8/layout/bList2"/>
    <dgm:cxn modelId="{23AA190F-EE68-42DC-A27A-F38E7E0B4FA7}" type="presParOf" srcId="{F5A04AEE-6DFD-4AD9-9E35-309024A4A732}" destId="{53BDD859-FE15-40F4-B9E6-51BFA32B60B0}" srcOrd="12" destOrd="0" presId="urn:microsoft.com/office/officeart/2005/8/layout/bList2"/>
    <dgm:cxn modelId="{E7189802-713A-432F-A4FE-0D5CA3BA59E6}" type="presParOf" srcId="{53BDD859-FE15-40F4-B9E6-51BFA32B60B0}" destId="{971C6623-339B-4C81-8BD8-C44F26343B8B}" srcOrd="0" destOrd="0" presId="urn:microsoft.com/office/officeart/2005/8/layout/bList2"/>
    <dgm:cxn modelId="{5A65F9F0-49BC-4230-AD1E-9B3D2CAB6705}" type="presParOf" srcId="{53BDD859-FE15-40F4-B9E6-51BFA32B60B0}" destId="{F2C319CB-3F7B-4457-B759-2E8039E0013E}" srcOrd="1" destOrd="0" presId="urn:microsoft.com/office/officeart/2005/8/layout/bList2"/>
    <dgm:cxn modelId="{14194362-3BAC-4A19-8243-FEEAF35BE12A}" type="presParOf" srcId="{53BDD859-FE15-40F4-B9E6-51BFA32B60B0}" destId="{65F71AEE-FAF7-448C-A934-5827DE874FCA}" srcOrd="2" destOrd="0" presId="urn:microsoft.com/office/officeart/2005/8/layout/bList2"/>
    <dgm:cxn modelId="{3D1B74D9-A248-43AC-A7FC-71A9D85A8913}" type="presParOf" srcId="{53BDD859-FE15-40F4-B9E6-51BFA32B60B0}" destId="{BEB504AA-CB2A-483F-AF87-E98391EE2EBE}" srcOrd="3" destOrd="0" presId="urn:microsoft.com/office/officeart/2005/8/layout/bList2"/>
    <dgm:cxn modelId="{B9C898F9-14F2-4849-98F6-A8D50C072BEE}" type="presParOf" srcId="{F5A04AEE-6DFD-4AD9-9E35-309024A4A732}" destId="{B95FBBED-EFAB-4905-B99E-E5A0D0042497}" srcOrd="13" destOrd="0" presId="urn:microsoft.com/office/officeart/2005/8/layout/bList2"/>
    <dgm:cxn modelId="{AEC8776D-F4B0-4430-A9A2-4D143E75AD51}" type="presParOf" srcId="{F5A04AEE-6DFD-4AD9-9E35-309024A4A732}" destId="{EC9967D9-2D4F-4F95-9A53-3427CD8326CD}" srcOrd="14" destOrd="0" presId="urn:microsoft.com/office/officeart/2005/8/layout/bList2"/>
    <dgm:cxn modelId="{34F4927E-12D6-469B-AE0D-BA607D6D9294}" type="presParOf" srcId="{EC9967D9-2D4F-4F95-9A53-3427CD8326CD}" destId="{6E6A94AC-1C55-47FD-872C-3425D87CB082}" srcOrd="0" destOrd="0" presId="urn:microsoft.com/office/officeart/2005/8/layout/bList2"/>
    <dgm:cxn modelId="{ECC1DCFE-089D-4DFF-A038-B77C94B2C5AC}" type="presParOf" srcId="{EC9967D9-2D4F-4F95-9A53-3427CD8326CD}" destId="{1397E743-654C-4D65-B28B-A61414E99709}" srcOrd="1" destOrd="0" presId="urn:microsoft.com/office/officeart/2005/8/layout/bList2"/>
    <dgm:cxn modelId="{7863E921-B6D6-4AA6-9957-335A176CCFC4}" type="presParOf" srcId="{EC9967D9-2D4F-4F95-9A53-3427CD8326CD}" destId="{CC96E37C-7C4A-4842-A6E5-9CE1CA420A43}" srcOrd="2" destOrd="0" presId="urn:microsoft.com/office/officeart/2005/8/layout/bList2"/>
    <dgm:cxn modelId="{641C87DA-08F4-4D1C-B210-95309125C9ED}" type="presParOf" srcId="{EC9967D9-2D4F-4F95-9A53-3427CD8326CD}" destId="{5684D02C-B303-4A1C-8BC2-CCFF60355F75}" srcOrd="3" destOrd="0" presId="urn:microsoft.com/office/officeart/2005/8/layout/bList2"/>
    <dgm:cxn modelId="{8E8A4C61-63D8-4794-A689-54398C79515F}" type="presParOf" srcId="{F5A04AEE-6DFD-4AD9-9E35-309024A4A732}" destId="{EF7A2F2E-8B4C-4D59-A313-4E66683264B8}" srcOrd="15" destOrd="0" presId="urn:microsoft.com/office/officeart/2005/8/layout/bList2"/>
    <dgm:cxn modelId="{06D461AA-6C01-439A-A53B-C5EA535AF236}" type="presParOf" srcId="{F5A04AEE-6DFD-4AD9-9E35-309024A4A732}" destId="{12B08EBC-7017-40BD-BC60-033A9EFD02B1}" srcOrd="16" destOrd="0" presId="urn:microsoft.com/office/officeart/2005/8/layout/bList2"/>
    <dgm:cxn modelId="{32977D93-7B03-4FFB-9E8C-6BEA695B66F2}" type="presParOf" srcId="{12B08EBC-7017-40BD-BC60-033A9EFD02B1}" destId="{D25A07E3-BDE8-44C4-AF47-0CD8A0355858}" srcOrd="0" destOrd="0" presId="urn:microsoft.com/office/officeart/2005/8/layout/bList2"/>
    <dgm:cxn modelId="{CF797DEC-046B-4C58-A9B4-1E90FFCF0667}" type="presParOf" srcId="{12B08EBC-7017-40BD-BC60-033A9EFD02B1}" destId="{91E437D0-457B-4174-8B22-5F4A2AFA010A}" srcOrd="1" destOrd="0" presId="urn:microsoft.com/office/officeart/2005/8/layout/bList2"/>
    <dgm:cxn modelId="{8AB85A22-0887-43FB-B532-6B66D6A2D2D4}" type="presParOf" srcId="{12B08EBC-7017-40BD-BC60-033A9EFD02B1}" destId="{0E833487-214C-484D-AC7A-ABBDCA72811F}" srcOrd="2" destOrd="0" presId="urn:microsoft.com/office/officeart/2005/8/layout/bList2"/>
    <dgm:cxn modelId="{8CB6210F-42D5-450F-9AC8-9492687147E8}" type="presParOf" srcId="{12B08EBC-7017-40BD-BC60-033A9EFD02B1}" destId="{974C63A0-AD7D-457E-9C1B-8CEB1459C842}" srcOrd="3" destOrd="0" presId="urn:microsoft.com/office/officeart/2005/8/layout/bList2"/>
    <dgm:cxn modelId="{76705B06-AE1A-4F8D-8430-F251A3A540CE}" type="presParOf" srcId="{F5A04AEE-6DFD-4AD9-9E35-309024A4A732}" destId="{08B1433B-E945-4EEC-82CF-220FC6F44844}" srcOrd="17" destOrd="0" presId="urn:microsoft.com/office/officeart/2005/8/layout/bList2"/>
    <dgm:cxn modelId="{DD93912D-AE0C-47BC-BEBB-0E315F15614B}" type="presParOf" srcId="{F5A04AEE-6DFD-4AD9-9E35-309024A4A732}" destId="{D81AA612-BA89-42FE-A6BA-877ECE888254}" srcOrd="18" destOrd="0" presId="urn:microsoft.com/office/officeart/2005/8/layout/bList2"/>
    <dgm:cxn modelId="{B5E15F74-FE57-49A9-882F-5A8C07D0DCCC}" type="presParOf" srcId="{D81AA612-BA89-42FE-A6BA-877ECE888254}" destId="{85C66544-3945-40EB-800B-C971C733B0E4}" srcOrd="0" destOrd="0" presId="urn:microsoft.com/office/officeart/2005/8/layout/bList2"/>
    <dgm:cxn modelId="{09643547-1E0D-4653-9983-53E6D393936F}" type="presParOf" srcId="{D81AA612-BA89-42FE-A6BA-877ECE888254}" destId="{00C1B25B-544F-40DE-86AB-8E7629E17BE3}" srcOrd="1" destOrd="0" presId="urn:microsoft.com/office/officeart/2005/8/layout/bList2"/>
    <dgm:cxn modelId="{1B1B2C9E-4133-4E94-B662-468EDCDC8A03}" type="presParOf" srcId="{D81AA612-BA89-42FE-A6BA-877ECE888254}" destId="{2436D654-64E0-43CF-B5DD-149DD1516312}" srcOrd="2" destOrd="0" presId="urn:microsoft.com/office/officeart/2005/8/layout/bList2"/>
    <dgm:cxn modelId="{C0521F7B-488C-4603-A6B8-2D339E02DC06}"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a:t>Sandomierz </a:t>
          </a:r>
          <a:r>
            <a:rPr lang="pl-PL" sz="1800" dirty="0" err="1"/>
            <a:t>Ziege</a:t>
          </a:r>
          <a:endParaRPr lang="pl-PL" sz="1800" dirty="0"/>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800" dirty="0" err="1"/>
            <a:t>Girgentana Ziege</a:t>
          </a:r>
          <a:endParaRPr lang="pl-PL" sz="18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3DBEFA78-26F3-4D33-890A-51D180FAEAA8}">
      <dgm:prSet phldrT="[Tekst]" custT="1"/>
      <dgm:spPr/>
      <dgm:t>
        <a:bodyPr/>
        <a:lstStyle/>
        <a:p>
          <a:pPr algn="ctr"/>
          <a:r>
            <a:rPr lang="pl-PL" sz="1800" dirty="0" err="1"/>
            <a:t>Sarda-Ziege</a:t>
          </a:r>
          <a:endParaRPr lang="pl-PL" sz="1800" dirty="0"/>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1D56FB21-28F4-4691-B4ED-AA410412FCD9}">
      <dgm:prSet phldrT="[Tekst]" custT="1"/>
      <dgm:spPr/>
      <dgm:t>
        <a:bodyPr/>
        <a:lstStyle/>
        <a:p>
          <a:pPr algn="ctr"/>
          <a:r>
            <a:rPr lang="pl-PL" sz="1800" dirty="0" err="1"/>
            <a:t>Pinzgauer Ziege</a:t>
          </a:r>
          <a:endParaRPr lang="pl-PL" sz="1800" dirty="0"/>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E763B16C-E8B9-443F-9F7A-385C1592EBC8}">
      <dgm:prSet phldrT="[Tekst]" custT="1"/>
      <dgm:spPr/>
      <dgm:t>
        <a:bodyPr/>
        <a:lstStyle/>
        <a:p>
          <a:pPr algn="ctr"/>
          <a:r>
            <a:rPr lang="pl-PL" sz="1800" dirty="0" err="1"/>
            <a:t>Pfauenziege</a:t>
          </a:r>
          <a:endParaRPr lang="pl-PL" sz="18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800" dirty="0" err="1"/>
            <a:t>Garganica-Ziege</a:t>
          </a:r>
          <a:endParaRPr lang="pl-PL" sz="1800" dirty="0"/>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err="1"/>
            <a:t>Valaška-Schaf</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err="1"/>
            <a:t>Blobe Ziege</a:t>
          </a:r>
          <a:endParaRPr lang="pl-PL" sz="16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800" dirty="0" err="1"/>
            <a:t>Alte </a:t>
          </a:r>
          <a:r>
            <a:rPr lang="pl-PL" sz="1800" dirty="0"/>
            <a:t>irische </a:t>
          </a:r>
          <a:r>
            <a:rPr lang="pl-PL" sz="1800" dirty="0" err="1"/>
            <a:t>Ziege</a:t>
          </a:r>
          <a:endParaRPr lang="pl-PL" sz="1800" dirty="0"/>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err="1"/>
            <a:t>Belclare Schafe</a:t>
          </a:r>
          <a:endParaRPr lang="pl-PL" sz="1800" dirty="0"/>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a:blipFill dpi="0" rotWithShape="0">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a:blipFill dpi="0" rotWithShape="0">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5" presStyleCnt="10">
        <dgm:presLayoutVars>
          <dgm:bulletEnabled val="1"/>
        </dgm:presLayoutVars>
      </dgm:prSet>
      <dgm:spPr>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5" presStyleCnt="10"/>
      <dgm:spPr/>
    </dgm:pt>
    <dgm:pt modelId="{7D933C89-35D9-4D93-AF5E-CFB677C399C5}" type="pres">
      <dgm:prSet presAssocID="{62796D26-A302-48C6-A353-8698E98DE92F}" presName="adorn" presStyleLbl="fgAccFollowNode1" presStyleIdx="5"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7" presStyleCnt="10">
        <dgm:presLayoutVars>
          <dgm:bulletEnabled val="1"/>
        </dgm:presLayoutVars>
      </dgm:prSet>
      <dgm:spPr>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7" presStyleCnt="10"/>
      <dgm:spPr/>
    </dgm:pt>
    <dgm:pt modelId="{5684D02C-B303-4A1C-8BC2-CCFF60355F75}" type="pres">
      <dgm:prSet presAssocID="{6873AE59-CA35-4D1A-AE47-79163A5C639C}" presName="adorn" presStyleLbl="fgAccFollowNode1" presStyleIdx="7" presStyleCnt="10"/>
      <dgm:spPr>
        <a:blipFill>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EF7A2F2E-8B4C-4D59-A313-4E66683264B8}" type="pres">
      <dgm:prSet presAssocID="{B94523C6-16C1-4ED2-879A-9CD6D923FD3A}"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8" presStyleCnt="10">
        <dgm:presLayoutVars>
          <dgm:bulletEnabled val="1"/>
        </dgm:presLayoutVars>
      </dgm:prSet>
      <dgm:spPr>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8" presStyleCnt="10"/>
      <dgm:spPr/>
    </dgm:pt>
    <dgm:pt modelId="{974C63A0-AD7D-457E-9C1B-8CEB1459C842}" type="pres">
      <dgm:prSet presAssocID="{CDDBCD4A-4D21-4FD0-A53A-76DE32A0834D}" presName="adorn" presStyleLbl="fgAccFollowNode1" presStyleIdx="8"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Lst>
  <dgm:cxnLst>
    <dgm:cxn modelId="{A78F6F02-B210-430A-AC55-0EA183521437}" type="presOf" srcId="{1C121274-0D6A-4361-91AC-C5772A9AB995}" destId="{1531CE46-135A-4E99-816A-4B9D133AA80C}" srcOrd="1" destOrd="0" presId="urn:microsoft.com/office/officeart/2005/8/layout/bList2"/>
    <dgm:cxn modelId="{C0D26905-FA36-480A-9441-67527BF7D0AD}" type="presOf" srcId="{DB9EC582-B747-4552-B6F0-4A60C36D4E97}" destId="{08B1433B-E945-4EEC-82CF-220FC6F44844}" srcOrd="0" destOrd="0" presId="urn:microsoft.com/office/officeart/2005/8/layout/bList2"/>
    <dgm:cxn modelId="{E832F511-766D-47F3-A2E1-A74C9E272723}" type="presOf" srcId="{63C46A6A-029D-440A-9FEC-BEE2BD6A51E8}" destId="{971C6623-339B-4C81-8BD8-C44F26343B8B}" srcOrd="0" destOrd="0" presId="urn:microsoft.com/office/officeart/2005/8/layout/bList2"/>
    <dgm:cxn modelId="{19B53F19-45BA-4BDD-A5E7-DF0143D141D0}" type="presOf" srcId="{62796D26-A302-48C6-A353-8698E98DE92F}" destId="{FB195DA4-BADA-47CB-A99A-21DD17C49699}" srcOrd="1" destOrd="0" presId="urn:microsoft.com/office/officeart/2005/8/layout/bList2"/>
    <dgm:cxn modelId="{69632026-23BD-4E5B-9CD0-117502E8EE4F}" srcId="{ECF94BE0-34B0-4B87-A302-D71999620DA5}" destId="{0735F5A6-DF07-4B4D-9DB9-B8F22E032CA1}" srcOrd="0"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C76A7232-50C9-4EF3-A901-612B295EA4EC}" type="presOf" srcId="{CDDBCD4A-4D21-4FD0-A53A-76DE32A0834D}" destId="{91E437D0-457B-4174-8B22-5F4A2AFA010A}" srcOrd="0" destOrd="0" presId="urn:microsoft.com/office/officeart/2005/8/layout/bList2"/>
    <dgm:cxn modelId="{E03C9F35-F2E5-4CA9-91E2-02637A22FFD4}" type="presOf" srcId="{13837C7F-E366-4853-80A4-E508E3195B69}" destId="{92671CF1-C9A0-4737-8268-B12177A56E36}"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EF06643C-6F60-46E9-9F90-EEFA1890FBA4}" type="presOf" srcId="{2CB69323-44F7-4C98-884E-C54778AED54F}" destId="{64A3CC14-2E61-4F34-90DF-CD8FF5F1FB78}" srcOrd="0" destOrd="0" presId="urn:microsoft.com/office/officeart/2005/8/layout/bList2"/>
    <dgm:cxn modelId="{64B91F5E-4115-4AA5-BF9E-8F1D38BF36A0}" type="presOf" srcId="{0735F5A6-DF07-4B4D-9DB9-B8F22E032CA1}" destId="{046EC82D-9FBB-4B0D-8DBE-7F5EE6697FA7}" srcOrd="0" destOrd="0" presId="urn:microsoft.com/office/officeart/2005/8/layout/bList2"/>
    <dgm:cxn modelId="{DB8C3462-CA4A-425B-A5DA-1654AB6B9CE2}" type="presOf" srcId="{AEF023CD-45C2-4AF1-AC8F-2BB45C789B4C}" destId="{25069E19-EAE1-471F-A7AE-720E7B0E7455}" srcOrd="0" destOrd="0" presId="urn:microsoft.com/office/officeart/2005/8/layout/bList2"/>
    <dgm:cxn modelId="{41642064-2ED4-4D4E-9964-0E81FBD0A18B}" srcId="{ECF94BE0-34B0-4B87-A302-D71999620DA5}" destId="{62796D26-A302-48C6-A353-8698E98DE92F}" srcOrd="5" destOrd="0" parTransId="{1B14D97A-0558-4B7B-860C-0100EDAD88F5}" sibTransId="{096A6CD2-C7F1-4E9F-B64A-C5AEB20EB602}"/>
    <dgm:cxn modelId="{0D8BFC44-674F-4440-8774-D5A86C0FC51B}" type="presOf" srcId="{3DBEFA78-26F3-4D33-890A-51D180FAEAA8}" destId="{ABF902A0-AFD9-4CA1-AC22-DDDF47A66610}" srcOrd="0" destOrd="0" presId="urn:microsoft.com/office/officeart/2005/8/layout/bList2"/>
    <dgm:cxn modelId="{310BAA66-1EDA-42BD-BC42-B09D3E0123EE}" type="presOf" srcId="{E763B16C-E8B9-443F-9F7A-385C1592EBC8}" destId="{65F71AEE-FAF7-448C-A934-5827DE874FCA}" srcOrd="1" destOrd="0" presId="urn:microsoft.com/office/officeart/2005/8/layout/bList2"/>
    <dgm:cxn modelId="{221D1D67-1228-4EDC-A3C8-22C422C4DA9A}" type="presOf" srcId="{1D56FB21-28F4-4691-B4ED-AA410412FCD9}" destId="{51552448-3489-4628-913F-14669347439F}" srcOrd="0" destOrd="0" presId="urn:microsoft.com/office/officeart/2005/8/layout/bList2"/>
    <dgm:cxn modelId="{646DDC47-CF08-4A57-B79B-9AD52F24C84E}" type="presOf" srcId="{096A6CD2-C7F1-4E9F-B64A-C5AEB20EB602}" destId="{F68DC84B-E436-4B53-AF9D-B88E5E72A49A}" srcOrd="0" destOrd="0" presId="urn:microsoft.com/office/officeart/2005/8/layout/bList2"/>
    <dgm:cxn modelId="{2C8D7468-64C1-47BB-8DA9-BB1FD3337AFA}" type="presOf" srcId="{D75B5A11-70B0-429F-A697-45B3531F402C}" destId="{00C1B25B-544F-40DE-86AB-8E7629E17BE3}" srcOrd="0" destOrd="0" presId="urn:microsoft.com/office/officeart/2005/8/layout/bList2"/>
    <dgm:cxn modelId="{0384B36A-27FD-4EDF-99A5-912A0B0250A6}" type="presOf" srcId="{D75B5A11-70B0-429F-A697-45B3531F402C}" destId="{2436D654-64E0-43CF-B5DD-149DD1516312}" srcOrd="1" destOrd="0" presId="urn:microsoft.com/office/officeart/2005/8/layout/bList2"/>
    <dgm:cxn modelId="{30D2206B-D225-4D13-A9D4-F79742DFD084}" srcId="{ECF94BE0-34B0-4B87-A302-D71999620DA5}" destId="{76D73FA1-E7CB-478B-ABA2-A93B89B4C41B}" srcOrd="1" destOrd="0" parTransId="{6D6ED9F3-FD59-433E-BDEB-699CA01E5E17}" sibTransId="{2CB69323-44F7-4C98-884E-C54778AED54F}"/>
    <dgm:cxn modelId="{4D8C0B6F-BBD4-4760-B984-C42020D38208}" type="presOf" srcId="{1D56FB21-28F4-4691-B4ED-AA410412FCD9}" destId="{56684C5F-8FFC-4C18-BC8A-2846456C8008}" srcOrd="1"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716B6259-F845-4F17-A5DA-D2B9FBB0C622}" type="presOf" srcId="{76D73FA1-E7CB-478B-ABA2-A93B89B4C41B}" destId="{CCB00BE2-FB2F-4A2B-AA1D-B52BEC5FDE95}"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08451782-589D-4A94-995E-BD807AC87187}" type="presOf" srcId="{CDDBCD4A-4D21-4FD0-A53A-76DE32A0834D}" destId="{0E833487-214C-484D-AC7A-ABBDCA72811F}" srcOrd="1" destOrd="0" presId="urn:microsoft.com/office/officeart/2005/8/layout/bList2"/>
    <dgm:cxn modelId="{2A15B885-29A9-4222-B0B9-20DB1C7ABE05}" type="presOf" srcId="{B94523C6-16C1-4ED2-879A-9CD6D923FD3A}" destId="{EF7A2F2E-8B4C-4D59-A313-4E66683264B8}" srcOrd="0" destOrd="0" presId="urn:microsoft.com/office/officeart/2005/8/layout/bList2"/>
    <dgm:cxn modelId="{2244A188-8643-42BA-9BA2-0E97C9A3AA1A}" type="presOf" srcId="{E763B16C-E8B9-443F-9F7A-385C1592EBC8}" destId="{F2C319CB-3F7B-4457-B759-2E8039E0013E}" srcOrd="0" destOrd="0" presId="urn:microsoft.com/office/officeart/2005/8/layout/bList2"/>
    <dgm:cxn modelId="{BE79B78D-C236-493D-AA9C-98FB2CDA78D8}" srcId="{ECF94BE0-34B0-4B87-A302-D71999620DA5}" destId="{E763B16C-E8B9-443F-9F7A-385C1592EBC8}" srcOrd="6" destOrd="0" parTransId="{B9341610-BF48-4A41-AC08-9399542231FA}" sibTransId="{DDEB34E1-A053-4B1D-90B4-505D8B225B81}"/>
    <dgm:cxn modelId="{C0F5C39D-419F-4288-A521-32493624AB3B}" type="presOf" srcId="{6873AE59-CA35-4D1A-AE47-79163A5C639C}" destId="{CC96E37C-7C4A-4842-A6E5-9CE1CA420A43}" srcOrd="1" destOrd="0" presId="urn:microsoft.com/office/officeart/2005/8/layout/bList2"/>
    <dgm:cxn modelId="{68B546B1-677D-4A15-8BF4-E57BD1BB09BD}" srcId="{ECF94BE0-34B0-4B87-A302-D71999620DA5}" destId="{6873AE59-CA35-4D1A-AE47-79163A5C639C}" srcOrd="7" destOrd="0" parTransId="{8F09F4C9-4DD4-4564-8ADA-3591B5E1A78C}" sibTransId="{B94523C6-16C1-4ED2-879A-9CD6D923FD3A}"/>
    <dgm:cxn modelId="{852349B8-4654-47F8-87B7-4C39503CD918}" type="presOf" srcId="{0735F5A6-DF07-4B4D-9DB9-B8F22E032CA1}" destId="{FFEB34C1-CD7A-4FC8-86EA-C4FD6EB7AB81}" srcOrd="1" destOrd="0" presId="urn:microsoft.com/office/officeart/2005/8/layout/bList2"/>
    <dgm:cxn modelId="{A7EB47BA-0819-45E0-B53B-2127F8286188}" type="presOf" srcId="{76D73FA1-E7CB-478B-ABA2-A93B89B4C41B}" destId="{F024BB4F-3DB5-47E3-8C96-D78383727A5A}"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EF82EFC3-4604-4E32-B519-821AC5208A7D}" type="presOf" srcId="{3DBEFA78-26F3-4D33-890A-51D180FAEAA8}" destId="{825EE217-4965-4FB7-9044-7612A11A9256}" srcOrd="1" destOrd="0" presId="urn:microsoft.com/office/officeart/2005/8/layout/bList2"/>
    <dgm:cxn modelId="{86CFA7C7-2CC8-4F24-A23F-2753229EC7F5}" srcId="{ECF94BE0-34B0-4B87-A302-D71999620DA5}" destId="{3DBEFA78-26F3-4D33-890A-51D180FAEAA8}" srcOrd="3" destOrd="0" parTransId="{D1A5ED66-FDB8-42C8-823B-828FCF7AA8C2}" sibTransId="{817C178B-1D16-4852-A700-6CF39A16ABB0}"/>
    <dgm:cxn modelId="{4C2233CB-B327-4A55-BFDD-DCF4A8D2C2A1}" type="presOf" srcId="{62796D26-A302-48C6-A353-8698E98DE92F}" destId="{F027C8FA-7315-450A-BAE6-FEFFB3B57D94}" srcOrd="0" destOrd="0" presId="urn:microsoft.com/office/officeart/2005/8/layout/bList2"/>
    <dgm:cxn modelId="{19580FD4-A352-496F-B86F-7A1ADD42A772}" srcId="{ECF94BE0-34B0-4B87-A302-D71999620DA5}" destId="{CDDBCD4A-4D21-4FD0-A53A-76DE32A0834D}" srcOrd="8" destOrd="0" parTransId="{C3463089-E7FF-4DFA-BD59-8A3F1DD29E77}" sibTransId="{DB9EC582-B747-4552-B6F0-4A60C36D4E97}"/>
    <dgm:cxn modelId="{B5A601E0-7128-469D-8607-78624A3F3826}" type="presOf" srcId="{66968A7B-E460-4EE4-ACDE-F71A17EA98C3}" destId="{B1300138-10B8-4411-8859-D26A37CF3C9A}" srcOrd="0" destOrd="0" presId="urn:microsoft.com/office/officeart/2005/8/layout/bList2"/>
    <dgm:cxn modelId="{116089E0-40E6-42EC-B7B9-A280A7A372F9}" type="presOf" srcId="{817C178B-1D16-4852-A700-6CF39A16ABB0}" destId="{F37C9703-8C24-4FB3-A339-EBD65E30E799}" srcOrd="0" destOrd="0" presId="urn:microsoft.com/office/officeart/2005/8/layout/bList2"/>
    <dgm:cxn modelId="{81FE41E8-3BD5-420E-9806-1C6CA09FACF8}" type="presOf" srcId="{6873AE59-CA35-4D1A-AE47-79163A5C639C}" destId="{1397E743-654C-4D65-B28B-A61414E99709}"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EC04D9F0-94AD-4789-82EE-9697084C1594}" type="presOf" srcId="{DDEB34E1-A053-4B1D-90B4-505D8B225B81}" destId="{B95FBBED-EFAB-4905-B99E-E5A0D0042497}" srcOrd="0" destOrd="0" presId="urn:microsoft.com/office/officeart/2005/8/layout/bList2"/>
    <dgm:cxn modelId="{66552CF9-601B-4A43-861C-B1C5164A1605}" type="presOf" srcId="{1C121274-0D6A-4361-91AC-C5772A9AB995}" destId="{5950D97A-3EEF-437B-9EB6-5A1294CE28E8}" srcOrd="0" destOrd="0" presId="urn:microsoft.com/office/officeart/2005/8/layout/bList2"/>
    <dgm:cxn modelId="{82B3F4FC-E12E-4081-96E6-ECD30C74F5BB}" type="presOf" srcId="{4EE3C582-722F-4CAA-BFD4-8B5A419FB271}" destId="{94E8008B-7730-45AC-A81D-8D8971575BE1}" srcOrd="0" destOrd="0" presId="urn:microsoft.com/office/officeart/2005/8/layout/bList2"/>
    <dgm:cxn modelId="{7C16E010-9C91-498D-90AB-CD2D10DF1BB7}" type="presParOf" srcId="{F5A04AEE-6DFD-4AD9-9E35-309024A4A732}" destId="{B521BDAD-A2DC-49E2-8917-F4015F11AF6A}" srcOrd="0" destOrd="0" presId="urn:microsoft.com/office/officeart/2005/8/layout/bList2"/>
    <dgm:cxn modelId="{3FC5EDB8-C3AE-48EA-A45A-2E1010619EAE}" type="presParOf" srcId="{B521BDAD-A2DC-49E2-8917-F4015F11AF6A}" destId="{E17653B1-3010-486B-B722-0FC48ECFD12F}" srcOrd="0" destOrd="0" presId="urn:microsoft.com/office/officeart/2005/8/layout/bList2"/>
    <dgm:cxn modelId="{F8D19471-A7EA-49D4-9BED-402AA5B9628F}" type="presParOf" srcId="{B521BDAD-A2DC-49E2-8917-F4015F11AF6A}" destId="{046EC82D-9FBB-4B0D-8DBE-7F5EE6697FA7}" srcOrd="1" destOrd="0" presId="urn:microsoft.com/office/officeart/2005/8/layout/bList2"/>
    <dgm:cxn modelId="{21CC5EFC-9300-4E4B-AF33-4FE66E49F99A}" type="presParOf" srcId="{B521BDAD-A2DC-49E2-8917-F4015F11AF6A}" destId="{FFEB34C1-CD7A-4FC8-86EA-C4FD6EB7AB81}" srcOrd="2" destOrd="0" presId="urn:microsoft.com/office/officeart/2005/8/layout/bList2"/>
    <dgm:cxn modelId="{1360B4D6-1EC8-45F0-A1F7-282FFD2AB2BA}" type="presParOf" srcId="{B521BDAD-A2DC-49E2-8917-F4015F11AF6A}" destId="{093C748E-84A5-4250-B8C1-9C5B4A9129E9}" srcOrd="3" destOrd="0" presId="urn:microsoft.com/office/officeart/2005/8/layout/bList2"/>
    <dgm:cxn modelId="{58F3F627-6CF0-450E-A0C1-25E688A8100D}" type="presParOf" srcId="{F5A04AEE-6DFD-4AD9-9E35-309024A4A732}" destId="{B1300138-10B8-4411-8859-D26A37CF3C9A}" srcOrd="1" destOrd="0" presId="urn:microsoft.com/office/officeart/2005/8/layout/bList2"/>
    <dgm:cxn modelId="{3FA80A61-FB78-4CD8-9646-2E49974389C5}" type="presParOf" srcId="{F5A04AEE-6DFD-4AD9-9E35-309024A4A732}" destId="{4DE8D6D6-210E-4992-A02D-72ED54FBB181}" srcOrd="2" destOrd="0" presId="urn:microsoft.com/office/officeart/2005/8/layout/bList2"/>
    <dgm:cxn modelId="{7DA780DD-2D82-4103-A2C7-D879BD75808F}" type="presParOf" srcId="{4DE8D6D6-210E-4992-A02D-72ED54FBB181}" destId="{B82819D6-E4F6-4E3B-BEE0-C166B637DDA2}" srcOrd="0" destOrd="0" presId="urn:microsoft.com/office/officeart/2005/8/layout/bList2"/>
    <dgm:cxn modelId="{BAD7F333-B772-4167-A1C0-C9821B775519}" type="presParOf" srcId="{4DE8D6D6-210E-4992-A02D-72ED54FBB181}" destId="{CCB00BE2-FB2F-4A2B-AA1D-B52BEC5FDE95}" srcOrd="1" destOrd="0" presId="urn:microsoft.com/office/officeart/2005/8/layout/bList2"/>
    <dgm:cxn modelId="{BEFEB499-CE10-48CA-B2BA-C194D869E5BF}" type="presParOf" srcId="{4DE8D6D6-210E-4992-A02D-72ED54FBB181}" destId="{F024BB4F-3DB5-47E3-8C96-D78383727A5A}" srcOrd="2" destOrd="0" presId="urn:microsoft.com/office/officeart/2005/8/layout/bList2"/>
    <dgm:cxn modelId="{A76702E1-F3C7-45D6-B2F8-3CAF7FD90992}" type="presParOf" srcId="{4DE8D6D6-210E-4992-A02D-72ED54FBB181}" destId="{FA4BE8EE-28F2-4F48-B94C-5958D110B714}" srcOrd="3" destOrd="0" presId="urn:microsoft.com/office/officeart/2005/8/layout/bList2"/>
    <dgm:cxn modelId="{6476618C-62B1-4681-B5D8-3934D2F02037}" type="presParOf" srcId="{F5A04AEE-6DFD-4AD9-9E35-309024A4A732}" destId="{64A3CC14-2E61-4F34-90DF-CD8FF5F1FB78}" srcOrd="3" destOrd="0" presId="urn:microsoft.com/office/officeart/2005/8/layout/bList2"/>
    <dgm:cxn modelId="{B1512BDB-5B87-410B-A9D5-074C891E4A04}" type="presParOf" srcId="{F5A04AEE-6DFD-4AD9-9E35-309024A4A732}" destId="{99E89C32-65B7-433C-B3EC-D5FBAC7A951B}" srcOrd="4" destOrd="0" presId="urn:microsoft.com/office/officeart/2005/8/layout/bList2"/>
    <dgm:cxn modelId="{137C2636-E01A-4648-B72E-6C72376F1BDA}" type="presParOf" srcId="{99E89C32-65B7-433C-B3EC-D5FBAC7A951B}" destId="{705427CE-A016-4860-ABAE-217FBBAC5973}" srcOrd="0" destOrd="0" presId="urn:microsoft.com/office/officeart/2005/8/layout/bList2"/>
    <dgm:cxn modelId="{746B4B8C-7D70-4CC7-8072-A887DC8FC7A6}" type="presParOf" srcId="{99E89C32-65B7-433C-B3EC-D5FBAC7A951B}" destId="{5950D97A-3EEF-437B-9EB6-5A1294CE28E8}" srcOrd="1" destOrd="0" presId="urn:microsoft.com/office/officeart/2005/8/layout/bList2"/>
    <dgm:cxn modelId="{33EC4A63-FF96-49DC-BB9E-3B0979EBFE22}" type="presParOf" srcId="{99E89C32-65B7-433C-B3EC-D5FBAC7A951B}" destId="{1531CE46-135A-4E99-816A-4B9D133AA80C}" srcOrd="2" destOrd="0" presId="urn:microsoft.com/office/officeart/2005/8/layout/bList2"/>
    <dgm:cxn modelId="{66B53986-5039-4C2E-84C6-C88EB6181DD7}" type="presParOf" srcId="{99E89C32-65B7-433C-B3EC-D5FBAC7A951B}" destId="{A422B8F3-D4D6-4D09-AF7A-F766C1CD4CAB}" srcOrd="3" destOrd="0" presId="urn:microsoft.com/office/officeart/2005/8/layout/bList2"/>
    <dgm:cxn modelId="{20508E3E-B896-48A8-ACB0-FFAF6A1A31FC}" type="presParOf" srcId="{F5A04AEE-6DFD-4AD9-9E35-309024A4A732}" destId="{92671CF1-C9A0-4737-8268-B12177A56E36}" srcOrd="5" destOrd="0" presId="urn:microsoft.com/office/officeart/2005/8/layout/bList2"/>
    <dgm:cxn modelId="{03FEB750-A82B-47B3-B863-033BD6622D8C}" type="presParOf" srcId="{F5A04AEE-6DFD-4AD9-9E35-309024A4A732}" destId="{BB944AEC-D3B5-43D7-BF46-0A5E2C323A7F}" srcOrd="6" destOrd="0" presId="urn:microsoft.com/office/officeart/2005/8/layout/bList2"/>
    <dgm:cxn modelId="{CD3D4EEF-5BCD-4818-83AE-ED9474B6307F}" type="presParOf" srcId="{BB944AEC-D3B5-43D7-BF46-0A5E2C323A7F}" destId="{94E8008B-7730-45AC-A81D-8D8971575BE1}" srcOrd="0" destOrd="0" presId="urn:microsoft.com/office/officeart/2005/8/layout/bList2"/>
    <dgm:cxn modelId="{DD43A586-2A64-415C-BD1E-26329788E890}" type="presParOf" srcId="{BB944AEC-D3B5-43D7-BF46-0A5E2C323A7F}" destId="{ABF902A0-AFD9-4CA1-AC22-DDDF47A66610}" srcOrd="1" destOrd="0" presId="urn:microsoft.com/office/officeart/2005/8/layout/bList2"/>
    <dgm:cxn modelId="{6EF75D87-D5DE-4663-AD9C-6DEC14537050}" type="presParOf" srcId="{BB944AEC-D3B5-43D7-BF46-0A5E2C323A7F}" destId="{825EE217-4965-4FB7-9044-7612A11A9256}" srcOrd="2" destOrd="0" presId="urn:microsoft.com/office/officeart/2005/8/layout/bList2"/>
    <dgm:cxn modelId="{10612E2D-F068-44B7-927C-0D7963221CB0}" type="presParOf" srcId="{BB944AEC-D3B5-43D7-BF46-0A5E2C323A7F}" destId="{11100A85-1C29-44C7-99C3-FC31968F730C}" srcOrd="3" destOrd="0" presId="urn:microsoft.com/office/officeart/2005/8/layout/bList2"/>
    <dgm:cxn modelId="{9934E75B-9AD2-4F8A-BFB6-258F644CABA3}" type="presParOf" srcId="{F5A04AEE-6DFD-4AD9-9E35-309024A4A732}" destId="{F37C9703-8C24-4FB3-A339-EBD65E30E799}" srcOrd="7" destOrd="0" presId="urn:microsoft.com/office/officeart/2005/8/layout/bList2"/>
    <dgm:cxn modelId="{EC1A5EEE-C245-4F9E-B6EB-248E23F25732}" type="presParOf" srcId="{F5A04AEE-6DFD-4AD9-9E35-309024A4A732}" destId="{75882230-B4AA-408A-BE5D-5575047875B1}" srcOrd="8" destOrd="0" presId="urn:microsoft.com/office/officeart/2005/8/layout/bList2"/>
    <dgm:cxn modelId="{D0114D36-D90A-48C4-BE66-F2E079CAC147}" type="presParOf" srcId="{75882230-B4AA-408A-BE5D-5575047875B1}" destId="{D7663B89-8298-4C81-8A75-88CB25698023}" srcOrd="0" destOrd="0" presId="urn:microsoft.com/office/officeart/2005/8/layout/bList2"/>
    <dgm:cxn modelId="{F7F53893-EB4C-4725-A949-E1FDD9E6DA08}" type="presParOf" srcId="{75882230-B4AA-408A-BE5D-5575047875B1}" destId="{51552448-3489-4628-913F-14669347439F}" srcOrd="1" destOrd="0" presId="urn:microsoft.com/office/officeart/2005/8/layout/bList2"/>
    <dgm:cxn modelId="{193B5A36-5870-4A67-9B0C-8561A88B1CF9}" type="presParOf" srcId="{75882230-B4AA-408A-BE5D-5575047875B1}" destId="{56684C5F-8FFC-4C18-BC8A-2846456C8008}" srcOrd="2" destOrd="0" presId="urn:microsoft.com/office/officeart/2005/8/layout/bList2"/>
    <dgm:cxn modelId="{CD3519CE-6CFA-4989-A030-CD3812FA1F2F}" type="presParOf" srcId="{75882230-B4AA-408A-BE5D-5575047875B1}" destId="{845567C9-9DA0-459C-AA9A-8A53F24EC338}" srcOrd="3" destOrd="0" presId="urn:microsoft.com/office/officeart/2005/8/layout/bList2"/>
    <dgm:cxn modelId="{372CEA7F-88FF-4345-A193-0523C2FEF8F0}" type="presParOf" srcId="{F5A04AEE-6DFD-4AD9-9E35-309024A4A732}" destId="{25069E19-EAE1-471F-A7AE-720E7B0E7455}" srcOrd="9" destOrd="0" presId="urn:microsoft.com/office/officeart/2005/8/layout/bList2"/>
    <dgm:cxn modelId="{ADE7CDD2-77E2-4433-B7C1-F28690B00336}" type="presParOf" srcId="{F5A04AEE-6DFD-4AD9-9E35-309024A4A732}" destId="{D709CCDD-8A4E-4F7E-9551-2C806ED8C0C4}" srcOrd="10" destOrd="0" presId="urn:microsoft.com/office/officeart/2005/8/layout/bList2"/>
    <dgm:cxn modelId="{9658C0C9-2102-4635-9394-008056BCE5DE}" type="presParOf" srcId="{D709CCDD-8A4E-4F7E-9551-2C806ED8C0C4}" destId="{B6A720B2-F75F-481C-9DCB-15006F435324}" srcOrd="0" destOrd="0" presId="urn:microsoft.com/office/officeart/2005/8/layout/bList2"/>
    <dgm:cxn modelId="{D95D2459-40CA-4643-9677-D5E60F5FBFBC}" type="presParOf" srcId="{D709CCDD-8A4E-4F7E-9551-2C806ED8C0C4}" destId="{F027C8FA-7315-450A-BAE6-FEFFB3B57D94}" srcOrd="1" destOrd="0" presId="urn:microsoft.com/office/officeart/2005/8/layout/bList2"/>
    <dgm:cxn modelId="{08F69A09-C095-4EFE-BD27-684F579F2CE4}" type="presParOf" srcId="{D709CCDD-8A4E-4F7E-9551-2C806ED8C0C4}" destId="{FB195DA4-BADA-47CB-A99A-21DD17C49699}" srcOrd="2" destOrd="0" presId="urn:microsoft.com/office/officeart/2005/8/layout/bList2"/>
    <dgm:cxn modelId="{D65B318C-6F8F-42CB-B46C-FCDEA7DF331E}" type="presParOf" srcId="{D709CCDD-8A4E-4F7E-9551-2C806ED8C0C4}" destId="{7D933C89-35D9-4D93-AF5E-CFB677C399C5}" srcOrd="3" destOrd="0" presId="urn:microsoft.com/office/officeart/2005/8/layout/bList2"/>
    <dgm:cxn modelId="{ED4B4CCA-A744-4980-A457-260D01597AB4}" type="presParOf" srcId="{F5A04AEE-6DFD-4AD9-9E35-309024A4A732}" destId="{F68DC84B-E436-4B53-AF9D-B88E5E72A49A}" srcOrd="11" destOrd="0" presId="urn:microsoft.com/office/officeart/2005/8/layout/bList2"/>
    <dgm:cxn modelId="{23AA190F-EE68-42DC-A27A-F38E7E0B4FA7}" type="presParOf" srcId="{F5A04AEE-6DFD-4AD9-9E35-309024A4A732}" destId="{53BDD859-FE15-40F4-B9E6-51BFA32B60B0}" srcOrd="12" destOrd="0" presId="urn:microsoft.com/office/officeart/2005/8/layout/bList2"/>
    <dgm:cxn modelId="{E7189802-713A-432F-A4FE-0D5CA3BA59E6}" type="presParOf" srcId="{53BDD859-FE15-40F4-B9E6-51BFA32B60B0}" destId="{971C6623-339B-4C81-8BD8-C44F26343B8B}" srcOrd="0" destOrd="0" presId="urn:microsoft.com/office/officeart/2005/8/layout/bList2"/>
    <dgm:cxn modelId="{5A65F9F0-49BC-4230-AD1E-9B3D2CAB6705}" type="presParOf" srcId="{53BDD859-FE15-40F4-B9E6-51BFA32B60B0}" destId="{F2C319CB-3F7B-4457-B759-2E8039E0013E}" srcOrd="1" destOrd="0" presId="urn:microsoft.com/office/officeart/2005/8/layout/bList2"/>
    <dgm:cxn modelId="{14194362-3BAC-4A19-8243-FEEAF35BE12A}" type="presParOf" srcId="{53BDD859-FE15-40F4-B9E6-51BFA32B60B0}" destId="{65F71AEE-FAF7-448C-A934-5827DE874FCA}" srcOrd="2" destOrd="0" presId="urn:microsoft.com/office/officeart/2005/8/layout/bList2"/>
    <dgm:cxn modelId="{3D1B74D9-A248-43AC-A7FC-71A9D85A8913}" type="presParOf" srcId="{53BDD859-FE15-40F4-B9E6-51BFA32B60B0}" destId="{BEB504AA-CB2A-483F-AF87-E98391EE2EBE}" srcOrd="3" destOrd="0" presId="urn:microsoft.com/office/officeart/2005/8/layout/bList2"/>
    <dgm:cxn modelId="{B9C898F9-14F2-4849-98F6-A8D50C072BEE}" type="presParOf" srcId="{F5A04AEE-6DFD-4AD9-9E35-309024A4A732}" destId="{B95FBBED-EFAB-4905-B99E-E5A0D0042497}" srcOrd="13" destOrd="0" presId="urn:microsoft.com/office/officeart/2005/8/layout/bList2"/>
    <dgm:cxn modelId="{AEC8776D-F4B0-4430-A9A2-4D143E75AD51}" type="presParOf" srcId="{F5A04AEE-6DFD-4AD9-9E35-309024A4A732}" destId="{EC9967D9-2D4F-4F95-9A53-3427CD8326CD}" srcOrd="14" destOrd="0" presId="urn:microsoft.com/office/officeart/2005/8/layout/bList2"/>
    <dgm:cxn modelId="{34F4927E-12D6-469B-AE0D-BA607D6D9294}" type="presParOf" srcId="{EC9967D9-2D4F-4F95-9A53-3427CD8326CD}" destId="{6E6A94AC-1C55-47FD-872C-3425D87CB082}" srcOrd="0" destOrd="0" presId="urn:microsoft.com/office/officeart/2005/8/layout/bList2"/>
    <dgm:cxn modelId="{ECC1DCFE-089D-4DFF-A038-B77C94B2C5AC}" type="presParOf" srcId="{EC9967D9-2D4F-4F95-9A53-3427CD8326CD}" destId="{1397E743-654C-4D65-B28B-A61414E99709}" srcOrd="1" destOrd="0" presId="urn:microsoft.com/office/officeart/2005/8/layout/bList2"/>
    <dgm:cxn modelId="{7863E921-B6D6-4AA6-9957-335A176CCFC4}" type="presParOf" srcId="{EC9967D9-2D4F-4F95-9A53-3427CD8326CD}" destId="{CC96E37C-7C4A-4842-A6E5-9CE1CA420A43}" srcOrd="2" destOrd="0" presId="urn:microsoft.com/office/officeart/2005/8/layout/bList2"/>
    <dgm:cxn modelId="{641C87DA-08F4-4D1C-B210-95309125C9ED}" type="presParOf" srcId="{EC9967D9-2D4F-4F95-9A53-3427CD8326CD}" destId="{5684D02C-B303-4A1C-8BC2-CCFF60355F75}" srcOrd="3" destOrd="0" presId="urn:microsoft.com/office/officeart/2005/8/layout/bList2"/>
    <dgm:cxn modelId="{8E8A4C61-63D8-4794-A689-54398C79515F}" type="presParOf" srcId="{F5A04AEE-6DFD-4AD9-9E35-309024A4A732}" destId="{EF7A2F2E-8B4C-4D59-A313-4E66683264B8}" srcOrd="15" destOrd="0" presId="urn:microsoft.com/office/officeart/2005/8/layout/bList2"/>
    <dgm:cxn modelId="{06D461AA-6C01-439A-A53B-C5EA535AF236}" type="presParOf" srcId="{F5A04AEE-6DFD-4AD9-9E35-309024A4A732}" destId="{12B08EBC-7017-40BD-BC60-033A9EFD02B1}" srcOrd="16" destOrd="0" presId="urn:microsoft.com/office/officeart/2005/8/layout/bList2"/>
    <dgm:cxn modelId="{32977D93-7B03-4FFB-9E8C-6BEA695B66F2}" type="presParOf" srcId="{12B08EBC-7017-40BD-BC60-033A9EFD02B1}" destId="{D25A07E3-BDE8-44C4-AF47-0CD8A0355858}" srcOrd="0" destOrd="0" presId="urn:microsoft.com/office/officeart/2005/8/layout/bList2"/>
    <dgm:cxn modelId="{CF797DEC-046B-4C58-A9B4-1E90FFCF0667}" type="presParOf" srcId="{12B08EBC-7017-40BD-BC60-033A9EFD02B1}" destId="{91E437D0-457B-4174-8B22-5F4A2AFA010A}" srcOrd="1" destOrd="0" presId="urn:microsoft.com/office/officeart/2005/8/layout/bList2"/>
    <dgm:cxn modelId="{8AB85A22-0887-43FB-B532-6B66D6A2D2D4}" type="presParOf" srcId="{12B08EBC-7017-40BD-BC60-033A9EFD02B1}" destId="{0E833487-214C-484D-AC7A-ABBDCA72811F}" srcOrd="2" destOrd="0" presId="urn:microsoft.com/office/officeart/2005/8/layout/bList2"/>
    <dgm:cxn modelId="{8CB6210F-42D5-450F-9AC8-9492687147E8}" type="presParOf" srcId="{12B08EBC-7017-40BD-BC60-033A9EFD02B1}" destId="{974C63A0-AD7D-457E-9C1B-8CEB1459C842}" srcOrd="3" destOrd="0" presId="urn:microsoft.com/office/officeart/2005/8/layout/bList2"/>
    <dgm:cxn modelId="{76705B06-AE1A-4F8D-8430-F251A3A540CE}" type="presParOf" srcId="{F5A04AEE-6DFD-4AD9-9E35-309024A4A732}" destId="{08B1433B-E945-4EEC-82CF-220FC6F44844}" srcOrd="17" destOrd="0" presId="urn:microsoft.com/office/officeart/2005/8/layout/bList2"/>
    <dgm:cxn modelId="{DD93912D-AE0C-47BC-BEBB-0E315F15614B}" type="presParOf" srcId="{F5A04AEE-6DFD-4AD9-9E35-309024A4A732}" destId="{D81AA612-BA89-42FE-A6BA-877ECE888254}" srcOrd="18" destOrd="0" presId="urn:microsoft.com/office/officeart/2005/8/layout/bList2"/>
    <dgm:cxn modelId="{B5E15F74-FE57-49A9-882F-5A8C07D0DCCC}" type="presParOf" srcId="{D81AA612-BA89-42FE-A6BA-877ECE888254}" destId="{85C66544-3945-40EB-800B-C971C733B0E4}" srcOrd="0" destOrd="0" presId="urn:microsoft.com/office/officeart/2005/8/layout/bList2"/>
    <dgm:cxn modelId="{09643547-1E0D-4653-9983-53E6D393936F}" type="presParOf" srcId="{D81AA612-BA89-42FE-A6BA-877ECE888254}" destId="{00C1B25B-544F-40DE-86AB-8E7629E17BE3}" srcOrd="1" destOrd="0" presId="urn:microsoft.com/office/officeart/2005/8/layout/bList2"/>
    <dgm:cxn modelId="{1B1B2C9E-4133-4E94-B662-468EDCDC8A03}" type="presParOf" srcId="{D81AA612-BA89-42FE-A6BA-877ECE888254}" destId="{2436D654-64E0-43CF-B5DD-149DD1516312}" srcOrd="2" destOrd="0" presId="urn:microsoft.com/office/officeart/2005/8/layout/bList2"/>
    <dgm:cxn modelId="{C0521F7B-488C-4603-A6B8-2D339E02DC06}"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D0C9E3-C885-4C3F-8174-9391C1E98ED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l-PL"/>
        </a:p>
      </dgm:t>
    </dgm:pt>
    <dgm:pt modelId="{CE6A264B-65E5-4CE1-9128-30550156DD25}">
      <dgm:prSet custT="1"/>
      <dgm:spPr>
        <a:solidFill>
          <a:srgbClr val="9FDADF"/>
        </a:solidFill>
      </dgm:spPr>
      <dgm:t>
        <a:bodyPr/>
        <a:lstStyle/>
        <a:p>
          <a:pPr algn="ctr"/>
          <a:r>
            <a:rPr lang="pl-PL" sz="2300" b="1" i="0" dirty="0">
              <a:solidFill>
                <a:srgbClr val="000000"/>
              </a:solidFill>
            </a:rPr>
            <a:t>ÖKOLOGISCHER UND AGROÖKOLOGISCHER LANDBAU</a:t>
          </a:r>
          <a:endParaRPr lang="pl-PL" sz="2300" b="1" dirty="0">
            <a:solidFill>
              <a:srgbClr val="000000"/>
            </a:solidFill>
          </a:endParaRPr>
        </a:p>
      </dgm:t>
    </dgm:pt>
    <dgm:pt modelId="{93C3993A-9B36-49F8-B867-98A50FCFF2F8}" type="parTrans" cxnId="{CAC844D6-5BE5-4AE4-829D-6C68B05FD80E}">
      <dgm:prSet/>
      <dgm:spPr/>
      <dgm:t>
        <a:bodyPr/>
        <a:lstStyle/>
        <a:p>
          <a:endParaRPr lang="pl-PL" sz="2300">
            <a:solidFill>
              <a:srgbClr val="000000"/>
            </a:solidFill>
          </a:endParaRPr>
        </a:p>
      </dgm:t>
    </dgm:pt>
    <dgm:pt modelId="{49191B1C-4559-4577-9829-222244B1AC95}" type="sibTrans" cxnId="{CAC844D6-5BE5-4AE4-829D-6C68B05FD80E}">
      <dgm:prSet custT="1"/>
      <dgm:spPr>
        <a:ln>
          <a:solidFill>
            <a:schemeClr val="accent1">
              <a:alpha val="90000"/>
            </a:schemeClr>
          </a:solidFill>
        </a:ln>
      </dgm:spPr>
      <dgm:t>
        <a:bodyPr/>
        <a:lstStyle/>
        <a:p>
          <a:endParaRPr lang="pl-PL" sz="2300">
            <a:solidFill>
              <a:srgbClr val="000000"/>
            </a:solidFill>
          </a:endParaRPr>
        </a:p>
      </dgm:t>
    </dgm:pt>
    <dgm:pt modelId="{65998F31-7FCD-4AFB-915A-8483205D61AA}">
      <dgm:prSet custT="1"/>
      <dgm:spPr>
        <a:solidFill>
          <a:srgbClr val="8BC540"/>
        </a:solidFill>
        <a:ln>
          <a:solidFill>
            <a:srgbClr val="8BC540"/>
          </a:solidFill>
        </a:ln>
      </dgm:spPr>
      <dgm:t>
        <a:bodyPr/>
        <a:lstStyle/>
        <a:p>
          <a:r>
            <a:rPr lang="en-US" sz="2300" b="1" i="0" dirty="0" err="1">
              <a:solidFill>
                <a:srgbClr val="000000"/>
              </a:solidFill>
            </a:rPr>
            <a:t>Bio-Zertifizierung </a:t>
          </a:r>
          <a:r>
            <a:rPr lang="pl-PL" sz="2300" b="0" i="0" dirty="0">
              <a:solidFill>
                <a:srgbClr val="000000"/>
              </a:solidFill>
            </a:rPr>
            <a:t>- </a:t>
          </a:r>
          <a:r>
            <a:rPr lang="pl-PL" sz="2300" b="0" i="0" dirty="0" err="1">
              <a:solidFill>
                <a:srgbClr val="000000"/>
              </a:solidFill>
            </a:rPr>
            <a:t>Ausschluss </a:t>
          </a:r>
          <a:r>
            <a:rPr lang="pl-PL" sz="2300" b="0" i="0" dirty="0">
              <a:solidFill>
                <a:srgbClr val="000000"/>
              </a:solidFill>
            </a:rPr>
            <a:t>von </a:t>
          </a:r>
          <a:r>
            <a:rPr lang="en-US" sz="2300" b="0" i="0" dirty="0">
              <a:solidFill>
                <a:srgbClr val="000000"/>
              </a:solidFill>
            </a:rPr>
            <a:t>synthetischen Betriebsmitteln und </a:t>
          </a:r>
          <a:r>
            <a:rPr lang="en-US" sz="2300" b="0" i="0" dirty="0" err="1">
              <a:solidFill>
                <a:srgbClr val="000000"/>
              </a:solidFill>
            </a:rPr>
            <a:t>Betonung des </a:t>
          </a:r>
          <a:r>
            <a:rPr lang="en-US" sz="2300" b="0" i="0" dirty="0">
              <a:solidFill>
                <a:srgbClr val="000000"/>
              </a:solidFill>
            </a:rPr>
            <a:t>Tierschutzes.</a:t>
          </a:r>
          <a:endParaRPr lang="pl-PL" sz="2300" b="0" i="0" dirty="0">
            <a:solidFill>
              <a:srgbClr val="000000"/>
            </a:solidFill>
          </a:endParaRPr>
        </a:p>
      </dgm:t>
    </dgm:pt>
    <dgm:pt modelId="{CB66367A-4D48-406D-A50B-C2C1F5885A86}" type="parTrans" cxnId="{86B49CB4-ED84-41B2-A5D7-A043B715A5DC}">
      <dgm:prSet/>
      <dgm:spPr/>
      <dgm:t>
        <a:bodyPr/>
        <a:lstStyle/>
        <a:p>
          <a:endParaRPr lang="pl-PL" sz="2300">
            <a:solidFill>
              <a:srgbClr val="000000"/>
            </a:solidFill>
          </a:endParaRPr>
        </a:p>
      </dgm:t>
    </dgm:pt>
    <dgm:pt modelId="{53E439E7-BC3D-465B-9445-859FB23F61D8}" type="sibTrans" cxnId="{86B49CB4-ED84-41B2-A5D7-A043B715A5DC}">
      <dgm:prSet custT="1"/>
      <dgm:spPr>
        <a:ln>
          <a:solidFill>
            <a:schemeClr val="accent1">
              <a:alpha val="90000"/>
            </a:schemeClr>
          </a:solidFill>
        </a:ln>
      </dgm:spPr>
      <dgm:t>
        <a:bodyPr/>
        <a:lstStyle/>
        <a:p>
          <a:endParaRPr lang="pl-PL" sz="2300">
            <a:solidFill>
              <a:srgbClr val="000000"/>
            </a:solidFill>
          </a:endParaRPr>
        </a:p>
      </dgm:t>
    </dgm:pt>
    <dgm:pt modelId="{5CD5529C-B2AB-4629-AF25-05CC6BDA1C50}">
      <dgm:prSet custT="1"/>
      <dgm:spPr>
        <a:solidFill>
          <a:srgbClr val="9FDADF"/>
        </a:solidFill>
        <a:ln>
          <a:solidFill>
            <a:srgbClr val="9DD8DE"/>
          </a:solidFill>
        </a:ln>
      </dgm:spPr>
      <dgm:t>
        <a:bodyPr/>
        <a:lstStyle/>
        <a:p>
          <a:r>
            <a:rPr lang="en-US" sz="2300" b="1" i="0" dirty="0">
              <a:solidFill>
                <a:srgbClr val="000000"/>
              </a:solidFill>
            </a:rPr>
            <a:t>Umsichtige Verwendung von Antibiotika und alternative Gesundheitspraktiken </a:t>
          </a:r>
          <a:r>
            <a:rPr lang="en-US" sz="2300" b="0" i="0" dirty="0">
              <a:solidFill>
                <a:srgbClr val="000000"/>
              </a:solidFill>
            </a:rPr>
            <a:t>- Verringerung der Resistenz gegen antimikrobielle Mittel </a:t>
          </a:r>
          <a:endParaRPr lang="pl-PL" sz="2300" b="0" i="0" dirty="0">
            <a:solidFill>
              <a:srgbClr val="000000"/>
            </a:solidFill>
          </a:endParaRPr>
        </a:p>
      </dgm:t>
    </dgm:pt>
    <dgm:pt modelId="{E5ADE447-3387-4C3E-A731-F2E86B54BFD2}" type="parTrans" cxnId="{86119AA0-8864-4BF0-BDF4-E973442557A7}">
      <dgm:prSet/>
      <dgm:spPr/>
      <dgm:t>
        <a:bodyPr/>
        <a:lstStyle/>
        <a:p>
          <a:endParaRPr lang="pl-PL" sz="2300">
            <a:solidFill>
              <a:srgbClr val="000000"/>
            </a:solidFill>
          </a:endParaRPr>
        </a:p>
      </dgm:t>
    </dgm:pt>
    <dgm:pt modelId="{DD083505-CF39-4F57-83A2-05262A17BCE0}" type="sibTrans" cxnId="{86119AA0-8864-4BF0-BDF4-E973442557A7}">
      <dgm:prSet custT="1"/>
      <dgm:spPr>
        <a:ln>
          <a:solidFill>
            <a:schemeClr val="accent1">
              <a:alpha val="90000"/>
            </a:schemeClr>
          </a:solidFill>
        </a:ln>
      </dgm:spPr>
      <dgm:t>
        <a:bodyPr/>
        <a:lstStyle/>
        <a:p>
          <a:endParaRPr lang="pl-PL" sz="2300">
            <a:solidFill>
              <a:srgbClr val="000000"/>
            </a:solidFill>
          </a:endParaRPr>
        </a:p>
      </dgm:t>
    </dgm:pt>
    <dgm:pt modelId="{54969B5A-E248-409A-B248-A66E20998A63}">
      <dgm:prSet custT="1"/>
      <dgm:spPr>
        <a:solidFill>
          <a:srgbClr val="8BC540"/>
        </a:solidFill>
        <a:ln>
          <a:solidFill>
            <a:srgbClr val="8BC540"/>
          </a:solidFill>
        </a:ln>
      </dgm:spPr>
      <dgm:t>
        <a:bodyPr/>
        <a:lstStyle/>
        <a:p>
          <a:r>
            <a:rPr lang="pl-PL" sz="2300" b="1" i="0" dirty="0" err="1">
              <a:solidFill>
                <a:srgbClr val="000000"/>
              </a:solidFill>
            </a:rPr>
            <a:t>Verringerung der Methanemissionen </a:t>
          </a:r>
          <a:r>
            <a:rPr lang="pl-PL" sz="2300" b="1" i="0" dirty="0">
              <a:solidFill>
                <a:srgbClr val="000000"/>
              </a:solidFill>
            </a:rPr>
            <a:t>und </a:t>
          </a:r>
          <a:r>
            <a:rPr lang="pl-PL" sz="2300" b="1" i="0" dirty="0" err="1">
              <a:solidFill>
                <a:srgbClr val="000000"/>
              </a:solidFill>
            </a:rPr>
            <a:t>Kohlenstoffbindung </a:t>
          </a:r>
          <a:r>
            <a:rPr lang="pl-PL" sz="2300" b="0" i="0" dirty="0">
              <a:solidFill>
                <a:srgbClr val="000000"/>
              </a:solidFill>
            </a:rPr>
            <a:t>- </a:t>
          </a:r>
          <a:r>
            <a:rPr lang="pl-PL" sz="2300" b="0" i="0" dirty="0" err="1">
              <a:solidFill>
                <a:srgbClr val="000000"/>
              </a:solidFill>
            </a:rPr>
            <a:t>Bemühungen zur Eindämmung des Klimawandels</a:t>
          </a:r>
          <a:endParaRPr lang="pl-PL" sz="2300" b="0" dirty="0">
            <a:solidFill>
              <a:srgbClr val="000000"/>
            </a:solidFill>
          </a:endParaRPr>
        </a:p>
      </dgm:t>
    </dgm:pt>
    <dgm:pt modelId="{51D12B82-D54E-4175-B2BC-F79F9A7C56A7}" type="parTrans" cxnId="{19BBBFBF-54E9-4A80-920D-196D261B2EA3}">
      <dgm:prSet/>
      <dgm:spPr/>
      <dgm:t>
        <a:bodyPr/>
        <a:lstStyle/>
        <a:p>
          <a:endParaRPr lang="pl-PL" sz="2300">
            <a:solidFill>
              <a:srgbClr val="000000"/>
            </a:solidFill>
          </a:endParaRPr>
        </a:p>
      </dgm:t>
    </dgm:pt>
    <dgm:pt modelId="{564C843F-19AF-4F9B-8F75-0B537E919ACE}" type="sibTrans" cxnId="{19BBBFBF-54E9-4A80-920D-196D261B2EA3}">
      <dgm:prSet/>
      <dgm:spPr/>
      <dgm:t>
        <a:bodyPr/>
        <a:lstStyle/>
        <a:p>
          <a:endParaRPr lang="pl-PL" sz="2300">
            <a:solidFill>
              <a:srgbClr val="000000"/>
            </a:solidFill>
          </a:endParaRPr>
        </a:p>
      </dgm:t>
    </dgm:pt>
    <dgm:pt modelId="{071E3689-7AC8-4003-97F7-00C2AEA21614}" type="pres">
      <dgm:prSet presAssocID="{D5D0C9E3-C885-4C3F-8174-9391C1E98EDC}" presName="outerComposite" presStyleCnt="0">
        <dgm:presLayoutVars>
          <dgm:chMax val="5"/>
          <dgm:dir/>
          <dgm:resizeHandles val="exact"/>
        </dgm:presLayoutVars>
      </dgm:prSet>
      <dgm:spPr/>
    </dgm:pt>
    <dgm:pt modelId="{7ACAB7ED-7B03-49D9-B194-2D08D1BE83B5}" type="pres">
      <dgm:prSet presAssocID="{D5D0C9E3-C885-4C3F-8174-9391C1E98EDC}" presName="dummyMaxCanvas" presStyleCnt="0">
        <dgm:presLayoutVars/>
      </dgm:prSet>
      <dgm:spPr/>
    </dgm:pt>
    <dgm:pt modelId="{ADB44264-2CA9-4846-B350-4D4CF4A9E0B0}" type="pres">
      <dgm:prSet presAssocID="{D5D0C9E3-C885-4C3F-8174-9391C1E98EDC}" presName="FourNodes_1" presStyleLbl="node1" presStyleIdx="0" presStyleCnt="4">
        <dgm:presLayoutVars>
          <dgm:bulletEnabled val="1"/>
        </dgm:presLayoutVars>
      </dgm:prSet>
      <dgm:spPr/>
    </dgm:pt>
    <dgm:pt modelId="{C8317B0B-2B68-4B31-AC6D-CDFEAC4161F4}" type="pres">
      <dgm:prSet presAssocID="{D5D0C9E3-C885-4C3F-8174-9391C1E98EDC}" presName="FourNodes_2" presStyleLbl="node1" presStyleIdx="1" presStyleCnt="4" custScaleX="98891">
        <dgm:presLayoutVars>
          <dgm:bulletEnabled val="1"/>
        </dgm:presLayoutVars>
      </dgm:prSet>
      <dgm:spPr/>
    </dgm:pt>
    <dgm:pt modelId="{AABD881E-97CD-45B8-B4CC-4318E53DE0F2}" type="pres">
      <dgm:prSet presAssocID="{D5D0C9E3-C885-4C3F-8174-9391C1E98EDC}" presName="FourNodes_3" presStyleLbl="node1" presStyleIdx="2" presStyleCnt="4">
        <dgm:presLayoutVars>
          <dgm:bulletEnabled val="1"/>
        </dgm:presLayoutVars>
      </dgm:prSet>
      <dgm:spPr/>
    </dgm:pt>
    <dgm:pt modelId="{6F158B58-16F8-4E6F-BFE4-283868F9BCDB}" type="pres">
      <dgm:prSet presAssocID="{D5D0C9E3-C885-4C3F-8174-9391C1E98EDC}" presName="FourNodes_4" presStyleLbl="node1" presStyleIdx="3" presStyleCnt="4">
        <dgm:presLayoutVars>
          <dgm:bulletEnabled val="1"/>
        </dgm:presLayoutVars>
      </dgm:prSet>
      <dgm:spPr/>
    </dgm:pt>
    <dgm:pt modelId="{B30950CC-B4F5-4FB4-82DA-D80142950FC6}" type="pres">
      <dgm:prSet presAssocID="{D5D0C9E3-C885-4C3F-8174-9391C1E98EDC}" presName="FourConn_1-2" presStyleLbl="fgAccFollowNode1" presStyleIdx="0" presStyleCnt="3">
        <dgm:presLayoutVars>
          <dgm:bulletEnabled val="1"/>
        </dgm:presLayoutVars>
      </dgm:prSet>
      <dgm:spPr/>
    </dgm:pt>
    <dgm:pt modelId="{30DDCE52-6F42-458E-B2C3-27A3F4172FF1}" type="pres">
      <dgm:prSet presAssocID="{D5D0C9E3-C885-4C3F-8174-9391C1E98EDC}" presName="FourConn_2-3" presStyleLbl="fgAccFollowNode1" presStyleIdx="1" presStyleCnt="3">
        <dgm:presLayoutVars>
          <dgm:bulletEnabled val="1"/>
        </dgm:presLayoutVars>
      </dgm:prSet>
      <dgm:spPr/>
    </dgm:pt>
    <dgm:pt modelId="{39E411C3-86CE-4565-9579-68479178A24E}" type="pres">
      <dgm:prSet presAssocID="{D5D0C9E3-C885-4C3F-8174-9391C1E98EDC}" presName="FourConn_3-4" presStyleLbl="fgAccFollowNode1" presStyleIdx="2" presStyleCnt="3">
        <dgm:presLayoutVars>
          <dgm:bulletEnabled val="1"/>
        </dgm:presLayoutVars>
      </dgm:prSet>
      <dgm:spPr/>
    </dgm:pt>
    <dgm:pt modelId="{48DE4278-D5CF-41BB-8174-C5D30D69778D}" type="pres">
      <dgm:prSet presAssocID="{D5D0C9E3-C885-4C3F-8174-9391C1E98EDC}" presName="FourNodes_1_text" presStyleLbl="node1" presStyleIdx="3" presStyleCnt="4">
        <dgm:presLayoutVars>
          <dgm:bulletEnabled val="1"/>
        </dgm:presLayoutVars>
      </dgm:prSet>
      <dgm:spPr/>
    </dgm:pt>
    <dgm:pt modelId="{A61D5B0C-3D96-456B-8301-C634E93882CB}" type="pres">
      <dgm:prSet presAssocID="{D5D0C9E3-C885-4C3F-8174-9391C1E98EDC}" presName="FourNodes_2_text" presStyleLbl="node1" presStyleIdx="3" presStyleCnt="4">
        <dgm:presLayoutVars>
          <dgm:bulletEnabled val="1"/>
        </dgm:presLayoutVars>
      </dgm:prSet>
      <dgm:spPr/>
    </dgm:pt>
    <dgm:pt modelId="{7A38DD3B-7F4B-46A6-B3B0-7225B84B0501}" type="pres">
      <dgm:prSet presAssocID="{D5D0C9E3-C885-4C3F-8174-9391C1E98EDC}" presName="FourNodes_3_text" presStyleLbl="node1" presStyleIdx="3" presStyleCnt="4">
        <dgm:presLayoutVars>
          <dgm:bulletEnabled val="1"/>
        </dgm:presLayoutVars>
      </dgm:prSet>
      <dgm:spPr/>
    </dgm:pt>
    <dgm:pt modelId="{85585605-342A-4CF2-AFB5-7E91F54EB605}" type="pres">
      <dgm:prSet presAssocID="{D5D0C9E3-C885-4C3F-8174-9391C1E98EDC}" presName="FourNodes_4_text" presStyleLbl="node1" presStyleIdx="3" presStyleCnt="4">
        <dgm:presLayoutVars>
          <dgm:bulletEnabled val="1"/>
        </dgm:presLayoutVars>
      </dgm:prSet>
      <dgm:spPr/>
    </dgm:pt>
  </dgm:ptLst>
  <dgm:cxnLst>
    <dgm:cxn modelId="{31925421-9C0A-4755-9E83-0BA0ACE41F36}" type="presOf" srcId="{D5D0C9E3-C885-4C3F-8174-9391C1E98EDC}" destId="{071E3689-7AC8-4003-97F7-00C2AEA21614}" srcOrd="0" destOrd="0" presId="urn:microsoft.com/office/officeart/2005/8/layout/vProcess5"/>
    <dgm:cxn modelId="{AAE9FF33-8FFE-4A1B-A25A-05E3110BFA4E}" type="presOf" srcId="{54969B5A-E248-409A-B248-A66E20998A63}" destId="{85585605-342A-4CF2-AFB5-7E91F54EB605}" srcOrd="1" destOrd="0" presId="urn:microsoft.com/office/officeart/2005/8/layout/vProcess5"/>
    <dgm:cxn modelId="{91A1955A-C13F-42D8-BE35-367B023E829C}" type="presOf" srcId="{5CD5529C-B2AB-4629-AF25-05CC6BDA1C50}" destId="{7A38DD3B-7F4B-46A6-B3B0-7225B84B0501}" srcOrd="1" destOrd="0" presId="urn:microsoft.com/office/officeart/2005/8/layout/vProcess5"/>
    <dgm:cxn modelId="{C48C7886-9A6C-4085-88B2-401A140984A9}" type="presOf" srcId="{5CD5529C-B2AB-4629-AF25-05CC6BDA1C50}" destId="{AABD881E-97CD-45B8-B4CC-4318E53DE0F2}" srcOrd="0" destOrd="0" presId="urn:microsoft.com/office/officeart/2005/8/layout/vProcess5"/>
    <dgm:cxn modelId="{DC381F88-FAA7-4AD7-B15D-9DA751CD2799}" type="presOf" srcId="{65998F31-7FCD-4AFB-915A-8483205D61AA}" destId="{C8317B0B-2B68-4B31-AC6D-CDFEAC4161F4}" srcOrd="0" destOrd="0" presId="urn:microsoft.com/office/officeart/2005/8/layout/vProcess5"/>
    <dgm:cxn modelId="{C84B598C-6E94-4CD8-9909-204EACC45BCB}" type="presOf" srcId="{49191B1C-4559-4577-9829-222244B1AC95}" destId="{B30950CC-B4F5-4FB4-82DA-D80142950FC6}" srcOrd="0" destOrd="0" presId="urn:microsoft.com/office/officeart/2005/8/layout/vProcess5"/>
    <dgm:cxn modelId="{54E180A0-84AF-46C2-94DE-DF87424C75BE}" type="presOf" srcId="{CE6A264B-65E5-4CE1-9128-30550156DD25}" destId="{48DE4278-D5CF-41BB-8174-C5D30D69778D}" srcOrd="1" destOrd="0" presId="urn:microsoft.com/office/officeart/2005/8/layout/vProcess5"/>
    <dgm:cxn modelId="{86119AA0-8864-4BF0-BDF4-E973442557A7}" srcId="{D5D0C9E3-C885-4C3F-8174-9391C1E98EDC}" destId="{5CD5529C-B2AB-4629-AF25-05CC6BDA1C50}" srcOrd="2" destOrd="0" parTransId="{E5ADE447-3387-4C3E-A731-F2E86B54BFD2}" sibTransId="{DD083505-CF39-4F57-83A2-05262A17BCE0}"/>
    <dgm:cxn modelId="{474D5DA2-CB98-499A-AF38-715AE03EA754}" type="presOf" srcId="{CE6A264B-65E5-4CE1-9128-30550156DD25}" destId="{ADB44264-2CA9-4846-B350-4D4CF4A9E0B0}" srcOrd="0" destOrd="0" presId="urn:microsoft.com/office/officeart/2005/8/layout/vProcess5"/>
    <dgm:cxn modelId="{86B49CB4-ED84-41B2-A5D7-A043B715A5DC}" srcId="{D5D0C9E3-C885-4C3F-8174-9391C1E98EDC}" destId="{65998F31-7FCD-4AFB-915A-8483205D61AA}" srcOrd="1" destOrd="0" parTransId="{CB66367A-4D48-406D-A50B-C2C1F5885A86}" sibTransId="{53E439E7-BC3D-465B-9445-859FB23F61D8}"/>
    <dgm:cxn modelId="{19BBBFBF-54E9-4A80-920D-196D261B2EA3}" srcId="{D5D0C9E3-C885-4C3F-8174-9391C1E98EDC}" destId="{54969B5A-E248-409A-B248-A66E20998A63}" srcOrd="3" destOrd="0" parTransId="{51D12B82-D54E-4175-B2BC-F79F9A7C56A7}" sibTransId="{564C843F-19AF-4F9B-8F75-0B537E919ACE}"/>
    <dgm:cxn modelId="{D726B2CA-889F-4925-AC24-7CDD86C6FA63}" type="presOf" srcId="{54969B5A-E248-409A-B248-A66E20998A63}" destId="{6F158B58-16F8-4E6F-BFE4-283868F9BCDB}" srcOrd="0" destOrd="0" presId="urn:microsoft.com/office/officeart/2005/8/layout/vProcess5"/>
    <dgm:cxn modelId="{CAC844D6-5BE5-4AE4-829D-6C68B05FD80E}" srcId="{D5D0C9E3-C885-4C3F-8174-9391C1E98EDC}" destId="{CE6A264B-65E5-4CE1-9128-30550156DD25}" srcOrd="0" destOrd="0" parTransId="{93C3993A-9B36-49F8-B867-98A50FCFF2F8}" sibTransId="{49191B1C-4559-4577-9829-222244B1AC95}"/>
    <dgm:cxn modelId="{CB8911D8-8480-4EE3-931A-17935553F0CB}" type="presOf" srcId="{53E439E7-BC3D-465B-9445-859FB23F61D8}" destId="{30DDCE52-6F42-458E-B2C3-27A3F4172FF1}" srcOrd="0" destOrd="0" presId="urn:microsoft.com/office/officeart/2005/8/layout/vProcess5"/>
    <dgm:cxn modelId="{C47357D9-523B-4FEE-9B82-851B7A8E9231}" type="presOf" srcId="{65998F31-7FCD-4AFB-915A-8483205D61AA}" destId="{A61D5B0C-3D96-456B-8301-C634E93882CB}" srcOrd="1" destOrd="0" presId="urn:microsoft.com/office/officeart/2005/8/layout/vProcess5"/>
    <dgm:cxn modelId="{DFB9ADFE-F873-425C-B164-783E3C90EE29}" type="presOf" srcId="{DD083505-CF39-4F57-83A2-05262A17BCE0}" destId="{39E411C3-86CE-4565-9579-68479178A24E}" srcOrd="0" destOrd="0" presId="urn:microsoft.com/office/officeart/2005/8/layout/vProcess5"/>
    <dgm:cxn modelId="{2BE8A38E-F5E4-4F6C-A494-F08B76C227B2}" type="presParOf" srcId="{071E3689-7AC8-4003-97F7-00C2AEA21614}" destId="{7ACAB7ED-7B03-49D9-B194-2D08D1BE83B5}" srcOrd="0" destOrd="0" presId="urn:microsoft.com/office/officeart/2005/8/layout/vProcess5"/>
    <dgm:cxn modelId="{1E8C2907-732E-4CA3-B57A-D60DE7CF8A6D}" type="presParOf" srcId="{071E3689-7AC8-4003-97F7-00C2AEA21614}" destId="{ADB44264-2CA9-4846-B350-4D4CF4A9E0B0}" srcOrd="1" destOrd="0" presId="urn:microsoft.com/office/officeart/2005/8/layout/vProcess5"/>
    <dgm:cxn modelId="{18D3B0E4-4AAA-4E8F-8D89-049B6900882D}" type="presParOf" srcId="{071E3689-7AC8-4003-97F7-00C2AEA21614}" destId="{C8317B0B-2B68-4B31-AC6D-CDFEAC4161F4}" srcOrd="2" destOrd="0" presId="urn:microsoft.com/office/officeart/2005/8/layout/vProcess5"/>
    <dgm:cxn modelId="{01F3D1EE-39A3-45DF-93A5-DB9059EF6132}" type="presParOf" srcId="{071E3689-7AC8-4003-97F7-00C2AEA21614}" destId="{AABD881E-97CD-45B8-B4CC-4318E53DE0F2}" srcOrd="3" destOrd="0" presId="urn:microsoft.com/office/officeart/2005/8/layout/vProcess5"/>
    <dgm:cxn modelId="{0D917968-F0DA-4796-BA95-07AD2DFB4977}" type="presParOf" srcId="{071E3689-7AC8-4003-97F7-00C2AEA21614}" destId="{6F158B58-16F8-4E6F-BFE4-283868F9BCDB}" srcOrd="4" destOrd="0" presId="urn:microsoft.com/office/officeart/2005/8/layout/vProcess5"/>
    <dgm:cxn modelId="{B24B8071-979C-418D-97AC-CFC9618C0774}" type="presParOf" srcId="{071E3689-7AC8-4003-97F7-00C2AEA21614}" destId="{B30950CC-B4F5-4FB4-82DA-D80142950FC6}" srcOrd="5" destOrd="0" presId="urn:microsoft.com/office/officeart/2005/8/layout/vProcess5"/>
    <dgm:cxn modelId="{43AFCD87-BE7B-4A36-BF24-1806945C6535}" type="presParOf" srcId="{071E3689-7AC8-4003-97F7-00C2AEA21614}" destId="{30DDCE52-6F42-458E-B2C3-27A3F4172FF1}" srcOrd="6" destOrd="0" presId="urn:microsoft.com/office/officeart/2005/8/layout/vProcess5"/>
    <dgm:cxn modelId="{944EC475-A4F6-45EA-85EE-4754BA5FC90E}" type="presParOf" srcId="{071E3689-7AC8-4003-97F7-00C2AEA21614}" destId="{39E411C3-86CE-4565-9579-68479178A24E}" srcOrd="7" destOrd="0" presId="urn:microsoft.com/office/officeart/2005/8/layout/vProcess5"/>
    <dgm:cxn modelId="{6520B396-27FE-4DF2-B103-A4949AE78B87}" type="presParOf" srcId="{071E3689-7AC8-4003-97F7-00C2AEA21614}" destId="{48DE4278-D5CF-41BB-8174-C5D30D69778D}" srcOrd="8" destOrd="0" presId="urn:microsoft.com/office/officeart/2005/8/layout/vProcess5"/>
    <dgm:cxn modelId="{ABF3ACF1-929A-4E88-AD6C-A4E79DD08D99}" type="presParOf" srcId="{071E3689-7AC8-4003-97F7-00C2AEA21614}" destId="{A61D5B0C-3D96-456B-8301-C634E93882CB}" srcOrd="9" destOrd="0" presId="urn:microsoft.com/office/officeart/2005/8/layout/vProcess5"/>
    <dgm:cxn modelId="{0CF8F4CE-2845-4645-AD39-B6D5A84F7EC2}" type="presParOf" srcId="{071E3689-7AC8-4003-97F7-00C2AEA21614}" destId="{7A38DD3B-7F4B-46A6-B3B0-7225B84B0501}" srcOrd="10" destOrd="0" presId="urn:microsoft.com/office/officeart/2005/8/layout/vProcess5"/>
    <dgm:cxn modelId="{94CEB22E-FF67-4F61-9EB5-D4C69C3DF703}" type="presParOf" srcId="{071E3689-7AC8-4003-97F7-00C2AEA21614}" destId="{85585605-342A-4CF2-AFB5-7E91F54EB605}"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6D205B6-D8E6-4F5A-98A2-663050A54BBB}" type="doc">
      <dgm:prSet loTypeId="urn:microsoft.com/office/officeart/2005/8/layout/vList3" loCatId="list" qsTypeId="urn:microsoft.com/office/officeart/2005/8/quickstyle/simple1" qsCatId="simple" csTypeId="urn:microsoft.com/office/officeart/2005/8/colors/accent1_2" csCatId="accent1" phldr="1"/>
      <dgm:spPr/>
    </dgm:pt>
    <dgm:pt modelId="{C21DB7CB-BA87-47C4-A2D4-A3BC9249D6B2}" type="pres">
      <dgm:prSet presAssocID="{06D205B6-D8E6-4F5A-98A2-663050A54BBB}" presName="linearFlow" presStyleCnt="0">
        <dgm:presLayoutVars>
          <dgm:dir/>
          <dgm:resizeHandles val="exact"/>
        </dgm:presLayoutVars>
      </dgm:prSet>
      <dgm:spPr/>
    </dgm:pt>
  </dgm:ptLst>
  <dgm:cxnLst>
    <dgm:cxn modelId="{DC5B3D3A-F3DA-48DA-967D-8562B9958E1E}" type="presOf" srcId="{06D205B6-D8E6-4F5A-98A2-663050A54BBB}" destId="{C21DB7CB-BA87-47C4-A2D4-A3BC9249D6B2}" srcOrd="0"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2AB073-E58B-46DA-8CC5-C6EEA2FB453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9BF77350-4513-4CB6-91B7-CEEC23322F18}">
      <dgm:prSet custT="1"/>
      <dgm:spPr/>
      <dgm:t>
        <a:bodyPr/>
        <a:lstStyle/>
        <a:p>
          <a:r>
            <a:rPr lang="pl-PL" sz="2100" b="1" dirty="0">
              <a:solidFill>
                <a:srgbClr val="000000"/>
              </a:solidFill>
            </a:rPr>
            <a:t>VERFÜGBARKEIT VON FREMDENFUTTER </a:t>
          </a:r>
          <a:r>
            <a:rPr lang="pl-PL" sz="2100" dirty="0">
              <a:solidFill>
                <a:srgbClr val="000000"/>
              </a:solidFill>
            </a:rPr>
            <a:t>- </a:t>
          </a:r>
          <a:r>
            <a:rPr lang="en-US" sz="2100" dirty="0" err="1">
              <a:solidFill>
                <a:srgbClr val="000000"/>
              </a:solidFill>
            </a:rPr>
            <a:t>Grünland </a:t>
          </a:r>
          <a:r>
            <a:rPr lang="en-US" sz="2100" dirty="0">
              <a:solidFill>
                <a:srgbClr val="000000"/>
              </a:solidFill>
            </a:rPr>
            <a:t>oder Weiden müssen das ganze Jahr über ausreichend Futter für das Vieh liefern, ohne dass es überweidet wird.</a:t>
          </a:r>
          <a:endParaRPr lang="pl-PL" sz="2100" dirty="0">
            <a:solidFill>
              <a:srgbClr val="000000"/>
            </a:solidFill>
          </a:endParaRPr>
        </a:p>
      </dgm:t>
    </dgm:pt>
    <dgm:pt modelId="{6CEAA994-1644-4E36-B6BE-4610C24B7F58}" type="parTrans" cxnId="{1FD6506D-1824-4003-9617-68033D8D59E9}">
      <dgm:prSet/>
      <dgm:spPr/>
      <dgm:t>
        <a:bodyPr/>
        <a:lstStyle/>
        <a:p>
          <a:endParaRPr lang="pl-PL" sz="2100">
            <a:solidFill>
              <a:srgbClr val="000000"/>
            </a:solidFill>
          </a:endParaRPr>
        </a:p>
      </dgm:t>
    </dgm:pt>
    <dgm:pt modelId="{8782CF94-84DB-446B-A6DF-4D6A9A3D5984}" type="sibTrans" cxnId="{1FD6506D-1824-4003-9617-68033D8D59E9}">
      <dgm:prSet/>
      <dgm:spPr/>
      <dgm:t>
        <a:bodyPr/>
        <a:lstStyle/>
        <a:p>
          <a:endParaRPr lang="pl-PL" sz="2100">
            <a:solidFill>
              <a:srgbClr val="000000"/>
            </a:solidFill>
          </a:endParaRPr>
        </a:p>
      </dgm:t>
    </dgm:pt>
    <dgm:pt modelId="{725E2A5D-6973-4859-8C4E-5442E55DB449}">
      <dgm:prSet custT="1"/>
      <dgm:spPr/>
      <dgm:t>
        <a:bodyPr/>
        <a:lstStyle/>
        <a:p>
          <a:r>
            <a:rPr lang="pl-PL" sz="2100" b="1" dirty="0">
              <a:solidFill>
                <a:srgbClr val="000000"/>
              </a:solidFill>
            </a:rPr>
            <a:t>GESUNDHEIT DES BODENS </a:t>
          </a:r>
          <a:r>
            <a:rPr lang="pl-PL" sz="2100" dirty="0">
              <a:solidFill>
                <a:srgbClr val="000000"/>
              </a:solidFill>
            </a:rPr>
            <a:t>- </a:t>
          </a:r>
          <a:r>
            <a:rPr lang="en-US" sz="2100" dirty="0">
              <a:solidFill>
                <a:srgbClr val="000000"/>
              </a:solidFill>
            </a:rPr>
            <a:t>gut geführte Beweidung verbessert die Bodenstruktur und fördert die Kohlenstoffbindung </a:t>
          </a:r>
          <a:r>
            <a:rPr lang="pl-PL" sz="2100" dirty="0">
              <a:solidFill>
                <a:srgbClr val="000000"/>
              </a:solidFill>
            </a:rPr>
            <a:t>(</a:t>
          </a:r>
          <a:r>
            <a:rPr lang="en-US" sz="2100" dirty="0">
              <a:solidFill>
                <a:srgbClr val="000000"/>
              </a:solidFill>
            </a:rPr>
            <a:t>Überbesatz kann den Boden verdichten und die Fruchtbarkeit verringern</a:t>
          </a:r>
          <a:r>
            <a:rPr lang="pl-PL" sz="2100" dirty="0">
              <a:solidFill>
                <a:srgbClr val="000000"/>
              </a:solidFill>
            </a:rPr>
            <a:t>)</a:t>
          </a:r>
        </a:p>
      </dgm:t>
    </dgm:pt>
    <dgm:pt modelId="{7004A3A8-0E13-4A3A-B10E-E22F938ABFCA}" type="parTrans" cxnId="{0E5BD0E3-934A-4685-974A-1AD028681B93}">
      <dgm:prSet/>
      <dgm:spPr/>
      <dgm:t>
        <a:bodyPr/>
        <a:lstStyle/>
        <a:p>
          <a:endParaRPr lang="pl-PL" sz="2100">
            <a:solidFill>
              <a:srgbClr val="000000"/>
            </a:solidFill>
          </a:endParaRPr>
        </a:p>
      </dgm:t>
    </dgm:pt>
    <dgm:pt modelId="{59CE6D46-C464-4BDA-AD3A-03B7B36D5956}" type="sibTrans" cxnId="{0E5BD0E3-934A-4685-974A-1AD028681B93}">
      <dgm:prSet/>
      <dgm:spPr/>
      <dgm:t>
        <a:bodyPr/>
        <a:lstStyle/>
        <a:p>
          <a:endParaRPr lang="pl-PL" sz="2100">
            <a:solidFill>
              <a:srgbClr val="000000"/>
            </a:solidFill>
          </a:endParaRPr>
        </a:p>
      </dgm:t>
    </dgm:pt>
    <dgm:pt modelId="{37B0923A-2AE3-41ED-A47C-BF1F39CD89B5}">
      <dgm:prSet custT="1"/>
      <dgm:spPr/>
      <dgm:t>
        <a:bodyPr/>
        <a:lstStyle/>
        <a:p>
          <a:r>
            <a:rPr lang="pl-PL" sz="2100" b="1" dirty="0">
              <a:solidFill>
                <a:srgbClr val="000000"/>
              </a:solidFill>
            </a:rPr>
            <a:t>WASSERRESSOURCEN </a:t>
          </a:r>
          <a:r>
            <a:rPr lang="pl-PL" sz="2100" dirty="0">
              <a:solidFill>
                <a:srgbClr val="000000"/>
              </a:solidFill>
            </a:rPr>
            <a:t>- </a:t>
          </a:r>
          <a:r>
            <a:rPr lang="en-US" sz="2100" dirty="0" err="1">
              <a:solidFill>
                <a:srgbClr val="000000"/>
              </a:solidFill>
            </a:rPr>
            <a:t>Der Viehbestand </a:t>
          </a:r>
          <a:r>
            <a:rPr lang="en-US" sz="2100" dirty="0">
              <a:solidFill>
                <a:srgbClr val="000000"/>
              </a:solidFill>
            </a:rPr>
            <a:t>sollte die Wassersysteme nicht übermäßig belasten, um sicherzustellen, dass Flüsse, Teiche und Grundwasser gesund bleiben.</a:t>
          </a:r>
          <a:endParaRPr lang="pl-PL" sz="2100" dirty="0">
            <a:solidFill>
              <a:srgbClr val="000000"/>
            </a:solidFill>
          </a:endParaRPr>
        </a:p>
      </dgm:t>
    </dgm:pt>
    <dgm:pt modelId="{856B485A-F70C-41E4-9542-72FFBB02570A}" type="parTrans" cxnId="{398A09D8-6543-47ED-9959-50D39979221C}">
      <dgm:prSet/>
      <dgm:spPr/>
      <dgm:t>
        <a:bodyPr/>
        <a:lstStyle/>
        <a:p>
          <a:endParaRPr lang="pl-PL" sz="2100">
            <a:solidFill>
              <a:srgbClr val="000000"/>
            </a:solidFill>
          </a:endParaRPr>
        </a:p>
      </dgm:t>
    </dgm:pt>
    <dgm:pt modelId="{C5CA0B95-CE0C-4C4B-96A6-5672014A6C7D}" type="sibTrans" cxnId="{398A09D8-6543-47ED-9959-50D39979221C}">
      <dgm:prSet/>
      <dgm:spPr/>
      <dgm:t>
        <a:bodyPr/>
        <a:lstStyle/>
        <a:p>
          <a:endParaRPr lang="pl-PL" sz="2100">
            <a:solidFill>
              <a:srgbClr val="000000"/>
            </a:solidFill>
          </a:endParaRPr>
        </a:p>
      </dgm:t>
    </dgm:pt>
    <dgm:pt modelId="{D68939AD-C733-48DC-99EA-CB3705E41097}" type="pres">
      <dgm:prSet presAssocID="{CA2AB073-E58B-46DA-8CC5-C6EEA2FB4538}" presName="Name0" presStyleCnt="0">
        <dgm:presLayoutVars>
          <dgm:dir/>
          <dgm:resizeHandles val="exact"/>
        </dgm:presLayoutVars>
      </dgm:prSet>
      <dgm:spPr/>
    </dgm:pt>
    <dgm:pt modelId="{4711F4CF-B692-4CD6-AF32-B0F172201813}" type="pres">
      <dgm:prSet presAssocID="{9BF77350-4513-4CB6-91B7-CEEC23322F18}" presName="composite" presStyleCnt="0"/>
      <dgm:spPr/>
    </dgm:pt>
    <dgm:pt modelId="{F398CBA9-F20E-4292-AD38-1159876DB517}" type="pres">
      <dgm:prSet presAssocID="{9BF77350-4513-4CB6-91B7-CEEC23322F18}" presName="rect1" presStyleLbl="trAlignAcc1" presStyleIdx="0" presStyleCnt="3">
        <dgm:presLayoutVars>
          <dgm:bulletEnabled val="1"/>
        </dgm:presLayoutVars>
      </dgm:prSet>
      <dgm:spPr/>
    </dgm:pt>
    <dgm:pt modelId="{CC546CA7-6192-4FAC-81B4-BCA35A21528C}" type="pres">
      <dgm:prSet presAssocID="{9BF77350-4513-4CB6-91B7-CEEC23322F18}" presName="rect2"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F56BC99-5526-423D-9419-84F76C9F9B7C}" type="pres">
      <dgm:prSet presAssocID="{8782CF94-84DB-446B-A6DF-4D6A9A3D5984}" presName="sibTrans" presStyleCnt="0"/>
      <dgm:spPr/>
    </dgm:pt>
    <dgm:pt modelId="{6B9F348B-8A5F-4550-BA2F-25A6AE4F6DFB}" type="pres">
      <dgm:prSet presAssocID="{725E2A5D-6973-4859-8C4E-5442E55DB449}" presName="composite" presStyleCnt="0"/>
      <dgm:spPr/>
    </dgm:pt>
    <dgm:pt modelId="{228F46D2-E640-400E-82EE-B7ED8ADF7495}" type="pres">
      <dgm:prSet presAssocID="{725E2A5D-6973-4859-8C4E-5442E55DB449}" presName="rect1" presStyleLbl="trAlignAcc1" presStyleIdx="1" presStyleCnt="3">
        <dgm:presLayoutVars>
          <dgm:bulletEnabled val="1"/>
        </dgm:presLayoutVars>
      </dgm:prSet>
      <dgm:spPr/>
    </dgm:pt>
    <dgm:pt modelId="{946E7052-FC29-4597-96F7-D0276B709902}" type="pres">
      <dgm:prSet presAssocID="{725E2A5D-6973-4859-8C4E-5442E55DB449}" presName="rect2" presStyleLbl="fgImgPlac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AAC01A93-9C2A-43D6-9BF2-85160F534AC3}" type="pres">
      <dgm:prSet presAssocID="{59CE6D46-C464-4BDA-AD3A-03B7B36D5956}" presName="sibTrans" presStyleCnt="0"/>
      <dgm:spPr/>
    </dgm:pt>
    <dgm:pt modelId="{A2A7DF8E-723F-4ADB-BB93-73A93D22D418}" type="pres">
      <dgm:prSet presAssocID="{37B0923A-2AE3-41ED-A47C-BF1F39CD89B5}" presName="composite" presStyleCnt="0"/>
      <dgm:spPr/>
    </dgm:pt>
    <dgm:pt modelId="{AF64FEA3-3FEB-4363-9132-81EB92BC9D95}" type="pres">
      <dgm:prSet presAssocID="{37B0923A-2AE3-41ED-A47C-BF1F39CD89B5}" presName="rect1" presStyleLbl="trAlignAcc1" presStyleIdx="2" presStyleCnt="3">
        <dgm:presLayoutVars>
          <dgm:bulletEnabled val="1"/>
        </dgm:presLayoutVars>
      </dgm:prSet>
      <dgm:spPr/>
    </dgm:pt>
    <dgm:pt modelId="{FA958489-6F9A-4B95-84DE-C00A9893CFB4}" type="pres">
      <dgm:prSet presAssocID="{37B0923A-2AE3-41ED-A47C-BF1F39CD89B5}" presName="rect2" presStyleLbl="fgImgPlac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3FB0DB0C-CD09-4F9F-9441-2563FF8E98CD}" type="presOf" srcId="{CA2AB073-E58B-46DA-8CC5-C6EEA2FB4538}" destId="{D68939AD-C733-48DC-99EA-CB3705E41097}" srcOrd="0" destOrd="0" presId="urn:microsoft.com/office/officeart/2008/layout/PictureStrips"/>
    <dgm:cxn modelId="{906C231D-0456-4AF1-9561-22B707B25E37}" type="presOf" srcId="{725E2A5D-6973-4859-8C4E-5442E55DB449}" destId="{228F46D2-E640-400E-82EE-B7ED8ADF7495}" srcOrd="0" destOrd="0" presId="urn:microsoft.com/office/officeart/2008/layout/PictureStrips"/>
    <dgm:cxn modelId="{F98C142A-148F-4665-81CD-B4B1B7692E11}" type="presOf" srcId="{37B0923A-2AE3-41ED-A47C-BF1F39CD89B5}" destId="{AF64FEA3-3FEB-4363-9132-81EB92BC9D95}" srcOrd="0" destOrd="0" presId="urn:microsoft.com/office/officeart/2008/layout/PictureStrips"/>
    <dgm:cxn modelId="{1FD6506D-1824-4003-9617-68033D8D59E9}" srcId="{CA2AB073-E58B-46DA-8CC5-C6EEA2FB4538}" destId="{9BF77350-4513-4CB6-91B7-CEEC23322F18}" srcOrd="0" destOrd="0" parTransId="{6CEAA994-1644-4E36-B6BE-4610C24B7F58}" sibTransId="{8782CF94-84DB-446B-A6DF-4D6A9A3D5984}"/>
    <dgm:cxn modelId="{68D539BD-F24F-4515-AB4C-60D51138955C}" type="presOf" srcId="{9BF77350-4513-4CB6-91B7-CEEC23322F18}" destId="{F398CBA9-F20E-4292-AD38-1159876DB517}" srcOrd="0" destOrd="0" presId="urn:microsoft.com/office/officeart/2008/layout/PictureStrips"/>
    <dgm:cxn modelId="{398A09D8-6543-47ED-9959-50D39979221C}" srcId="{CA2AB073-E58B-46DA-8CC5-C6EEA2FB4538}" destId="{37B0923A-2AE3-41ED-A47C-BF1F39CD89B5}" srcOrd="2" destOrd="0" parTransId="{856B485A-F70C-41E4-9542-72FFBB02570A}" sibTransId="{C5CA0B95-CE0C-4C4B-96A6-5672014A6C7D}"/>
    <dgm:cxn modelId="{0E5BD0E3-934A-4685-974A-1AD028681B93}" srcId="{CA2AB073-E58B-46DA-8CC5-C6EEA2FB4538}" destId="{725E2A5D-6973-4859-8C4E-5442E55DB449}" srcOrd="1" destOrd="0" parTransId="{7004A3A8-0E13-4A3A-B10E-E22F938ABFCA}" sibTransId="{59CE6D46-C464-4BDA-AD3A-03B7B36D5956}"/>
    <dgm:cxn modelId="{2DA841B6-A6AB-4A4C-AEED-201C109BC859}" type="presParOf" srcId="{D68939AD-C733-48DC-99EA-CB3705E41097}" destId="{4711F4CF-B692-4CD6-AF32-B0F172201813}" srcOrd="0" destOrd="0" presId="urn:microsoft.com/office/officeart/2008/layout/PictureStrips"/>
    <dgm:cxn modelId="{824BA40B-D5C3-46BB-852B-DD6F04A2718F}" type="presParOf" srcId="{4711F4CF-B692-4CD6-AF32-B0F172201813}" destId="{F398CBA9-F20E-4292-AD38-1159876DB517}" srcOrd="0" destOrd="0" presId="urn:microsoft.com/office/officeart/2008/layout/PictureStrips"/>
    <dgm:cxn modelId="{5A40649E-CFB9-49AF-B3F0-0D56A231521B}" type="presParOf" srcId="{4711F4CF-B692-4CD6-AF32-B0F172201813}" destId="{CC546CA7-6192-4FAC-81B4-BCA35A21528C}" srcOrd="1" destOrd="0" presId="urn:microsoft.com/office/officeart/2008/layout/PictureStrips"/>
    <dgm:cxn modelId="{F7CD9EFB-8C78-40FB-B546-85FB753A184F}" type="presParOf" srcId="{D68939AD-C733-48DC-99EA-CB3705E41097}" destId="{0F56BC99-5526-423D-9419-84F76C9F9B7C}" srcOrd="1" destOrd="0" presId="urn:microsoft.com/office/officeart/2008/layout/PictureStrips"/>
    <dgm:cxn modelId="{DAD5BC07-FD67-4A98-A71D-773F8B2F486E}" type="presParOf" srcId="{D68939AD-C733-48DC-99EA-CB3705E41097}" destId="{6B9F348B-8A5F-4550-BA2F-25A6AE4F6DFB}" srcOrd="2" destOrd="0" presId="urn:microsoft.com/office/officeart/2008/layout/PictureStrips"/>
    <dgm:cxn modelId="{56CF869A-E75A-480A-935B-8388E78F616B}" type="presParOf" srcId="{6B9F348B-8A5F-4550-BA2F-25A6AE4F6DFB}" destId="{228F46D2-E640-400E-82EE-B7ED8ADF7495}" srcOrd="0" destOrd="0" presId="urn:microsoft.com/office/officeart/2008/layout/PictureStrips"/>
    <dgm:cxn modelId="{147D3E30-9B7D-411B-9EAD-E57461880555}" type="presParOf" srcId="{6B9F348B-8A5F-4550-BA2F-25A6AE4F6DFB}" destId="{946E7052-FC29-4597-96F7-D0276B709902}" srcOrd="1" destOrd="0" presId="urn:microsoft.com/office/officeart/2008/layout/PictureStrips"/>
    <dgm:cxn modelId="{B4C453F9-000C-4A88-B9F8-E9C2BF7B083B}" type="presParOf" srcId="{D68939AD-C733-48DC-99EA-CB3705E41097}" destId="{AAC01A93-9C2A-43D6-9BF2-85160F534AC3}" srcOrd="3" destOrd="0" presId="urn:microsoft.com/office/officeart/2008/layout/PictureStrips"/>
    <dgm:cxn modelId="{AF506992-F10A-42BB-A057-2C3DA91CEA6C}" type="presParOf" srcId="{D68939AD-C733-48DC-99EA-CB3705E41097}" destId="{A2A7DF8E-723F-4ADB-BB93-73A93D22D418}" srcOrd="4" destOrd="0" presId="urn:microsoft.com/office/officeart/2008/layout/PictureStrips"/>
    <dgm:cxn modelId="{87FECFE6-9D4D-477F-AE29-E515EE6B31BF}" type="presParOf" srcId="{A2A7DF8E-723F-4ADB-BB93-73A93D22D418}" destId="{AF64FEA3-3FEB-4363-9132-81EB92BC9D95}" srcOrd="0" destOrd="0" presId="urn:microsoft.com/office/officeart/2008/layout/PictureStrips"/>
    <dgm:cxn modelId="{31119DEC-C904-4B7E-BF26-98A68D5BA0EF}" type="presParOf" srcId="{A2A7DF8E-723F-4ADB-BB93-73A93D22D418}" destId="{FA958489-6F9A-4B95-84DE-C00A9893CFB4}"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F94BE0-34B0-4B87-A302-D71999620DA5}"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err="1"/>
            <a:t>Kühe melken</a:t>
          </a:r>
          <a:endParaRPr lang="pl-PL" sz="1800" dirty="0"/>
        </a:p>
      </dgm:t>
    </dgm:pt>
    <dgm:pt modelId="{DCD37C26-F306-48E7-A6EC-1AA29E568A53}" type="parTrans" cxnId="{69632026-23BD-4E5B-9CD0-117502E8EE4F}">
      <dgm:prSet/>
      <dgm:spPr/>
      <dgm:t>
        <a:bodyPr/>
        <a:lstStyle/>
        <a:p>
          <a:pPr algn="ctr"/>
          <a:endParaRPr lang="pl-PL"/>
        </a:p>
      </dgm:t>
    </dgm:pt>
    <dgm:pt modelId="{66968A7B-E460-4EE4-ACDE-F71A17EA98C3}" type="sibTrans" cxnId="{69632026-23BD-4E5B-9CD0-117502E8EE4F}">
      <dgm:prSet/>
      <dgm:spPr/>
      <dgm:t>
        <a:bodyPr/>
        <a:lstStyle/>
        <a:p>
          <a:pPr algn="ctr"/>
          <a:endParaRPr lang="pl-PL"/>
        </a:p>
      </dgm:t>
    </dgm:pt>
    <dgm:pt modelId="{9D53EB56-708D-42C4-9FB0-490251C8462A}">
      <dgm:prSet phldrT="[Tekst]"/>
      <dgm:spPr/>
      <dgm:t>
        <a:bodyPr/>
        <a:lstStyle/>
        <a:p>
          <a:pPr algn="ctr"/>
          <a:r>
            <a:rPr lang="pl-PL" dirty="0"/>
            <a:t>2</a:t>
          </a:r>
        </a:p>
      </dgm:t>
    </dgm:pt>
    <dgm:pt modelId="{6C479FF5-C82D-4725-A6E5-C6D3C9D2A10E}" type="parTrans" cxnId="{E1563098-4424-427D-BF99-15662767E4B6}">
      <dgm:prSet/>
      <dgm:spPr/>
      <dgm:t>
        <a:bodyPr/>
        <a:lstStyle/>
        <a:p>
          <a:pPr algn="ctr"/>
          <a:endParaRPr lang="pl-PL"/>
        </a:p>
      </dgm:t>
    </dgm:pt>
    <dgm:pt modelId="{1776AD9D-3FF8-46D0-81D7-731C854E3262}" type="sibTrans" cxnId="{E1563098-4424-427D-BF99-15662767E4B6}">
      <dgm:prSet/>
      <dgm:spPr/>
      <dgm:t>
        <a:bodyPr/>
        <a:lstStyle/>
        <a:p>
          <a:pPr algn="ctr"/>
          <a:endParaRPr lang="pl-PL"/>
        </a:p>
      </dgm:t>
    </dgm:pt>
    <dgm:pt modelId="{1C121274-0D6A-4361-91AC-C5772A9AB995}">
      <dgm:prSet phldrT="[Tekst]" custT="1"/>
      <dgm:spPr/>
      <dgm:t>
        <a:bodyPr/>
        <a:lstStyle/>
        <a:p>
          <a:pPr algn="ctr"/>
          <a:r>
            <a:rPr lang="pl-PL" sz="1800" dirty="0"/>
            <a:t>Ziege</a:t>
          </a:r>
        </a:p>
      </dgm:t>
    </dgm:pt>
    <dgm:pt modelId="{1B7633AA-6D1C-4849-AFCE-66CBEC464B75}" type="parTrans" cxnId="{4C2B2A36-B23D-48F0-BE37-86D1B019B842}">
      <dgm:prSet/>
      <dgm:spPr/>
      <dgm:t>
        <a:bodyPr/>
        <a:lstStyle/>
        <a:p>
          <a:pPr algn="ctr"/>
          <a:endParaRPr lang="pl-PL"/>
        </a:p>
      </dgm:t>
    </dgm:pt>
    <dgm:pt modelId="{13837C7F-E366-4853-80A4-E508E3195B69}" type="sibTrans" cxnId="{4C2B2A36-B23D-48F0-BE37-86D1B019B842}">
      <dgm:prSet/>
      <dgm:spPr/>
      <dgm:t>
        <a:bodyPr/>
        <a:lstStyle/>
        <a:p>
          <a:pPr algn="ctr"/>
          <a:endParaRPr lang="pl-PL"/>
        </a:p>
      </dgm:t>
    </dgm:pt>
    <dgm:pt modelId="{5C069196-7642-4BC6-9927-2FE4BA02590C}">
      <dgm:prSet phldrT="[Tekst]"/>
      <dgm:spPr/>
      <dgm:t>
        <a:bodyPr/>
        <a:lstStyle/>
        <a:p>
          <a:pPr algn="ctr"/>
          <a:r>
            <a:rPr lang="pl-PL" dirty="0"/>
            <a:t>13,3</a:t>
          </a:r>
        </a:p>
      </dgm:t>
    </dgm:pt>
    <dgm:pt modelId="{61BF0026-527A-4FE8-99F6-EB31EA9A00F7}" type="parTrans" cxnId="{E0D28286-8E89-4D3E-BA58-BB1AC4634710}">
      <dgm:prSet/>
      <dgm:spPr/>
      <dgm:t>
        <a:bodyPr/>
        <a:lstStyle/>
        <a:p>
          <a:pPr algn="ctr"/>
          <a:endParaRPr lang="pl-PL"/>
        </a:p>
      </dgm:t>
    </dgm:pt>
    <dgm:pt modelId="{246E4FBE-1385-48C4-894F-A8217CD472C2}" type="sibTrans" cxnId="{E0D28286-8E89-4D3E-BA58-BB1AC4634710}">
      <dgm:prSet/>
      <dgm:spPr/>
      <dgm:t>
        <a:bodyPr/>
        <a:lstStyle/>
        <a:p>
          <a:pPr algn="ctr"/>
          <a:endParaRPr lang="pl-PL"/>
        </a:p>
      </dgm:t>
    </dgm:pt>
    <dgm:pt modelId="{3DBEFA78-26F3-4D33-890A-51D180FAEAA8}">
      <dgm:prSet phldrT="[Tekst]" custT="1"/>
      <dgm:spPr/>
      <dgm:t>
        <a:bodyPr/>
        <a:lstStyle/>
        <a:p>
          <a:pPr algn="ctr"/>
          <a:r>
            <a:rPr lang="pl-PL" sz="1800" dirty="0"/>
            <a:t>ewe</a:t>
          </a:r>
        </a:p>
      </dgm:t>
    </dgm:pt>
    <dgm:pt modelId="{D1A5ED66-FDB8-42C8-823B-828FCF7AA8C2}" type="parTrans" cxnId="{86CFA7C7-2CC8-4F24-A23F-2753229EC7F5}">
      <dgm:prSet/>
      <dgm:spPr/>
      <dgm:t>
        <a:bodyPr/>
        <a:lstStyle/>
        <a:p>
          <a:pPr algn="ctr"/>
          <a:endParaRPr lang="pl-PL"/>
        </a:p>
      </dgm:t>
    </dgm:pt>
    <dgm:pt modelId="{817C178B-1D16-4852-A700-6CF39A16ABB0}" type="sibTrans" cxnId="{86CFA7C7-2CC8-4F24-A23F-2753229EC7F5}">
      <dgm:prSet/>
      <dgm:spPr/>
      <dgm:t>
        <a:bodyPr/>
        <a:lstStyle/>
        <a:p>
          <a:pPr algn="ctr"/>
          <a:endParaRPr lang="pl-PL"/>
        </a:p>
      </dgm:t>
    </dgm:pt>
    <dgm:pt modelId="{4EE3C582-722F-4CAA-BFD4-8B5A419FB271}">
      <dgm:prSet phldrT="[Tekst]"/>
      <dgm:spPr/>
      <dgm:t>
        <a:bodyPr/>
        <a:lstStyle/>
        <a:p>
          <a:pPr algn="ctr"/>
          <a:r>
            <a:rPr lang="pl-PL" dirty="0"/>
            <a:t>13,3</a:t>
          </a:r>
        </a:p>
      </dgm:t>
    </dgm:pt>
    <dgm:pt modelId="{9CBC35EF-693E-4CC4-9395-BB72823EACF6}" type="parTrans" cxnId="{B8E1E7BF-9D44-4D4E-A49B-4524381C0746}">
      <dgm:prSet/>
      <dgm:spPr/>
      <dgm:t>
        <a:bodyPr/>
        <a:lstStyle/>
        <a:p>
          <a:pPr algn="ctr"/>
          <a:endParaRPr lang="pl-PL"/>
        </a:p>
      </dgm:t>
    </dgm:pt>
    <dgm:pt modelId="{ACD97259-9191-487A-86D1-349F866809FC}" type="sibTrans" cxnId="{B8E1E7BF-9D44-4D4E-A49B-4524381C0746}">
      <dgm:prSet/>
      <dgm:spPr/>
      <dgm:t>
        <a:bodyPr/>
        <a:lstStyle/>
        <a:p>
          <a:pPr algn="ctr"/>
          <a:endParaRPr lang="pl-PL"/>
        </a:p>
      </dgm:t>
    </dgm:pt>
    <dgm:pt modelId="{62C8D780-0146-41E3-8A6A-2E973A31B1E8}">
      <dgm:prSet phldrT="[Tekst]"/>
      <dgm:spPr/>
      <dgm:t>
        <a:bodyPr/>
        <a:lstStyle/>
        <a:p>
          <a:pPr algn="ctr"/>
          <a:r>
            <a:rPr lang="pl-PL" dirty="0"/>
            <a:t>2</a:t>
          </a:r>
        </a:p>
      </dgm:t>
    </dgm:pt>
    <dgm:pt modelId="{EB552A94-2FBA-4853-A034-960DC7CAAE1F}" type="parTrans" cxnId="{93031664-B376-4ACC-AEB8-7AD3AF8F185D}">
      <dgm:prSet/>
      <dgm:spPr/>
      <dgm:t>
        <a:bodyPr/>
        <a:lstStyle/>
        <a:p>
          <a:pPr algn="ctr"/>
          <a:endParaRPr lang="pl-PL"/>
        </a:p>
      </dgm:t>
    </dgm:pt>
    <dgm:pt modelId="{66AA6BC5-8238-4EB3-A546-D06928C17EB7}" type="sibTrans" cxnId="{93031664-B376-4ACC-AEB8-7AD3AF8F185D}">
      <dgm:prSet/>
      <dgm:spPr/>
      <dgm:t>
        <a:bodyPr/>
        <a:lstStyle/>
        <a:p>
          <a:pPr algn="ctr"/>
          <a:endParaRPr lang="pl-PL"/>
        </a:p>
      </dgm:t>
    </dgm:pt>
    <dgm:pt modelId="{1D56FB21-28F4-4691-B4ED-AA410412FCD9}">
      <dgm:prSet phldrT="[Tekst]" custT="1"/>
      <dgm:spPr/>
      <dgm:t>
        <a:bodyPr/>
        <a:lstStyle/>
        <a:p>
          <a:pPr algn="ctr"/>
          <a:r>
            <a:rPr lang="pl-PL" sz="1800" dirty="0" err="1"/>
            <a:t>Ferkel</a:t>
          </a:r>
          <a:endParaRPr lang="pl-PL" sz="1800" dirty="0"/>
        </a:p>
      </dgm:t>
    </dgm:pt>
    <dgm:pt modelId="{AD8826EC-61EF-4F74-BF3C-CB9B342392F1}" type="parTrans" cxnId="{30C71A70-0346-4153-A5CF-3D25B2FC51B4}">
      <dgm:prSet/>
      <dgm:spPr/>
      <dgm:t>
        <a:bodyPr/>
        <a:lstStyle/>
        <a:p>
          <a:pPr algn="ctr"/>
          <a:endParaRPr lang="pl-PL"/>
        </a:p>
      </dgm:t>
    </dgm:pt>
    <dgm:pt modelId="{AEF023CD-45C2-4AF1-AC8F-2BB45C789B4C}" type="sibTrans" cxnId="{30C71A70-0346-4153-A5CF-3D25B2FC51B4}">
      <dgm:prSet/>
      <dgm:spPr/>
      <dgm:t>
        <a:bodyPr/>
        <a:lstStyle/>
        <a:p>
          <a:pPr algn="ctr"/>
          <a:endParaRPr lang="pl-PL"/>
        </a:p>
      </dgm:t>
    </dgm:pt>
    <dgm:pt modelId="{7B768E13-31FC-4CA2-8BB3-6AD54C85BAC7}">
      <dgm:prSet phldrT="[Tekst]"/>
      <dgm:spPr/>
      <dgm:t>
        <a:bodyPr/>
        <a:lstStyle/>
        <a:p>
          <a:pPr algn="ctr"/>
          <a:r>
            <a:rPr lang="pl-PL" dirty="0"/>
            <a:t>74</a:t>
          </a:r>
        </a:p>
      </dgm:t>
    </dgm:pt>
    <dgm:pt modelId="{ECF9FA74-EB81-417E-B944-FEA7E92EC135}" type="parTrans" cxnId="{39DBB61B-4BA9-4C9A-BA7A-0D36384CF18C}">
      <dgm:prSet/>
      <dgm:spPr/>
      <dgm:t>
        <a:bodyPr/>
        <a:lstStyle/>
        <a:p>
          <a:pPr algn="ctr"/>
          <a:endParaRPr lang="pl-PL"/>
        </a:p>
      </dgm:t>
    </dgm:pt>
    <dgm:pt modelId="{C06586BC-0FAC-4F50-B0CF-934D142CD66A}" type="sibTrans" cxnId="{39DBB61B-4BA9-4C9A-BA7A-0D36384CF18C}">
      <dgm:prSet/>
      <dgm:spPr/>
      <dgm:t>
        <a:bodyPr/>
        <a:lstStyle/>
        <a:p>
          <a:pPr algn="ctr"/>
          <a:endParaRPr lang="pl-PL"/>
        </a:p>
      </dgm:t>
    </dgm:pt>
    <dgm:pt modelId="{E763B16C-E8B9-443F-9F7A-385C1592EBC8}">
      <dgm:prSet phldrT="[Tekst]" custT="1"/>
      <dgm:spPr/>
      <dgm:t>
        <a:bodyPr/>
        <a:lstStyle/>
        <a:p>
          <a:pPr algn="ctr"/>
          <a:r>
            <a:rPr lang="pl-PL" sz="1800" dirty="0"/>
            <a:t>Legehenne</a:t>
          </a:r>
        </a:p>
      </dgm:t>
    </dgm:pt>
    <dgm:pt modelId="{B9341610-BF48-4A41-AC08-9399542231FA}" type="parTrans" cxnId="{BE79B78D-C236-493D-AA9C-98FB2CDA78D8}">
      <dgm:prSet/>
      <dgm:spPr/>
      <dgm:t>
        <a:bodyPr/>
        <a:lstStyle/>
        <a:p>
          <a:pPr algn="ctr"/>
          <a:endParaRPr lang="pl-PL"/>
        </a:p>
      </dgm:t>
    </dgm:pt>
    <dgm:pt modelId="{DDEB34E1-A053-4B1D-90B4-505D8B225B81}" type="sibTrans" cxnId="{BE79B78D-C236-493D-AA9C-98FB2CDA78D8}">
      <dgm:prSet/>
      <dgm:spPr/>
      <dgm:t>
        <a:bodyPr/>
        <a:lstStyle/>
        <a:p>
          <a:pPr algn="ctr"/>
          <a:endParaRPr lang="pl-PL"/>
        </a:p>
      </dgm:t>
    </dgm:pt>
    <dgm:pt modelId="{63C46A6A-029D-440A-9FEC-BEE2BD6A51E8}">
      <dgm:prSet phldrT="[Tekst]"/>
      <dgm:spPr/>
      <dgm:t>
        <a:bodyPr/>
        <a:lstStyle/>
        <a:p>
          <a:pPr algn="ctr"/>
          <a:r>
            <a:rPr lang="pl-PL" dirty="0"/>
            <a:t>230</a:t>
          </a:r>
        </a:p>
      </dgm:t>
    </dgm:pt>
    <dgm:pt modelId="{44A43C1F-584C-4CF5-8C14-DDFA7480A0B4}" type="parTrans" cxnId="{7545BB7B-C632-4F17-907C-773DCB3D425A}">
      <dgm:prSet/>
      <dgm:spPr/>
      <dgm:t>
        <a:bodyPr/>
        <a:lstStyle/>
        <a:p>
          <a:pPr algn="ctr"/>
          <a:endParaRPr lang="pl-PL"/>
        </a:p>
      </dgm:t>
    </dgm:pt>
    <dgm:pt modelId="{F05D614B-375C-4281-9B8F-D9072C62BB29}" type="sibTrans" cxnId="{7545BB7B-C632-4F17-907C-773DCB3D425A}">
      <dgm:prSet/>
      <dgm:spPr/>
      <dgm:t>
        <a:bodyPr/>
        <a:lstStyle/>
        <a:p>
          <a:pPr algn="ctr"/>
          <a:endParaRPr lang="pl-PL"/>
        </a:p>
      </dgm:t>
    </dgm:pt>
    <dgm:pt modelId="{76D73FA1-E7CB-478B-ABA2-A93B89B4C41B}">
      <dgm:prSet phldrT="[Tekst]" custT="1"/>
      <dgm:spPr/>
      <dgm:t>
        <a:bodyPr/>
        <a:lstStyle/>
        <a:p>
          <a:pPr algn="ctr"/>
          <a:r>
            <a:rPr lang="pl-PL" sz="1800" dirty="0"/>
            <a:t>Pferd</a:t>
          </a:r>
        </a:p>
      </dgm:t>
    </dgm:pt>
    <dgm:pt modelId="{6D6ED9F3-FD59-433E-BDEB-699CA01E5E17}" type="parTrans" cxnId="{30D2206B-D225-4D13-A9D4-F79742DFD084}">
      <dgm:prSet/>
      <dgm:spPr/>
      <dgm:t>
        <a:bodyPr/>
        <a:lstStyle/>
        <a:p>
          <a:pPr algn="ctr"/>
          <a:endParaRPr lang="pl-PL"/>
        </a:p>
      </dgm:t>
    </dgm:pt>
    <dgm:pt modelId="{2CB69323-44F7-4C98-884E-C54778AED54F}" type="sibTrans" cxnId="{30D2206B-D225-4D13-A9D4-F79742DFD084}">
      <dgm:prSet/>
      <dgm:spPr/>
      <dgm:t>
        <a:bodyPr/>
        <a:lstStyle/>
        <a:p>
          <a:pPr algn="ctr"/>
          <a:endParaRPr lang="pl-PL"/>
        </a:p>
      </dgm:t>
    </dgm:pt>
    <dgm:pt modelId="{AF8CE600-8ED1-4EF2-AF57-145C464A24F7}" type="pres">
      <dgm:prSet presAssocID="{ECF94BE0-34B0-4B87-A302-D71999620DA5}" presName="rootNode" presStyleCnt="0">
        <dgm:presLayoutVars>
          <dgm:chMax/>
          <dgm:chPref/>
          <dgm:dir/>
          <dgm:animLvl val="lvl"/>
        </dgm:presLayoutVars>
      </dgm:prSet>
      <dgm:spPr/>
    </dgm:pt>
    <dgm:pt modelId="{82B71EA9-502E-4C82-A521-8A25C4FCA861}" type="pres">
      <dgm:prSet presAssocID="{0735F5A6-DF07-4B4D-9DB9-B8F22E032CA1}" presName="composite" presStyleCnt="0"/>
      <dgm:spPr/>
    </dgm:pt>
    <dgm:pt modelId="{BC3813AE-ADC4-4FF4-928B-F8DBCDF5B998}" type="pres">
      <dgm:prSet presAssocID="{0735F5A6-DF07-4B4D-9DB9-B8F22E032CA1}" presName="ParentText" presStyleLbl="node1" presStyleIdx="0" presStyleCnt="6">
        <dgm:presLayoutVars>
          <dgm:chMax val="1"/>
          <dgm:chPref val="1"/>
          <dgm:bulletEnabled val="1"/>
        </dgm:presLayoutVars>
      </dgm:prSet>
      <dgm:spPr/>
    </dgm:pt>
    <dgm:pt modelId="{D2C0D876-42F7-4666-B729-29BFAD3EF6DE}" type="pres">
      <dgm:prSet presAssocID="{0735F5A6-DF07-4B4D-9DB9-B8F22E032CA1}" presName="Image" presStyleLbl="bgImgPlace1" presStyleIdx="0" presStyleCnt="6"/>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t="3000" b="2000"/>
          </a:stretch>
        </a:blipFill>
      </dgm:spPr>
    </dgm:pt>
    <dgm:pt modelId="{63717CEB-2DF3-4EEE-A775-DD897C83A90E}" type="pres">
      <dgm:prSet presAssocID="{0735F5A6-DF07-4B4D-9DB9-B8F22E032CA1}" presName="ChildText" presStyleLbl="fgAcc1" presStyleIdx="0" presStyleCnt="6">
        <dgm:presLayoutVars>
          <dgm:chMax val="0"/>
          <dgm:chPref val="0"/>
          <dgm:bulletEnabled val="1"/>
        </dgm:presLayoutVars>
      </dgm:prSet>
      <dgm:spPr/>
    </dgm:pt>
    <dgm:pt modelId="{DDD0BDE0-BBBB-4F89-B346-63A1BA1CF664}" type="pres">
      <dgm:prSet presAssocID="{66968A7B-E460-4EE4-ACDE-F71A17EA98C3}" presName="sibTrans" presStyleCnt="0"/>
      <dgm:spPr/>
    </dgm:pt>
    <dgm:pt modelId="{1D3CB093-5117-4CC1-9EF1-C1BFB69BD174}" type="pres">
      <dgm:prSet presAssocID="{76D73FA1-E7CB-478B-ABA2-A93B89B4C41B}" presName="composite" presStyleCnt="0"/>
      <dgm:spPr/>
    </dgm:pt>
    <dgm:pt modelId="{C66CBE76-2373-4F44-B5BD-DC282671ADED}" type="pres">
      <dgm:prSet presAssocID="{76D73FA1-E7CB-478B-ABA2-A93B89B4C41B}" presName="ParentText" presStyleLbl="node1" presStyleIdx="1" presStyleCnt="6">
        <dgm:presLayoutVars>
          <dgm:chMax val="1"/>
          <dgm:chPref val="1"/>
          <dgm:bulletEnabled val="1"/>
        </dgm:presLayoutVars>
      </dgm:prSet>
      <dgm:spPr/>
    </dgm:pt>
    <dgm:pt modelId="{0A68204C-10A0-48D3-A3B6-5EFDEBBEA794}" type="pres">
      <dgm:prSet presAssocID="{76D73FA1-E7CB-478B-ABA2-A93B89B4C41B}" presName="Image" presStyleLbl="bgImgPlace1" presStyleIdx="1" presStyleCnt="6"/>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02A422C-6E5C-4174-A1BD-28D2B1C2AA0B}" type="pres">
      <dgm:prSet presAssocID="{76D73FA1-E7CB-478B-ABA2-A93B89B4C41B}" presName="ChildText" presStyleLbl="fgAcc1" presStyleIdx="1" presStyleCnt="6">
        <dgm:presLayoutVars>
          <dgm:chMax val="0"/>
          <dgm:chPref val="0"/>
          <dgm:bulletEnabled val="1"/>
        </dgm:presLayoutVars>
      </dgm:prSet>
      <dgm:spPr/>
    </dgm:pt>
    <dgm:pt modelId="{7D5F5312-A52C-468D-BF87-5740F21B5D08}" type="pres">
      <dgm:prSet presAssocID="{2CB69323-44F7-4C98-884E-C54778AED54F}" presName="sibTrans" presStyleCnt="0"/>
      <dgm:spPr/>
    </dgm:pt>
    <dgm:pt modelId="{94690C86-53E3-4AEC-8FE1-4781203B1C72}" type="pres">
      <dgm:prSet presAssocID="{1C121274-0D6A-4361-91AC-C5772A9AB995}" presName="composite" presStyleCnt="0"/>
      <dgm:spPr/>
    </dgm:pt>
    <dgm:pt modelId="{E00E8CD4-B1E2-4D2F-8566-06DE6C0A3052}" type="pres">
      <dgm:prSet presAssocID="{1C121274-0D6A-4361-91AC-C5772A9AB995}" presName="ParentText" presStyleLbl="node1" presStyleIdx="2" presStyleCnt="6">
        <dgm:presLayoutVars>
          <dgm:chMax val="1"/>
          <dgm:chPref val="1"/>
          <dgm:bulletEnabled val="1"/>
        </dgm:presLayoutVars>
      </dgm:prSet>
      <dgm:spPr/>
    </dgm:pt>
    <dgm:pt modelId="{5164AD8E-02A7-4639-AE3B-358ABF534DA1}" type="pres">
      <dgm:prSet presAssocID="{1C121274-0D6A-4361-91AC-C5772A9AB995}" presName="Image" presStyleLbl="bgImgPlace1" presStyleIdx="2" presStyleCnt="6"/>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CFD7AD2-FCF5-44E4-B729-561D5605E7AA}" type="pres">
      <dgm:prSet presAssocID="{1C121274-0D6A-4361-91AC-C5772A9AB995}" presName="ChildText" presStyleLbl="fgAcc1" presStyleIdx="2" presStyleCnt="6">
        <dgm:presLayoutVars>
          <dgm:chMax val="0"/>
          <dgm:chPref val="0"/>
          <dgm:bulletEnabled val="1"/>
        </dgm:presLayoutVars>
      </dgm:prSet>
      <dgm:spPr/>
    </dgm:pt>
    <dgm:pt modelId="{53B3B61A-125C-4F4C-B48B-B21D56ACE8D3}" type="pres">
      <dgm:prSet presAssocID="{13837C7F-E366-4853-80A4-E508E3195B69}" presName="sibTrans" presStyleCnt="0"/>
      <dgm:spPr/>
    </dgm:pt>
    <dgm:pt modelId="{FFA27B44-8D6A-4288-8599-E83FDD0F6062}" type="pres">
      <dgm:prSet presAssocID="{3DBEFA78-26F3-4D33-890A-51D180FAEAA8}" presName="composite" presStyleCnt="0"/>
      <dgm:spPr/>
    </dgm:pt>
    <dgm:pt modelId="{50E6982A-C637-47F8-BA2A-1BB79118A858}" type="pres">
      <dgm:prSet presAssocID="{3DBEFA78-26F3-4D33-890A-51D180FAEAA8}" presName="ParentText" presStyleLbl="node1" presStyleIdx="3" presStyleCnt="6">
        <dgm:presLayoutVars>
          <dgm:chMax val="1"/>
          <dgm:chPref val="1"/>
          <dgm:bulletEnabled val="1"/>
        </dgm:presLayoutVars>
      </dgm:prSet>
      <dgm:spPr/>
    </dgm:pt>
    <dgm:pt modelId="{6E51056E-F7AB-498B-A12C-E47CD66DB5AA}" type="pres">
      <dgm:prSet presAssocID="{3DBEFA78-26F3-4D33-890A-51D180FAEAA8}" presName="Image" presStyleLbl="bgImgPlace1" presStyleIdx="3" presStyleCnt="6"/>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DF12405-32C1-445C-9043-426BFC542937}" type="pres">
      <dgm:prSet presAssocID="{3DBEFA78-26F3-4D33-890A-51D180FAEAA8}" presName="ChildText" presStyleLbl="fgAcc1" presStyleIdx="3" presStyleCnt="6">
        <dgm:presLayoutVars>
          <dgm:chMax val="0"/>
          <dgm:chPref val="0"/>
          <dgm:bulletEnabled val="1"/>
        </dgm:presLayoutVars>
      </dgm:prSet>
      <dgm:spPr/>
    </dgm:pt>
    <dgm:pt modelId="{D2B4D904-8330-448E-B2EA-420693AFD7B0}" type="pres">
      <dgm:prSet presAssocID="{817C178B-1D16-4852-A700-6CF39A16ABB0}" presName="sibTrans" presStyleCnt="0"/>
      <dgm:spPr/>
    </dgm:pt>
    <dgm:pt modelId="{7107345C-F445-47A8-B7F2-A295933CB8C9}" type="pres">
      <dgm:prSet presAssocID="{1D56FB21-28F4-4691-B4ED-AA410412FCD9}" presName="composite" presStyleCnt="0"/>
      <dgm:spPr/>
    </dgm:pt>
    <dgm:pt modelId="{580BE106-A495-48FF-849D-70CD957A4E85}" type="pres">
      <dgm:prSet presAssocID="{1D56FB21-28F4-4691-B4ED-AA410412FCD9}" presName="ParentText" presStyleLbl="node1" presStyleIdx="4" presStyleCnt="6">
        <dgm:presLayoutVars>
          <dgm:chMax val="1"/>
          <dgm:chPref val="1"/>
          <dgm:bulletEnabled val="1"/>
        </dgm:presLayoutVars>
      </dgm:prSet>
      <dgm:spPr/>
    </dgm:pt>
    <dgm:pt modelId="{133EBD0C-73F5-4E97-9AD1-B67CB5512DFB}" type="pres">
      <dgm:prSet presAssocID="{1D56FB21-28F4-4691-B4ED-AA410412FCD9}" presName="Image" presStyleLbl="bgImgPlace1" presStyleIdx="4" presStyleCnt="6"/>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A4C8B442-924D-4435-8916-8EC1B7D17F8E}" type="pres">
      <dgm:prSet presAssocID="{1D56FB21-28F4-4691-B4ED-AA410412FCD9}" presName="ChildText" presStyleLbl="fgAcc1" presStyleIdx="4" presStyleCnt="6">
        <dgm:presLayoutVars>
          <dgm:chMax val="0"/>
          <dgm:chPref val="0"/>
          <dgm:bulletEnabled val="1"/>
        </dgm:presLayoutVars>
      </dgm:prSet>
      <dgm:spPr/>
    </dgm:pt>
    <dgm:pt modelId="{162878C6-E312-4760-9FFA-8BB2D1CA662D}" type="pres">
      <dgm:prSet presAssocID="{AEF023CD-45C2-4AF1-AC8F-2BB45C789B4C}" presName="sibTrans" presStyleCnt="0"/>
      <dgm:spPr/>
    </dgm:pt>
    <dgm:pt modelId="{B01B6DD8-CFA2-4C39-BC07-B9BB8EEBB7B0}" type="pres">
      <dgm:prSet presAssocID="{E763B16C-E8B9-443F-9F7A-385C1592EBC8}" presName="composite" presStyleCnt="0"/>
      <dgm:spPr/>
    </dgm:pt>
    <dgm:pt modelId="{77EA7DA1-1B6E-4A5F-882E-BCFE362BF7C3}" type="pres">
      <dgm:prSet presAssocID="{E763B16C-E8B9-443F-9F7A-385C1592EBC8}" presName="ParentText" presStyleLbl="node1" presStyleIdx="5" presStyleCnt="6">
        <dgm:presLayoutVars>
          <dgm:chMax val="1"/>
          <dgm:chPref val="1"/>
          <dgm:bulletEnabled val="1"/>
        </dgm:presLayoutVars>
      </dgm:prSet>
      <dgm:spPr/>
    </dgm:pt>
    <dgm:pt modelId="{5CA296DF-C2EE-4435-B94F-BE48D1A5AFD4}" type="pres">
      <dgm:prSet presAssocID="{E763B16C-E8B9-443F-9F7A-385C1592EBC8}" presName="Image" presStyleLbl="bgImgPlace1" presStyleIdx="5" presStyleCnt="6"/>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l="11000" r="9000"/>
          </a:stretch>
        </a:blipFill>
      </dgm:spPr>
    </dgm:pt>
    <dgm:pt modelId="{1C0600DF-6026-4622-B912-012EF688DB98}" type="pres">
      <dgm:prSet presAssocID="{E763B16C-E8B9-443F-9F7A-385C1592EBC8}" presName="ChildText" presStyleLbl="fgAcc1" presStyleIdx="5" presStyleCnt="6">
        <dgm:presLayoutVars>
          <dgm:chMax val="0"/>
          <dgm:chPref val="0"/>
          <dgm:bulletEnabled val="1"/>
        </dgm:presLayoutVars>
      </dgm:prSet>
      <dgm:spPr/>
    </dgm:pt>
  </dgm:ptLst>
  <dgm:cxnLst>
    <dgm:cxn modelId="{8551441B-746D-4A0F-A885-BF9A019A6C59}" type="presOf" srcId="{1D56FB21-28F4-4691-B4ED-AA410412FCD9}" destId="{580BE106-A495-48FF-849D-70CD957A4E85}" srcOrd="0" destOrd="0" presId="urn:microsoft.com/office/officeart/2008/layout/TitledPictureBlocks"/>
    <dgm:cxn modelId="{39DBB61B-4BA9-4C9A-BA7A-0D36384CF18C}" srcId="{1D56FB21-28F4-4691-B4ED-AA410412FCD9}" destId="{7B768E13-31FC-4CA2-8BB3-6AD54C85BAC7}" srcOrd="0" destOrd="0" parTransId="{ECF9FA74-EB81-417E-B944-FEA7E92EC135}" sibTransId="{C06586BC-0FAC-4F50-B0CF-934D142CD66A}"/>
    <dgm:cxn modelId="{69632026-23BD-4E5B-9CD0-117502E8EE4F}" srcId="{ECF94BE0-34B0-4B87-A302-D71999620DA5}" destId="{0735F5A6-DF07-4B4D-9DB9-B8F22E032CA1}" srcOrd="0" destOrd="0" parTransId="{DCD37C26-F306-48E7-A6EC-1AA29E568A53}" sibTransId="{66968A7B-E460-4EE4-ACDE-F71A17EA98C3}"/>
    <dgm:cxn modelId="{4C2B2A36-B23D-48F0-BE37-86D1B019B842}" srcId="{ECF94BE0-34B0-4B87-A302-D71999620DA5}" destId="{1C121274-0D6A-4361-91AC-C5772A9AB995}" srcOrd="2" destOrd="0" parTransId="{1B7633AA-6D1C-4849-AFCE-66CBEC464B75}" sibTransId="{13837C7F-E366-4853-80A4-E508E3195B69}"/>
    <dgm:cxn modelId="{C2819842-0DFB-4EDC-A568-CF7C0851587C}" type="presOf" srcId="{4EE3C582-722F-4CAA-BFD4-8B5A419FB271}" destId="{CDF12405-32C1-445C-9043-426BFC542937}" srcOrd="0" destOrd="0" presId="urn:microsoft.com/office/officeart/2008/layout/TitledPictureBlocks"/>
    <dgm:cxn modelId="{93031664-B376-4ACC-AEB8-7AD3AF8F185D}" srcId="{76D73FA1-E7CB-478B-ABA2-A93B89B4C41B}" destId="{62C8D780-0146-41E3-8A6A-2E973A31B1E8}" srcOrd="0" destOrd="0" parTransId="{EB552A94-2FBA-4853-A034-960DC7CAAE1F}" sibTransId="{66AA6BC5-8238-4EB3-A546-D06928C17EB7}"/>
    <dgm:cxn modelId="{FEB5924A-B572-49BF-9914-59F926B876B9}" type="presOf" srcId="{3DBEFA78-26F3-4D33-890A-51D180FAEAA8}" destId="{50E6982A-C637-47F8-BA2A-1BB79118A858}" srcOrd="0" destOrd="0" presId="urn:microsoft.com/office/officeart/2008/layout/TitledPictureBlocks"/>
    <dgm:cxn modelId="{30D2206B-D225-4D13-A9D4-F79742DFD084}" srcId="{ECF94BE0-34B0-4B87-A302-D71999620DA5}" destId="{76D73FA1-E7CB-478B-ABA2-A93B89B4C41B}" srcOrd="1" destOrd="0" parTransId="{6D6ED9F3-FD59-433E-BDEB-699CA01E5E17}" sibTransId="{2CB69323-44F7-4C98-884E-C54778AED54F}"/>
    <dgm:cxn modelId="{30C71A70-0346-4153-A5CF-3D25B2FC51B4}" srcId="{ECF94BE0-34B0-4B87-A302-D71999620DA5}" destId="{1D56FB21-28F4-4691-B4ED-AA410412FCD9}" srcOrd="4" destOrd="0" parTransId="{AD8826EC-61EF-4F74-BF3C-CB9B342392F1}" sibTransId="{AEF023CD-45C2-4AF1-AC8F-2BB45C789B4C}"/>
    <dgm:cxn modelId="{7545BB7B-C632-4F17-907C-773DCB3D425A}" srcId="{E763B16C-E8B9-443F-9F7A-385C1592EBC8}" destId="{63C46A6A-029D-440A-9FEC-BEE2BD6A51E8}" srcOrd="0" destOrd="0" parTransId="{44A43C1F-584C-4CF5-8C14-DDFA7480A0B4}" sibTransId="{F05D614B-375C-4281-9B8F-D9072C62BB29}"/>
    <dgm:cxn modelId="{2AFA777D-0755-4806-B6F4-E9444C5EA97E}" type="presOf" srcId="{76D73FA1-E7CB-478B-ABA2-A93B89B4C41B}" destId="{C66CBE76-2373-4F44-B5BD-DC282671ADED}" srcOrd="0" destOrd="0" presId="urn:microsoft.com/office/officeart/2008/layout/TitledPictureBlocks"/>
    <dgm:cxn modelId="{E0D28286-8E89-4D3E-BA58-BB1AC4634710}" srcId="{1C121274-0D6A-4361-91AC-C5772A9AB995}" destId="{5C069196-7642-4BC6-9927-2FE4BA02590C}" srcOrd="0" destOrd="0" parTransId="{61BF0026-527A-4FE8-99F6-EB31EA9A00F7}" sibTransId="{246E4FBE-1385-48C4-894F-A8217CD472C2}"/>
    <dgm:cxn modelId="{BE79B78D-C236-493D-AA9C-98FB2CDA78D8}" srcId="{ECF94BE0-34B0-4B87-A302-D71999620DA5}" destId="{E763B16C-E8B9-443F-9F7A-385C1592EBC8}" srcOrd="5" destOrd="0" parTransId="{B9341610-BF48-4A41-AC08-9399542231FA}" sibTransId="{DDEB34E1-A053-4B1D-90B4-505D8B225B81}"/>
    <dgm:cxn modelId="{E1563098-4424-427D-BF99-15662767E4B6}" srcId="{0735F5A6-DF07-4B4D-9DB9-B8F22E032CA1}" destId="{9D53EB56-708D-42C4-9FB0-490251C8462A}" srcOrd="0" destOrd="0" parTransId="{6C479FF5-C82D-4725-A6E5-C6D3C9D2A10E}" sibTransId="{1776AD9D-3FF8-46D0-81D7-731C854E3262}"/>
    <dgm:cxn modelId="{32F9779C-FCA7-4BE2-B09B-DE58805B5508}" type="presOf" srcId="{9D53EB56-708D-42C4-9FB0-490251C8462A}" destId="{63717CEB-2DF3-4EEE-A775-DD897C83A90E}" srcOrd="0" destOrd="0" presId="urn:microsoft.com/office/officeart/2008/layout/TitledPictureBlocks"/>
    <dgm:cxn modelId="{97B439A0-D455-4DE1-A617-602EFFD3AEFF}" type="presOf" srcId="{7B768E13-31FC-4CA2-8BB3-6AD54C85BAC7}" destId="{A4C8B442-924D-4435-8916-8EC1B7D17F8E}" srcOrd="0" destOrd="0" presId="urn:microsoft.com/office/officeart/2008/layout/TitledPictureBlocks"/>
    <dgm:cxn modelId="{89ED13A3-0E9C-4915-BE99-C70D09E6F9DA}" type="presOf" srcId="{5C069196-7642-4BC6-9927-2FE4BA02590C}" destId="{FCFD7AD2-FCF5-44E4-B729-561D5605E7AA}" srcOrd="0" destOrd="0" presId="urn:microsoft.com/office/officeart/2008/layout/TitledPictureBlocks"/>
    <dgm:cxn modelId="{268AD7AB-7D4F-40A4-AD7A-227BE6895199}" type="presOf" srcId="{ECF94BE0-34B0-4B87-A302-D71999620DA5}" destId="{AF8CE600-8ED1-4EF2-AF57-145C464A24F7}" srcOrd="0" destOrd="0" presId="urn:microsoft.com/office/officeart/2008/layout/TitledPictureBlocks"/>
    <dgm:cxn modelId="{1B18B8BE-1DE0-4685-B3DD-4C08BF8327C6}" type="presOf" srcId="{E763B16C-E8B9-443F-9F7A-385C1592EBC8}" destId="{77EA7DA1-1B6E-4A5F-882E-BCFE362BF7C3}" srcOrd="0" destOrd="0" presId="urn:microsoft.com/office/officeart/2008/layout/TitledPictureBlocks"/>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FB3DBDC8-84A4-4CC9-BC3A-B51862262885}" type="presOf" srcId="{63C46A6A-029D-440A-9FEC-BEE2BD6A51E8}" destId="{1C0600DF-6026-4622-B912-012EF688DB98}" srcOrd="0" destOrd="0" presId="urn:microsoft.com/office/officeart/2008/layout/TitledPictureBlocks"/>
    <dgm:cxn modelId="{72DF5EC9-6EDA-4987-A2FF-05A77CBB4B27}" type="presOf" srcId="{62C8D780-0146-41E3-8A6A-2E973A31B1E8}" destId="{202A422C-6E5C-4174-A1BD-28D2B1C2AA0B}" srcOrd="0" destOrd="0" presId="urn:microsoft.com/office/officeart/2008/layout/TitledPictureBlocks"/>
    <dgm:cxn modelId="{C86799D8-D6FF-4FD8-B02C-A99D42BB7C14}" type="presOf" srcId="{0735F5A6-DF07-4B4D-9DB9-B8F22E032CA1}" destId="{BC3813AE-ADC4-4FF4-928B-F8DBCDF5B998}" srcOrd="0" destOrd="0" presId="urn:microsoft.com/office/officeart/2008/layout/TitledPictureBlocks"/>
    <dgm:cxn modelId="{DE846BFE-8EDA-468D-8021-CAAFB56469DA}" type="presOf" srcId="{1C121274-0D6A-4361-91AC-C5772A9AB995}" destId="{E00E8CD4-B1E2-4D2F-8566-06DE6C0A3052}" srcOrd="0" destOrd="0" presId="urn:microsoft.com/office/officeart/2008/layout/TitledPictureBlocks"/>
    <dgm:cxn modelId="{26613656-47F1-4758-92B2-8F74F854F479}" type="presParOf" srcId="{AF8CE600-8ED1-4EF2-AF57-145C464A24F7}" destId="{82B71EA9-502E-4C82-A521-8A25C4FCA861}" srcOrd="0" destOrd="0" presId="urn:microsoft.com/office/officeart/2008/layout/TitledPictureBlocks"/>
    <dgm:cxn modelId="{6DFEBC64-13E4-45C9-ACE8-C6ADC71DC53D}" type="presParOf" srcId="{82B71EA9-502E-4C82-A521-8A25C4FCA861}" destId="{BC3813AE-ADC4-4FF4-928B-F8DBCDF5B998}" srcOrd="0" destOrd="0" presId="urn:microsoft.com/office/officeart/2008/layout/TitledPictureBlocks"/>
    <dgm:cxn modelId="{E197B19C-44C3-48F4-8A05-20B9F85E0AD7}" type="presParOf" srcId="{82B71EA9-502E-4C82-A521-8A25C4FCA861}" destId="{D2C0D876-42F7-4666-B729-29BFAD3EF6DE}" srcOrd="1" destOrd="0" presId="urn:microsoft.com/office/officeart/2008/layout/TitledPictureBlocks"/>
    <dgm:cxn modelId="{BD4D13B3-4D1F-4050-AB5A-4DA4ECAFDCB1}" type="presParOf" srcId="{82B71EA9-502E-4C82-A521-8A25C4FCA861}" destId="{63717CEB-2DF3-4EEE-A775-DD897C83A90E}" srcOrd="2" destOrd="0" presId="urn:microsoft.com/office/officeart/2008/layout/TitledPictureBlocks"/>
    <dgm:cxn modelId="{1D2463E6-367C-412F-A5F6-32BA76F3492F}" type="presParOf" srcId="{AF8CE600-8ED1-4EF2-AF57-145C464A24F7}" destId="{DDD0BDE0-BBBB-4F89-B346-63A1BA1CF664}" srcOrd="1" destOrd="0" presId="urn:microsoft.com/office/officeart/2008/layout/TitledPictureBlocks"/>
    <dgm:cxn modelId="{819298EC-A86C-4974-B322-7703A15FEDBD}" type="presParOf" srcId="{AF8CE600-8ED1-4EF2-AF57-145C464A24F7}" destId="{1D3CB093-5117-4CC1-9EF1-C1BFB69BD174}" srcOrd="2" destOrd="0" presId="urn:microsoft.com/office/officeart/2008/layout/TitledPictureBlocks"/>
    <dgm:cxn modelId="{2A8F4584-8C70-497E-B101-A7AD0D37BB04}" type="presParOf" srcId="{1D3CB093-5117-4CC1-9EF1-C1BFB69BD174}" destId="{C66CBE76-2373-4F44-B5BD-DC282671ADED}" srcOrd="0" destOrd="0" presId="urn:microsoft.com/office/officeart/2008/layout/TitledPictureBlocks"/>
    <dgm:cxn modelId="{A9773E7E-ADA9-4EC0-B728-B66062DEC2EB}" type="presParOf" srcId="{1D3CB093-5117-4CC1-9EF1-C1BFB69BD174}" destId="{0A68204C-10A0-48D3-A3B6-5EFDEBBEA794}" srcOrd="1" destOrd="0" presId="urn:microsoft.com/office/officeart/2008/layout/TitledPictureBlocks"/>
    <dgm:cxn modelId="{1D5C3830-1504-4E5E-9B16-175FED8BDCE7}" type="presParOf" srcId="{1D3CB093-5117-4CC1-9EF1-C1BFB69BD174}" destId="{202A422C-6E5C-4174-A1BD-28D2B1C2AA0B}" srcOrd="2" destOrd="0" presId="urn:microsoft.com/office/officeart/2008/layout/TitledPictureBlocks"/>
    <dgm:cxn modelId="{D6402928-C934-4888-8547-AFC583CB7EDF}" type="presParOf" srcId="{AF8CE600-8ED1-4EF2-AF57-145C464A24F7}" destId="{7D5F5312-A52C-468D-BF87-5740F21B5D08}" srcOrd="3" destOrd="0" presId="urn:microsoft.com/office/officeart/2008/layout/TitledPictureBlocks"/>
    <dgm:cxn modelId="{687D88DB-09E8-4B9F-A209-6930342E2E91}" type="presParOf" srcId="{AF8CE600-8ED1-4EF2-AF57-145C464A24F7}" destId="{94690C86-53E3-4AEC-8FE1-4781203B1C72}" srcOrd="4" destOrd="0" presId="urn:microsoft.com/office/officeart/2008/layout/TitledPictureBlocks"/>
    <dgm:cxn modelId="{BF7EFD71-FB12-49D3-9ADE-460778416096}" type="presParOf" srcId="{94690C86-53E3-4AEC-8FE1-4781203B1C72}" destId="{E00E8CD4-B1E2-4D2F-8566-06DE6C0A3052}" srcOrd="0" destOrd="0" presId="urn:microsoft.com/office/officeart/2008/layout/TitledPictureBlocks"/>
    <dgm:cxn modelId="{C697C36E-42C2-43C2-A368-F98AB2E89FA1}" type="presParOf" srcId="{94690C86-53E3-4AEC-8FE1-4781203B1C72}" destId="{5164AD8E-02A7-4639-AE3B-358ABF534DA1}" srcOrd="1" destOrd="0" presId="urn:microsoft.com/office/officeart/2008/layout/TitledPictureBlocks"/>
    <dgm:cxn modelId="{044636A2-FC5F-459A-9CEB-C6E26FC88F44}" type="presParOf" srcId="{94690C86-53E3-4AEC-8FE1-4781203B1C72}" destId="{FCFD7AD2-FCF5-44E4-B729-561D5605E7AA}" srcOrd="2" destOrd="0" presId="urn:microsoft.com/office/officeart/2008/layout/TitledPictureBlocks"/>
    <dgm:cxn modelId="{65510F26-539A-4C19-B391-CD7E3A29AEFE}" type="presParOf" srcId="{AF8CE600-8ED1-4EF2-AF57-145C464A24F7}" destId="{53B3B61A-125C-4F4C-B48B-B21D56ACE8D3}" srcOrd="5" destOrd="0" presId="urn:microsoft.com/office/officeart/2008/layout/TitledPictureBlocks"/>
    <dgm:cxn modelId="{6FA34FDC-169E-4280-8587-BF5069D80CC8}" type="presParOf" srcId="{AF8CE600-8ED1-4EF2-AF57-145C464A24F7}" destId="{FFA27B44-8D6A-4288-8599-E83FDD0F6062}" srcOrd="6" destOrd="0" presId="urn:microsoft.com/office/officeart/2008/layout/TitledPictureBlocks"/>
    <dgm:cxn modelId="{C552B5C3-8FF1-44DD-A6D9-CD42E04BE1EF}" type="presParOf" srcId="{FFA27B44-8D6A-4288-8599-E83FDD0F6062}" destId="{50E6982A-C637-47F8-BA2A-1BB79118A858}" srcOrd="0" destOrd="0" presId="urn:microsoft.com/office/officeart/2008/layout/TitledPictureBlocks"/>
    <dgm:cxn modelId="{7BF068BD-2781-49B4-B04C-E9AE40D67DCF}" type="presParOf" srcId="{FFA27B44-8D6A-4288-8599-E83FDD0F6062}" destId="{6E51056E-F7AB-498B-A12C-E47CD66DB5AA}" srcOrd="1" destOrd="0" presId="urn:microsoft.com/office/officeart/2008/layout/TitledPictureBlocks"/>
    <dgm:cxn modelId="{1CE95921-BDFD-4B11-832A-DB6347969388}" type="presParOf" srcId="{FFA27B44-8D6A-4288-8599-E83FDD0F6062}" destId="{CDF12405-32C1-445C-9043-426BFC542937}" srcOrd="2" destOrd="0" presId="urn:microsoft.com/office/officeart/2008/layout/TitledPictureBlocks"/>
    <dgm:cxn modelId="{460D5B46-D255-4B48-B989-4F16BCCE7CA5}" type="presParOf" srcId="{AF8CE600-8ED1-4EF2-AF57-145C464A24F7}" destId="{D2B4D904-8330-448E-B2EA-420693AFD7B0}" srcOrd="7" destOrd="0" presId="urn:microsoft.com/office/officeart/2008/layout/TitledPictureBlocks"/>
    <dgm:cxn modelId="{FE754BB7-C696-41B5-A970-7F36E300ACE0}" type="presParOf" srcId="{AF8CE600-8ED1-4EF2-AF57-145C464A24F7}" destId="{7107345C-F445-47A8-B7F2-A295933CB8C9}" srcOrd="8" destOrd="0" presId="urn:microsoft.com/office/officeart/2008/layout/TitledPictureBlocks"/>
    <dgm:cxn modelId="{0669FB11-6626-450A-804C-05D36F4B56BF}" type="presParOf" srcId="{7107345C-F445-47A8-B7F2-A295933CB8C9}" destId="{580BE106-A495-48FF-849D-70CD957A4E85}" srcOrd="0" destOrd="0" presId="urn:microsoft.com/office/officeart/2008/layout/TitledPictureBlocks"/>
    <dgm:cxn modelId="{43DB677E-ADA2-49CC-878D-B2388C7D84C4}" type="presParOf" srcId="{7107345C-F445-47A8-B7F2-A295933CB8C9}" destId="{133EBD0C-73F5-4E97-9AD1-B67CB5512DFB}" srcOrd="1" destOrd="0" presId="urn:microsoft.com/office/officeart/2008/layout/TitledPictureBlocks"/>
    <dgm:cxn modelId="{CF0B9E08-AF66-4E26-9905-5E5A989D20AB}" type="presParOf" srcId="{7107345C-F445-47A8-B7F2-A295933CB8C9}" destId="{A4C8B442-924D-4435-8916-8EC1B7D17F8E}" srcOrd="2" destOrd="0" presId="urn:microsoft.com/office/officeart/2008/layout/TitledPictureBlocks"/>
    <dgm:cxn modelId="{EBC67700-3A25-4440-B7D8-96D8226D9791}" type="presParOf" srcId="{AF8CE600-8ED1-4EF2-AF57-145C464A24F7}" destId="{162878C6-E312-4760-9FFA-8BB2D1CA662D}" srcOrd="9" destOrd="0" presId="urn:microsoft.com/office/officeart/2008/layout/TitledPictureBlocks"/>
    <dgm:cxn modelId="{8FEA1A13-87A5-4F22-A34D-A7765AAF154C}" type="presParOf" srcId="{AF8CE600-8ED1-4EF2-AF57-145C464A24F7}" destId="{B01B6DD8-CFA2-4C39-BC07-B9BB8EEBB7B0}" srcOrd="10" destOrd="0" presId="urn:microsoft.com/office/officeart/2008/layout/TitledPictureBlocks"/>
    <dgm:cxn modelId="{581A6B91-F5C0-43E0-B0B0-DB557400EE62}" type="presParOf" srcId="{B01B6DD8-CFA2-4C39-BC07-B9BB8EEBB7B0}" destId="{77EA7DA1-1B6E-4A5F-882E-BCFE362BF7C3}" srcOrd="0" destOrd="0" presId="urn:microsoft.com/office/officeart/2008/layout/TitledPictureBlocks"/>
    <dgm:cxn modelId="{961DF01A-0BB5-4430-9E01-493683CD989B}" type="presParOf" srcId="{B01B6DD8-CFA2-4C39-BC07-B9BB8EEBB7B0}" destId="{5CA296DF-C2EE-4435-B94F-BE48D1A5AFD4}" srcOrd="1" destOrd="0" presId="urn:microsoft.com/office/officeart/2008/layout/TitledPictureBlocks"/>
    <dgm:cxn modelId="{C27CD040-2E0E-46C8-B050-F2C11230615E}" type="presParOf" srcId="{B01B6DD8-CFA2-4C39-BC07-B9BB8EEBB7B0}" destId="{1C0600DF-6026-4622-B912-012EF688DB98}"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5D0C9E3-C885-4C3F-8174-9391C1E98ED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l-PL"/>
        </a:p>
      </dgm:t>
    </dgm:pt>
    <dgm:pt modelId="{CE6A264B-65E5-4CE1-9128-30550156DD25}">
      <dgm:prSet custT="1"/>
      <dgm:spPr>
        <a:solidFill>
          <a:srgbClr val="9FDADF"/>
        </a:solidFill>
      </dgm:spPr>
      <dgm:t>
        <a:bodyPr/>
        <a:lstStyle/>
        <a:p>
          <a:pPr algn="ctr"/>
          <a:r>
            <a:rPr lang="en-US" sz="2200" b="1" i="0" dirty="0">
              <a:solidFill>
                <a:srgbClr val="000000"/>
              </a:solidFill>
            </a:rPr>
            <a:t>NACHHALTIGE WEIDEHALTUNG UND WEIDEMANAGEMENT </a:t>
          </a:r>
          <a:r>
            <a:rPr lang="pl-PL" sz="2200" b="1" i="0" dirty="0">
              <a:solidFill>
                <a:srgbClr val="000000"/>
              </a:solidFill>
            </a:rPr>
            <a:t>IN DER AGRARÖKOLOGIE</a:t>
          </a:r>
          <a:endParaRPr lang="pl-PL" sz="2200" b="1" dirty="0">
            <a:solidFill>
              <a:srgbClr val="000000"/>
            </a:solidFill>
          </a:endParaRPr>
        </a:p>
      </dgm:t>
    </dgm:pt>
    <dgm:pt modelId="{93C3993A-9B36-49F8-B867-98A50FCFF2F8}" type="parTrans" cxnId="{CAC844D6-5BE5-4AE4-829D-6C68B05FD80E}">
      <dgm:prSet/>
      <dgm:spPr/>
      <dgm:t>
        <a:bodyPr/>
        <a:lstStyle/>
        <a:p>
          <a:endParaRPr lang="pl-PL" sz="2200">
            <a:solidFill>
              <a:srgbClr val="000000"/>
            </a:solidFill>
          </a:endParaRPr>
        </a:p>
      </dgm:t>
    </dgm:pt>
    <dgm:pt modelId="{49191B1C-4559-4577-9829-222244B1AC95}" type="sibTrans" cxnId="{CAC844D6-5BE5-4AE4-829D-6C68B05FD80E}">
      <dgm:prSet custT="1"/>
      <dgm:spPr>
        <a:ln>
          <a:solidFill>
            <a:schemeClr val="accent1">
              <a:alpha val="90000"/>
            </a:schemeClr>
          </a:solidFill>
        </a:ln>
      </dgm:spPr>
      <dgm:t>
        <a:bodyPr/>
        <a:lstStyle/>
        <a:p>
          <a:endParaRPr lang="pl-PL" sz="2200">
            <a:solidFill>
              <a:srgbClr val="000000"/>
            </a:solidFill>
          </a:endParaRPr>
        </a:p>
      </dgm:t>
    </dgm:pt>
    <dgm:pt modelId="{65998F31-7FCD-4AFB-915A-8483205D61AA}">
      <dgm:prSet custT="1"/>
      <dgm:spPr>
        <a:solidFill>
          <a:srgbClr val="8BC540"/>
        </a:solidFill>
        <a:ln>
          <a:solidFill>
            <a:srgbClr val="8BC540"/>
          </a:solidFill>
        </a:ln>
      </dgm:spPr>
      <dgm:t>
        <a:bodyPr/>
        <a:lstStyle/>
        <a:p>
          <a:r>
            <a:rPr lang="en-US" sz="2200" b="1" i="0" dirty="0">
              <a:solidFill>
                <a:srgbClr val="000000"/>
              </a:solidFill>
            </a:rPr>
            <a:t>Rotationsweide </a:t>
          </a:r>
          <a:r>
            <a:rPr lang="pl-PL" sz="2200" b="0" i="0" dirty="0">
              <a:solidFill>
                <a:srgbClr val="000000"/>
              </a:solidFill>
            </a:rPr>
            <a:t>- zur </a:t>
          </a:r>
          <a:r>
            <a:rPr lang="en-US" sz="2200" b="0" i="0" dirty="0">
              <a:solidFill>
                <a:srgbClr val="000000"/>
              </a:solidFill>
            </a:rPr>
            <a:t>Vermeidung von Überweidung, zur Verbesserung der Bodengesundheit und zur Förderung der Artenvielfalt.</a:t>
          </a:r>
          <a:endParaRPr lang="pl-PL" sz="2200" b="0" dirty="0">
            <a:solidFill>
              <a:srgbClr val="000000"/>
            </a:solidFill>
          </a:endParaRPr>
        </a:p>
      </dgm:t>
    </dgm:pt>
    <dgm:pt modelId="{CB66367A-4D48-406D-A50B-C2C1F5885A86}" type="parTrans" cxnId="{86B49CB4-ED84-41B2-A5D7-A043B715A5DC}">
      <dgm:prSet/>
      <dgm:spPr/>
      <dgm:t>
        <a:bodyPr/>
        <a:lstStyle/>
        <a:p>
          <a:endParaRPr lang="pl-PL" sz="2200">
            <a:solidFill>
              <a:srgbClr val="000000"/>
            </a:solidFill>
          </a:endParaRPr>
        </a:p>
      </dgm:t>
    </dgm:pt>
    <dgm:pt modelId="{53E439E7-BC3D-465B-9445-859FB23F61D8}" type="sibTrans" cxnId="{86B49CB4-ED84-41B2-A5D7-A043B715A5DC}">
      <dgm:prSet custT="1"/>
      <dgm:spPr>
        <a:ln>
          <a:solidFill>
            <a:schemeClr val="accent1">
              <a:alpha val="90000"/>
            </a:schemeClr>
          </a:solidFill>
        </a:ln>
      </dgm:spPr>
      <dgm:t>
        <a:bodyPr/>
        <a:lstStyle/>
        <a:p>
          <a:endParaRPr lang="pl-PL" sz="2200">
            <a:solidFill>
              <a:srgbClr val="000000"/>
            </a:solidFill>
          </a:endParaRPr>
        </a:p>
      </dgm:t>
    </dgm:pt>
    <dgm:pt modelId="{5CD5529C-B2AB-4629-AF25-05CC6BDA1C50}">
      <dgm:prSet custT="1"/>
      <dgm:spPr>
        <a:solidFill>
          <a:srgbClr val="9FDADF"/>
        </a:solidFill>
        <a:ln>
          <a:solidFill>
            <a:srgbClr val="9DD8DE"/>
          </a:solidFill>
        </a:ln>
      </dgm:spPr>
      <dgm:t>
        <a:bodyPr/>
        <a:lstStyle/>
        <a:p>
          <a:r>
            <a:rPr lang="en-US" sz="2200" b="1" i="0" dirty="0" err="1">
              <a:solidFill>
                <a:srgbClr val="000000"/>
              </a:solidFill>
            </a:rPr>
            <a:t>Weidenvielfalt </a:t>
          </a:r>
          <a:r>
            <a:rPr lang="pl-PL" sz="2200" b="0" i="0" dirty="0">
              <a:solidFill>
                <a:srgbClr val="000000"/>
              </a:solidFill>
            </a:rPr>
            <a:t>- </a:t>
          </a:r>
          <a:r>
            <a:rPr lang="en-US" sz="2200" b="0" i="0" dirty="0" err="1">
              <a:solidFill>
                <a:srgbClr val="000000"/>
              </a:solidFill>
            </a:rPr>
            <a:t>Anbau</a:t>
          </a:r>
          <a:r>
            <a:rPr lang="en-US" sz="2200" b="0" i="0" dirty="0">
              <a:solidFill>
                <a:srgbClr val="000000"/>
              </a:solidFill>
            </a:rPr>
            <a:t> einer Vielzahl von Pflanzenarten auf Weiden zur Verbesserung der Futterqualität und der </a:t>
          </a:r>
          <a:r>
            <a:rPr lang="en-US" sz="2200" b="0" i="0" dirty="0" err="1">
              <a:solidFill>
                <a:srgbClr val="000000"/>
              </a:solidFill>
            </a:rPr>
            <a:t>Widerstandsfähigkeit</a:t>
          </a:r>
          <a:r>
            <a:rPr lang="en-US" sz="2200" b="0" i="0" dirty="0">
              <a:solidFill>
                <a:srgbClr val="000000"/>
              </a:solidFill>
            </a:rPr>
            <a:t> des </a:t>
          </a:r>
          <a:r>
            <a:rPr lang="en-US" sz="2200" b="0" i="0" dirty="0" err="1">
              <a:solidFill>
                <a:srgbClr val="000000"/>
              </a:solidFill>
            </a:rPr>
            <a:t>Ökosystems</a:t>
          </a:r>
          <a:r>
            <a:rPr lang="en-US" sz="2200" b="0" i="0" dirty="0">
              <a:solidFill>
                <a:srgbClr val="000000"/>
              </a:solidFill>
            </a:rPr>
            <a:t>.</a:t>
          </a:r>
          <a:endParaRPr lang="pl-PL" sz="2200" b="0" dirty="0">
            <a:solidFill>
              <a:srgbClr val="000000"/>
            </a:solidFill>
          </a:endParaRPr>
        </a:p>
      </dgm:t>
    </dgm:pt>
    <dgm:pt modelId="{E5ADE447-3387-4C3E-A731-F2E86B54BFD2}" type="parTrans" cxnId="{86119AA0-8864-4BF0-BDF4-E973442557A7}">
      <dgm:prSet/>
      <dgm:spPr/>
      <dgm:t>
        <a:bodyPr/>
        <a:lstStyle/>
        <a:p>
          <a:endParaRPr lang="pl-PL" sz="2200">
            <a:solidFill>
              <a:srgbClr val="000000"/>
            </a:solidFill>
          </a:endParaRPr>
        </a:p>
      </dgm:t>
    </dgm:pt>
    <dgm:pt modelId="{DD083505-CF39-4F57-83A2-05262A17BCE0}" type="sibTrans" cxnId="{86119AA0-8864-4BF0-BDF4-E973442557A7}">
      <dgm:prSet custT="1"/>
      <dgm:spPr>
        <a:ln>
          <a:solidFill>
            <a:schemeClr val="accent1">
              <a:alpha val="90000"/>
            </a:schemeClr>
          </a:solidFill>
        </a:ln>
      </dgm:spPr>
      <dgm:t>
        <a:bodyPr/>
        <a:lstStyle/>
        <a:p>
          <a:endParaRPr lang="pl-PL" sz="2200">
            <a:solidFill>
              <a:srgbClr val="000000"/>
            </a:solidFill>
          </a:endParaRPr>
        </a:p>
      </dgm:t>
    </dgm:pt>
    <dgm:pt modelId="{54969B5A-E248-409A-B248-A66E20998A63}">
      <dgm:prSet custT="1"/>
      <dgm:spPr>
        <a:solidFill>
          <a:srgbClr val="8BC540"/>
        </a:solidFill>
        <a:ln>
          <a:solidFill>
            <a:srgbClr val="8BC540"/>
          </a:solidFill>
        </a:ln>
      </dgm:spPr>
      <dgm:t>
        <a:bodyPr/>
        <a:lstStyle/>
        <a:p>
          <a:r>
            <a:rPr lang="en-US" sz="2200" b="1" i="0" dirty="0" err="1">
              <a:solidFill>
                <a:srgbClr val="000000"/>
              </a:solidFill>
            </a:rPr>
            <a:t>Silvoweide-Systeme </a:t>
          </a:r>
          <a:r>
            <a:rPr lang="pl-PL" sz="2200" b="0" i="0" dirty="0">
              <a:solidFill>
                <a:srgbClr val="000000"/>
              </a:solidFill>
            </a:rPr>
            <a:t>- </a:t>
          </a:r>
          <a:r>
            <a:rPr lang="en-US" sz="2200" b="0" i="0" dirty="0" err="1">
              <a:solidFill>
                <a:srgbClr val="000000"/>
              </a:solidFill>
            </a:rPr>
            <a:t>spenden </a:t>
          </a:r>
          <a:r>
            <a:rPr lang="en-US" sz="2200" b="0" i="0" dirty="0">
              <a:solidFill>
                <a:srgbClr val="000000"/>
              </a:solidFill>
            </a:rPr>
            <a:t>Schatten und Schutz für das Vieh, verbessern die Bodenfruchtbarkeit und binden Kohlenstoff.</a:t>
          </a:r>
          <a:endParaRPr lang="pl-PL" sz="2200" b="0" dirty="0">
            <a:solidFill>
              <a:srgbClr val="000000"/>
            </a:solidFill>
          </a:endParaRPr>
        </a:p>
      </dgm:t>
    </dgm:pt>
    <dgm:pt modelId="{51D12B82-D54E-4175-B2BC-F79F9A7C56A7}" type="parTrans" cxnId="{19BBBFBF-54E9-4A80-920D-196D261B2EA3}">
      <dgm:prSet/>
      <dgm:spPr/>
      <dgm:t>
        <a:bodyPr/>
        <a:lstStyle/>
        <a:p>
          <a:endParaRPr lang="pl-PL" sz="2200">
            <a:solidFill>
              <a:srgbClr val="000000"/>
            </a:solidFill>
          </a:endParaRPr>
        </a:p>
      </dgm:t>
    </dgm:pt>
    <dgm:pt modelId="{564C843F-19AF-4F9B-8F75-0B537E919ACE}" type="sibTrans" cxnId="{19BBBFBF-54E9-4A80-920D-196D261B2EA3}">
      <dgm:prSet/>
      <dgm:spPr/>
      <dgm:t>
        <a:bodyPr/>
        <a:lstStyle/>
        <a:p>
          <a:endParaRPr lang="pl-PL" sz="2200">
            <a:solidFill>
              <a:srgbClr val="000000"/>
            </a:solidFill>
          </a:endParaRPr>
        </a:p>
      </dgm:t>
    </dgm:pt>
    <dgm:pt modelId="{071E3689-7AC8-4003-97F7-00C2AEA21614}" type="pres">
      <dgm:prSet presAssocID="{D5D0C9E3-C885-4C3F-8174-9391C1E98EDC}" presName="outerComposite" presStyleCnt="0">
        <dgm:presLayoutVars>
          <dgm:chMax val="5"/>
          <dgm:dir/>
          <dgm:resizeHandles val="exact"/>
        </dgm:presLayoutVars>
      </dgm:prSet>
      <dgm:spPr/>
    </dgm:pt>
    <dgm:pt modelId="{7ACAB7ED-7B03-49D9-B194-2D08D1BE83B5}" type="pres">
      <dgm:prSet presAssocID="{D5D0C9E3-C885-4C3F-8174-9391C1E98EDC}" presName="dummyMaxCanvas" presStyleCnt="0">
        <dgm:presLayoutVars/>
      </dgm:prSet>
      <dgm:spPr/>
    </dgm:pt>
    <dgm:pt modelId="{ADB44264-2CA9-4846-B350-4D4CF4A9E0B0}" type="pres">
      <dgm:prSet presAssocID="{D5D0C9E3-C885-4C3F-8174-9391C1E98EDC}" presName="FourNodes_1" presStyleLbl="node1" presStyleIdx="0" presStyleCnt="4">
        <dgm:presLayoutVars>
          <dgm:bulletEnabled val="1"/>
        </dgm:presLayoutVars>
      </dgm:prSet>
      <dgm:spPr/>
    </dgm:pt>
    <dgm:pt modelId="{C8317B0B-2B68-4B31-AC6D-CDFEAC4161F4}" type="pres">
      <dgm:prSet presAssocID="{D5D0C9E3-C885-4C3F-8174-9391C1E98EDC}" presName="FourNodes_2" presStyleLbl="node1" presStyleIdx="1" presStyleCnt="4">
        <dgm:presLayoutVars>
          <dgm:bulletEnabled val="1"/>
        </dgm:presLayoutVars>
      </dgm:prSet>
      <dgm:spPr/>
    </dgm:pt>
    <dgm:pt modelId="{AABD881E-97CD-45B8-B4CC-4318E53DE0F2}" type="pres">
      <dgm:prSet presAssocID="{D5D0C9E3-C885-4C3F-8174-9391C1E98EDC}" presName="FourNodes_3" presStyleLbl="node1" presStyleIdx="2" presStyleCnt="4">
        <dgm:presLayoutVars>
          <dgm:bulletEnabled val="1"/>
        </dgm:presLayoutVars>
      </dgm:prSet>
      <dgm:spPr/>
    </dgm:pt>
    <dgm:pt modelId="{6F158B58-16F8-4E6F-BFE4-283868F9BCDB}" type="pres">
      <dgm:prSet presAssocID="{D5D0C9E3-C885-4C3F-8174-9391C1E98EDC}" presName="FourNodes_4" presStyleLbl="node1" presStyleIdx="3" presStyleCnt="4">
        <dgm:presLayoutVars>
          <dgm:bulletEnabled val="1"/>
        </dgm:presLayoutVars>
      </dgm:prSet>
      <dgm:spPr/>
    </dgm:pt>
    <dgm:pt modelId="{B30950CC-B4F5-4FB4-82DA-D80142950FC6}" type="pres">
      <dgm:prSet presAssocID="{D5D0C9E3-C885-4C3F-8174-9391C1E98EDC}" presName="FourConn_1-2" presStyleLbl="fgAccFollowNode1" presStyleIdx="0" presStyleCnt="3">
        <dgm:presLayoutVars>
          <dgm:bulletEnabled val="1"/>
        </dgm:presLayoutVars>
      </dgm:prSet>
      <dgm:spPr/>
    </dgm:pt>
    <dgm:pt modelId="{30DDCE52-6F42-458E-B2C3-27A3F4172FF1}" type="pres">
      <dgm:prSet presAssocID="{D5D0C9E3-C885-4C3F-8174-9391C1E98EDC}" presName="FourConn_2-3" presStyleLbl="fgAccFollowNode1" presStyleIdx="1" presStyleCnt="3">
        <dgm:presLayoutVars>
          <dgm:bulletEnabled val="1"/>
        </dgm:presLayoutVars>
      </dgm:prSet>
      <dgm:spPr/>
    </dgm:pt>
    <dgm:pt modelId="{39E411C3-86CE-4565-9579-68479178A24E}" type="pres">
      <dgm:prSet presAssocID="{D5D0C9E3-C885-4C3F-8174-9391C1E98EDC}" presName="FourConn_3-4" presStyleLbl="fgAccFollowNode1" presStyleIdx="2" presStyleCnt="3">
        <dgm:presLayoutVars>
          <dgm:bulletEnabled val="1"/>
        </dgm:presLayoutVars>
      </dgm:prSet>
      <dgm:spPr/>
    </dgm:pt>
    <dgm:pt modelId="{48DE4278-D5CF-41BB-8174-C5D30D69778D}" type="pres">
      <dgm:prSet presAssocID="{D5D0C9E3-C885-4C3F-8174-9391C1E98EDC}" presName="FourNodes_1_text" presStyleLbl="node1" presStyleIdx="3" presStyleCnt="4">
        <dgm:presLayoutVars>
          <dgm:bulletEnabled val="1"/>
        </dgm:presLayoutVars>
      </dgm:prSet>
      <dgm:spPr/>
    </dgm:pt>
    <dgm:pt modelId="{A61D5B0C-3D96-456B-8301-C634E93882CB}" type="pres">
      <dgm:prSet presAssocID="{D5D0C9E3-C885-4C3F-8174-9391C1E98EDC}" presName="FourNodes_2_text" presStyleLbl="node1" presStyleIdx="3" presStyleCnt="4">
        <dgm:presLayoutVars>
          <dgm:bulletEnabled val="1"/>
        </dgm:presLayoutVars>
      </dgm:prSet>
      <dgm:spPr/>
    </dgm:pt>
    <dgm:pt modelId="{7A38DD3B-7F4B-46A6-B3B0-7225B84B0501}" type="pres">
      <dgm:prSet presAssocID="{D5D0C9E3-C885-4C3F-8174-9391C1E98EDC}" presName="FourNodes_3_text" presStyleLbl="node1" presStyleIdx="3" presStyleCnt="4">
        <dgm:presLayoutVars>
          <dgm:bulletEnabled val="1"/>
        </dgm:presLayoutVars>
      </dgm:prSet>
      <dgm:spPr/>
    </dgm:pt>
    <dgm:pt modelId="{85585605-342A-4CF2-AFB5-7E91F54EB605}" type="pres">
      <dgm:prSet presAssocID="{D5D0C9E3-C885-4C3F-8174-9391C1E98EDC}" presName="FourNodes_4_text" presStyleLbl="node1" presStyleIdx="3" presStyleCnt="4">
        <dgm:presLayoutVars>
          <dgm:bulletEnabled val="1"/>
        </dgm:presLayoutVars>
      </dgm:prSet>
      <dgm:spPr/>
    </dgm:pt>
  </dgm:ptLst>
  <dgm:cxnLst>
    <dgm:cxn modelId="{31925421-9C0A-4755-9E83-0BA0ACE41F36}" type="presOf" srcId="{D5D0C9E3-C885-4C3F-8174-9391C1E98EDC}" destId="{071E3689-7AC8-4003-97F7-00C2AEA21614}" srcOrd="0" destOrd="0" presId="urn:microsoft.com/office/officeart/2005/8/layout/vProcess5"/>
    <dgm:cxn modelId="{AAE9FF33-8FFE-4A1B-A25A-05E3110BFA4E}" type="presOf" srcId="{54969B5A-E248-409A-B248-A66E20998A63}" destId="{85585605-342A-4CF2-AFB5-7E91F54EB605}" srcOrd="1" destOrd="0" presId="urn:microsoft.com/office/officeart/2005/8/layout/vProcess5"/>
    <dgm:cxn modelId="{91A1955A-C13F-42D8-BE35-367B023E829C}" type="presOf" srcId="{5CD5529C-B2AB-4629-AF25-05CC6BDA1C50}" destId="{7A38DD3B-7F4B-46A6-B3B0-7225B84B0501}" srcOrd="1" destOrd="0" presId="urn:microsoft.com/office/officeart/2005/8/layout/vProcess5"/>
    <dgm:cxn modelId="{C48C7886-9A6C-4085-88B2-401A140984A9}" type="presOf" srcId="{5CD5529C-B2AB-4629-AF25-05CC6BDA1C50}" destId="{AABD881E-97CD-45B8-B4CC-4318E53DE0F2}" srcOrd="0" destOrd="0" presId="urn:microsoft.com/office/officeart/2005/8/layout/vProcess5"/>
    <dgm:cxn modelId="{DC381F88-FAA7-4AD7-B15D-9DA751CD2799}" type="presOf" srcId="{65998F31-7FCD-4AFB-915A-8483205D61AA}" destId="{C8317B0B-2B68-4B31-AC6D-CDFEAC4161F4}" srcOrd="0" destOrd="0" presId="urn:microsoft.com/office/officeart/2005/8/layout/vProcess5"/>
    <dgm:cxn modelId="{C84B598C-6E94-4CD8-9909-204EACC45BCB}" type="presOf" srcId="{49191B1C-4559-4577-9829-222244B1AC95}" destId="{B30950CC-B4F5-4FB4-82DA-D80142950FC6}" srcOrd="0" destOrd="0" presId="urn:microsoft.com/office/officeart/2005/8/layout/vProcess5"/>
    <dgm:cxn modelId="{54E180A0-84AF-46C2-94DE-DF87424C75BE}" type="presOf" srcId="{CE6A264B-65E5-4CE1-9128-30550156DD25}" destId="{48DE4278-D5CF-41BB-8174-C5D30D69778D}" srcOrd="1" destOrd="0" presId="urn:microsoft.com/office/officeart/2005/8/layout/vProcess5"/>
    <dgm:cxn modelId="{86119AA0-8864-4BF0-BDF4-E973442557A7}" srcId="{D5D0C9E3-C885-4C3F-8174-9391C1E98EDC}" destId="{5CD5529C-B2AB-4629-AF25-05CC6BDA1C50}" srcOrd="2" destOrd="0" parTransId="{E5ADE447-3387-4C3E-A731-F2E86B54BFD2}" sibTransId="{DD083505-CF39-4F57-83A2-05262A17BCE0}"/>
    <dgm:cxn modelId="{474D5DA2-CB98-499A-AF38-715AE03EA754}" type="presOf" srcId="{CE6A264B-65E5-4CE1-9128-30550156DD25}" destId="{ADB44264-2CA9-4846-B350-4D4CF4A9E0B0}" srcOrd="0" destOrd="0" presId="urn:microsoft.com/office/officeart/2005/8/layout/vProcess5"/>
    <dgm:cxn modelId="{86B49CB4-ED84-41B2-A5D7-A043B715A5DC}" srcId="{D5D0C9E3-C885-4C3F-8174-9391C1E98EDC}" destId="{65998F31-7FCD-4AFB-915A-8483205D61AA}" srcOrd="1" destOrd="0" parTransId="{CB66367A-4D48-406D-A50B-C2C1F5885A86}" sibTransId="{53E439E7-BC3D-465B-9445-859FB23F61D8}"/>
    <dgm:cxn modelId="{19BBBFBF-54E9-4A80-920D-196D261B2EA3}" srcId="{D5D0C9E3-C885-4C3F-8174-9391C1E98EDC}" destId="{54969B5A-E248-409A-B248-A66E20998A63}" srcOrd="3" destOrd="0" parTransId="{51D12B82-D54E-4175-B2BC-F79F9A7C56A7}" sibTransId="{564C843F-19AF-4F9B-8F75-0B537E919ACE}"/>
    <dgm:cxn modelId="{D726B2CA-889F-4925-AC24-7CDD86C6FA63}" type="presOf" srcId="{54969B5A-E248-409A-B248-A66E20998A63}" destId="{6F158B58-16F8-4E6F-BFE4-283868F9BCDB}" srcOrd="0" destOrd="0" presId="urn:microsoft.com/office/officeart/2005/8/layout/vProcess5"/>
    <dgm:cxn modelId="{CAC844D6-5BE5-4AE4-829D-6C68B05FD80E}" srcId="{D5D0C9E3-C885-4C3F-8174-9391C1E98EDC}" destId="{CE6A264B-65E5-4CE1-9128-30550156DD25}" srcOrd="0" destOrd="0" parTransId="{93C3993A-9B36-49F8-B867-98A50FCFF2F8}" sibTransId="{49191B1C-4559-4577-9829-222244B1AC95}"/>
    <dgm:cxn modelId="{CB8911D8-8480-4EE3-931A-17935553F0CB}" type="presOf" srcId="{53E439E7-BC3D-465B-9445-859FB23F61D8}" destId="{30DDCE52-6F42-458E-B2C3-27A3F4172FF1}" srcOrd="0" destOrd="0" presId="urn:microsoft.com/office/officeart/2005/8/layout/vProcess5"/>
    <dgm:cxn modelId="{C47357D9-523B-4FEE-9B82-851B7A8E9231}" type="presOf" srcId="{65998F31-7FCD-4AFB-915A-8483205D61AA}" destId="{A61D5B0C-3D96-456B-8301-C634E93882CB}" srcOrd="1" destOrd="0" presId="urn:microsoft.com/office/officeart/2005/8/layout/vProcess5"/>
    <dgm:cxn modelId="{DFB9ADFE-F873-425C-B164-783E3C90EE29}" type="presOf" srcId="{DD083505-CF39-4F57-83A2-05262A17BCE0}" destId="{39E411C3-86CE-4565-9579-68479178A24E}" srcOrd="0" destOrd="0" presId="urn:microsoft.com/office/officeart/2005/8/layout/vProcess5"/>
    <dgm:cxn modelId="{2BE8A38E-F5E4-4F6C-A494-F08B76C227B2}" type="presParOf" srcId="{071E3689-7AC8-4003-97F7-00C2AEA21614}" destId="{7ACAB7ED-7B03-49D9-B194-2D08D1BE83B5}" srcOrd="0" destOrd="0" presId="urn:microsoft.com/office/officeart/2005/8/layout/vProcess5"/>
    <dgm:cxn modelId="{1E8C2907-732E-4CA3-B57A-D60DE7CF8A6D}" type="presParOf" srcId="{071E3689-7AC8-4003-97F7-00C2AEA21614}" destId="{ADB44264-2CA9-4846-B350-4D4CF4A9E0B0}" srcOrd="1" destOrd="0" presId="urn:microsoft.com/office/officeart/2005/8/layout/vProcess5"/>
    <dgm:cxn modelId="{18D3B0E4-4AAA-4E8F-8D89-049B6900882D}" type="presParOf" srcId="{071E3689-7AC8-4003-97F7-00C2AEA21614}" destId="{C8317B0B-2B68-4B31-AC6D-CDFEAC4161F4}" srcOrd="2" destOrd="0" presId="urn:microsoft.com/office/officeart/2005/8/layout/vProcess5"/>
    <dgm:cxn modelId="{01F3D1EE-39A3-45DF-93A5-DB9059EF6132}" type="presParOf" srcId="{071E3689-7AC8-4003-97F7-00C2AEA21614}" destId="{AABD881E-97CD-45B8-B4CC-4318E53DE0F2}" srcOrd="3" destOrd="0" presId="urn:microsoft.com/office/officeart/2005/8/layout/vProcess5"/>
    <dgm:cxn modelId="{0D917968-F0DA-4796-BA95-07AD2DFB4977}" type="presParOf" srcId="{071E3689-7AC8-4003-97F7-00C2AEA21614}" destId="{6F158B58-16F8-4E6F-BFE4-283868F9BCDB}" srcOrd="4" destOrd="0" presId="urn:microsoft.com/office/officeart/2005/8/layout/vProcess5"/>
    <dgm:cxn modelId="{B24B8071-979C-418D-97AC-CFC9618C0774}" type="presParOf" srcId="{071E3689-7AC8-4003-97F7-00C2AEA21614}" destId="{B30950CC-B4F5-4FB4-82DA-D80142950FC6}" srcOrd="5" destOrd="0" presId="urn:microsoft.com/office/officeart/2005/8/layout/vProcess5"/>
    <dgm:cxn modelId="{43AFCD87-BE7B-4A36-BF24-1806945C6535}" type="presParOf" srcId="{071E3689-7AC8-4003-97F7-00C2AEA21614}" destId="{30DDCE52-6F42-458E-B2C3-27A3F4172FF1}" srcOrd="6" destOrd="0" presId="urn:microsoft.com/office/officeart/2005/8/layout/vProcess5"/>
    <dgm:cxn modelId="{944EC475-A4F6-45EA-85EE-4754BA5FC90E}" type="presParOf" srcId="{071E3689-7AC8-4003-97F7-00C2AEA21614}" destId="{39E411C3-86CE-4565-9579-68479178A24E}" srcOrd="7" destOrd="0" presId="urn:microsoft.com/office/officeart/2005/8/layout/vProcess5"/>
    <dgm:cxn modelId="{6520B396-27FE-4DF2-B103-A4949AE78B87}" type="presParOf" srcId="{071E3689-7AC8-4003-97F7-00C2AEA21614}" destId="{48DE4278-D5CF-41BB-8174-C5D30D69778D}" srcOrd="8" destOrd="0" presId="urn:microsoft.com/office/officeart/2005/8/layout/vProcess5"/>
    <dgm:cxn modelId="{ABF3ACF1-929A-4E88-AD6C-A4E79DD08D99}" type="presParOf" srcId="{071E3689-7AC8-4003-97F7-00C2AEA21614}" destId="{A61D5B0C-3D96-456B-8301-C634E93882CB}" srcOrd="9" destOrd="0" presId="urn:microsoft.com/office/officeart/2005/8/layout/vProcess5"/>
    <dgm:cxn modelId="{0CF8F4CE-2845-4645-AD39-B6D5A84F7EC2}" type="presParOf" srcId="{071E3689-7AC8-4003-97F7-00C2AEA21614}" destId="{7A38DD3B-7F4B-46A6-B3B0-7225B84B0501}" srcOrd="10" destOrd="0" presId="urn:microsoft.com/office/officeart/2005/8/layout/vProcess5"/>
    <dgm:cxn modelId="{94CEB22E-FF67-4F61-9EB5-D4C69C3DF703}" type="presParOf" srcId="{071E3689-7AC8-4003-97F7-00C2AEA21614}" destId="{85585605-342A-4CF2-AFB5-7E91F54EB605}"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74A75F3-A333-4228-9FC1-B84FAE471992}"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61FFF764-6A3C-4EC2-921C-7C08DF2E8993}">
      <dgm:prSet phldrT="[Tekst]" custT="1"/>
      <dgm:spPr/>
      <dgm:t>
        <a:bodyPr/>
        <a:lstStyle/>
        <a:p>
          <a:r>
            <a:rPr lang="pl-PL" sz="2400" b="1" dirty="0"/>
            <a:t>PADDOCK 1</a:t>
          </a:r>
        </a:p>
      </dgm:t>
    </dgm:pt>
    <dgm:pt modelId="{0349E3C5-9607-485A-9DF2-FADB3C6398CB}" type="parTrans" cxnId="{93CAFF22-8EDF-4585-9AE4-12682212EC50}">
      <dgm:prSet/>
      <dgm:spPr/>
      <dgm:t>
        <a:bodyPr/>
        <a:lstStyle/>
        <a:p>
          <a:endParaRPr lang="pl-PL" sz="2400" b="1"/>
        </a:p>
      </dgm:t>
    </dgm:pt>
    <dgm:pt modelId="{01610583-38A4-451F-86AB-07CE3982AE60}" type="sibTrans" cxnId="{93CAFF22-8EDF-4585-9AE4-12682212EC50}">
      <dgm:prSet/>
      <dgm:spPr/>
      <dgm:t>
        <a:bodyPr/>
        <a:lstStyle/>
        <a:p>
          <a:endParaRPr lang="pl-PL" sz="2400" b="1"/>
        </a:p>
      </dgm:t>
    </dgm:pt>
    <dgm:pt modelId="{086F4D66-F155-40E6-8305-2F1F407C370F}">
      <dgm:prSet phldrT="[Tekst]" custT="1"/>
      <dgm:spPr/>
      <dgm:t>
        <a:bodyPr/>
        <a:lstStyle/>
        <a:p>
          <a:r>
            <a:rPr lang="pl-PL" sz="2400" b="1" dirty="0"/>
            <a:t>PADDOCK 2</a:t>
          </a:r>
        </a:p>
      </dgm:t>
    </dgm:pt>
    <dgm:pt modelId="{79540970-FC8F-4CF4-B01D-2BA9C922B517}" type="parTrans" cxnId="{319E7476-5366-4E1A-8299-4DC058631A47}">
      <dgm:prSet/>
      <dgm:spPr/>
      <dgm:t>
        <a:bodyPr/>
        <a:lstStyle/>
        <a:p>
          <a:endParaRPr lang="pl-PL" sz="2400" b="1"/>
        </a:p>
      </dgm:t>
    </dgm:pt>
    <dgm:pt modelId="{FB5B9E7D-226B-4104-A66B-63DB923F09E5}" type="sibTrans" cxnId="{319E7476-5366-4E1A-8299-4DC058631A47}">
      <dgm:prSet/>
      <dgm:spPr/>
      <dgm:t>
        <a:bodyPr/>
        <a:lstStyle/>
        <a:p>
          <a:endParaRPr lang="pl-PL" sz="2400" b="1"/>
        </a:p>
      </dgm:t>
    </dgm:pt>
    <dgm:pt modelId="{809D3FB9-2B22-440B-9292-633117DC6565}">
      <dgm:prSet phldrT="[Tekst]" custT="1"/>
      <dgm:spPr/>
      <dgm:t>
        <a:bodyPr/>
        <a:lstStyle/>
        <a:p>
          <a:r>
            <a:rPr lang="pl-PL" sz="2400" b="1" dirty="0"/>
            <a:t>PADDOCK 4</a:t>
          </a:r>
        </a:p>
      </dgm:t>
    </dgm:pt>
    <dgm:pt modelId="{6FC8FD88-C358-415A-8D4B-CCAACECFAE54}" type="parTrans" cxnId="{9E289800-3484-4793-8490-96E212DED2C6}">
      <dgm:prSet/>
      <dgm:spPr/>
      <dgm:t>
        <a:bodyPr/>
        <a:lstStyle/>
        <a:p>
          <a:endParaRPr lang="pl-PL" sz="2400" b="1"/>
        </a:p>
      </dgm:t>
    </dgm:pt>
    <dgm:pt modelId="{C1CE56C9-20FD-4C6A-91C8-E66691ACF56E}" type="sibTrans" cxnId="{9E289800-3484-4793-8490-96E212DED2C6}">
      <dgm:prSet/>
      <dgm:spPr/>
      <dgm:t>
        <a:bodyPr/>
        <a:lstStyle/>
        <a:p>
          <a:endParaRPr lang="pl-PL" sz="2400" b="1"/>
        </a:p>
      </dgm:t>
    </dgm:pt>
    <dgm:pt modelId="{5F5185F7-6626-4206-89A3-8D7D045F91D2}">
      <dgm:prSet phldrT="[Tekst]" custT="1"/>
      <dgm:spPr/>
      <dgm:t>
        <a:bodyPr/>
        <a:lstStyle/>
        <a:p>
          <a:r>
            <a:rPr lang="pl-PL" sz="2400" b="1" dirty="0"/>
            <a:t>PADDOCK 3</a:t>
          </a:r>
        </a:p>
      </dgm:t>
    </dgm:pt>
    <dgm:pt modelId="{E8810757-D9B2-49DC-8F16-9B00BC6D4483}" type="parTrans" cxnId="{95B3E3BC-DBBF-472E-BEBA-9EF7C48B77B8}">
      <dgm:prSet/>
      <dgm:spPr/>
      <dgm:t>
        <a:bodyPr/>
        <a:lstStyle/>
        <a:p>
          <a:endParaRPr lang="pl-PL" sz="2400" b="1"/>
        </a:p>
      </dgm:t>
    </dgm:pt>
    <dgm:pt modelId="{BFB0447C-B5A2-48AC-9C89-81960CC7120A}" type="sibTrans" cxnId="{95B3E3BC-DBBF-472E-BEBA-9EF7C48B77B8}">
      <dgm:prSet/>
      <dgm:spPr/>
      <dgm:t>
        <a:bodyPr/>
        <a:lstStyle/>
        <a:p>
          <a:endParaRPr lang="pl-PL" sz="2400" b="1"/>
        </a:p>
      </dgm:t>
    </dgm:pt>
    <dgm:pt modelId="{46CAA689-090C-432F-947E-39544A74298C}" type="pres">
      <dgm:prSet presAssocID="{F74A75F3-A333-4228-9FC1-B84FAE471992}" presName="Name0" presStyleCnt="0">
        <dgm:presLayoutVars>
          <dgm:dir/>
          <dgm:resizeHandles val="exact"/>
        </dgm:presLayoutVars>
      </dgm:prSet>
      <dgm:spPr/>
    </dgm:pt>
    <dgm:pt modelId="{DB3B7D1D-59D4-44FD-87CF-519B9860DACA}" type="pres">
      <dgm:prSet presAssocID="{61FFF764-6A3C-4EC2-921C-7C08DF2E8993}" presName="composite" presStyleCnt="0"/>
      <dgm:spPr/>
    </dgm:pt>
    <dgm:pt modelId="{33D8F5A1-010F-4203-BE3F-0A137B291DA5}" type="pres">
      <dgm:prSet presAssocID="{61FFF764-6A3C-4EC2-921C-7C08DF2E8993}" presName="rect1" presStyleLbl="bgShp" presStyleIdx="0" presStyleCnt="4" custLinFactNeighborX="-1171" custLinFactNeighborY="-17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9283621-BB0E-49D8-B8FC-BBE0F1C0DF1D}" type="pres">
      <dgm:prSet presAssocID="{61FFF764-6A3C-4EC2-921C-7C08DF2E8993}" presName="rect2" presStyleLbl="trBgShp" presStyleIdx="0" presStyleCnt="4">
        <dgm:presLayoutVars>
          <dgm:bulletEnabled val="1"/>
        </dgm:presLayoutVars>
      </dgm:prSet>
      <dgm:spPr/>
    </dgm:pt>
    <dgm:pt modelId="{D23C9A3B-E8F1-409F-B5C8-C126895CB27A}" type="pres">
      <dgm:prSet presAssocID="{01610583-38A4-451F-86AB-07CE3982AE60}" presName="sibTrans" presStyleCnt="0"/>
      <dgm:spPr/>
    </dgm:pt>
    <dgm:pt modelId="{D0B78913-3940-4278-A5EC-1C225B6C0F79}" type="pres">
      <dgm:prSet presAssocID="{086F4D66-F155-40E6-8305-2F1F407C370F}" presName="composite" presStyleCnt="0"/>
      <dgm:spPr/>
    </dgm:pt>
    <dgm:pt modelId="{8B0E5198-C805-4D36-B8D3-E1D39F98526E}" type="pres">
      <dgm:prSet presAssocID="{086F4D66-F155-40E6-8305-2F1F407C370F}" presName="rect1" presStyleLbl="bgShp" presStyleIdx="1" presStyleCnt="4" custLinFactNeighborX="911" custLinFactNeighborY="-92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8884C25-BD1E-4B05-8865-667061C5AB69}" type="pres">
      <dgm:prSet presAssocID="{086F4D66-F155-40E6-8305-2F1F407C370F}" presName="rect2" presStyleLbl="trBgShp" presStyleIdx="1" presStyleCnt="4">
        <dgm:presLayoutVars>
          <dgm:bulletEnabled val="1"/>
        </dgm:presLayoutVars>
      </dgm:prSet>
      <dgm:spPr/>
    </dgm:pt>
    <dgm:pt modelId="{8B14799F-0ECE-4F71-8F3C-4458FEF45A33}" type="pres">
      <dgm:prSet presAssocID="{FB5B9E7D-226B-4104-A66B-63DB923F09E5}" presName="sibTrans" presStyleCnt="0"/>
      <dgm:spPr/>
    </dgm:pt>
    <dgm:pt modelId="{4D0B8D64-77C2-47C3-AF5A-6ACD638A7A90}" type="pres">
      <dgm:prSet presAssocID="{809D3FB9-2B22-440B-9292-633117DC6565}" presName="composite" presStyleCnt="0"/>
      <dgm:spPr/>
    </dgm:pt>
    <dgm:pt modelId="{5098F7E5-76BA-4BC9-A3F5-C646D647B5D5}" type="pres">
      <dgm:prSet presAssocID="{809D3FB9-2B22-440B-9292-633117DC6565}" presName="rect1" presStyleLbl="bgShp" presStyleIdx="2"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DC2A6761-4FEE-4405-80A3-FA080DC059BD}" type="pres">
      <dgm:prSet presAssocID="{809D3FB9-2B22-440B-9292-633117DC6565}" presName="rect2" presStyleLbl="trBgShp" presStyleIdx="2" presStyleCnt="4">
        <dgm:presLayoutVars>
          <dgm:bulletEnabled val="1"/>
        </dgm:presLayoutVars>
      </dgm:prSet>
      <dgm:spPr/>
    </dgm:pt>
    <dgm:pt modelId="{FE5E8F18-0318-43BA-8348-89C5FA00E99B}" type="pres">
      <dgm:prSet presAssocID="{C1CE56C9-20FD-4C6A-91C8-E66691ACF56E}" presName="sibTrans" presStyleCnt="0"/>
      <dgm:spPr/>
    </dgm:pt>
    <dgm:pt modelId="{4340DC83-5E96-4AD9-9054-C3388D7BBF35}" type="pres">
      <dgm:prSet presAssocID="{5F5185F7-6626-4206-89A3-8D7D045F91D2}" presName="composite" presStyleCnt="0"/>
      <dgm:spPr/>
    </dgm:pt>
    <dgm:pt modelId="{C840ED3F-AE3C-4D94-A0E1-405D6C3CC351}" type="pres">
      <dgm:prSet presAssocID="{5F5185F7-6626-4206-89A3-8D7D045F91D2}" presName="rect1" presStyleLbl="bgShp" presStyleIdx="3"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0D4DEA5-73A0-409D-85CE-F371AFF91867}" type="pres">
      <dgm:prSet presAssocID="{5F5185F7-6626-4206-89A3-8D7D045F91D2}" presName="rect2" presStyleLbl="trBgShp" presStyleIdx="3" presStyleCnt="4">
        <dgm:presLayoutVars>
          <dgm:bulletEnabled val="1"/>
        </dgm:presLayoutVars>
      </dgm:prSet>
      <dgm:spPr/>
    </dgm:pt>
  </dgm:ptLst>
  <dgm:cxnLst>
    <dgm:cxn modelId="{9E289800-3484-4793-8490-96E212DED2C6}" srcId="{F74A75F3-A333-4228-9FC1-B84FAE471992}" destId="{809D3FB9-2B22-440B-9292-633117DC6565}" srcOrd="2" destOrd="0" parTransId="{6FC8FD88-C358-415A-8D4B-CCAACECFAE54}" sibTransId="{C1CE56C9-20FD-4C6A-91C8-E66691ACF56E}"/>
    <dgm:cxn modelId="{1F9AD80C-DF81-405E-BDED-1407AA6D45F9}" type="presOf" srcId="{F74A75F3-A333-4228-9FC1-B84FAE471992}" destId="{46CAA689-090C-432F-947E-39544A74298C}" srcOrd="0" destOrd="0" presId="urn:microsoft.com/office/officeart/2008/layout/BendingPictureSemiTransparentText"/>
    <dgm:cxn modelId="{93CAFF22-8EDF-4585-9AE4-12682212EC50}" srcId="{F74A75F3-A333-4228-9FC1-B84FAE471992}" destId="{61FFF764-6A3C-4EC2-921C-7C08DF2E8993}" srcOrd="0" destOrd="0" parTransId="{0349E3C5-9607-485A-9DF2-FADB3C6398CB}" sibTransId="{01610583-38A4-451F-86AB-07CE3982AE60}"/>
    <dgm:cxn modelId="{319E7476-5366-4E1A-8299-4DC058631A47}" srcId="{F74A75F3-A333-4228-9FC1-B84FAE471992}" destId="{086F4D66-F155-40E6-8305-2F1F407C370F}" srcOrd="1" destOrd="0" parTransId="{79540970-FC8F-4CF4-B01D-2BA9C922B517}" sibTransId="{FB5B9E7D-226B-4104-A66B-63DB923F09E5}"/>
    <dgm:cxn modelId="{978EC49C-D55A-46CF-8C2A-662CBA8C006D}" type="presOf" srcId="{809D3FB9-2B22-440B-9292-633117DC6565}" destId="{DC2A6761-4FEE-4405-80A3-FA080DC059BD}" srcOrd="0" destOrd="0" presId="urn:microsoft.com/office/officeart/2008/layout/BendingPictureSemiTransparentText"/>
    <dgm:cxn modelId="{FBE847B9-89C3-4939-B536-3B2446F2B5BA}" type="presOf" srcId="{5F5185F7-6626-4206-89A3-8D7D045F91D2}" destId="{70D4DEA5-73A0-409D-85CE-F371AFF91867}" srcOrd="0" destOrd="0" presId="urn:microsoft.com/office/officeart/2008/layout/BendingPictureSemiTransparentText"/>
    <dgm:cxn modelId="{95B3E3BC-DBBF-472E-BEBA-9EF7C48B77B8}" srcId="{F74A75F3-A333-4228-9FC1-B84FAE471992}" destId="{5F5185F7-6626-4206-89A3-8D7D045F91D2}" srcOrd="3" destOrd="0" parTransId="{E8810757-D9B2-49DC-8F16-9B00BC6D4483}" sibTransId="{BFB0447C-B5A2-48AC-9C89-81960CC7120A}"/>
    <dgm:cxn modelId="{83D92BE5-0F23-49B4-B69B-CEDE93E77421}" type="presOf" srcId="{61FFF764-6A3C-4EC2-921C-7C08DF2E8993}" destId="{29283621-BB0E-49D8-B8FC-BBE0F1C0DF1D}" srcOrd="0" destOrd="0" presId="urn:microsoft.com/office/officeart/2008/layout/BendingPictureSemiTransparentText"/>
    <dgm:cxn modelId="{3D9879EF-B595-4274-AA47-82BF79C3D072}" type="presOf" srcId="{086F4D66-F155-40E6-8305-2F1F407C370F}" destId="{78884C25-BD1E-4B05-8865-667061C5AB69}" srcOrd="0" destOrd="0" presId="urn:microsoft.com/office/officeart/2008/layout/BendingPictureSemiTransparentText"/>
    <dgm:cxn modelId="{4985BC25-1835-4D79-8640-7EFE2BA36E5E}" type="presParOf" srcId="{46CAA689-090C-432F-947E-39544A74298C}" destId="{DB3B7D1D-59D4-44FD-87CF-519B9860DACA}" srcOrd="0" destOrd="0" presId="urn:microsoft.com/office/officeart/2008/layout/BendingPictureSemiTransparentText"/>
    <dgm:cxn modelId="{90AAA1D7-60AC-473D-A13E-E6B6AF1084A0}" type="presParOf" srcId="{DB3B7D1D-59D4-44FD-87CF-519B9860DACA}" destId="{33D8F5A1-010F-4203-BE3F-0A137B291DA5}" srcOrd="0" destOrd="0" presId="urn:microsoft.com/office/officeart/2008/layout/BendingPictureSemiTransparentText"/>
    <dgm:cxn modelId="{3E6DA5CF-FA48-4C11-A9A4-25D7A0CF2EC5}" type="presParOf" srcId="{DB3B7D1D-59D4-44FD-87CF-519B9860DACA}" destId="{29283621-BB0E-49D8-B8FC-BBE0F1C0DF1D}" srcOrd="1" destOrd="0" presId="urn:microsoft.com/office/officeart/2008/layout/BendingPictureSemiTransparentText"/>
    <dgm:cxn modelId="{BABAAF4E-1728-4345-BEDA-501A9988B026}" type="presParOf" srcId="{46CAA689-090C-432F-947E-39544A74298C}" destId="{D23C9A3B-E8F1-409F-B5C8-C126895CB27A}" srcOrd="1" destOrd="0" presId="urn:microsoft.com/office/officeart/2008/layout/BendingPictureSemiTransparentText"/>
    <dgm:cxn modelId="{BB662DFD-839A-49AE-A840-E82E91EF1864}" type="presParOf" srcId="{46CAA689-090C-432F-947E-39544A74298C}" destId="{D0B78913-3940-4278-A5EC-1C225B6C0F79}" srcOrd="2" destOrd="0" presId="urn:microsoft.com/office/officeart/2008/layout/BendingPictureSemiTransparentText"/>
    <dgm:cxn modelId="{D2061154-AA45-478D-BF80-A2D40FE18F3D}" type="presParOf" srcId="{D0B78913-3940-4278-A5EC-1C225B6C0F79}" destId="{8B0E5198-C805-4D36-B8D3-E1D39F98526E}" srcOrd="0" destOrd="0" presId="urn:microsoft.com/office/officeart/2008/layout/BendingPictureSemiTransparentText"/>
    <dgm:cxn modelId="{AD503384-9121-4A35-98ED-FC06074F2FE3}" type="presParOf" srcId="{D0B78913-3940-4278-A5EC-1C225B6C0F79}" destId="{78884C25-BD1E-4B05-8865-667061C5AB69}" srcOrd="1" destOrd="0" presId="urn:microsoft.com/office/officeart/2008/layout/BendingPictureSemiTransparentText"/>
    <dgm:cxn modelId="{E2B80F23-8829-41E8-80C1-A61D3D786693}" type="presParOf" srcId="{46CAA689-090C-432F-947E-39544A74298C}" destId="{8B14799F-0ECE-4F71-8F3C-4458FEF45A33}" srcOrd="3" destOrd="0" presId="urn:microsoft.com/office/officeart/2008/layout/BendingPictureSemiTransparentText"/>
    <dgm:cxn modelId="{89095F78-D4BA-484F-BF1A-121DECF47AE3}" type="presParOf" srcId="{46CAA689-090C-432F-947E-39544A74298C}" destId="{4D0B8D64-77C2-47C3-AF5A-6ACD638A7A90}" srcOrd="4" destOrd="0" presId="urn:microsoft.com/office/officeart/2008/layout/BendingPictureSemiTransparentText"/>
    <dgm:cxn modelId="{5882C305-6A7F-4682-B38C-222E87E693D6}" type="presParOf" srcId="{4D0B8D64-77C2-47C3-AF5A-6ACD638A7A90}" destId="{5098F7E5-76BA-4BC9-A3F5-C646D647B5D5}" srcOrd="0" destOrd="0" presId="urn:microsoft.com/office/officeart/2008/layout/BendingPictureSemiTransparentText"/>
    <dgm:cxn modelId="{33BC3E16-C080-4660-838A-C07D521B69B2}" type="presParOf" srcId="{4D0B8D64-77C2-47C3-AF5A-6ACD638A7A90}" destId="{DC2A6761-4FEE-4405-80A3-FA080DC059BD}" srcOrd="1" destOrd="0" presId="urn:microsoft.com/office/officeart/2008/layout/BendingPictureSemiTransparentText"/>
    <dgm:cxn modelId="{5949172D-74C2-47C4-B772-59046835E137}" type="presParOf" srcId="{46CAA689-090C-432F-947E-39544A74298C}" destId="{FE5E8F18-0318-43BA-8348-89C5FA00E99B}" srcOrd="5" destOrd="0" presId="urn:microsoft.com/office/officeart/2008/layout/BendingPictureSemiTransparentText"/>
    <dgm:cxn modelId="{FB1FB60A-0B46-41E0-80B8-B22C5AE3CECF}" type="presParOf" srcId="{46CAA689-090C-432F-947E-39544A74298C}" destId="{4340DC83-5E96-4AD9-9054-C3388D7BBF35}" srcOrd="6" destOrd="0" presId="urn:microsoft.com/office/officeart/2008/layout/BendingPictureSemiTransparentText"/>
    <dgm:cxn modelId="{E2F696E1-A915-4AAD-8B2B-4F25BB92ED52}" type="presParOf" srcId="{4340DC83-5E96-4AD9-9054-C3388D7BBF35}" destId="{C840ED3F-AE3C-4D94-A0E1-405D6C3CC351}" srcOrd="0" destOrd="0" presId="urn:microsoft.com/office/officeart/2008/layout/BendingPictureSemiTransparentText"/>
    <dgm:cxn modelId="{796554DA-E23D-414C-995F-FD9129FCB533}" type="presParOf" srcId="{4340DC83-5E96-4AD9-9054-C3388D7BBF35}" destId="{70D4DEA5-73A0-409D-85CE-F371AFF91867}"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74A75F3-A333-4228-9FC1-B84FAE471992}"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61FFF764-6A3C-4EC2-921C-7C08DF2E8993}">
      <dgm:prSet phldrT="[Tekst]" custT="1"/>
      <dgm:spPr/>
      <dgm:t>
        <a:bodyPr/>
        <a:lstStyle/>
        <a:p>
          <a:r>
            <a:rPr lang="pl-PL" sz="2400" b="1" dirty="0"/>
            <a:t>PADDOCK 1</a:t>
          </a:r>
        </a:p>
      </dgm:t>
    </dgm:pt>
    <dgm:pt modelId="{0349E3C5-9607-485A-9DF2-FADB3C6398CB}" type="parTrans" cxnId="{93CAFF22-8EDF-4585-9AE4-12682212EC50}">
      <dgm:prSet/>
      <dgm:spPr/>
      <dgm:t>
        <a:bodyPr/>
        <a:lstStyle/>
        <a:p>
          <a:endParaRPr lang="pl-PL" sz="2400" b="1"/>
        </a:p>
      </dgm:t>
    </dgm:pt>
    <dgm:pt modelId="{01610583-38A4-451F-86AB-07CE3982AE60}" type="sibTrans" cxnId="{93CAFF22-8EDF-4585-9AE4-12682212EC50}">
      <dgm:prSet/>
      <dgm:spPr/>
      <dgm:t>
        <a:bodyPr/>
        <a:lstStyle/>
        <a:p>
          <a:endParaRPr lang="pl-PL" sz="2400" b="1"/>
        </a:p>
      </dgm:t>
    </dgm:pt>
    <dgm:pt modelId="{086F4D66-F155-40E6-8305-2F1F407C370F}">
      <dgm:prSet phldrT="[Tekst]" custT="1"/>
      <dgm:spPr/>
      <dgm:t>
        <a:bodyPr/>
        <a:lstStyle/>
        <a:p>
          <a:r>
            <a:rPr lang="pl-PL" sz="2400" b="1" dirty="0"/>
            <a:t>PADDOCK 2</a:t>
          </a:r>
        </a:p>
      </dgm:t>
    </dgm:pt>
    <dgm:pt modelId="{79540970-FC8F-4CF4-B01D-2BA9C922B517}" type="parTrans" cxnId="{319E7476-5366-4E1A-8299-4DC058631A47}">
      <dgm:prSet/>
      <dgm:spPr/>
      <dgm:t>
        <a:bodyPr/>
        <a:lstStyle/>
        <a:p>
          <a:endParaRPr lang="pl-PL" sz="2400" b="1"/>
        </a:p>
      </dgm:t>
    </dgm:pt>
    <dgm:pt modelId="{FB5B9E7D-226B-4104-A66B-63DB923F09E5}" type="sibTrans" cxnId="{319E7476-5366-4E1A-8299-4DC058631A47}">
      <dgm:prSet/>
      <dgm:spPr/>
      <dgm:t>
        <a:bodyPr/>
        <a:lstStyle/>
        <a:p>
          <a:endParaRPr lang="pl-PL" sz="2400" b="1"/>
        </a:p>
      </dgm:t>
    </dgm:pt>
    <dgm:pt modelId="{809D3FB9-2B22-440B-9292-633117DC6565}">
      <dgm:prSet phldrT="[Tekst]" custT="1"/>
      <dgm:spPr/>
      <dgm:t>
        <a:bodyPr/>
        <a:lstStyle/>
        <a:p>
          <a:r>
            <a:rPr lang="pl-PL" sz="2400" b="1" dirty="0"/>
            <a:t>PADDOCK 3</a:t>
          </a:r>
        </a:p>
      </dgm:t>
    </dgm:pt>
    <dgm:pt modelId="{6FC8FD88-C358-415A-8D4B-CCAACECFAE54}" type="parTrans" cxnId="{9E289800-3484-4793-8490-96E212DED2C6}">
      <dgm:prSet/>
      <dgm:spPr/>
      <dgm:t>
        <a:bodyPr/>
        <a:lstStyle/>
        <a:p>
          <a:endParaRPr lang="pl-PL" sz="2400" b="1"/>
        </a:p>
      </dgm:t>
    </dgm:pt>
    <dgm:pt modelId="{C1CE56C9-20FD-4C6A-91C8-E66691ACF56E}" type="sibTrans" cxnId="{9E289800-3484-4793-8490-96E212DED2C6}">
      <dgm:prSet/>
      <dgm:spPr/>
      <dgm:t>
        <a:bodyPr/>
        <a:lstStyle/>
        <a:p>
          <a:endParaRPr lang="pl-PL" sz="2400" b="1"/>
        </a:p>
      </dgm:t>
    </dgm:pt>
    <dgm:pt modelId="{5F5185F7-6626-4206-89A3-8D7D045F91D2}">
      <dgm:prSet phldrT="[Tekst]" custT="1"/>
      <dgm:spPr/>
      <dgm:t>
        <a:bodyPr/>
        <a:lstStyle/>
        <a:p>
          <a:r>
            <a:rPr lang="pl-PL" sz="2400" b="1" dirty="0"/>
            <a:t>PADDOCK 4</a:t>
          </a:r>
        </a:p>
      </dgm:t>
    </dgm:pt>
    <dgm:pt modelId="{E8810757-D9B2-49DC-8F16-9B00BC6D4483}" type="parTrans" cxnId="{95B3E3BC-DBBF-472E-BEBA-9EF7C48B77B8}">
      <dgm:prSet/>
      <dgm:spPr/>
      <dgm:t>
        <a:bodyPr/>
        <a:lstStyle/>
        <a:p>
          <a:endParaRPr lang="pl-PL" sz="2400" b="1"/>
        </a:p>
      </dgm:t>
    </dgm:pt>
    <dgm:pt modelId="{BFB0447C-B5A2-48AC-9C89-81960CC7120A}" type="sibTrans" cxnId="{95B3E3BC-DBBF-472E-BEBA-9EF7C48B77B8}">
      <dgm:prSet/>
      <dgm:spPr/>
      <dgm:t>
        <a:bodyPr/>
        <a:lstStyle/>
        <a:p>
          <a:endParaRPr lang="pl-PL" sz="2400" b="1"/>
        </a:p>
      </dgm:t>
    </dgm:pt>
    <dgm:pt modelId="{93FA25A6-1DBF-429A-AE8A-750827B10A80}">
      <dgm:prSet phldrT="[Tekst]" custT="1"/>
      <dgm:spPr/>
      <dgm:t>
        <a:bodyPr/>
        <a:lstStyle/>
        <a:p>
          <a:r>
            <a:rPr lang="pl-PL" sz="2400" b="1" dirty="0"/>
            <a:t>PADDOCK 6</a:t>
          </a:r>
        </a:p>
      </dgm:t>
    </dgm:pt>
    <dgm:pt modelId="{F1A867BF-571F-4C78-8A76-5851E3310ED2}" type="parTrans" cxnId="{C36E39B9-4297-4A89-B25E-ED45C2ED3952}">
      <dgm:prSet/>
      <dgm:spPr/>
      <dgm:t>
        <a:bodyPr/>
        <a:lstStyle/>
        <a:p>
          <a:endParaRPr lang="pl-PL"/>
        </a:p>
      </dgm:t>
    </dgm:pt>
    <dgm:pt modelId="{BC5DC095-3C91-442F-9969-59986FA1579D}" type="sibTrans" cxnId="{C36E39B9-4297-4A89-B25E-ED45C2ED3952}">
      <dgm:prSet/>
      <dgm:spPr/>
      <dgm:t>
        <a:bodyPr/>
        <a:lstStyle/>
        <a:p>
          <a:endParaRPr lang="pl-PL"/>
        </a:p>
      </dgm:t>
    </dgm:pt>
    <dgm:pt modelId="{93A94D89-93F9-4B98-B991-D3E1B3576E03}">
      <dgm:prSet phldrT="[Tekst]" custT="1"/>
      <dgm:spPr/>
      <dgm:t>
        <a:bodyPr/>
        <a:lstStyle/>
        <a:p>
          <a:r>
            <a:rPr lang="pl-PL" sz="2400" b="1" dirty="0"/>
            <a:t>PADDOCK 5</a:t>
          </a:r>
        </a:p>
      </dgm:t>
    </dgm:pt>
    <dgm:pt modelId="{4023B29A-7EDD-4A8B-AA4B-17FD30C39DC9}" type="parTrans" cxnId="{7724C59F-7BDF-4B46-9F67-268D4A0DB4D0}">
      <dgm:prSet/>
      <dgm:spPr/>
      <dgm:t>
        <a:bodyPr/>
        <a:lstStyle/>
        <a:p>
          <a:endParaRPr lang="pl-PL"/>
        </a:p>
      </dgm:t>
    </dgm:pt>
    <dgm:pt modelId="{900121AD-B452-4339-AD18-9C06B53A2F52}" type="sibTrans" cxnId="{7724C59F-7BDF-4B46-9F67-268D4A0DB4D0}">
      <dgm:prSet/>
      <dgm:spPr/>
      <dgm:t>
        <a:bodyPr/>
        <a:lstStyle/>
        <a:p>
          <a:endParaRPr lang="pl-PL"/>
        </a:p>
      </dgm:t>
    </dgm:pt>
    <dgm:pt modelId="{46CAA689-090C-432F-947E-39544A74298C}" type="pres">
      <dgm:prSet presAssocID="{F74A75F3-A333-4228-9FC1-B84FAE471992}" presName="Name0" presStyleCnt="0">
        <dgm:presLayoutVars>
          <dgm:dir/>
          <dgm:resizeHandles val="exact"/>
        </dgm:presLayoutVars>
      </dgm:prSet>
      <dgm:spPr/>
    </dgm:pt>
    <dgm:pt modelId="{DB3B7D1D-59D4-44FD-87CF-519B9860DACA}" type="pres">
      <dgm:prSet presAssocID="{61FFF764-6A3C-4EC2-921C-7C08DF2E8993}" presName="composite" presStyleCnt="0"/>
      <dgm:spPr/>
    </dgm:pt>
    <dgm:pt modelId="{33D8F5A1-010F-4203-BE3F-0A137B291DA5}" type="pres">
      <dgm:prSet presAssocID="{61FFF764-6A3C-4EC2-921C-7C08DF2E8993}" presName="rect1" presStyleLbl="bgShp" presStyleIdx="0" presStyleCnt="6" custLinFactNeighborX="-1171" custLinFactNeighborY="-17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9283621-BB0E-49D8-B8FC-BBE0F1C0DF1D}" type="pres">
      <dgm:prSet presAssocID="{61FFF764-6A3C-4EC2-921C-7C08DF2E8993}" presName="rect2" presStyleLbl="trBgShp" presStyleIdx="0" presStyleCnt="6">
        <dgm:presLayoutVars>
          <dgm:bulletEnabled val="1"/>
        </dgm:presLayoutVars>
      </dgm:prSet>
      <dgm:spPr/>
    </dgm:pt>
    <dgm:pt modelId="{D23C9A3B-E8F1-409F-B5C8-C126895CB27A}" type="pres">
      <dgm:prSet presAssocID="{01610583-38A4-451F-86AB-07CE3982AE60}" presName="sibTrans" presStyleCnt="0"/>
      <dgm:spPr/>
    </dgm:pt>
    <dgm:pt modelId="{D0B78913-3940-4278-A5EC-1C225B6C0F79}" type="pres">
      <dgm:prSet presAssocID="{086F4D66-F155-40E6-8305-2F1F407C370F}" presName="composite" presStyleCnt="0"/>
      <dgm:spPr/>
    </dgm:pt>
    <dgm:pt modelId="{8B0E5198-C805-4D36-B8D3-E1D39F98526E}" type="pres">
      <dgm:prSet presAssocID="{086F4D66-F155-40E6-8305-2F1F407C370F}" presName="rect1" presStyleLbl="bgShp" presStyleIdx="1"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8884C25-BD1E-4B05-8865-667061C5AB69}" type="pres">
      <dgm:prSet presAssocID="{086F4D66-F155-40E6-8305-2F1F407C370F}" presName="rect2" presStyleLbl="trBgShp" presStyleIdx="1" presStyleCnt="6">
        <dgm:presLayoutVars>
          <dgm:bulletEnabled val="1"/>
        </dgm:presLayoutVars>
      </dgm:prSet>
      <dgm:spPr/>
    </dgm:pt>
    <dgm:pt modelId="{8B14799F-0ECE-4F71-8F3C-4458FEF45A33}" type="pres">
      <dgm:prSet presAssocID="{FB5B9E7D-226B-4104-A66B-63DB923F09E5}" presName="sibTrans" presStyleCnt="0"/>
      <dgm:spPr/>
    </dgm:pt>
    <dgm:pt modelId="{4D0B8D64-77C2-47C3-AF5A-6ACD638A7A90}" type="pres">
      <dgm:prSet presAssocID="{809D3FB9-2B22-440B-9292-633117DC6565}" presName="composite" presStyleCnt="0"/>
      <dgm:spPr/>
    </dgm:pt>
    <dgm:pt modelId="{5098F7E5-76BA-4BC9-A3F5-C646D647B5D5}" type="pres">
      <dgm:prSet presAssocID="{809D3FB9-2B22-440B-9292-633117DC6565}" presName="rect1" presStyleLbl="bgShp" presStyleIdx="2"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DC2A6761-4FEE-4405-80A3-FA080DC059BD}" type="pres">
      <dgm:prSet presAssocID="{809D3FB9-2B22-440B-9292-633117DC6565}" presName="rect2" presStyleLbl="trBgShp" presStyleIdx="2" presStyleCnt="6">
        <dgm:presLayoutVars>
          <dgm:bulletEnabled val="1"/>
        </dgm:presLayoutVars>
      </dgm:prSet>
      <dgm:spPr/>
    </dgm:pt>
    <dgm:pt modelId="{FE5E8F18-0318-43BA-8348-89C5FA00E99B}" type="pres">
      <dgm:prSet presAssocID="{C1CE56C9-20FD-4C6A-91C8-E66691ACF56E}" presName="sibTrans" presStyleCnt="0"/>
      <dgm:spPr/>
    </dgm:pt>
    <dgm:pt modelId="{4340DC83-5E96-4AD9-9054-C3388D7BBF35}" type="pres">
      <dgm:prSet presAssocID="{5F5185F7-6626-4206-89A3-8D7D045F91D2}" presName="composite" presStyleCnt="0"/>
      <dgm:spPr/>
    </dgm:pt>
    <dgm:pt modelId="{C840ED3F-AE3C-4D94-A0E1-405D6C3CC351}" type="pres">
      <dgm:prSet presAssocID="{5F5185F7-6626-4206-89A3-8D7D045F91D2}" presName="rect1" presStyleLbl="bgShp" presStyleIdx="3"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0D4DEA5-73A0-409D-85CE-F371AFF91867}" type="pres">
      <dgm:prSet presAssocID="{5F5185F7-6626-4206-89A3-8D7D045F91D2}" presName="rect2" presStyleLbl="trBgShp" presStyleIdx="3" presStyleCnt="6">
        <dgm:presLayoutVars>
          <dgm:bulletEnabled val="1"/>
        </dgm:presLayoutVars>
      </dgm:prSet>
      <dgm:spPr/>
    </dgm:pt>
    <dgm:pt modelId="{25AAE966-F083-4823-94A0-3365863D7E0E}" type="pres">
      <dgm:prSet presAssocID="{BFB0447C-B5A2-48AC-9C89-81960CC7120A}" presName="sibTrans" presStyleCnt="0"/>
      <dgm:spPr/>
    </dgm:pt>
    <dgm:pt modelId="{C61295F4-BD38-4FB1-8A9D-A3FBF88F47CF}" type="pres">
      <dgm:prSet presAssocID="{93A94D89-93F9-4B98-B991-D3E1B3576E03}" presName="composite" presStyleCnt="0"/>
      <dgm:spPr/>
    </dgm:pt>
    <dgm:pt modelId="{6D632AB6-ED45-4FDA-B795-23F2D5D6DCE1}" type="pres">
      <dgm:prSet presAssocID="{93A94D89-93F9-4B98-B991-D3E1B3576E03}" presName="rect1" presStyleLbl="bgShp" presStyleIdx="4"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F681AC7B-5384-4B8A-8456-E6D7D725B66F}" type="pres">
      <dgm:prSet presAssocID="{93A94D89-93F9-4B98-B991-D3E1B3576E03}" presName="rect2" presStyleLbl="trBgShp" presStyleIdx="4" presStyleCnt="6">
        <dgm:presLayoutVars>
          <dgm:bulletEnabled val="1"/>
        </dgm:presLayoutVars>
      </dgm:prSet>
      <dgm:spPr/>
    </dgm:pt>
    <dgm:pt modelId="{A7B6E960-9626-484C-B9A6-1E751BF50BCC}" type="pres">
      <dgm:prSet presAssocID="{900121AD-B452-4339-AD18-9C06B53A2F52}" presName="sibTrans" presStyleCnt="0"/>
      <dgm:spPr/>
    </dgm:pt>
    <dgm:pt modelId="{54384DCE-638F-4C5B-8ECF-7E2AD762CD79}" type="pres">
      <dgm:prSet presAssocID="{93FA25A6-1DBF-429A-AE8A-750827B10A80}" presName="composite" presStyleCnt="0"/>
      <dgm:spPr/>
    </dgm:pt>
    <dgm:pt modelId="{5B885CAD-0636-400D-B5DE-497DC4206C6E}" type="pres">
      <dgm:prSet presAssocID="{93FA25A6-1DBF-429A-AE8A-750827B10A80}" presName="rect1" presStyleLbl="bgShp" presStyleIdx="5"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176083B3-81B6-464F-84B8-35AD68D6FD52}" type="pres">
      <dgm:prSet presAssocID="{93FA25A6-1DBF-429A-AE8A-750827B10A80}" presName="rect2" presStyleLbl="trBgShp" presStyleIdx="5" presStyleCnt="6">
        <dgm:presLayoutVars>
          <dgm:bulletEnabled val="1"/>
        </dgm:presLayoutVars>
      </dgm:prSet>
      <dgm:spPr/>
    </dgm:pt>
  </dgm:ptLst>
  <dgm:cxnLst>
    <dgm:cxn modelId="{9E289800-3484-4793-8490-96E212DED2C6}" srcId="{F74A75F3-A333-4228-9FC1-B84FAE471992}" destId="{809D3FB9-2B22-440B-9292-633117DC6565}" srcOrd="2" destOrd="0" parTransId="{6FC8FD88-C358-415A-8D4B-CCAACECFAE54}" sibTransId="{C1CE56C9-20FD-4C6A-91C8-E66691ACF56E}"/>
    <dgm:cxn modelId="{1F9AD80C-DF81-405E-BDED-1407AA6D45F9}" type="presOf" srcId="{F74A75F3-A333-4228-9FC1-B84FAE471992}" destId="{46CAA689-090C-432F-947E-39544A74298C}" srcOrd="0" destOrd="0" presId="urn:microsoft.com/office/officeart/2008/layout/BendingPictureSemiTransparentText"/>
    <dgm:cxn modelId="{93CAFF22-8EDF-4585-9AE4-12682212EC50}" srcId="{F74A75F3-A333-4228-9FC1-B84FAE471992}" destId="{61FFF764-6A3C-4EC2-921C-7C08DF2E8993}" srcOrd="0" destOrd="0" parTransId="{0349E3C5-9607-485A-9DF2-FADB3C6398CB}" sibTransId="{01610583-38A4-451F-86AB-07CE3982AE60}"/>
    <dgm:cxn modelId="{7F732935-A1B3-48B2-B3F0-F5870DC105E2}" type="presOf" srcId="{93FA25A6-1DBF-429A-AE8A-750827B10A80}" destId="{176083B3-81B6-464F-84B8-35AD68D6FD52}" srcOrd="0" destOrd="0" presId="urn:microsoft.com/office/officeart/2008/layout/BendingPictureSemiTransparentText"/>
    <dgm:cxn modelId="{319E7476-5366-4E1A-8299-4DC058631A47}" srcId="{F74A75F3-A333-4228-9FC1-B84FAE471992}" destId="{086F4D66-F155-40E6-8305-2F1F407C370F}" srcOrd="1" destOrd="0" parTransId="{79540970-FC8F-4CF4-B01D-2BA9C922B517}" sibTransId="{FB5B9E7D-226B-4104-A66B-63DB923F09E5}"/>
    <dgm:cxn modelId="{978EC49C-D55A-46CF-8C2A-662CBA8C006D}" type="presOf" srcId="{809D3FB9-2B22-440B-9292-633117DC6565}" destId="{DC2A6761-4FEE-4405-80A3-FA080DC059BD}" srcOrd="0" destOrd="0" presId="urn:microsoft.com/office/officeart/2008/layout/BendingPictureSemiTransparentText"/>
    <dgm:cxn modelId="{7724C59F-7BDF-4B46-9F67-268D4A0DB4D0}" srcId="{F74A75F3-A333-4228-9FC1-B84FAE471992}" destId="{93A94D89-93F9-4B98-B991-D3E1B3576E03}" srcOrd="4" destOrd="0" parTransId="{4023B29A-7EDD-4A8B-AA4B-17FD30C39DC9}" sibTransId="{900121AD-B452-4339-AD18-9C06B53A2F52}"/>
    <dgm:cxn modelId="{C36E39B9-4297-4A89-B25E-ED45C2ED3952}" srcId="{F74A75F3-A333-4228-9FC1-B84FAE471992}" destId="{93FA25A6-1DBF-429A-AE8A-750827B10A80}" srcOrd="5" destOrd="0" parTransId="{F1A867BF-571F-4C78-8A76-5851E3310ED2}" sibTransId="{BC5DC095-3C91-442F-9969-59986FA1579D}"/>
    <dgm:cxn modelId="{FBE847B9-89C3-4939-B536-3B2446F2B5BA}" type="presOf" srcId="{5F5185F7-6626-4206-89A3-8D7D045F91D2}" destId="{70D4DEA5-73A0-409D-85CE-F371AFF91867}" srcOrd="0" destOrd="0" presId="urn:microsoft.com/office/officeart/2008/layout/BendingPictureSemiTransparentText"/>
    <dgm:cxn modelId="{95B3E3BC-DBBF-472E-BEBA-9EF7C48B77B8}" srcId="{F74A75F3-A333-4228-9FC1-B84FAE471992}" destId="{5F5185F7-6626-4206-89A3-8D7D045F91D2}" srcOrd="3" destOrd="0" parTransId="{E8810757-D9B2-49DC-8F16-9B00BC6D4483}" sibTransId="{BFB0447C-B5A2-48AC-9C89-81960CC7120A}"/>
    <dgm:cxn modelId="{AC4317C3-2030-4052-848B-68B114B6A44B}" type="presOf" srcId="{93A94D89-93F9-4B98-B991-D3E1B3576E03}" destId="{F681AC7B-5384-4B8A-8456-E6D7D725B66F}" srcOrd="0" destOrd="0" presId="urn:microsoft.com/office/officeart/2008/layout/BendingPictureSemiTransparentText"/>
    <dgm:cxn modelId="{83D92BE5-0F23-49B4-B69B-CEDE93E77421}" type="presOf" srcId="{61FFF764-6A3C-4EC2-921C-7C08DF2E8993}" destId="{29283621-BB0E-49D8-B8FC-BBE0F1C0DF1D}" srcOrd="0" destOrd="0" presId="urn:microsoft.com/office/officeart/2008/layout/BendingPictureSemiTransparentText"/>
    <dgm:cxn modelId="{3D9879EF-B595-4274-AA47-82BF79C3D072}" type="presOf" srcId="{086F4D66-F155-40E6-8305-2F1F407C370F}" destId="{78884C25-BD1E-4B05-8865-667061C5AB69}" srcOrd="0" destOrd="0" presId="urn:microsoft.com/office/officeart/2008/layout/BendingPictureSemiTransparentText"/>
    <dgm:cxn modelId="{4985BC25-1835-4D79-8640-7EFE2BA36E5E}" type="presParOf" srcId="{46CAA689-090C-432F-947E-39544A74298C}" destId="{DB3B7D1D-59D4-44FD-87CF-519B9860DACA}" srcOrd="0" destOrd="0" presId="urn:microsoft.com/office/officeart/2008/layout/BendingPictureSemiTransparentText"/>
    <dgm:cxn modelId="{90AAA1D7-60AC-473D-A13E-E6B6AF1084A0}" type="presParOf" srcId="{DB3B7D1D-59D4-44FD-87CF-519B9860DACA}" destId="{33D8F5A1-010F-4203-BE3F-0A137B291DA5}" srcOrd="0" destOrd="0" presId="urn:microsoft.com/office/officeart/2008/layout/BendingPictureSemiTransparentText"/>
    <dgm:cxn modelId="{3E6DA5CF-FA48-4C11-A9A4-25D7A0CF2EC5}" type="presParOf" srcId="{DB3B7D1D-59D4-44FD-87CF-519B9860DACA}" destId="{29283621-BB0E-49D8-B8FC-BBE0F1C0DF1D}" srcOrd="1" destOrd="0" presId="urn:microsoft.com/office/officeart/2008/layout/BendingPictureSemiTransparentText"/>
    <dgm:cxn modelId="{BABAAF4E-1728-4345-BEDA-501A9988B026}" type="presParOf" srcId="{46CAA689-090C-432F-947E-39544A74298C}" destId="{D23C9A3B-E8F1-409F-B5C8-C126895CB27A}" srcOrd="1" destOrd="0" presId="urn:microsoft.com/office/officeart/2008/layout/BendingPictureSemiTransparentText"/>
    <dgm:cxn modelId="{BB662DFD-839A-49AE-A840-E82E91EF1864}" type="presParOf" srcId="{46CAA689-090C-432F-947E-39544A74298C}" destId="{D0B78913-3940-4278-A5EC-1C225B6C0F79}" srcOrd="2" destOrd="0" presId="urn:microsoft.com/office/officeart/2008/layout/BendingPictureSemiTransparentText"/>
    <dgm:cxn modelId="{D2061154-AA45-478D-BF80-A2D40FE18F3D}" type="presParOf" srcId="{D0B78913-3940-4278-A5EC-1C225B6C0F79}" destId="{8B0E5198-C805-4D36-B8D3-E1D39F98526E}" srcOrd="0" destOrd="0" presId="urn:microsoft.com/office/officeart/2008/layout/BendingPictureSemiTransparentText"/>
    <dgm:cxn modelId="{AD503384-9121-4A35-98ED-FC06074F2FE3}" type="presParOf" srcId="{D0B78913-3940-4278-A5EC-1C225B6C0F79}" destId="{78884C25-BD1E-4B05-8865-667061C5AB69}" srcOrd="1" destOrd="0" presId="urn:microsoft.com/office/officeart/2008/layout/BendingPictureSemiTransparentText"/>
    <dgm:cxn modelId="{E2B80F23-8829-41E8-80C1-A61D3D786693}" type="presParOf" srcId="{46CAA689-090C-432F-947E-39544A74298C}" destId="{8B14799F-0ECE-4F71-8F3C-4458FEF45A33}" srcOrd="3" destOrd="0" presId="urn:microsoft.com/office/officeart/2008/layout/BendingPictureSemiTransparentText"/>
    <dgm:cxn modelId="{89095F78-D4BA-484F-BF1A-121DECF47AE3}" type="presParOf" srcId="{46CAA689-090C-432F-947E-39544A74298C}" destId="{4D0B8D64-77C2-47C3-AF5A-6ACD638A7A90}" srcOrd="4" destOrd="0" presId="urn:microsoft.com/office/officeart/2008/layout/BendingPictureSemiTransparentText"/>
    <dgm:cxn modelId="{5882C305-6A7F-4682-B38C-222E87E693D6}" type="presParOf" srcId="{4D0B8D64-77C2-47C3-AF5A-6ACD638A7A90}" destId="{5098F7E5-76BA-4BC9-A3F5-C646D647B5D5}" srcOrd="0" destOrd="0" presId="urn:microsoft.com/office/officeart/2008/layout/BendingPictureSemiTransparentText"/>
    <dgm:cxn modelId="{33BC3E16-C080-4660-838A-C07D521B69B2}" type="presParOf" srcId="{4D0B8D64-77C2-47C3-AF5A-6ACD638A7A90}" destId="{DC2A6761-4FEE-4405-80A3-FA080DC059BD}" srcOrd="1" destOrd="0" presId="urn:microsoft.com/office/officeart/2008/layout/BendingPictureSemiTransparentText"/>
    <dgm:cxn modelId="{5949172D-74C2-47C4-B772-59046835E137}" type="presParOf" srcId="{46CAA689-090C-432F-947E-39544A74298C}" destId="{FE5E8F18-0318-43BA-8348-89C5FA00E99B}" srcOrd="5" destOrd="0" presId="urn:microsoft.com/office/officeart/2008/layout/BendingPictureSemiTransparentText"/>
    <dgm:cxn modelId="{FB1FB60A-0B46-41E0-80B8-B22C5AE3CECF}" type="presParOf" srcId="{46CAA689-090C-432F-947E-39544A74298C}" destId="{4340DC83-5E96-4AD9-9054-C3388D7BBF35}" srcOrd="6" destOrd="0" presId="urn:microsoft.com/office/officeart/2008/layout/BendingPictureSemiTransparentText"/>
    <dgm:cxn modelId="{E2F696E1-A915-4AAD-8B2B-4F25BB92ED52}" type="presParOf" srcId="{4340DC83-5E96-4AD9-9054-C3388D7BBF35}" destId="{C840ED3F-AE3C-4D94-A0E1-405D6C3CC351}" srcOrd="0" destOrd="0" presId="urn:microsoft.com/office/officeart/2008/layout/BendingPictureSemiTransparentText"/>
    <dgm:cxn modelId="{796554DA-E23D-414C-995F-FD9129FCB533}" type="presParOf" srcId="{4340DC83-5E96-4AD9-9054-C3388D7BBF35}" destId="{70D4DEA5-73A0-409D-85CE-F371AFF91867}" srcOrd="1" destOrd="0" presId="urn:microsoft.com/office/officeart/2008/layout/BendingPictureSemiTransparentText"/>
    <dgm:cxn modelId="{81919655-56A6-4123-892C-B450D4D94E26}" type="presParOf" srcId="{46CAA689-090C-432F-947E-39544A74298C}" destId="{25AAE966-F083-4823-94A0-3365863D7E0E}" srcOrd="7" destOrd="0" presId="urn:microsoft.com/office/officeart/2008/layout/BendingPictureSemiTransparentText"/>
    <dgm:cxn modelId="{7D7FAA02-0535-43EF-AD6E-32853844DAEE}" type="presParOf" srcId="{46CAA689-090C-432F-947E-39544A74298C}" destId="{C61295F4-BD38-4FB1-8A9D-A3FBF88F47CF}" srcOrd="8" destOrd="0" presId="urn:microsoft.com/office/officeart/2008/layout/BendingPictureSemiTransparentText"/>
    <dgm:cxn modelId="{7FAD2A4C-3609-42CD-B546-3513833BD35E}" type="presParOf" srcId="{C61295F4-BD38-4FB1-8A9D-A3FBF88F47CF}" destId="{6D632AB6-ED45-4FDA-B795-23F2D5D6DCE1}" srcOrd="0" destOrd="0" presId="urn:microsoft.com/office/officeart/2008/layout/BendingPictureSemiTransparentText"/>
    <dgm:cxn modelId="{670664D5-6995-4AC0-AFDF-A781CD5BC2CB}" type="presParOf" srcId="{C61295F4-BD38-4FB1-8A9D-A3FBF88F47CF}" destId="{F681AC7B-5384-4B8A-8456-E6D7D725B66F}" srcOrd="1" destOrd="0" presId="urn:microsoft.com/office/officeart/2008/layout/BendingPictureSemiTransparentText"/>
    <dgm:cxn modelId="{79C84FF9-54D8-40BB-B287-F68897418290}" type="presParOf" srcId="{46CAA689-090C-432F-947E-39544A74298C}" destId="{A7B6E960-9626-484C-B9A6-1E751BF50BCC}" srcOrd="9" destOrd="0" presId="urn:microsoft.com/office/officeart/2008/layout/BendingPictureSemiTransparentText"/>
    <dgm:cxn modelId="{2ECB83AD-7CCB-45ED-B87E-E8D908AFF449}" type="presParOf" srcId="{46CAA689-090C-432F-947E-39544A74298C}" destId="{54384DCE-638F-4C5B-8ECF-7E2AD762CD79}" srcOrd="10" destOrd="0" presId="urn:microsoft.com/office/officeart/2008/layout/BendingPictureSemiTransparentText"/>
    <dgm:cxn modelId="{DB3943D6-F3E7-4562-A509-6737163D6A15}" type="presParOf" srcId="{54384DCE-638F-4C5B-8ECF-7E2AD762CD79}" destId="{5B885CAD-0636-400D-B5DE-497DC4206C6E}" srcOrd="0" destOrd="0" presId="urn:microsoft.com/office/officeart/2008/layout/BendingPictureSemiTransparentText"/>
    <dgm:cxn modelId="{1A8EF423-A1B2-4F22-BF8F-989E1CC2AD8E}" type="presParOf" srcId="{54384DCE-638F-4C5B-8ECF-7E2AD762CD79}" destId="{176083B3-81B6-464F-84B8-35AD68D6FD52}"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1800" b="0" i="0" dirty="0">
              <a:solidFill>
                <a:srgbClr val="000000"/>
              </a:solidFill>
            </a:rPr>
            <a:t>Effizient für Rotationsweidesysteme mit fester Koppelanordnung.</a:t>
          </a:r>
          <a:endParaRPr lang="pl-PL" sz="1800" dirty="0">
            <a:solidFill>
              <a:srgbClr val="000000"/>
            </a:solidFill>
          </a:endParaRPr>
        </a:p>
      </dgm:t>
    </dgm:pt>
    <dgm:pt modelId="{E6B8DA43-53FE-4F0D-BADD-7992AB81183D}" type="parTrans" cxnId="{F2D3DEB2-B7A6-4358-8CE1-869A7BF891C3}">
      <dgm:prSet/>
      <dgm:spPr/>
      <dgm:t>
        <a:bodyPr/>
        <a:lstStyle/>
        <a:p>
          <a:endParaRPr lang="pl-PL" sz="1800">
            <a:solidFill>
              <a:srgbClr val="000000"/>
            </a:solidFill>
          </a:endParaRPr>
        </a:p>
      </dgm:t>
    </dgm:pt>
    <dgm:pt modelId="{BB126D40-1F00-4665-AACB-052B166D4B3F}" type="sibTrans" cxnId="{F2D3DEB2-B7A6-4358-8CE1-869A7BF891C3}">
      <dgm:prSet/>
      <dgm:spPr/>
      <dgm:t>
        <a:bodyPr/>
        <a:lstStyle/>
        <a:p>
          <a:endParaRPr lang="pl-PL" sz="1800">
            <a:solidFill>
              <a:srgbClr val="000000"/>
            </a:solidFill>
          </a:endParaRPr>
        </a:p>
      </dgm:t>
    </dgm:pt>
    <dgm:pt modelId="{8CF29402-E156-4A53-AEF3-C299B78D7782}">
      <dgm:prSet custT="1"/>
      <dgm:spPr/>
      <dgm:t>
        <a:bodyPr/>
        <a:lstStyle/>
        <a:p>
          <a:r>
            <a:rPr lang="en-US" sz="1800" b="0" i="0" dirty="0">
              <a:solidFill>
                <a:srgbClr val="000000"/>
              </a:solidFill>
            </a:rPr>
            <a:t>Erfordert im Vergleich zu mobilen Systemen weniger häufige Wartung.</a:t>
          </a:r>
          <a:endParaRPr lang="pl-PL" sz="1800" dirty="0">
            <a:solidFill>
              <a:srgbClr val="000000"/>
            </a:solidFill>
          </a:endParaRPr>
        </a:p>
      </dgm:t>
    </dgm:pt>
    <dgm:pt modelId="{ED5B3076-831F-431C-8B12-28C5667D2D07}" type="parTrans" cxnId="{3F492371-176A-4032-A89E-8969FD05D7B4}">
      <dgm:prSet/>
      <dgm:spPr/>
      <dgm:t>
        <a:bodyPr/>
        <a:lstStyle/>
        <a:p>
          <a:endParaRPr lang="pl-PL" sz="1800">
            <a:solidFill>
              <a:srgbClr val="000000"/>
            </a:solidFill>
          </a:endParaRPr>
        </a:p>
      </dgm:t>
    </dgm:pt>
    <dgm:pt modelId="{E6E46DAA-8B12-4B82-9AC3-DADF871DCD49}" type="sibTrans" cxnId="{3F492371-176A-4032-A89E-8969FD05D7B4}">
      <dgm:prSet/>
      <dgm:spPr/>
      <dgm:t>
        <a:bodyPr/>
        <a:lstStyle/>
        <a:p>
          <a:endParaRPr lang="pl-PL" sz="1800">
            <a:solidFill>
              <a:srgbClr val="000000"/>
            </a:solidFill>
          </a:endParaRPr>
        </a:p>
      </dgm:t>
    </dgm:pt>
    <dgm:pt modelId="{B60F3FF8-C2C2-4CBA-A374-A2E3C6302DAC}">
      <dgm:prSet custT="1"/>
      <dgm:spPr/>
      <dgm:t>
        <a:bodyPr/>
        <a:lstStyle/>
        <a:p>
          <a:r>
            <a:rPr lang="en-US" sz="1800" b="0" i="0" dirty="0">
              <a:solidFill>
                <a:srgbClr val="000000"/>
              </a:solidFill>
            </a:rPr>
            <a:t>Langlebig und für große Herden geeignet.</a:t>
          </a:r>
          <a:endParaRPr lang="pl-PL" sz="1800" dirty="0">
            <a:solidFill>
              <a:srgbClr val="000000"/>
            </a:solidFill>
          </a:endParaRPr>
        </a:p>
      </dgm:t>
    </dgm:pt>
    <dgm:pt modelId="{D2C1C6FD-8517-4135-AE87-0CCA255F7E74}" type="parTrans" cxnId="{319691A9-F5CC-41F9-9315-7EF1685FAB03}">
      <dgm:prSet/>
      <dgm:spPr/>
      <dgm:t>
        <a:bodyPr/>
        <a:lstStyle/>
        <a:p>
          <a:endParaRPr lang="pl-PL" sz="1800">
            <a:solidFill>
              <a:srgbClr val="000000"/>
            </a:solidFill>
          </a:endParaRPr>
        </a:p>
      </dgm:t>
    </dgm:pt>
    <dgm:pt modelId="{9B16162A-7A15-4F70-8A86-0BA52D871DD2}" type="sibTrans" cxnId="{319691A9-F5CC-41F9-9315-7EF1685FAB03}">
      <dgm:prSet/>
      <dgm:spPr/>
      <dgm:t>
        <a:bodyPr/>
        <a:lstStyle/>
        <a:p>
          <a:endParaRPr lang="pl-PL" sz="1800">
            <a:solidFill>
              <a:srgbClr val="000000"/>
            </a:solidFill>
          </a:endParaRPr>
        </a:p>
      </dgm:t>
    </dgm:pt>
    <dgm:pt modelId="{F246F0C0-1A27-47B2-B5A3-2B8C213F38E6}">
      <dgm:prSet custT="1"/>
      <dgm:spPr/>
      <dgm:t>
        <a:bodyPr/>
        <a:lstStyle/>
        <a:p>
          <a:r>
            <a:rPr lang="en-US" sz="1800" b="0" i="0" dirty="0">
              <a:solidFill>
                <a:srgbClr val="000000"/>
              </a:solidFill>
            </a:rPr>
            <a:t>Teuer in der Installation, insbesondere bei Rohrleitungen und großen Trögen.</a:t>
          </a:r>
          <a:endParaRPr lang="pl-PL" sz="1800" dirty="0">
            <a:solidFill>
              <a:srgbClr val="000000"/>
            </a:solidFill>
          </a:endParaRPr>
        </a:p>
      </dgm:t>
    </dgm:pt>
    <dgm:pt modelId="{C0C9E8A9-AB84-44D3-87C3-F9BB48AC3D87}" type="parTrans" cxnId="{ACE5E290-553F-4F0C-A39A-13D19E4BE82B}">
      <dgm:prSet/>
      <dgm:spPr/>
      <dgm:t>
        <a:bodyPr/>
        <a:lstStyle/>
        <a:p>
          <a:endParaRPr lang="pl-PL" sz="1800">
            <a:solidFill>
              <a:srgbClr val="000000"/>
            </a:solidFill>
          </a:endParaRPr>
        </a:p>
      </dgm:t>
    </dgm:pt>
    <dgm:pt modelId="{52AC9C3C-571C-4D7E-BA4B-28AF4F4634E8}" type="sibTrans" cxnId="{ACE5E290-553F-4F0C-A39A-13D19E4BE82B}">
      <dgm:prSet/>
      <dgm:spPr/>
      <dgm:t>
        <a:bodyPr/>
        <a:lstStyle/>
        <a:p>
          <a:endParaRPr lang="pl-PL" sz="1800">
            <a:solidFill>
              <a:srgbClr val="000000"/>
            </a:solidFill>
          </a:endParaRPr>
        </a:p>
      </dgm:t>
    </dgm:pt>
    <dgm:pt modelId="{987194E1-890D-4B1E-8564-8B80E563A849}">
      <dgm:prSet custT="1"/>
      <dgm:spPr/>
      <dgm:t>
        <a:bodyPr/>
        <a:lstStyle/>
        <a:p>
          <a:r>
            <a:rPr lang="en-US" sz="1800" b="0" i="0" dirty="0">
              <a:solidFill>
                <a:srgbClr val="000000"/>
              </a:solidFill>
            </a:rPr>
            <a:t>Gefahr der Bodenverdichtung und Überweidung in der Nähe der Tränken.</a:t>
          </a:r>
          <a:endParaRPr lang="pl-PL" sz="1800" dirty="0">
            <a:solidFill>
              <a:srgbClr val="000000"/>
            </a:solidFill>
          </a:endParaRPr>
        </a:p>
      </dgm:t>
    </dgm:pt>
    <dgm:pt modelId="{5CAC919C-9DC3-48BF-8E5F-C9CBAECD422A}" type="parTrans" cxnId="{405F3CE1-6F90-4759-996F-DC2BE4F78F13}">
      <dgm:prSet/>
      <dgm:spPr/>
      <dgm:t>
        <a:bodyPr/>
        <a:lstStyle/>
        <a:p>
          <a:endParaRPr lang="pl-PL" sz="1800">
            <a:solidFill>
              <a:srgbClr val="000000"/>
            </a:solidFill>
          </a:endParaRPr>
        </a:p>
      </dgm:t>
    </dgm:pt>
    <dgm:pt modelId="{50FB67C0-E7C0-437A-8963-9AC605B49316}" type="sibTrans" cxnId="{405F3CE1-6F90-4759-996F-DC2BE4F78F13}">
      <dgm:prSet/>
      <dgm:spPr/>
      <dgm:t>
        <a:bodyPr/>
        <a:lstStyle/>
        <a:p>
          <a:endParaRPr lang="pl-PL" sz="1800">
            <a:solidFill>
              <a:srgbClr val="000000"/>
            </a:solidFill>
          </a:endParaRPr>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0F22EEC7-8F3A-470A-8120-BFF733375043}" type="pres">
      <dgm:prSet presAssocID="{B60F3FF8-C2C2-4CBA-A374-A2E3C6302DAC}" presName="composite" presStyleCnt="0"/>
      <dgm:spPr/>
    </dgm:pt>
    <dgm:pt modelId="{39019B31-9717-4D23-9396-2F4033A96355}" type="pres">
      <dgm:prSet presAssocID="{B60F3FF8-C2C2-4CBA-A374-A2E3C6302DAC}" presName="rect1" presStyleLbl="trAlignAcc1" presStyleIdx="1" presStyleCnt="5" custLinFactX="-10538" custLinFactY="100000" custLinFactNeighborX="-100000" custLinFactNeighborY="148846">
        <dgm:presLayoutVars>
          <dgm:bulletEnabled val="1"/>
        </dgm:presLayoutVars>
      </dgm:prSet>
      <dgm:spPr/>
    </dgm:pt>
    <dgm:pt modelId="{79032452-05EE-4E66-AA3C-F10F6BA8104A}" type="pres">
      <dgm:prSet presAssocID="{B60F3FF8-C2C2-4CBA-A374-A2E3C6302DAC}" presName="rect2" presStyleLbl="fgImgPlace1" presStyleIdx="1" presStyleCnt="5" custLinFactX="-200000" custLinFactY="100000" custLinFactNeighborX="-297435" custLinFactNeighborY="13506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F808DE5-0DCC-44BE-912C-CCF8BB6D6547}" type="pres">
      <dgm:prSet presAssocID="{9B16162A-7A15-4F70-8A86-0BA52D871DD2}" presName="sibTrans" presStyleCnt="0"/>
      <dgm:spPr/>
    </dgm:pt>
    <dgm:pt modelId="{EC20F0B6-DF6D-4B3C-A48A-59713FBBFCD8}" type="pres">
      <dgm:prSet presAssocID="{8CF29402-E156-4A53-AEF3-C299B78D7782}" presName="composite" presStyleCnt="0"/>
      <dgm:spPr/>
    </dgm:pt>
    <dgm:pt modelId="{ECEC91FE-D66C-463E-A561-F962DFD38DFD}" type="pres">
      <dgm:prSet presAssocID="{8CF29402-E156-4A53-AEF3-C299B78D7782}" presName="rect1" presStyleLbl="trAlignAcc1" presStyleIdx="2" presStyleCnt="5">
        <dgm:presLayoutVars>
          <dgm:bulletEnabled val="1"/>
        </dgm:presLayoutVars>
      </dgm:prSet>
      <dgm:spPr/>
    </dgm:pt>
    <dgm:pt modelId="{C11D82D2-C606-418D-8005-65067B25BD6E}" type="pres">
      <dgm:prSet presAssocID="{8CF29402-E156-4A53-AEF3-C299B78D7782}" presName="rect2" presStyleLbl="fgImgPlace1" presStyleIdx="2"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178D1AE-BA1B-4A27-97F8-85F9BE3470B6}" type="pres">
      <dgm:prSet presAssocID="{E6E46DAA-8B12-4B82-9AC3-DADF871DCD49}" presName="sibTrans" presStyleCnt="0"/>
      <dgm:spPr/>
    </dgm:pt>
    <dgm:pt modelId="{0838F1BA-B1EB-46A7-9810-A8EB47C1335F}" type="pres">
      <dgm:prSet presAssocID="{F246F0C0-1A27-47B2-B5A3-2B8C213F38E6}" presName="composite" presStyleCnt="0"/>
      <dgm:spPr/>
    </dgm:pt>
    <dgm:pt modelId="{1BDD5754-E57E-49EE-BBA2-802F22D1F97A}" type="pres">
      <dgm:prSet presAssocID="{F246F0C0-1A27-47B2-B5A3-2B8C213F38E6}" presName="rect1" presStyleLbl="trAlignAcc1" presStyleIdx="3" presStyleCnt="5">
        <dgm:presLayoutVars>
          <dgm:bulletEnabled val="1"/>
        </dgm:presLayoutVars>
      </dgm:prSet>
      <dgm:spPr/>
    </dgm:pt>
    <dgm:pt modelId="{AB0D9C47-3EFA-4CB4-999E-893A2B5BBD22}" type="pres">
      <dgm:prSet presAssocID="{F246F0C0-1A27-47B2-B5A3-2B8C213F38E6}" presName="rect2" presStyleLbl="fgImgPlace1" presStyleIdx="3"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C81408F1-100F-44AF-A9FE-5CE2CAB95491}" type="pres">
      <dgm:prSet presAssocID="{52AC9C3C-571C-4D7E-BA4B-28AF4F4634E8}" presName="sibTrans" presStyleCnt="0"/>
      <dgm:spPr/>
    </dgm:pt>
    <dgm:pt modelId="{8553BE69-A85A-40CB-B43B-5947B9340E0A}" type="pres">
      <dgm:prSet presAssocID="{987194E1-890D-4B1E-8564-8B80E563A849}" presName="composite" presStyleCnt="0"/>
      <dgm:spPr/>
    </dgm:pt>
    <dgm:pt modelId="{3929BF5D-73A6-4EBF-BBAC-226D39BA780E}" type="pres">
      <dgm:prSet presAssocID="{987194E1-890D-4B1E-8564-8B80E563A849}" presName="rect1" presStyleLbl="trAlignAcc1" presStyleIdx="4" presStyleCnt="5" custLinFactY="-100000" custLinFactNeighborX="54088" custLinFactNeighborY="-147903">
        <dgm:presLayoutVars>
          <dgm:bulletEnabled val="1"/>
        </dgm:presLayoutVars>
      </dgm:prSet>
      <dgm:spPr/>
    </dgm:pt>
    <dgm:pt modelId="{7D9005D0-ADF2-4EE8-BF55-A7AD0BCF267A}" type="pres">
      <dgm:prSet presAssocID="{987194E1-890D-4B1E-8564-8B80E563A849}" presName="rect2" presStyleLbl="fgImgPlace1" presStyleIdx="4" presStyleCnt="5" custLinFactX="100000" custLinFactY="-100000" custLinFactNeighborX="146003" custLinFactNeighborY="-141478"/>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B75AF60B-C4D9-4059-AF84-99EFCFAC1EAF}" type="presOf" srcId="{AA7664B3-EF84-48F6-95B4-CC702FDA184F}" destId="{B74A42CE-5BDF-4BB0-BCF5-E05E76026CFE}" srcOrd="0" destOrd="0" presId="urn:microsoft.com/office/officeart/2008/layout/PictureStrips"/>
    <dgm:cxn modelId="{A8C7C610-6598-4223-AD69-387790FEBA7C}" type="presOf" srcId="{8CF29402-E156-4A53-AEF3-C299B78D7782}" destId="{ECEC91FE-D66C-463E-A561-F962DFD38DFD}" srcOrd="0" destOrd="0" presId="urn:microsoft.com/office/officeart/2008/layout/PictureStrips"/>
    <dgm:cxn modelId="{CB61DB3D-275E-4AFD-8F63-CC55EA4F92AC}" type="presOf" srcId="{B60F3FF8-C2C2-4CBA-A374-A2E3C6302DAC}" destId="{39019B31-9717-4D23-9396-2F4033A96355}" srcOrd="0" destOrd="0" presId="urn:microsoft.com/office/officeart/2008/layout/PictureStrips"/>
    <dgm:cxn modelId="{3F492371-176A-4032-A89E-8969FD05D7B4}" srcId="{AA7664B3-EF84-48F6-95B4-CC702FDA184F}" destId="{8CF29402-E156-4A53-AEF3-C299B78D7782}" srcOrd="2" destOrd="0" parTransId="{ED5B3076-831F-431C-8B12-28C5667D2D07}" sibTransId="{E6E46DAA-8B12-4B82-9AC3-DADF871DCD49}"/>
    <dgm:cxn modelId="{0D29B072-F9EB-4AA1-9EC0-B6AEAD87C7F8}" type="presOf" srcId="{F0044177-E6C8-48FE-9E89-F3D4CBBF19E8}" destId="{82C45EEE-D073-40FF-A348-77EFAED06F17}" srcOrd="0" destOrd="0" presId="urn:microsoft.com/office/officeart/2008/layout/PictureStrips"/>
    <dgm:cxn modelId="{ACE5E290-553F-4F0C-A39A-13D19E4BE82B}" srcId="{AA7664B3-EF84-48F6-95B4-CC702FDA184F}" destId="{F246F0C0-1A27-47B2-B5A3-2B8C213F38E6}" srcOrd="3" destOrd="0" parTransId="{C0C9E8A9-AB84-44D3-87C3-F9BB48AC3D87}" sibTransId="{52AC9C3C-571C-4D7E-BA4B-28AF4F4634E8}"/>
    <dgm:cxn modelId="{319691A9-F5CC-41F9-9315-7EF1685FAB03}" srcId="{AA7664B3-EF84-48F6-95B4-CC702FDA184F}" destId="{B60F3FF8-C2C2-4CBA-A374-A2E3C6302DAC}" srcOrd="1" destOrd="0" parTransId="{D2C1C6FD-8517-4135-AE87-0CCA255F7E74}" sibTransId="{9B16162A-7A15-4F70-8A86-0BA52D871DD2}"/>
    <dgm:cxn modelId="{F2D3DEB2-B7A6-4358-8CE1-869A7BF891C3}" srcId="{AA7664B3-EF84-48F6-95B4-CC702FDA184F}" destId="{F0044177-E6C8-48FE-9E89-F3D4CBBF19E8}" srcOrd="0" destOrd="0" parTransId="{E6B8DA43-53FE-4F0D-BADD-7992AB81183D}" sibTransId="{BB126D40-1F00-4665-AACB-052B166D4B3F}"/>
    <dgm:cxn modelId="{48B360E0-40D7-40F6-91FC-AEAF953F3AFF}" type="presOf" srcId="{F246F0C0-1A27-47B2-B5A3-2B8C213F38E6}" destId="{1BDD5754-E57E-49EE-BBA2-802F22D1F97A}" srcOrd="0" destOrd="0" presId="urn:microsoft.com/office/officeart/2008/layout/PictureStrips"/>
    <dgm:cxn modelId="{405F3CE1-6F90-4759-996F-DC2BE4F78F13}" srcId="{AA7664B3-EF84-48F6-95B4-CC702FDA184F}" destId="{987194E1-890D-4B1E-8564-8B80E563A849}" srcOrd="4" destOrd="0" parTransId="{5CAC919C-9DC3-48BF-8E5F-C9CBAECD422A}" sibTransId="{50FB67C0-E7C0-437A-8963-9AC605B49316}"/>
    <dgm:cxn modelId="{1655F9FF-DF1A-4BBE-920C-08256CE3004C}" type="presOf" srcId="{987194E1-890D-4B1E-8564-8B80E563A849}" destId="{3929BF5D-73A6-4EBF-BBAC-226D39BA780E}" srcOrd="0" destOrd="0" presId="urn:microsoft.com/office/officeart/2008/layout/PictureStrips"/>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AC2C7E37-39B8-4FAC-B794-6055EF2BC2D9}" type="presParOf" srcId="{B74A42CE-5BDF-4BB0-BCF5-E05E76026CFE}" destId="{0F22EEC7-8F3A-470A-8120-BFF733375043}" srcOrd="2" destOrd="0" presId="urn:microsoft.com/office/officeart/2008/layout/PictureStrips"/>
    <dgm:cxn modelId="{D681DE83-D9AE-4850-9CBC-F12A43993753}" type="presParOf" srcId="{0F22EEC7-8F3A-470A-8120-BFF733375043}" destId="{39019B31-9717-4D23-9396-2F4033A96355}" srcOrd="0" destOrd="0" presId="urn:microsoft.com/office/officeart/2008/layout/PictureStrips"/>
    <dgm:cxn modelId="{D597EEE6-4DD8-482B-B116-28F81BA1A534}" type="presParOf" srcId="{0F22EEC7-8F3A-470A-8120-BFF733375043}" destId="{79032452-05EE-4E66-AA3C-F10F6BA8104A}" srcOrd="1" destOrd="0" presId="urn:microsoft.com/office/officeart/2008/layout/PictureStrips"/>
    <dgm:cxn modelId="{B67C5455-0A6C-47C2-BAFB-276A12E96C88}" type="presParOf" srcId="{B74A42CE-5BDF-4BB0-BCF5-E05E76026CFE}" destId="{3F808DE5-0DCC-44BE-912C-CCF8BB6D6547}" srcOrd="3" destOrd="0" presId="urn:microsoft.com/office/officeart/2008/layout/PictureStrips"/>
    <dgm:cxn modelId="{7DEA59B7-5ACC-4101-9269-1BBB2E637DB2}" type="presParOf" srcId="{B74A42CE-5BDF-4BB0-BCF5-E05E76026CFE}" destId="{EC20F0B6-DF6D-4B3C-A48A-59713FBBFCD8}" srcOrd="4" destOrd="0" presId="urn:microsoft.com/office/officeart/2008/layout/PictureStrips"/>
    <dgm:cxn modelId="{B89A7860-6F45-44B6-94B3-1FED4A845C5E}" type="presParOf" srcId="{EC20F0B6-DF6D-4B3C-A48A-59713FBBFCD8}" destId="{ECEC91FE-D66C-463E-A561-F962DFD38DFD}" srcOrd="0" destOrd="0" presId="urn:microsoft.com/office/officeart/2008/layout/PictureStrips"/>
    <dgm:cxn modelId="{E7D76C2D-706E-4AC6-B276-0A99D03E0FCC}" type="presParOf" srcId="{EC20F0B6-DF6D-4B3C-A48A-59713FBBFCD8}" destId="{C11D82D2-C606-418D-8005-65067B25BD6E}" srcOrd="1" destOrd="0" presId="urn:microsoft.com/office/officeart/2008/layout/PictureStrips"/>
    <dgm:cxn modelId="{732D6A25-77CA-43DF-9BC0-F3C5AC17DC4A}" type="presParOf" srcId="{B74A42CE-5BDF-4BB0-BCF5-E05E76026CFE}" destId="{B178D1AE-BA1B-4A27-97F8-85F9BE3470B6}" srcOrd="5" destOrd="0" presId="urn:microsoft.com/office/officeart/2008/layout/PictureStrips"/>
    <dgm:cxn modelId="{4AE3AA44-1940-4EE3-AB09-C94305444C2E}" type="presParOf" srcId="{B74A42CE-5BDF-4BB0-BCF5-E05E76026CFE}" destId="{0838F1BA-B1EB-46A7-9810-A8EB47C1335F}" srcOrd="6" destOrd="0" presId="urn:microsoft.com/office/officeart/2008/layout/PictureStrips"/>
    <dgm:cxn modelId="{54948D2E-8B61-49D0-9075-80C5029489F0}" type="presParOf" srcId="{0838F1BA-B1EB-46A7-9810-A8EB47C1335F}" destId="{1BDD5754-E57E-49EE-BBA2-802F22D1F97A}" srcOrd="0" destOrd="0" presId="urn:microsoft.com/office/officeart/2008/layout/PictureStrips"/>
    <dgm:cxn modelId="{697ECAD2-2F2A-4BDF-8E5E-65C57A0DAB8B}" type="presParOf" srcId="{0838F1BA-B1EB-46A7-9810-A8EB47C1335F}" destId="{AB0D9C47-3EFA-4CB4-999E-893A2B5BBD22}" srcOrd="1" destOrd="0" presId="urn:microsoft.com/office/officeart/2008/layout/PictureStrips"/>
    <dgm:cxn modelId="{93A73DC8-1DF0-4650-AAFB-FA775F5BA345}" type="presParOf" srcId="{B74A42CE-5BDF-4BB0-BCF5-E05E76026CFE}" destId="{C81408F1-100F-44AF-A9FE-5CE2CAB95491}" srcOrd="7" destOrd="0" presId="urn:microsoft.com/office/officeart/2008/layout/PictureStrips"/>
    <dgm:cxn modelId="{649DD287-C480-4F97-989B-4E04D6BCFFFE}" type="presParOf" srcId="{B74A42CE-5BDF-4BB0-BCF5-E05E76026CFE}" destId="{8553BE69-A85A-40CB-B43B-5947B9340E0A}" srcOrd="8" destOrd="0" presId="urn:microsoft.com/office/officeart/2008/layout/PictureStrips"/>
    <dgm:cxn modelId="{C4FC9A80-2A30-469A-907F-B60692A1C540}" type="presParOf" srcId="{8553BE69-A85A-40CB-B43B-5947B9340E0A}" destId="{3929BF5D-73A6-4EBF-BBAC-226D39BA780E}" srcOrd="0" destOrd="0" presId="urn:microsoft.com/office/officeart/2008/layout/PictureStrips"/>
    <dgm:cxn modelId="{975F83BC-1781-4BA5-956F-E6E7306CF3C4}" type="presParOf" srcId="{8553BE69-A85A-40CB-B43B-5947B9340E0A}" destId="{7D9005D0-ADF2-4EE8-BF55-A7AD0BCF267A}"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D205B6-D8E6-4F5A-98A2-663050A54BBB}" type="doc">
      <dgm:prSet loTypeId="urn:microsoft.com/office/officeart/2005/8/layout/vList3" loCatId="list" qsTypeId="urn:microsoft.com/office/officeart/2005/8/quickstyle/simple1" qsCatId="simple" csTypeId="urn:microsoft.com/office/officeart/2005/8/colors/accent1_2" csCatId="accent1" phldr="1"/>
      <dgm:spPr/>
    </dgm:pt>
    <dgm:pt modelId="{C21DB7CB-BA87-47C4-A2D4-A3BC9249D6B2}" type="pres">
      <dgm:prSet presAssocID="{06D205B6-D8E6-4F5A-98A2-663050A54BBB}" presName="linearFlow" presStyleCnt="0">
        <dgm:presLayoutVars>
          <dgm:dir/>
          <dgm:resizeHandles val="exact"/>
        </dgm:presLayoutVars>
      </dgm:prSet>
      <dgm:spPr/>
    </dgm:pt>
  </dgm:ptLst>
  <dgm:cxnLst>
    <dgm:cxn modelId="{DC5B3D3A-F3DA-48DA-967D-8562B9958E1E}" type="presOf" srcId="{06D205B6-D8E6-4F5A-98A2-663050A54BBB}" destId="{C21DB7CB-BA87-47C4-A2D4-A3BC9249D6B2}" srcOrd="0"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pl-PL" sz="1800" b="0" i="0">
              <a:solidFill>
                <a:srgbClr val="000000"/>
              </a:solidFill>
            </a:rPr>
            <a:t>Kostengünstige Ersteinrichtung.</a:t>
          </a:r>
          <a:endParaRPr lang="pl-PL" sz="1800" dirty="0">
            <a:solidFill>
              <a:srgbClr val="000000"/>
            </a:solidFill>
          </a:endParaRPr>
        </a:p>
      </dgm:t>
    </dgm:pt>
    <dgm:pt modelId="{E6B8DA43-53FE-4F0D-BADD-7992AB81183D}" type="parTrans" cxnId="{F2D3DEB2-B7A6-4358-8CE1-869A7BF891C3}">
      <dgm:prSet/>
      <dgm:spPr/>
      <dgm:t>
        <a:bodyPr/>
        <a:lstStyle/>
        <a:p>
          <a:endParaRPr lang="pl-PL" sz="1800">
            <a:solidFill>
              <a:srgbClr val="000000"/>
            </a:solidFill>
          </a:endParaRPr>
        </a:p>
      </dgm:t>
    </dgm:pt>
    <dgm:pt modelId="{BB126D40-1F00-4665-AACB-052B166D4B3F}" type="sibTrans" cxnId="{F2D3DEB2-B7A6-4358-8CE1-869A7BF891C3}">
      <dgm:prSet/>
      <dgm:spPr/>
      <dgm:t>
        <a:bodyPr/>
        <a:lstStyle/>
        <a:p>
          <a:endParaRPr lang="pl-PL" sz="1800">
            <a:solidFill>
              <a:srgbClr val="000000"/>
            </a:solidFill>
          </a:endParaRPr>
        </a:p>
      </dgm:t>
    </dgm:pt>
    <dgm:pt modelId="{95D3F1DB-08FA-4BED-B8A9-C3ACA98FC242}">
      <dgm:prSet custT="1"/>
      <dgm:spPr/>
      <dgm:t>
        <a:bodyPr/>
        <a:lstStyle/>
        <a:p>
          <a:r>
            <a:rPr lang="en-US" sz="1800" b="0" i="0" dirty="0">
              <a:solidFill>
                <a:srgbClr val="000000"/>
              </a:solidFill>
            </a:rPr>
            <a:t>Anpassungsfähig an wechselnde Paddock-Konfigurationen.</a:t>
          </a:r>
          <a:endParaRPr lang="pl-PL" sz="1800" b="0" i="0" dirty="0">
            <a:solidFill>
              <a:srgbClr val="000000"/>
            </a:solidFill>
          </a:endParaRPr>
        </a:p>
      </dgm:t>
    </dgm:pt>
    <dgm:pt modelId="{D4818A38-6481-40EF-A1F0-B937F4819F72}" type="parTrans" cxnId="{E049F0F8-FD48-4D73-AEC9-39F1B2C9418C}">
      <dgm:prSet/>
      <dgm:spPr/>
      <dgm:t>
        <a:bodyPr/>
        <a:lstStyle/>
        <a:p>
          <a:endParaRPr lang="pl-PL" sz="1800"/>
        </a:p>
      </dgm:t>
    </dgm:pt>
    <dgm:pt modelId="{B406AFE0-C60F-4D55-973A-1076C4D4A72E}" type="sibTrans" cxnId="{E049F0F8-FD48-4D73-AEC9-39F1B2C9418C}">
      <dgm:prSet/>
      <dgm:spPr/>
      <dgm:t>
        <a:bodyPr/>
        <a:lstStyle/>
        <a:p>
          <a:endParaRPr lang="pl-PL" sz="1800"/>
        </a:p>
      </dgm:t>
    </dgm:pt>
    <dgm:pt modelId="{32230431-A91A-4105-9CB2-6DB2B8C82015}">
      <dgm:prSet custT="1"/>
      <dgm:spPr/>
      <dgm:t>
        <a:bodyPr/>
        <a:lstStyle/>
        <a:p>
          <a:r>
            <a:rPr lang="en-US" sz="1700" b="0" i="0" dirty="0">
              <a:solidFill>
                <a:srgbClr val="000000"/>
              </a:solidFill>
            </a:rPr>
            <a:t>Reduziert die Überweidung an festen Punkten, indem es das Vieh dazu anregt, gleichmäßig zu grasen.</a:t>
          </a:r>
          <a:endParaRPr lang="pl-PL" sz="1700" b="0" i="0" dirty="0">
            <a:solidFill>
              <a:srgbClr val="000000"/>
            </a:solidFill>
          </a:endParaRPr>
        </a:p>
      </dgm:t>
    </dgm:pt>
    <dgm:pt modelId="{392E4867-657D-415A-BA18-90D2B500C3B5}" type="parTrans" cxnId="{21668EA0-C962-4828-A4ED-789ACB863A61}">
      <dgm:prSet/>
      <dgm:spPr/>
      <dgm:t>
        <a:bodyPr/>
        <a:lstStyle/>
        <a:p>
          <a:endParaRPr lang="pl-PL" sz="1800"/>
        </a:p>
      </dgm:t>
    </dgm:pt>
    <dgm:pt modelId="{30FC9CD9-58AA-4C30-93A0-5448AA667145}" type="sibTrans" cxnId="{21668EA0-C962-4828-A4ED-789ACB863A61}">
      <dgm:prSet/>
      <dgm:spPr/>
      <dgm:t>
        <a:bodyPr/>
        <a:lstStyle/>
        <a:p>
          <a:endParaRPr lang="pl-PL" sz="1800"/>
        </a:p>
      </dgm:t>
    </dgm:pt>
    <dgm:pt modelId="{E565878B-5267-414D-A039-261BE4D22A2A}">
      <dgm:prSet custT="1"/>
      <dgm:spPr/>
      <dgm:t>
        <a:bodyPr/>
        <a:lstStyle/>
        <a:p>
          <a:r>
            <a:rPr lang="en-US" sz="1800" b="0" i="0" dirty="0">
              <a:solidFill>
                <a:srgbClr val="000000"/>
              </a:solidFill>
            </a:rPr>
            <a:t>Arbeitsintensiv, da regelmäßiges Umsetzen und Nachfüllen erforderlich ist.</a:t>
          </a:r>
          <a:endParaRPr lang="pl-PL" sz="1800" b="0" i="0" dirty="0">
            <a:solidFill>
              <a:srgbClr val="000000"/>
            </a:solidFill>
          </a:endParaRPr>
        </a:p>
      </dgm:t>
    </dgm:pt>
    <dgm:pt modelId="{91243841-3B91-40CD-8A07-F84A10D9016E}" type="parTrans" cxnId="{6CCDFB58-3F85-41C1-851C-26D648955FE0}">
      <dgm:prSet/>
      <dgm:spPr/>
      <dgm:t>
        <a:bodyPr/>
        <a:lstStyle/>
        <a:p>
          <a:endParaRPr lang="pl-PL" sz="1800"/>
        </a:p>
      </dgm:t>
    </dgm:pt>
    <dgm:pt modelId="{C840DCA3-7536-4FD9-B448-D1384AC78FA9}" type="sibTrans" cxnId="{6CCDFB58-3F85-41C1-851C-26D648955FE0}">
      <dgm:prSet/>
      <dgm:spPr/>
      <dgm:t>
        <a:bodyPr/>
        <a:lstStyle/>
        <a:p>
          <a:endParaRPr lang="pl-PL" sz="1800"/>
        </a:p>
      </dgm:t>
    </dgm:pt>
    <dgm:pt modelId="{F904558A-E277-41D9-81F1-0E378304246E}">
      <dgm:prSet custT="1"/>
      <dgm:spPr/>
      <dgm:t>
        <a:bodyPr/>
        <a:lstStyle/>
        <a:p>
          <a:r>
            <a:rPr lang="en-US" sz="1800" b="0" i="0" dirty="0">
              <a:solidFill>
                <a:srgbClr val="000000"/>
              </a:solidFill>
            </a:rPr>
            <a:t>Begrenzte Kapazität für große Herden oder längere Zeiträume.</a:t>
          </a:r>
          <a:endParaRPr lang="pl-PL" sz="1800" b="0" i="0" dirty="0">
            <a:solidFill>
              <a:srgbClr val="000000"/>
            </a:solidFill>
          </a:endParaRPr>
        </a:p>
      </dgm:t>
    </dgm:pt>
    <dgm:pt modelId="{D95C97DF-B941-43DB-BA79-C41739C43018}" type="parTrans" cxnId="{4963DEEA-B101-40BC-AC6C-C7F2662600DC}">
      <dgm:prSet/>
      <dgm:spPr/>
      <dgm:t>
        <a:bodyPr/>
        <a:lstStyle/>
        <a:p>
          <a:endParaRPr lang="pl-PL" sz="1800"/>
        </a:p>
      </dgm:t>
    </dgm:pt>
    <dgm:pt modelId="{E4383BCD-DAD1-41C2-8321-926CD37EF644}" type="sibTrans" cxnId="{4963DEEA-B101-40BC-AC6C-C7F2662600DC}">
      <dgm:prSet/>
      <dgm:spPr/>
      <dgm:t>
        <a:bodyPr/>
        <a:lstStyle/>
        <a:p>
          <a:endParaRPr lang="pl-PL" sz="1800"/>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custScaleX="103471">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A82A53B1-D0C4-47CC-A06C-E6E5482ECC79}" type="pres">
      <dgm:prSet presAssocID="{95D3F1DB-08FA-4BED-B8A9-C3ACA98FC242}" presName="composite" presStyleCnt="0"/>
      <dgm:spPr/>
    </dgm:pt>
    <dgm:pt modelId="{D2D024E0-577E-4EC8-8305-0EA44DEE0904}" type="pres">
      <dgm:prSet presAssocID="{95D3F1DB-08FA-4BED-B8A9-C3ACA98FC242}" presName="rect1" presStyleLbl="trAlignAcc1" presStyleIdx="1" presStyleCnt="5" custScaleX="105067" custLinFactX="-9171" custLinFactY="100000" custLinFactNeighborX="-100000" custLinFactNeighborY="149798">
        <dgm:presLayoutVars>
          <dgm:bulletEnabled val="1"/>
        </dgm:presLayoutVars>
      </dgm:prSet>
      <dgm:spPr/>
    </dgm:pt>
    <dgm:pt modelId="{8008E288-2399-4C45-8BD1-6A1843BCBE12}" type="pres">
      <dgm:prSet presAssocID="{95D3F1DB-08FA-4BED-B8A9-C3ACA98FC242}" presName="rect2" presStyleLbl="fgImgPlace1" presStyleIdx="1" presStyleCnt="5" custLinFactX="-203070" custLinFactY="100000" custLinFactNeighborX="-300000" custLinFactNeighborY="13208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073B0F58-64E0-421D-9EFC-3CA77A304670}" type="pres">
      <dgm:prSet presAssocID="{B406AFE0-C60F-4D55-973A-1076C4D4A72E}" presName="sibTrans" presStyleCnt="0"/>
      <dgm:spPr/>
    </dgm:pt>
    <dgm:pt modelId="{EBDF6D6C-1C38-44C8-8F7E-070B1C1786AB}" type="pres">
      <dgm:prSet presAssocID="{32230431-A91A-4105-9CB2-6DB2B8C82015}" presName="composite" presStyleCnt="0"/>
      <dgm:spPr/>
    </dgm:pt>
    <dgm:pt modelId="{B1399CCC-491A-42E3-BF6C-7F1B03583B24}" type="pres">
      <dgm:prSet presAssocID="{32230431-A91A-4105-9CB2-6DB2B8C82015}" presName="rect1" presStyleLbl="trAlignAcc1" presStyleIdx="2" presStyleCnt="5" custScaleX="104143">
        <dgm:presLayoutVars>
          <dgm:bulletEnabled val="1"/>
        </dgm:presLayoutVars>
      </dgm:prSet>
      <dgm:spPr/>
    </dgm:pt>
    <dgm:pt modelId="{2694E7F5-F1C0-4B25-8B09-2E259231C22D}" type="pres">
      <dgm:prSet presAssocID="{32230431-A91A-4105-9CB2-6DB2B8C82015}" presName="rect2" presStyleLbl="fgImgPlace1" presStyleIdx="2"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5DEA2CE-F6C5-4AC5-852B-65E009C85EFC}" type="pres">
      <dgm:prSet presAssocID="{30FC9CD9-58AA-4C30-93A0-5448AA667145}" presName="sibTrans" presStyleCnt="0"/>
      <dgm:spPr/>
    </dgm:pt>
    <dgm:pt modelId="{84E9FE8B-F673-476E-871A-31460DD1F1B1}" type="pres">
      <dgm:prSet presAssocID="{E565878B-5267-414D-A039-261BE4D22A2A}" presName="composite" presStyleCnt="0"/>
      <dgm:spPr/>
    </dgm:pt>
    <dgm:pt modelId="{CC55A610-E0CE-4E9E-8E74-ED734BF4D09A}" type="pres">
      <dgm:prSet presAssocID="{E565878B-5267-414D-A039-261BE4D22A2A}" presName="rect1" presStyleLbl="trAlignAcc1" presStyleIdx="3" presStyleCnt="5">
        <dgm:presLayoutVars>
          <dgm:bulletEnabled val="1"/>
        </dgm:presLayoutVars>
      </dgm:prSet>
      <dgm:spPr/>
    </dgm:pt>
    <dgm:pt modelId="{C22487DE-385F-47F8-B045-7AF99D279CC2}" type="pres">
      <dgm:prSet presAssocID="{E565878B-5267-414D-A039-261BE4D22A2A}" presName="rect2" presStyleLbl="fgImgPlace1" presStyleIdx="3"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603712D6-55FC-4C3D-9467-B1E78C0F5DF5}" type="pres">
      <dgm:prSet presAssocID="{C840DCA3-7536-4FD9-B448-D1384AC78FA9}" presName="sibTrans" presStyleCnt="0"/>
      <dgm:spPr/>
    </dgm:pt>
    <dgm:pt modelId="{ABF28A69-2A77-4456-AF79-61605B630F9C}" type="pres">
      <dgm:prSet presAssocID="{F904558A-E277-41D9-81F1-0E378304246E}" presName="composite" presStyleCnt="0"/>
      <dgm:spPr/>
    </dgm:pt>
    <dgm:pt modelId="{EDD58734-4855-4842-9C32-4201E5FA85E0}" type="pres">
      <dgm:prSet presAssocID="{F904558A-E277-41D9-81F1-0E378304246E}" presName="rect1" presStyleLbl="trAlignAcc1" presStyleIdx="4" presStyleCnt="5" custLinFactY="-100000" custLinFactNeighborX="55496" custLinFactNeighborY="-150154">
        <dgm:presLayoutVars>
          <dgm:bulletEnabled val="1"/>
        </dgm:presLayoutVars>
      </dgm:prSet>
      <dgm:spPr/>
    </dgm:pt>
    <dgm:pt modelId="{FAC25B5A-BFB8-48E5-B42D-A7035825AB42}" type="pres">
      <dgm:prSet presAssocID="{F904558A-E277-41D9-81F1-0E378304246E}" presName="rect2" presStyleLbl="fgImgPlace1" presStyleIdx="4" presStyleCnt="5" custLinFactX="100000" custLinFactY="-100000" custLinFactNeighborX="149834" custLinFactNeighborY="-134441"/>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DE92804-9887-42B7-B8FF-A3BB66FBB8F0}" type="presOf" srcId="{32230431-A91A-4105-9CB2-6DB2B8C82015}" destId="{B1399CCC-491A-42E3-BF6C-7F1B03583B24}" srcOrd="0" destOrd="0" presId="urn:microsoft.com/office/officeart/2008/layout/PictureStrips"/>
    <dgm:cxn modelId="{B75AF60B-C4D9-4059-AF84-99EFCFAC1EAF}" type="presOf" srcId="{AA7664B3-EF84-48F6-95B4-CC702FDA184F}" destId="{B74A42CE-5BDF-4BB0-BCF5-E05E76026CFE}" srcOrd="0" destOrd="0" presId="urn:microsoft.com/office/officeart/2008/layout/PictureStrips"/>
    <dgm:cxn modelId="{0D29B072-F9EB-4AA1-9EC0-B6AEAD87C7F8}" type="presOf" srcId="{F0044177-E6C8-48FE-9E89-F3D4CBBF19E8}" destId="{82C45EEE-D073-40FF-A348-77EFAED06F17}" srcOrd="0" destOrd="0" presId="urn:microsoft.com/office/officeart/2008/layout/PictureStrips"/>
    <dgm:cxn modelId="{6CCDFB58-3F85-41C1-851C-26D648955FE0}" srcId="{AA7664B3-EF84-48F6-95B4-CC702FDA184F}" destId="{E565878B-5267-414D-A039-261BE4D22A2A}" srcOrd="3" destOrd="0" parTransId="{91243841-3B91-40CD-8A07-F84A10D9016E}" sibTransId="{C840DCA3-7536-4FD9-B448-D1384AC78FA9}"/>
    <dgm:cxn modelId="{2F7CDF9D-6B94-4523-ACDB-07B0399FF65E}" type="presOf" srcId="{F904558A-E277-41D9-81F1-0E378304246E}" destId="{EDD58734-4855-4842-9C32-4201E5FA85E0}" srcOrd="0" destOrd="0" presId="urn:microsoft.com/office/officeart/2008/layout/PictureStrips"/>
    <dgm:cxn modelId="{21668EA0-C962-4828-A4ED-789ACB863A61}" srcId="{AA7664B3-EF84-48F6-95B4-CC702FDA184F}" destId="{32230431-A91A-4105-9CB2-6DB2B8C82015}" srcOrd="2" destOrd="0" parTransId="{392E4867-657D-415A-BA18-90D2B500C3B5}" sibTransId="{30FC9CD9-58AA-4C30-93A0-5448AA667145}"/>
    <dgm:cxn modelId="{F2D3DEB2-B7A6-4358-8CE1-869A7BF891C3}" srcId="{AA7664B3-EF84-48F6-95B4-CC702FDA184F}" destId="{F0044177-E6C8-48FE-9E89-F3D4CBBF19E8}" srcOrd="0" destOrd="0" parTransId="{E6B8DA43-53FE-4F0D-BADD-7992AB81183D}" sibTransId="{BB126D40-1F00-4665-AACB-052B166D4B3F}"/>
    <dgm:cxn modelId="{2B3E72C8-64FD-4C77-B7FB-BBE7D28FB4DD}" type="presOf" srcId="{95D3F1DB-08FA-4BED-B8A9-C3ACA98FC242}" destId="{D2D024E0-577E-4EC8-8305-0EA44DEE0904}" srcOrd="0" destOrd="0" presId="urn:microsoft.com/office/officeart/2008/layout/PictureStrips"/>
    <dgm:cxn modelId="{4105A8DD-4339-4502-BA0D-E43C7641542D}" type="presOf" srcId="{E565878B-5267-414D-A039-261BE4D22A2A}" destId="{CC55A610-E0CE-4E9E-8E74-ED734BF4D09A}" srcOrd="0" destOrd="0" presId="urn:microsoft.com/office/officeart/2008/layout/PictureStrips"/>
    <dgm:cxn modelId="{4963DEEA-B101-40BC-AC6C-C7F2662600DC}" srcId="{AA7664B3-EF84-48F6-95B4-CC702FDA184F}" destId="{F904558A-E277-41D9-81F1-0E378304246E}" srcOrd="4" destOrd="0" parTransId="{D95C97DF-B941-43DB-BA79-C41739C43018}" sibTransId="{E4383BCD-DAD1-41C2-8321-926CD37EF644}"/>
    <dgm:cxn modelId="{E049F0F8-FD48-4D73-AEC9-39F1B2C9418C}" srcId="{AA7664B3-EF84-48F6-95B4-CC702FDA184F}" destId="{95D3F1DB-08FA-4BED-B8A9-C3ACA98FC242}" srcOrd="1" destOrd="0" parTransId="{D4818A38-6481-40EF-A1F0-B937F4819F72}" sibTransId="{B406AFE0-C60F-4D55-973A-1076C4D4A72E}"/>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76285C72-98CF-4164-B5E2-1BB7D530B095}" type="presParOf" srcId="{B74A42CE-5BDF-4BB0-BCF5-E05E76026CFE}" destId="{A82A53B1-D0C4-47CC-A06C-E6E5482ECC79}" srcOrd="2" destOrd="0" presId="urn:microsoft.com/office/officeart/2008/layout/PictureStrips"/>
    <dgm:cxn modelId="{7768B0F1-D044-494B-AC93-FBBC34FED1F8}" type="presParOf" srcId="{A82A53B1-D0C4-47CC-A06C-E6E5482ECC79}" destId="{D2D024E0-577E-4EC8-8305-0EA44DEE0904}" srcOrd="0" destOrd="0" presId="urn:microsoft.com/office/officeart/2008/layout/PictureStrips"/>
    <dgm:cxn modelId="{BDCF9B71-09C5-4A05-845C-25D3031DAEC9}" type="presParOf" srcId="{A82A53B1-D0C4-47CC-A06C-E6E5482ECC79}" destId="{8008E288-2399-4C45-8BD1-6A1843BCBE12}" srcOrd="1" destOrd="0" presId="urn:microsoft.com/office/officeart/2008/layout/PictureStrips"/>
    <dgm:cxn modelId="{95AF8F17-1C3F-4632-AE4F-DC828081E728}" type="presParOf" srcId="{B74A42CE-5BDF-4BB0-BCF5-E05E76026CFE}" destId="{073B0F58-64E0-421D-9EFC-3CA77A304670}" srcOrd="3" destOrd="0" presId="urn:microsoft.com/office/officeart/2008/layout/PictureStrips"/>
    <dgm:cxn modelId="{716C0E9E-8B31-49A3-9EC5-D8EAB41AC99B}" type="presParOf" srcId="{B74A42CE-5BDF-4BB0-BCF5-E05E76026CFE}" destId="{EBDF6D6C-1C38-44C8-8F7E-070B1C1786AB}" srcOrd="4" destOrd="0" presId="urn:microsoft.com/office/officeart/2008/layout/PictureStrips"/>
    <dgm:cxn modelId="{8DDF1910-9BF1-43E8-96A3-826903544145}" type="presParOf" srcId="{EBDF6D6C-1C38-44C8-8F7E-070B1C1786AB}" destId="{B1399CCC-491A-42E3-BF6C-7F1B03583B24}" srcOrd="0" destOrd="0" presId="urn:microsoft.com/office/officeart/2008/layout/PictureStrips"/>
    <dgm:cxn modelId="{4615EC7B-22AF-4908-9575-CF94BF54DC1E}" type="presParOf" srcId="{EBDF6D6C-1C38-44C8-8F7E-070B1C1786AB}" destId="{2694E7F5-F1C0-4B25-8B09-2E259231C22D}" srcOrd="1" destOrd="0" presId="urn:microsoft.com/office/officeart/2008/layout/PictureStrips"/>
    <dgm:cxn modelId="{7DD07706-CD5A-45AF-B4FC-E942CD3675D4}" type="presParOf" srcId="{B74A42CE-5BDF-4BB0-BCF5-E05E76026CFE}" destId="{35DEA2CE-F6C5-4AC5-852B-65E009C85EFC}" srcOrd="5" destOrd="0" presId="urn:microsoft.com/office/officeart/2008/layout/PictureStrips"/>
    <dgm:cxn modelId="{692DA2AB-9FAD-4F66-B690-085104E0049A}" type="presParOf" srcId="{B74A42CE-5BDF-4BB0-BCF5-E05E76026CFE}" destId="{84E9FE8B-F673-476E-871A-31460DD1F1B1}" srcOrd="6" destOrd="0" presId="urn:microsoft.com/office/officeart/2008/layout/PictureStrips"/>
    <dgm:cxn modelId="{CDAABE22-0E11-439B-834E-808E5941F006}" type="presParOf" srcId="{84E9FE8B-F673-476E-871A-31460DD1F1B1}" destId="{CC55A610-E0CE-4E9E-8E74-ED734BF4D09A}" srcOrd="0" destOrd="0" presId="urn:microsoft.com/office/officeart/2008/layout/PictureStrips"/>
    <dgm:cxn modelId="{D26C235A-46B9-48E3-ABE5-27BE6D5C705F}" type="presParOf" srcId="{84E9FE8B-F673-476E-871A-31460DD1F1B1}" destId="{C22487DE-385F-47F8-B045-7AF99D279CC2}" srcOrd="1" destOrd="0" presId="urn:microsoft.com/office/officeart/2008/layout/PictureStrips"/>
    <dgm:cxn modelId="{520A4320-D33A-4A29-B703-23C1711849B5}" type="presParOf" srcId="{B74A42CE-5BDF-4BB0-BCF5-E05E76026CFE}" destId="{603712D6-55FC-4C3D-9467-B1E78C0F5DF5}" srcOrd="7" destOrd="0" presId="urn:microsoft.com/office/officeart/2008/layout/PictureStrips"/>
    <dgm:cxn modelId="{DC71C9C6-757B-4372-A8DE-00947431EDCF}" type="presParOf" srcId="{B74A42CE-5BDF-4BB0-BCF5-E05E76026CFE}" destId="{ABF28A69-2A77-4456-AF79-61605B630F9C}" srcOrd="8" destOrd="0" presId="urn:microsoft.com/office/officeart/2008/layout/PictureStrips"/>
    <dgm:cxn modelId="{8DCAD124-8493-4B2F-96E1-EF45822A15E8}" type="presParOf" srcId="{ABF28A69-2A77-4456-AF79-61605B630F9C}" destId="{EDD58734-4855-4842-9C32-4201E5FA85E0}" srcOrd="0" destOrd="0" presId="urn:microsoft.com/office/officeart/2008/layout/PictureStrips"/>
    <dgm:cxn modelId="{89D4F9D1-616B-44C6-B772-35752A6FA8AD}" type="presParOf" srcId="{ABF28A69-2A77-4456-AF79-61605B630F9C}" destId="{FAC25B5A-BFB8-48E5-B42D-A7035825AB42}"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1800" b="0" i="0" dirty="0">
              <a:solidFill>
                <a:srgbClr val="000000"/>
              </a:solidFill>
            </a:rPr>
            <a:t>Keine Infrastrukturkosten, wenn die Wasserquellen natürlich zugänglich sind.</a:t>
          </a:r>
          <a:endParaRPr lang="pl-PL" sz="1800" dirty="0">
            <a:solidFill>
              <a:srgbClr val="000000"/>
            </a:solidFill>
          </a:endParaRPr>
        </a:p>
      </dgm:t>
    </dgm:pt>
    <dgm:pt modelId="{E6B8DA43-53FE-4F0D-BADD-7992AB81183D}" type="parTrans" cxnId="{F2D3DEB2-B7A6-4358-8CE1-869A7BF891C3}">
      <dgm:prSet/>
      <dgm:spPr/>
      <dgm:t>
        <a:bodyPr/>
        <a:lstStyle/>
        <a:p>
          <a:endParaRPr lang="pl-PL" sz="1800">
            <a:solidFill>
              <a:srgbClr val="000000"/>
            </a:solidFill>
          </a:endParaRPr>
        </a:p>
      </dgm:t>
    </dgm:pt>
    <dgm:pt modelId="{BB126D40-1F00-4665-AACB-052B166D4B3F}" type="sibTrans" cxnId="{F2D3DEB2-B7A6-4358-8CE1-869A7BF891C3}">
      <dgm:prSet/>
      <dgm:spPr/>
      <dgm:t>
        <a:bodyPr/>
        <a:lstStyle/>
        <a:p>
          <a:endParaRPr lang="pl-PL" sz="1800">
            <a:solidFill>
              <a:srgbClr val="000000"/>
            </a:solidFill>
          </a:endParaRPr>
        </a:p>
      </dgm:t>
    </dgm:pt>
    <dgm:pt modelId="{1228593F-85E4-4ECA-BD9C-19AC6B541849}">
      <dgm:prSet custT="1"/>
      <dgm:spPr/>
      <dgm:t>
        <a:bodyPr/>
        <a:lstStyle/>
        <a:p>
          <a:r>
            <a:rPr lang="en-US" sz="1800" b="0" i="0" dirty="0" err="1">
              <a:solidFill>
                <a:srgbClr val="000000"/>
              </a:solidFill>
            </a:rPr>
            <a:t>Bei richtiger Bewirtschaftung ökologisch nachhaltig.</a:t>
          </a:r>
          <a:endParaRPr lang="pl-PL" sz="1800" b="0" i="0" dirty="0" err="1">
            <a:solidFill>
              <a:srgbClr val="000000"/>
            </a:solidFill>
          </a:endParaRPr>
        </a:p>
      </dgm:t>
    </dgm:pt>
    <dgm:pt modelId="{C41FE578-D2C9-4891-BE5E-FF390C39E1E8}" type="parTrans" cxnId="{65AE5C1F-8B11-4D00-92F1-69B034768CDF}">
      <dgm:prSet/>
      <dgm:spPr/>
      <dgm:t>
        <a:bodyPr/>
        <a:lstStyle/>
        <a:p>
          <a:endParaRPr lang="pl-PL" sz="1800"/>
        </a:p>
      </dgm:t>
    </dgm:pt>
    <dgm:pt modelId="{66E2E958-44AF-4E04-9671-F5AD156068BF}" type="sibTrans" cxnId="{65AE5C1F-8B11-4D00-92F1-69B034768CDF}">
      <dgm:prSet/>
      <dgm:spPr/>
      <dgm:t>
        <a:bodyPr/>
        <a:lstStyle/>
        <a:p>
          <a:endParaRPr lang="pl-PL" sz="1800"/>
        </a:p>
      </dgm:t>
    </dgm:pt>
    <dgm:pt modelId="{0B9A558D-13E9-41A8-B006-BEFF585571A7}">
      <dgm:prSet custT="1"/>
      <dgm:spPr/>
      <dgm:t>
        <a:bodyPr/>
        <a:lstStyle/>
        <a:p>
          <a:r>
            <a:rPr lang="en-US" sz="1800" b="0" i="0" dirty="0" err="1">
              <a:solidFill>
                <a:srgbClr val="000000"/>
              </a:solidFill>
            </a:rPr>
            <a:t>Gefahr der Kontamination durch Abfälle aus der Tierhaltung.</a:t>
          </a:r>
          <a:endParaRPr lang="pl-PL" sz="1800" b="0" i="0" dirty="0" err="1">
            <a:solidFill>
              <a:srgbClr val="000000"/>
            </a:solidFill>
          </a:endParaRPr>
        </a:p>
      </dgm:t>
    </dgm:pt>
    <dgm:pt modelId="{56AD6465-0264-4800-BB12-FAE9BA8E9268}" type="parTrans" cxnId="{45A48AB6-C1E3-40BF-A1B4-B4E16B280980}">
      <dgm:prSet/>
      <dgm:spPr/>
      <dgm:t>
        <a:bodyPr/>
        <a:lstStyle/>
        <a:p>
          <a:endParaRPr lang="pl-PL" sz="1800"/>
        </a:p>
      </dgm:t>
    </dgm:pt>
    <dgm:pt modelId="{47B39BC9-9253-4AF9-8F58-0F0C2305E3D9}" type="sibTrans" cxnId="{45A48AB6-C1E3-40BF-A1B4-B4E16B280980}">
      <dgm:prSet/>
      <dgm:spPr/>
      <dgm:t>
        <a:bodyPr/>
        <a:lstStyle/>
        <a:p>
          <a:endParaRPr lang="pl-PL" sz="1800"/>
        </a:p>
      </dgm:t>
    </dgm:pt>
    <dgm:pt modelId="{FA7956B5-6B6B-4C07-B716-70345D3088E3}">
      <dgm:prSet custT="1"/>
      <dgm:spPr/>
      <dgm:t>
        <a:bodyPr/>
        <a:lstStyle/>
        <a:p>
          <a:r>
            <a:rPr lang="en-US" sz="1800" b="0" i="0" dirty="0" err="1">
              <a:solidFill>
                <a:srgbClr val="000000"/>
              </a:solidFill>
            </a:rPr>
            <a:t>Möglicherweise sind sie nicht das ganze Jahr über oder während Dürreperioden verfügbar.</a:t>
          </a:r>
          <a:endParaRPr lang="pl-PL" sz="1800" b="0" i="0" dirty="0" err="1">
            <a:solidFill>
              <a:srgbClr val="000000"/>
            </a:solidFill>
          </a:endParaRPr>
        </a:p>
      </dgm:t>
    </dgm:pt>
    <dgm:pt modelId="{5656F709-96CE-45E3-B99E-566EACD4E191}" type="parTrans" cxnId="{304B46AF-E81A-49A9-B0A7-D97BB45F31A3}">
      <dgm:prSet/>
      <dgm:spPr/>
      <dgm:t>
        <a:bodyPr/>
        <a:lstStyle/>
        <a:p>
          <a:endParaRPr lang="pl-PL" sz="1800"/>
        </a:p>
      </dgm:t>
    </dgm:pt>
    <dgm:pt modelId="{8D5A7CD5-4EDA-4503-8C20-0A7A0CD45350}" type="sibTrans" cxnId="{304B46AF-E81A-49A9-B0A7-D97BB45F31A3}">
      <dgm:prSet/>
      <dgm:spPr/>
      <dgm:t>
        <a:bodyPr/>
        <a:lstStyle/>
        <a:p>
          <a:endParaRPr lang="pl-PL" sz="1800"/>
        </a:p>
      </dgm:t>
    </dgm:pt>
    <dgm:pt modelId="{C4326778-1437-481A-B9BD-8055BCEA7726}">
      <dgm:prSet custT="1"/>
      <dgm:spPr/>
      <dgm:t>
        <a:bodyPr/>
        <a:lstStyle/>
        <a:p>
          <a:r>
            <a:rPr lang="en-US" sz="1800" b="0" i="0" dirty="0" err="1">
              <a:solidFill>
                <a:srgbClr val="000000"/>
              </a:solidFill>
            </a:rPr>
            <a:t>Kann zu Ufererosion und einer Verschlechterung der Wasserqualität führen.</a:t>
          </a:r>
          <a:endParaRPr lang="pl-PL" sz="1800" b="0" i="0" dirty="0" err="1">
            <a:solidFill>
              <a:srgbClr val="000000"/>
            </a:solidFill>
          </a:endParaRPr>
        </a:p>
      </dgm:t>
    </dgm:pt>
    <dgm:pt modelId="{C9786C3F-D098-4D64-A756-D9398F72A4A5}" type="parTrans" cxnId="{4E366982-D162-46D2-A740-89806543F8D5}">
      <dgm:prSet/>
      <dgm:spPr/>
      <dgm:t>
        <a:bodyPr/>
        <a:lstStyle/>
        <a:p>
          <a:endParaRPr lang="pl-PL" sz="1800"/>
        </a:p>
      </dgm:t>
    </dgm:pt>
    <dgm:pt modelId="{FEB25F7D-47B9-4FBE-B754-766697F90337}" type="sibTrans" cxnId="{4E366982-D162-46D2-A740-89806543F8D5}">
      <dgm:prSet/>
      <dgm:spPr/>
      <dgm:t>
        <a:bodyPr/>
        <a:lstStyle/>
        <a:p>
          <a:endParaRPr lang="pl-PL" sz="1800"/>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4AE9E8B7-F318-4425-A90F-D9875C427BF7}" type="pres">
      <dgm:prSet presAssocID="{1228593F-85E4-4ECA-BD9C-19AC6B541849}" presName="composite" presStyleCnt="0"/>
      <dgm:spPr/>
    </dgm:pt>
    <dgm:pt modelId="{BFDC707A-8498-43AB-9B74-AE2237FB3DF9}" type="pres">
      <dgm:prSet presAssocID="{1228593F-85E4-4ECA-BD9C-19AC6B541849}" presName="rect1" presStyleLbl="trAlignAcc1" presStyleIdx="1" presStyleCnt="5" custLinFactX="-9302" custLinFactY="17202" custLinFactNeighborX="-100000" custLinFactNeighborY="100000">
        <dgm:presLayoutVars>
          <dgm:bulletEnabled val="1"/>
        </dgm:presLayoutVars>
      </dgm:prSet>
      <dgm:spPr/>
    </dgm:pt>
    <dgm:pt modelId="{50DFEBAE-EEB0-4432-B447-42F13557244A}" type="pres">
      <dgm:prSet presAssocID="{1228593F-85E4-4ECA-BD9C-19AC6B541849}" presName="rect2" presStyleLbl="fgImgPlace1" presStyleIdx="1" presStyleCnt="5" custLinFactX="-201338" custLinFactY="9511" custLinFactNeighborX="-300000" custLinFactNeighborY="10000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B5D4C3D-3CA7-45DF-A455-0B789842270D}" type="pres">
      <dgm:prSet presAssocID="{66E2E958-44AF-4E04-9671-F5AD156068BF}" presName="sibTrans" presStyleCnt="0"/>
      <dgm:spPr/>
    </dgm:pt>
    <dgm:pt modelId="{CD1851B9-B853-4072-A115-B3A315F5BC08}" type="pres">
      <dgm:prSet presAssocID="{0B9A558D-13E9-41A8-B006-BEFF585571A7}" presName="composite" presStyleCnt="0"/>
      <dgm:spPr/>
    </dgm:pt>
    <dgm:pt modelId="{6EF1CB25-390A-426B-9834-80596CDA8C44}" type="pres">
      <dgm:prSet presAssocID="{0B9A558D-13E9-41A8-B006-BEFF585571A7}" presName="rect1" presStyleLbl="trAlignAcc1" presStyleIdx="2" presStyleCnt="5" custLinFactX="10194" custLinFactY="-28299" custLinFactNeighborX="100000" custLinFactNeighborY="-100000">
        <dgm:presLayoutVars>
          <dgm:bulletEnabled val="1"/>
        </dgm:presLayoutVars>
      </dgm:prSet>
      <dgm:spPr/>
    </dgm:pt>
    <dgm:pt modelId="{8E034E84-5253-4BC9-869B-D526721922FF}" type="pres">
      <dgm:prSet presAssocID="{0B9A558D-13E9-41A8-B006-BEFF585571A7}" presName="rect2" presStyleLbl="fgImgPlace1" presStyleIdx="2" presStyleCnt="5" custLinFactX="200509" custLinFactY="-20592" custLinFactNeighborX="300000" custLinFactNeighborY="-10000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9590FA5A-0C43-40D5-9474-C4F76C39E50B}" type="pres">
      <dgm:prSet presAssocID="{47B39BC9-9253-4AF9-8F58-0F0C2305E3D9}" presName="sibTrans" presStyleCnt="0"/>
      <dgm:spPr/>
    </dgm:pt>
    <dgm:pt modelId="{4CE1442C-9485-4FBC-9130-5709A27A2072}" type="pres">
      <dgm:prSet presAssocID="{FA7956B5-6B6B-4C07-B716-70345D3088E3}" presName="composite" presStyleCnt="0"/>
      <dgm:spPr/>
    </dgm:pt>
    <dgm:pt modelId="{19D915C6-F9BA-4D9D-AC0C-2EFD012AB790}" type="pres">
      <dgm:prSet presAssocID="{FA7956B5-6B6B-4C07-B716-70345D3088E3}" presName="rect1" presStyleLbl="trAlignAcc1" presStyleIdx="3" presStyleCnt="5" custLinFactNeighborX="845" custLinFactNeighborY="-11789">
        <dgm:presLayoutVars>
          <dgm:bulletEnabled val="1"/>
        </dgm:presLayoutVars>
      </dgm:prSet>
      <dgm:spPr/>
    </dgm:pt>
    <dgm:pt modelId="{CE4B40CE-E243-47C1-966D-6E61ACB0AB2D}" type="pres">
      <dgm:prSet presAssocID="{FA7956B5-6B6B-4C07-B716-70345D3088E3}" presName="rect2" presStyleLbl="fgImgPlace1" presStyleIdx="3" presStyleCnt="5" custLinFactNeighborX="3059" custLinFactNeighborY="-975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906792CB-6774-4329-B3E1-203D5F40C3AF}" type="pres">
      <dgm:prSet presAssocID="{8D5A7CD5-4EDA-4503-8C20-0A7A0CD45350}" presName="sibTrans" presStyleCnt="0"/>
      <dgm:spPr/>
    </dgm:pt>
    <dgm:pt modelId="{DCA8F60C-B19C-4F6E-90A7-4AD8FA5018C7}" type="pres">
      <dgm:prSet presAssocID="{C4326778-1437-481A-B9BD-8055BCEA7726}" presName="composite" presStyleCnt="0"/>
      <dgm:spPr/>
    </dgm:pt>
    <dgm:pt modelId="{91703472-2416-4745-959E-71AC7A9C88A8}" type="pres">
      <dgm:prSet presAssocID="{C4326778-1437-481A-B9BD-8055BCEA7726}" presName="rect1" presStyleLbl="trAlignAcc1" presStyleIdx="4" presStyleCnt="5" custLinFactNeighborX="54088" custLinFactNeighborY="-16957">
        <dgm:presLayoutVars>
          <dgm:bulletEnabled val="1"/>
        </dgm:presLayoutVars>
      </dgm:prSet>
      <dgm:spPr/>
    </dgm:pt>
    <dgm:pt modelId="{FB5FC20B-058D-41A5-BF52-0243A494654A}" type="pres">
      <dgm:prSet presAssocID="{C4326778-1437-481A-B9BD-8055BCEA7726}" presName="rect2" presStyleLbl="fgImgPlace1" presStyleIdx="4" presStyleCnt="5" custLinFactX="100000" custLinFactNeighborX="151784" custLinFactNeighborY="-13737"/>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B75AF60B-C4D9-4059-AF84-99EFCFAC1EAF}" type="presOf" srcId="{AA7664B3-EF84-48F6-95B4-CC702FDA184F}" destId="{B74A42CE-5BDF-4BB0-BCF5-E05E76026CFE}" srcOrd="0" destOrd="0" presId="urn:microsoft.com/office/officeart/2008/layout/PictureStrips"/>
    <dgm:cxn modelId="{65AE5C1F-8B11-4D00-92F1-69B034768CDF}" srcId="{AA7664B3-EF84-48F6-95B4-CC702FDA184F}" destId="{1228593F-85E4-4ECA-BD9C-19AC6B541849}" srcOrd="1" destOrd="0" parTransId="{C41FE578-D2C9-4891-BE5E-FF390C39E1E8}" sibTransId="{66E2E958-44AF-4E04-9671-F5AD156068BF}"/>
    <dgm:cxn modelId="{FA9CAE4F-8813-45E3-BF2F-176B3A2DAFB3}" type="presOf" srcId="{FA7956B5-6B6B-4C07-B716-70345D3088E3}" destId="{19D915C6-F9BA-4D9D-AC0C-2EFD012AB790}" srcOrd="0" destOrd="0" presId="urn:microsoft.com/office/officeart/2008/layout/PictureStrips"/>
    <dgm:cxn modelId="{0D29B072-F9EB-4AA1-9EC0-B6AEAD87C7F8}" type="presOf" srcId="{F0044177-E6C8-48FE-9E89-F3D4CBBF19E8}" destId="{82C45EEE-D073-40FF-A348-77EFAED06F17}" srcOrd="0" destOrd="0" presId="urn:microsoft.com/office/officeart/2008/layout/PictureStrips"/>
    <dgm:cxn modelId="{4E366982-D162-46D2-A740-89806543F8D5}" srcId="{AA7664B3-EF84-48F6-95B4-CC702FDA184F}" destId="{C4326778-1437-481A-B9BD-8055BCEA7726}" srcOrd="4" destOrd="0" parTransId="{C9786C3F-D098-4D64-A756-D9398F72A4A5}" sibTransId="{FEB25F7D-47B9-4FBE-B754-766697F90337}"/>
    <dgm:cxn modelId="{B66B9183-E053-4325-B450-95E6AD31DFEE}" type="presOf" srcId="{1228593F-85E4-4ECA-BD9C-19AC6B541849}" destId="{BFDC707A-8498-43AB-9B74-AE2237FB3DF9}" srcOrd="0" destOrd="0" presId="urn:microsoft.com/office/officeart/2008/layout/PictureStrips"/>
    <dgm:cxn modelId="{42EAD085-9EDD-4AC1-98F8-5976752D672B}" type="presOf" srcId="{C4326778-1437-481A-B9BD-8055BCEA7726}" destId="{91703472-2416-4745-959E-71AC7A9C88A8}" srcOrd="0" destOrd="0" presId="urn:microsoft.com/office/officeart/2008/layout/PictureStrips"/>
    <dgm:cxn modelId="{304B46AF-E81A-49A9-B0A7-D97BB45F31A3}" srcId="{AA7664B3-EF84-48F6-95B4-CC702FDA184F}" destId="{FA7956B5-6B6B-4C07-B716-70345D3088E3}" srcOrd="3" destOrd="0" parTransId="{5656F709-96CE-45E3-B99E-566EACD4E191}" sibTransId="{8D5A7CD5-4EDA-4503-8C20-0A7A0CD45350}"/>
    <dgm:cxn modelId="{F2D3DEB2-B7A6-4358-8CE1-869A7BF891C3}" srcId="{AA7664B3-EF84-48F6-95B4-CC702FDA184F}" destId="{F0044177-E6C8-48FE-9E89-F3D4CBBF19E8}" srcOrd="0" destOrd="0" parTransId="{E6B8DA43-53FE-4F0D-BADD-7992AB81183D}" sibTransId="{BB126D40-1F00-4665-AACB-052B166D4B3F}"/>
    <dgm:cxn modelId="{45A48AB6-C1E3-40BF-A1B4-B4E16B280980}" srcId="{AA7664B3-EF84-48F6-95B4-CC702FDA184F}" destId="{0B9A558D-13E9-41A8-B006-BEFF585571A7}" srcOrd="2" destOrd="0" parTransId="{56AD6465-0264-4800-BB12-FAE9BA8E9268}" sibTransId="{47B39BC9-9253-4AF9-8F58-0F0C2305E3D9}"/>
    <dgm:cxn modelId="{1F40ABED-3120-4776-9D6E-E64EC405D01C}" type="presOf" srcId="{0B9A558D-13E9-41A8-B006-BEFF585571A7}" destId="{6EF1CB25-390A-426B-9834-80596CDA8C44}" srcOrd="0" destOrd="0" presId="urn:microsoft.com/office/officeart/2008/layout/PictureStrips"/>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5FE391E9-0610-480C-8C68-F6B4212B7237}" type="presParOf" srcId="{B74A42CE-5BDF-4BB0-BCF5-E05E76026CFE}" destId="{4AE9E8B7-F318-4425-A90F-D9875C427BF7}" srcOrd="2" destOrd="0" presId="urn:microsoft.com/office/officeart/2008/layout/PictureStrips"/>
    <dgm:cxn modelId="{40C0E785-2ED1-49D7-9096-DC2B5A88ED50}" type="presParOf" srcId="{4AE9E8B7-F318-4425-A90F-D9875C427BF7}" destId="{BFDC707A-8498-43AB-9B74-AE2237FB3DF9}" srcOrd="0" destOrd="0" presId="urn:microsoft.com/office/officeart/2008/layout/PictureStrips"/>
    <dgm:cxn modelId="{B0E1A9B5-F781-4EAF-A025-03C28AA437DA}" type="presParOf" srcId="{4AE9E8B7-F318-4425-A90F-D9875C427BF7}" destId="{50DFEBAE-EEB0-4432-B447-42F13557244A}" srcOrd="1" destOrd="0" presId="urn:microsoft.com/office/officeart/2008/layout/PictureStrips"/>
    <dgm:cxn modelId="{E6959742-29AD-4358-ADE2-C37A806ADCB8}" type="presParOf" srcId="{B74A42CE-5BDF-4BB0-BCF5-E05E76026CFE}" destId="{1B5D4C3D-3CA7-45DF-A455-0B789842270D}" srcOrd="3" destOrd="0" presId="urn:microsoft.com/office/officeart/2008/layout/PictureStrips"/>
    <dgm:cxn modelId="{FCFE0294-A35A-41AE-9789-887654C85B4E}" type="presParOf" srcId="{B74A42CE-5BDF-4BB0-BCF5-E05E76026CFE}" destId="{CD1851B9-B853-4072-A115-B3A315F5BC08}" srcOrd="4" destOrd="0" presId="urn:microsoft.com/office/officeart/2008/layout/PictureStrips"/>
    <dgm:cxn modelId="{82C919C5-321B-4160-A17C-2EFFD4C3F754}" type="presParOf" srcId="{CD1851B9-B853-4072-A115-B3A315F5BC08}" destId="{6EF1CB25-390A-426B-9834-80596CDA8C44}" srcOrd="0" destOrd="0" presId="urn:microsoft.com/office/officeart/2008/layout/PictureStrips"/>
    <dgm:cxn modelId="{4023BAC4-B555-4262-87AC-99B4F98D3592}" type="presParOf" srcId="{CD1851B9-B853-4072-A115-B3A315F5BC08}" destId="{8E034E84-5253-4BC9-869B-D526721922FF}" srcOrd="1" destOrd="0" presId="urn:microsoft.com/office/officeart/2008/layout/PictureStrips"/>
    <dgm:cxn modelId="{C4242E0D-4C96-43F4-8DD8-CB704C0086C0}" type="presParOf" srcId="{B74A42CE-5BDF-4BB0-BCF5-E05E76026CFE}" destId="{9590FA5A-0C43-40D5-9474-C4F76C39E50B}" srcOrd="5" destOrd="0" presId="urn:microsoft.com/office/officeart/2008/layout/PictureStrips"/>
    <dgm:cxn modelId="{77BF6C1C-40CB-42DD-8A89-D6303822D2C3}" type="presParOf" srcId="{B74A42CE-5BDF-4BB0-BCF5-E05E76026CFE}" destId="{4CE1442C-9485-4FBC-9130-5709A27A2072}" srcOrd="6" destOrd="0" presId="urn:microsoft.com/office/officeart/2008/layout/PictureStrips"/>
    <dgm:cxn modelId="{4B8F45A9-1DE1-4290-AB5A-1C222D2EBEEC}" type="presParOf" srcId="{4CE1442C-9485-4FBC-9130-5709A27A2072}" destId="{19D915C6-F9BA-4D9D-AC0C-2EFD012AB790}" srcOrd="0" destOrd="0" presId="urn:microsoft.com/office/officeart/2008/layout/PictureStrips"/>
    <dgm:cxn modelId="{76C333B7-98AB-4CDE-BA0E-07009D194D8F}" type="presParOf" srcId="{4CE1442C-9485-4FBC-9130-5709A27A2072}" destId="{CE4B40CE-E243-47C1-966D-6E61ACB0AB2D}" srcOrd="1" destOrd="0" presId="urn:microsoft.com/office/officeart/2008/layout/PictureStrips"/>
    <dgm:cxn modelId="{BC15F4F0-E650-4CC0-A639-A52031450C99}" type="presParOf" srcId="{B74A42CE-5BDF-4BB0-BCF5-E05E76026CFE}" destId="{906792CB-6774-4329-B3E1-203D5F40C3AF}" srcOrd="7" destOrd="0" presId="urn:microsoft.com/office/officeart/2008/layout/PictureStrips"/>
    <dgm:cxn modelId="{6AF79AD7-88DE-415B-A9D3-94597B86EFAA}" type="presParOf" srcId="{B74A42CE-5BDF-4BB0-BCF5-E05E76026CFE}" destId="{DCA8F60C-B19C-4F6E-90A7-4AD8FA5018C7}" srcOrd="8" destOrd="0" presId="urn:microsoft.com/office/officeart/2008/layout/PictureStrips"/>
    <dgm:cxn modelId="{5CAE1A1B-F35F-4C78-8072-8C5A49BC4C42}" type="presParOf" srcId="{DCA8F60C-B19C-4F6E-90A7-4AD8FA5018C7}" destId="{91703472-2416-4745-959E-71AC7A9C88A8}" srcOrd="0" destOrd="0" presId="urn:microsoft.com/office/officeart/2008/layout/PictureStrips"/>
    <dgm:cxn modelId="{3DF51A8D-5335-4743-923C-8C791AB61D6A}" type="presParOf" srcId="{DCA8F60C-B19C-4F6E-90A7-4AD8FA5018C7}" destId="{FB5FC20B-058D-41A5-BF52-0243A494654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1800" b="0" i="0" dirty="0">
              <a:solidFill>
                <a:srgbClr val="000000"/>
              </a:solidFill>
            </a:rPr>
            <a:t>Sorgt für eine gleichmäßige Wasserversorgung auf den Koppeln.</a:t>
          </a:r>
          <a:endParaRPr lang="pl-PL" sz="1800" dirty="0">
            <a:solidFill>
              <a:srgbClr val="000000"/>
            </a:solidFill>
          </a:endParaRPr>
        </a:p>
      </dgm:t>
    </dgm:pt>
    <dgm:pt modelId="{E6B8DA43-53FE-4F0D-BADD-7992AB81183D}" type="parTrans" cxnId="{F2D3DEB2-B7A6-4358-8CE1-869A7BF891C3}">
      <dgm:prSet/>
      <dgm:spPr/>
      <dgm:t>
        <a:bodyPr/>
        <a:lstStyle/>
        <a:p>
          <a:endParaRPr lang="pl-PL" sz="1800">
            <a:solidFill>
              <a:srgbClr val="000000"/>
            </a:solidFill>
          </a:endParaRPr>
        </a:p>
      </dgm:t>
    </dgm:pt>
    <dgm:pt modelId="{BB126D40-1F00-4665-AACB-052B166D4B3F}" type="sibTrans" cxnId="{F2D3DEB2-B7A6-4358-8CE1-869A7BF891C3}">
      <dgm:prSet/>
      <dgm:spPr/>
      <dgm:t>
        <a:bodyPr/>
        <a:lstStyle/>
        <a:p>
          <a:endParaRPr lang="pl-PL" sz="1800">
            <a:solidFill>
              <a:srgbClr val="000000"/>
            </a:solidFill>
          </a:endParaRPr>
        </a:p>
      </dgm:t>
    </dgm:pt>
    <dgm:pt modelId="{F0414D60-D28C-4187-A121-93310BC3FB7C}">
      <dgm:prSet custT="1"/>
      <dgm:spPr/>
      <dgm:t>
        <a:bodyPr/>
        <a:lstStyle/>
        <a:p>
          <a:r>
            <a:rPr lang="en-US" sz="1800" b="0" i="0" dirty="0" err="1">
              <a:solidFill>
                <a:srgbClr val="000000"/>
              </a:solidFill>
            </a:rPr>
            <a:t>Skalierbar für Betriebe mit unterschiedlicher Größe und Topografie.</a:t>
          </a:r>
          <a:endParaRPr lang="pl-PL" sz="1800" b="0" i="0" dirty="0" err="1">
            <a:solidFill>
              <a:srgbClr val="000000"/>
            </a:solidFill>
          </a:endParaRPr>
        </a:p>
      </dgm:t>
    </dgm:pt>
    <dgm:pt modelId="{0D1B7A1C-1A2A-4284-96DF-54D6643416BC}" type="parTrans" cxnId="{F95ABBED-16A3-4F19-AD14-3A12D4D72B83}">
      <dgm:prSet/>
      <dgm:spPr/>
      <dgm:t>
        <a:bodyPr/>
        <a:lstStyle/>
        <a:p>
          <a:endParaRPr lang="pl-PL" sz="1800"/>
        </a:p>
      </dgm:t>
    </dgm:pt>
    <dgm:pt modelId="{EDCDA516-8AB3-48A1-BF7D-D5717A1482F3}" type="sibTrans" cxnId="{F95ABBED-16A3-4F19-AD14-3A12D4D72B83}">
      <dgm:prSet/>
      <dgm:spPr/>
      <dgm:t>
        <a:bodyPr/>
        <a:lstStyle/>
        <a:p>
          <a:endParaRPr lang="pl-PL" sz="1800"/>
        </a:p>
      </dgm:t>
    </dgm:pt>
    <dgm:pt modelId="{CDB82641-46F0-48A9-A54E-0A55DF306754}">
      <dgm:prSet custT="1"/>
      <dgm:spPr/>
      <dgm:t>
        <a:bodyPr/>
        <a:lstStyle/>
        <a:p>
          <a:r>
            <a:rPr lang="en-US" sz="1800" b="0" i="0" dirty="0" err="1">
              <a:solidFill>
                <a:srgbClr val="000000"/>
              </a:solidFill>
            </a:rPr>
            <a:t>Unterstützt große Herden und langfristigen Betrieb.</a:t>
          </a:r>
          <a:endParaRPr lang="pl-PL" sz="1800" b="0" i="0" dirty="0" err="1">
            <a:solidFill>
              <a:srgbClr val="000000"/>
            </a:solidFill>
          </a:endParaRPr>
        </a:p>
      </dgm:t>
    </dgm:pt>
    <dgm:pt modelId="{190C3E79-B871-4859-A4D5-2DB90DA53BDC}" type="parTrans" cxnId="{DC290866-FED2-43B3-BE15-6DB9370BD433}">
      <dgm:prSet/>
      <dgm:spPr/>
      <dgm:t>
        <a:bodyPr/>
        <a:lstStyle/>
        <a:p>
          <a:endParaRPr lang="pl-PL" sz="1800"/>
        </a:p>
      </dgm:t>
    </dgm:pt>
    <dgm:pt modelId="{CBB25744-C51C-4DCF-A491-0BC91E9710C5}" type="sibTrans" cxnId="{DC290866-FED2-43B3-BE15-6DB9370BD433}">
      <dgm:prSet/>
      <dgm:spPr/>
      <dgm:t>
        <a:bodyPr/>
        <a:lstStyle/>
        <a:p>
          <a:endParaRPr lang="pl-PL" sz="1800"/>
        </a:p>
      </dgm:t>
    </dgm:pt>
    <dgm:pt modelId="{F2A92ACB-033A-4925-9FE9-41CCC430CD4C}">
      <dgm:prSet custT="1"/>
      <dgm:spPr/>
      <dgm:t>
        <a:bodyPr/>
        <a:lstStyle/>
        <a:p>
          <a:r>
            <a:rPr lang="en-US" sz="1800" b="0" i="0" dirty="0" err="1">
              <a:solidFill>
                <a:srgbClr val="000000"/>
              </a:solidFill>
            </a:rPr>
            <a:t>Hohe Installations- und Wartungskosten.</a:t>
          </a:r>
          <a:endParaRPr lang="pl-PL" sz="1800" b="0" i="0" dirty="0" err="1">
            <a:solidFill>
              <a:srgbClr val="000000"/>
            </a:solidFill>
          </a:endParaRPr>
        </a:p>
      </dgm:t>
    </dgm:pt>
    <dgm:pt modelId="{739F5E28-981C-4C03-AAD5-B6C02E99B289}" type="parTrans" cxnId="{050A9A98-727C-4A82-AE0B-676D7399D5AF}">
      <dgm:prSet/>
      <dgm:spPr/>
      <dgm:t>
        <a:bodyPr/>
        <a:lstStyle/>
        <a:p>
          <a:endParaRPr lang="pl-PL" sz="1800"/>
        </a:p>
      </dgm:t>
    </dgm:pt>
    <dgm:pt modelId="{A79542B0-3D04-4F3D-A5AB-3EA4223A013E}" type="sibTrans" cxnId="{050A9A98-727C-4A82-AE0B-676D7399D5AF}">
      <dgm:prSet/>
      <dgm:spPr/>
      <dgm:t>
        <a:bodyPr/>
        <a:lstStyle/>
        <a:p>
          <a:endParaRPr lang="pl-PL" sz="1800"/>
        </a:p>
      </dgm:t>
    </dgm:pt>
    <dgm:pt modelId="{0697861A-ED20-4BA0-B376-785E9E05604D}">
      <dgm:prSet custT="1"/>
      <dgm:spPr/>
      <dgm:t>
        <a:bodyPr/>
        <a:lstStyle/>
        <a:p>
          <a:r>
            <a:rPr lang="en-US" sz="1800" b="0" i="0" dirty="0">
              <a:solidFill>
                <a:srgbClr val="000000"/>
              </a:solidFill>
            </a:rPr>
            <a:t>Anfällig für Schäden bei Frosttemperaturen</a:t>
          </a:r>
          <a:r>
            <a:rPr lang="pl-PL" sz="1800" b="0" i="0" dirty="0">
              <a:solidFill>
                <a:srgbClr val="000000"/>
              </a:solidFill>
            </a:rPr>
            <a:t>.</a:t>
          </a:r>
        </a:p>
      </dgm:t>
    </dgm:pt>
    <dgm:pt modelId="{15455218-A926-4112-9CCD-E33623C9537F}" type="parTrans" cxnId="{81527B00-E69E-4FD9-8DC2-5BAC831CF6D8}">
      <dgm:prSet/>
      <dgm:spPr/>
      <dgm:t>
        <a:bodyPr/>
        <a:lstStyle/>
        <a:p>
          <a:endParaRPr lang="pl-PL" sz="1800"/>
        </a:p>
      </dgm:t>
    </dgm:pt>
    <dgm:pt modelId="{3287D8CC-70B0-4CDB-8840-5E7CD9A89B32}" type="sibTrans" cxnId="{81527B00-E69E-4FD9-8DC2-5BAC831CF6D8}">
      <dgm:prSet/>
      <dgm:spPr/>
      <dgm:t>
        <a:bodyPr/>
        <a:lstStyle/>
        <a:p>
          <a:endParaRPr lang="pl-PL" sz="1800"/>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60AE2C3D-786D-44AA-AEEB-C9BE941E074A}" type="pres">
      <dgm:prSet presAssocID="{F0414D60-D28C-4187-A121-93310BC3FB7C}" presName="composite" presStyleCnt="0"/>
      <dgm:spPr/>
    </dgm:pt>
    <dgm:pt modelId="{72905CAF-C0D0-4076-8FD8-8D581A72BCBD}" type="pres">
      <dgm:prSet presAssocID="{F0414D60-D28C-4187-A121-93310BC3FB7C}" presName="rect1" presStyleLbl="trAlignAcc1" presStyleIdx="1" presStyleCnt="5" custLinFactX="-8806" custLinFactY="100000" custLinFactNeighborX="-100000" custLinFactNeighborY="149464">
        <dgm:presLayoutVars>
          <dgm:bulletEnabled val="1"/>
        </dgm:presLayoutVars>
      </dgm:prSet>
      <dgm:spPr/>
    </dgm:pt>
    <dgm:pt modelId="{B4B87666-40F8-40BB-B571-0420E383B209}" type="pres">
      <dgm:prSet presAssocID="{F0414D60-D28C-4187-A121-93310BC3FB7C}" presName="rect2" presStyleLbl="fgImgPlace1" presStyleIdx="1" presStyleCnt="5" custLinFactX="-200000" custLinFactY="100000" custLinFactNeighborX="-294800" custLinFactNeighborY="133687"/>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4164A206-30E4-4417-A3B6-E5F9B0A3D6C0}" type="pres">
      <dgm:prSet presAssocID="{EDCDA516-8AB3-48A1-BF7D-D5717A1482F3}" presName="sibTrans" presStyleCnt="0"/>
      <dgm:spPr/>
    </dgm:pt>
    <dgm:pt modelId="{0F40FAD1-9E3C-490A-94BD-CE6C28424DE8}" type="pres">
      <dgm:prSet presAssocID="{CDB82641-46F0-48A9-A54E-0A55DF306754}" presName="composite" presStyleCnt="0"/>
      <dgm:spPr/>
    </dgm:pt>
    <dgm:pt modelId="{EC62F225-6DC4-48DF-B908-5AF86FCAEA23}" type="pres">
      <dgm:prSet presAssocID="{CDB82641-46F0-48A9-A54E-0A55DF306754}" presName="rect1" presStyleLbl="trAlignAcc1" presStyleIdx="2" presStyleCnt="5">
        <dgm:presLayoutVars>
          <dgm:bulletEnabled val="1"/>
        </dgm:presLayoutVars>
      </dgm:prSet>
      <dgm:spPr/>
    </dgm:pt>
    <dgm:pt modelId="{5C694A85-6484-46DA-9D77-BF8F807E7A10}" type="pres">
      <dgm:prSet presAssocID="{CDB82641-46F0-48A9-A54E-0A55DF306754}" presName="rect2" presStyleLbl="fgImgPlace1" presStyleIdx="2"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962790C-AE53-435A-973F-E22EA096C943}" type="pres">
      <dgm:prSet presAssocID="{CBB25744-C51C-4DCF-A491-0BC91E9710C5}" presName="sibTrans" presStyleCnt="0"/>
      <dgm:spPr/>
    </dgm:pt>
    <dgm:pt modelId="{0A48BE6D-429C-4E22-8598-AE0DD5C86140}" type="pres">
      <dgm:prSet presAssocID="{F2A92ACB-033A-4925-9FE9-41CCC430CD4C}" presName="composite" presStyleCnt="0"/>
      <dgm:spPr/>
    </dgm:pt>
    <dgm:pt modelId="{AB473C2E-9856-49F8-9829-7B738B7AA633}" type="pres">
      <dgm:prSet presAssocID="{F2A92ACB-033A-4925-9FE9-41CCC430CD4C}" presName="rect1" presStyleLbl="trAlignAcc1" presStyleIdx="3" presStyleCnt="5">
        <dgm:presLayoutVars>
          <dgm:bulletEnabled val="1"/>
        </dgm:presLayoutVars>
      </dgm:prSet>
      <dgm:spPr/>
    </dgm:pt>
    <dgm:pt modelId="{41A4E6EB-1D57-4055-9B7F-1E6F26E4F87E}" type="pres">
      <dgm:prSet presAssocID="{F2A92ACB-033A-4925-9FE9-41CCC430CD4C}" presName="rect2" presStyleLbl="fgImgPlace1" presStyleIdx="3"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0E5C76A-ECF7-4E39-AFBC-BA42E24F97ED}" type="pres">
      <dgm:prSet presAssocID="{A79542B0-3D04-4F3D-A5AB-3EA4223A013E}" presName="sibTrans" presStyleCnt="0"/>
      <dgm:spPr/>
    </dgm:pt>
    <dgm:pt modelId="{96368AAD-6F9C-4D49-AB4D-943125BFFBF6}" type="pres">
      <dgm:prSet presAssocID="{0697861A-ED20-4BA0-B376-785E9E05604D}" presName="composite" presStyleCnt="0"/>
      <dgm:spPr/>
    </dgm:pt>
    <dgm:pt modelId="{6F18D7BD-8D89-49DF-81FB-BD8A7C485CE5}" type="pres">
      <dgm:prSet presAssocID="{0697861A-ED20-4BA0-B376-785E9E05604D}" presName="rect1" presStyleLbl="trAlignAcc1" presStyleIdx="4" presStyleCnt="5" custLinFactY="-100000" custLinFactNeighborX="54021" custLinFactNeighborY="-151463">
        <dgm:presLayoutVars>
          <dgm:bulletEnabled val="1"/>
        </dgm:presLayoutVars>
      </dgm:prSet>
      <dgm:spPr/>
    </dgm:pt>
    <dgm:pt modelId="{CCF48C19-1469-4B1D-AC8F-07450DD0411E}" type="pres">
      <dgm:prSet presAssocID="{0697861A-ED20-4BA0-B376-785E9E05604D}" presName="rect2" presStyleLbl="fgImgPlace1" presStyleIdx="4" presStyleCnt="5" custLinFactX="100000" custLinFactY="-100000" custLinFactNeighborX="152741" custLinFactNeighborY="-13682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81527B00-E69E-4FD9-8DC2-5BAC831CF6D8}" srcId="{AA7664B3-EF84-48F6-95B4-CC702FDA184F}" destId="{0697861A-ED20-4BA0-B376-785E9E05604D}" srcOrd="4" destOrd="0" parTransId="{15455218-A926-4112-9CCD-E33623C9537F}" sibTransId="{3287D8CC-70B0-4CDB-8840-5E7CD9A89B32}"/>
    <dgm:cxn modelId="{B75AF60B-C4D9-4059-AF84-99EFCFAC1EAF}" type="presOf" srcId="{AA7664B3-EF84-48F6-95B4-CC702FDA184F}" destId="{B74A42CE-5BDF-4BB0-BCF5-E05E76026CFE}" srcOrd="0" destOrd="0" presId="urn:microsoft.com/office/officeart/2008/layout/PictureStrips"/>
    <dgm:cxn modelId="{843D7721-00BE-48E5-958C-E44B1C829AFE}" type="presOf" srcId="{F0414D60-D28C-4187-A121-93310BC3FB7C}" destId="{72905CAF-C0D0-4076-8FD8-8D581A72BCBD}" srcOrd="0" destOrd="0" presId="urn:microsoft.com/office/officeart/2008/layout/PictureStrips"/>
    <dgm:cxn modelId="{DC290866-FED2-43B3-BE15-6DB9370BD433}" srcId="{AA7664B3-EF84-48F6-95B4-CC702FDA184F}" destId="{CDB82641-46F0-48A9-A54E-0A55DF306754}" srcOrd="2" destOrd="0" parTransId="{190C3E79-B871-4859-A4D5-2DB90DA53BDC}" sibTransId="{CBB25744-C51C-4DCF-A491-0BC91E9710C5}"/>
    <dgm:cxn modelId="{0D29B072-F9EB-4AA1-9EC0-B6AEAD87C7F8}" type="presOf" srcId="{F0044177-E6C8-48FE-9E89-F3D4CBBF19E8}" destId="{82C45EEE-D073-40FF-A348-77EFAED06F17}" srcOrd="0" destOrd="0" presId="urn:microsoft.com/office/officeart/2008/layout/PictureStrips"/>
    <dgm:cxn modelId="{8876D654-4F66-45ED-B5C6-C59781652066}" type="presOf" srcId="{F2A92ACB-033A-4925-9FE9-41CCC430CD4C}" destId="{AB473C2E-9856-49F8-9829-7B738B7AA633}" srcOrd="0" destOrd="0" presId="urn:microsoft.com/office/officeart/2008/layout/PictureStrips"/>
    <dgm:cxn modelId="{050A9A98-727C-4A82-AE0B-676D7399D5AF}" srcId="{AA7664B3-EF84-48F6-95B4-CC702FDA184F}" destId="{F2A92ACB-033A-4925-9FE9-41CCC430CD4C}" srcOrd="3" destOrd="0" parTransId="{739F5E28-981C-4C03-AAD5-B6C02E99B289}" sibTransId="{A79542B0-3D04-4F3D-A5AB-3EA4223A013E}"/>
    <dgm:cxn modelId="{F2D3DEB2-B7A6-4358-8CE1-869A7BF891C3}" srcId="{AA7664B3-EF84-48F6-95B4-CC702FDA184F}" destId="{F0044177-E6C8-48FE-9E89-F3D4CBBF19E8}" srcOrd="0" destOrd="0" parTransId="{E6B8DA43-53FE-4F0D-BADD-7992AB81183D}" sibTransId="{BB126D40-1F00-4665-AACB-052B166D4B3F}"/>
    <dgm:cxn modelId="{DB7FC5BC-386A-4505-9204-7C8AC824D95E}" type="presOf" srcId="{CDB82641-46F0-48A9-A54E-0A55DF306754}" destId="{EC62F225-6DC4-48DF-B908-5AF86FCAEA23}" srcOrd="0" destOrd="0" presId="urn:microsoft.com/office/officeart/2008/layout/PictureStrips"/>
    <dgm:cxn modelId="{635C7AE5-6B93-4417-B3AD-D0033837544A}" type="presOf" srcId="{0697861A-ED20-4BA0-B376-785E9E05604D}" destId="{6F18D7BD-8D89-49DF-81FB-BD8A7C485CE5}" srcOrd="0" destOrd="0" presId="urn:microsoft.com/office/officeart/2008/layout/PictureStrips"/>
    <dgm:cxn modelId="{F95ABBED-16A3-4F19-AD14-3A12D4D72B83}" srcId="{AA7664B3-EF84-48F6-95B4-CC702FDA184F}" destId="{F0414D60-D28C-4187-A121-93310BC3FB7C}" srcOrd="1" destOrd="0" parTransId="{0D1B7A1C-1A2A-4284-96DF-54D6643416BC}" sibTransId="{EDCDA516-8AB3-48A1-BF7D-D5717A1482F3}"/>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C9AF5F58-B726-4E77-A26E-77B3CF51DF0A}" type="presParOf" srcId="{B74A42CE-5BDF-4BB0-BCF5-E05E76026CFE}" destId="{60AE2C3D-786D-44AA-AEEB-C9BE941E074A}" srcOrd="2" destOrd="0" presId="urn:microsoft.com/office/officeart/2008/layout/PictureStrips"/>
    <dgm:cxn modelId="{6A70CC96-3DA7-420C-AF6D-A334283B02AC}" type="presParOf" srcId="{60AE2C3D-786D-44AA-AEEB-C9BE941E074A}" destId="{72905CAF-C0D0-4076-8FD8-8D581A72BCBD}" srcOrd="0" destOrd="0" presId="urn:microsoft.com/office/officeart/2008/layout/PictureStrips"/>
    <dgm:cxn modelId="{A384E746-BF6C-4DA1-B9AA-E749B7E46968}" type="presParOf" srcId="{60AE2C3D-786D-44AA-AEEB-C9BE941E074A}" destId="{B4B87666-40F8-40BB-B571-0420E383B209}" srcOrd="1" destOrd="0" presId="urn:microsoft.com/office/officeart/2008/layout/PictureStrips"/>
    <dgm:cxn modelId="{17F6F11B-0741-4878-871F-F04D4201A55D}" type="presParOf" srcId="{B74A42CE-5BDF-4BB0-BCF5-E05E76026CFE}" destId="{4164A206-30E4-4417-A3B6-E5F9B0A3D6C0}" srcOrd="3" destOrd="0" presId="urn:microsoft.com/office/officeart/2008/layout/PictureStrips"/>
    <dgm:cxn modelId="{800FCE50-85AB-40EC-AC3E-083B665989C4}" type="presParOf" srcId="{B74A42CE-5BDF-4BB0-BCF5-E05E76026CFE}" destId="{0F40FAD1-9E3C-490A-94BD-CE6C28424DE8}" srcOrd="4" destOrd="0" presId="urn:microsoft.com/office/officeart/2008/layout/PictureStrips"/>
    <dgm:cxn modelId="{DC3E5066-66B0-4ED6-84F0-24890D4627DE}" type="presParOf" srcId="{0F40FAD1-9E3C-490A-94BD-CE6C28424DE8}" destId="{EC62F225-6DC4-48DF-B908-5AF86FCAEA23}" srcOrd="0" destOrd="0" presId="urn:microsoft.com/office/officeart/2008/layout/PictureStrips"/>
    <dgm:cxn modelId="{A45D8E05-0359-4BDD-B272-3D3CAA524537}" type="presParOf" srcId="{0F40FAD1-9E3C-490A-94BD-CE6C28424DE8}" destId="{5C694A85-6484-46DA-9D77-BF8F807E7A10}" srcOrd="1" destOrd="0" presId="urn:microsoft.com/office/officeart/2008/layout/PictureStrips"/>
    <dgm:cxn modelId="{A44259EF-8024-4305-916E-9F1139FE2E7A}" type="presParOf" srcId="{B74A42CE-5BDF-4BB0-BCF5-E05E76026CFE}" destId="{1962790C-AE53-435A-973F-E22EA096C943}" srcOrd="5" destOrd="0" presId="urn:microsoft.com/office/officeart/2008/layout/PictureStrips"/>
    <dgm:cxn modelId="{F930DFB6-2E48-42E6-96BA-AACE6C19F7F8}" type="presParOf" srcId="{B74A42CE-5BDF-4BB0-BCF5-E05E76026CFE}" destId="{0A48BE6D-429C-4E22-8598-AE0DD5C86140}" srcOrd="6" destOrd="0" presId="urn:microsoft.com/office/officeart/2008/layout/PictureStrips"/>
    <dgm:cxn modelId="{F0AC2E86-56B5-4D02-9172-C84DA20F7514}" type="presParOf" srcId="{0A48BE6D-429C-4E22-8598-AE0DD5C86140}" destId="{AB473C2E-9856-49F8-9829-7B738B7AA633}" srcOrd="0" destOrd="0" presId="urn:microsoft.com/office/officeart/2008/layout/PictureStrips"/>
    <dgm:cxn modelId="{84ADDCDE-DD85-4EB3-82C4-B24C4915336D}" type="presParOf" srcId="{0A48BE6D-429C-4E22-8598-AE0DD5C86140}" destId="{41A4E6EB-1D57-4055-9B7F-1E6F26E4F87E}" srcOrd="1" destOrd="0" presId="urn:microsoft.com/office/officeart/2008/layout/PictureStrips"/>
    <dgm:cxn modelId="{96372BEF-E670-4ED7-9194-5E564A352B10}" type="presParOf" srcId="{B74A42CE-5BDF-4BB0-BCF5-E05E76026CFE}" destId="{80E5C76A-ECF7-4E39-AFBC-BA42E24F97ED}" srcOrd="7" destOrd="0" presId="urn:microsoft.com/office/officeart/2008/layout/PictureStrips"/>
    <dgm:cxn modelId="{ECC67BC2-F619-4FB6-A9EE-3F996BF0F229}" type="presParOf" srcId="{B74A42CE-5BDF-4BB0-BCF5-E05E76026CFE}" destId="{96368AAD-6F9C-4D49-AB4D-943125BFFBF6}" srcOrd="8" destOrd="0" presId="urn:microsoft.com/office/officeart/2008/layout/PictureStrips"/>
    <dgm:cxn modelId="{F57B8F3F-735F-401C-88D8-71D55D32F389}" type="presParOf" srcId="{96368AAD-6F9C-4D49-AB4D-943125BFFBF6}" destId="{6F18D7BD-8D89-49DF-81FB-BD8A7C485CE5}" srcOrd="0" destOrd="0" presId="urn:microsoft.com/office/officeart/2008/layout/PictureStrips"/>
    <dgm:cxn modelId="{90AB75D7-D261-4C72-ABF8-7552BB780569}" type="presParOf" srcId="{96368AAD-6F9C-4D49-AB4D-943125BFFBF6}" destId="{CCF48C19-1469-4B1D-AC8F-07450DD0411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1800" b="0" i="0" dirty="0" err="1">
              <a:solidFill>
                <a:srgbClr val="000000"/>
              </a:solidFill>
            </a:rPr>
            <a:t>Senkung</a:t>
          </a:r>
          <a:r>
            <a:rPr lang="en-US" sz="1800" b="0" i="0" dirty="0">
              <a:solidFill>
                <a:srgbClr val="000000"/>
              </a:solidFill>
            </a:rPr>
            <a:t> der </a:t>
          </a:r>
          <a:r>
            <a:rPr lang="en-US" sz="1800" b="0" i="0" dirty="0" err="1">
              <a:solidFill>
                <a:srgbClr val="000000"/>
              </a:solidFill>
            </a:rPr>
            <a:t>Infrastrukturkosten</a:t>
          </a:r>
          <a:r>
            <a:rPr lang="en-US" sz="1800" b="0" i="0" dirty="0">
              <a:solidFill>
                <a:srgbClr val="000000"/>
              </a:solidFill>
            </a:rPr>
            <a:t> </a:t>
          </a:r>
          <a:r>
            <a:rPr lang="en-US" sz="1800" b="0" i="0" dirty="0" err="1">
              <a:solidFill>
                <a:srgbClr val="000000"/>
              </a:solidFill>
            </a:rPr>
            <a:t>durch</a:t>
          </a:r>
          <a:r>
            <a:rPr lang="en-US" sz="1800" b="0" i="0" dirty="0">
              <a:solidFill>
                <a:srgbClr val="000000"/>
              </a:solidFill>
            </a:rPr>
            <a:t> </a:t>
          </a:r>
          <a:r>
            <a:rPr lang="en-US" sz="1800" b="0" i="0" dirty="0" err="1">
              <a:solidFill>
                <a:srgbClr val="000000"/>
              </a:solidFill>
            </a:rPr>
            <a:t>Konsolidierung</a:t>
          </a:r>
          <a:r>
            <a:rPr lang="en-US" sz="1800" b="0" i="0" dirty="0">
              <a:solidFill>
                <a:srgbClr val="000000"/>
              </a:solidFill>
            </a:rPr>
            <a:t> der </a:t>
          </a:r>
          <a:r>
            <a:rPr lang="en-US" sz="1800" b="0" i="0" dirty="0" err="1">
              <a:solidFill>
                <a:srgbClr val="000000"/>
              </a:solidFill>
            </a:rPr>
            <a:t>Wasserzugangsstellen</a:t>
          </a:r>
          <a:r>
            <a:rPr lang="en-US" sz="1800" b="0" i="0" dirty="0">
              <a:solidFill>
                <a:srgbClr val="000000"/>
              </a:solidFill>
            </a:rPr>
            <a:t>.</a:t>
          </a:r>
          <a:endParaRPr lang="pl-PL" sz="1800" dirty="0">
            <a:solidFill>
              <a:srgbClr val="000000"/>
            </a:solidFill>
          </a:endParaRPr>
        </a:p>
      </dgm:t>
    </dgm:pt>
    <dgm:pt modelId="{E6B8DA43-53FE-4F0D-BADD-7992AB81183D}" type="parTrans" cxnId="{F2D3DEB2-B7A6-4358-8CE1-869A7BF891C3}">
      <dgm:prSet/>
      <dgm:spPr/>
      <dgm:t>
        <a:bodyPr/>
        <a:lstStyle/>
        <a:p>
          <a:endParaRPr lang="pl-PL" sz="1800">
            <a:solidFill>
              <a:srgbClr val="000000"/>
            </a:solidFill>
          </a:endParaRPr>
        </a:p>
      </dgm:t>
    </dgm:pt>
    <dgm:pt modelId="{BB126D40-1F00-4665-AACB-052B166D4B3F}" type="sibTrans" cxnId="{F2D3DEB2-B7A6-4358-8CE1-869A7BF891C3}">
      <dgm:prSet/>
      <dgm:spPr/>
      <dgm:t>
        <a:bodyPr/>
        <a:lstStyle/>
        <a:p>
          <a:endParaRPr lang="pl-PL" sz="1800">
            <a:solidFill>
              <a:srgbClr val="000000"/>
            </a:solidFill>
          </a:endParaRPr>
        </a:p>
      </dgm:t>
    </dgm:pt>
    <dgm:pt modelId="{2EA88795-36DA-4958-84BC-39B56912344D}">
      <dgm:prSet custT="1"/>
      <dgm:spPr/>
      <dgm:t>
        <a:bodyPr/>
        <a:lstStyle/>
        <a:p>
          <a:r>
            <a:rPr lang="en-US" sz="1800" b="0" i="0" dirty="0">
              <a:solidFill>
                <a:srgbClr val="000000"/>
              </a:solidFill>
            </a:rPr>
            <a:t>Effizient für </a:t>
          </a:r>
          <a:r>
            <a:rPr lang="en-US" sz="1800" b="0" i="0" dirty="0" err="1">
              <a:solidFill>
                <a:srgbClr val="000000"/>
              </a:solidFill>
            </a:rPr>
            <a:t>Umtriebsweideeinrichtungen</a:t>
          </a:r>
          <a:endParaRPr lang="pl-PL" sz="1800" b="0" i="0" dirty="0">
            <a:solidFill>
              <a:srgbClr val="000000"/>
            </a:solidFill>
          </a:endParaRPr>
        </a:p>
      </dgm:t>
    </dgm:pt>
    <dgm:pt modelId="{451CC45B-7BEA-48AF-BE29-C97ED118E243}" type="parTrans" cxnId="{E4301C52-2B95-4D89-B427-2A32BBE5C52C}">
      <dgm:prSet/>
      <dgm:spPr/>
      <dgm:t>
        <a:bodyPr/>
        <a:lstStyle/>
        <a:p>
          <a:endParaRPr lang="pl-PL" sz="1800"/>
        </a:p>
      </dgm:t>
    </dgm:pt>
    <dgm:pt modelId="{9F94A82F-A7F0-4900-B3E5-BE83FC930E0A}" type="sibTrans" cxnId="{E4301C52-2B95-4D89-B427-2A32BBE5C52C}">
      <dgm:prSet/>
      <dgm:spPr/>
      <dgm:t>
        <a:bodyPr/>
        <a:lstStyle/>
        <a:p>
          <a:endParaRPr lang="pl-PL" sz="1800"/>
        </a:p>
      </dgm:t>
    </dgm:pt>
    <dgm:pt modelId="{8C2BC586-0F8C-4F83-A742-7539971AA002}">
      <dgm:prSet custT="1"/>
      <dgm:spPr/>
      <dgm:t>
        <a:bodyPr/>
        <a:lstStyle/>
        <a:p>
          <a:r>
            <a:rPr lang="en-US" sz="1800" b="0" i="0" dirty="0">
              <a:solidFill>
                <a:srgbClr val="000000"/>
              </a:solidFill>
            </a:rPr>
            <a:t>Erfordert eine sorgfältige Verwaltung, um eine übermäßige Nutzung der Zugangspunkte zu verhindern.</a:t>
          </a:r>
          <a:endParaRPr lang="pl-PL" sz="1800" b="0" i="0" dirty="0">
            <a:solidFill>
              <a:srgbClr val="000000"/>
            </a:solidFill>
          </a:endParaRPr>
        </a:p>
      </dgm:t>
    </dgm:pt>
    <dgm:pt modelId="{BCDF47CE-C93F-47AF-877A-D9854FDE92E9}" type="parTrans" cxnId="{9B52EEB6-15C1-4C26-902D-CA76AD78B9FC}">
      <dgm:prSet/>
      <dgm:spPr/>
      <dgm:t>
        <a:bodyPr/>
        <a:lstStyle/>
        <a:p>
          <a:endParaRPr lang="pl-PL" sz="1800"/>
        </a:p>
      </dgm:t>
    </dgm:pt>
    <dgm:pt modelId="{9BA611C0-A0CA-476B-BDCB-1652AA908DE4}" type="sibTrans" cxnId="{9B52EEB6-15C1-4C26-902D-CA76AD78B9FC}">
      <dgm:prSet/>
      <dgm:spPr/>
      <dgm:t>
        <a:bodyPr/>
        <a:lstStyle/>
        <a:p>
          <a:endParaRPr lang="pl-PL" sz="1800"/>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3" custScaleY="109241">
        <dgm:presLayoutVars>
          <dgm:bulletEnabled val="1"/>
        </dgm:presLayoutVars>
      </dgm:prSet>
      <dgm:spPr/>
    </dgm:pt>
    <dgm:pt modelId="{3D57383B-0F56-437F-916B-71718375D4A2}" type="pres">
      <dgm:prSet presAssocID="{F0044177-E6C8-48FE-9E89-F3D4CBBF19E8}" presName="rect2"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48EA4617-3E9F-4C7C-BFD5-919ECB3907AF}" type="pres">
      <dgm:prSet presAssocID="{2EA88795-36DA-4958-84BC-39B56912344D}" presName="composite" presStyleCnt="0"/>
      <dgm:spPr/>
    </dgm:pt>
    <dgm:pt modelId="{EC134529-9D29-47B4-80BA-8F4E25E4506F}" type="pres">
      <dgm:prSet presAssocID="{2EA88795-36DA-4958-84BC-39B56912344D}" presName="rect1" presStyleLbl="trAlignAcc1" presStyleIdx="1" presStyleCnt="3" custLinFactX="-10556" custLinFactY="30910" custLinFactNeighborX="-100000" custLinFactNeighborY="100000">
        <dgm:presLayoutVars>
          <dgm:bulletEnabled val="1"/>
        </dgm:presLayoutVars>
      </dgm:prSet>
      <dgm:spPr/>
    </dgm:pt>
    <dgm:pt modelId="{BCFEB0C8-F6A6-48EF-B524-3D24F28357FD}" type="pres">
      <dgm:prSet presAssocID="{2EA88795-36DA-4958-84BC-39B56912344D}" presName="rect2" presStyleLbl="fgImgPlace1" presStyleIdx="1" presStyleCnt="3" custLinFactX="-201765" custLinFactY="21099" custLinFactNeighborX="-300000" custLinFactNeighborY="10000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E7968E71-E908-4988-AEB5-62DB07D2F16C}" type="pres">
      <dgm:prSet presAssocID="{9F94A82F-A7F0-4900-B3E5-BE83FC930E0A}" presName="sibTrans" presStyleCnt="0"/>
      <dgm:spPr/>
    </dgm:pt>
    <dgm:pt modelId="{EE233426-6E77-4F84-8AAD-4D669CEB5FDA}" type="pres">
      <dgm:prSet presAssocID="{8C2BC586-0F8C-4F83-A742-7539971AA002}" presName="composite" presStyleCnt="0"/>
      <dgm:spPr/>
    </dgm:pt>
    <dgm:pt modelId="{5C2466B0-0393-4337-93AE-E278A26F0A1A}" type="pres">
      <dgm:prSet presAssocID="{8C2BC586-0F8C-4F83-A742-7539971AA002}" presName="rect1" presStyleLbl="trAlignAcc1" presStyleIdx="2" presStyleCnt="3" custScaleY="123540" custLinFactY="-22494" custLinFactNeighborX="52744" custLinFactNeighborY="-100000">
        <dgm:presLayoutVars>
          <dgm:bulletEnabled val="1"/>
        </dgm:presLayoutVars>
      </dgm:prSet>
      <dgm:spPr/>
    </dgm:pt>
    <dgm:pt modelId="{892DBFAF-6EB5-433B-9454-8C040BC17B49}" type="pres">
      <dgm:prSet presAssocID="{8C2BC586-0F8C-4F83-A742-7539971AA002}" presName="rect2" presStyleLbl="fgImgPlace1" presStyleIdx="2" presStyleCnt="3" custLinFactX="100000" custLinFactY="-18608" custLinFactNeighborX="146413" custLinFactNeighborY="-10000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B75AF60B-C4D9-4059-AF84-99EFCFAC1EAF}" type="presOf" srcId="{AA7664B3-EF84-48F6-95B4-CC702FDA184F}" destId="{B74A42CE-5BDF-4BB0-BCF5-E05E76026CFE}" srcOrd="0" destOrd="0" presId="urn:microsoft.com/office/officeart/2008/layout/PictureStrips"/>
    <dgm:cxn modelId="{B778593C-D0C3-4252-9755-2AE70BAFE366}" type="presOf" srcId="{8C2BC586-0F8C-4F83-A742-7539971AA002}" destId="{5C2466B0-0393-4337-93AE-E278A26F0A1A}" srcOrd="0" destOrd="0" presId="urn:microsoft.com/office/officeart/2008/layout/PictureStrips"/>
    <dgm:cxn modelId="{E4301C52-2B95-4D89-B427-2A32BBE5C52C}" srcId="{AA7664B3-EF84-48F6-95B4-CC702FDA184F}" destId="{2EA88795-36DA-4958-84BC-39B56912344D}" srcOrd="1" destOrd="0" parTransId="{451CC45B-7BEA-48AF-BE29-C97ED118E243}" sibTransId="{9F94A82F-A7F0-4900-B3E5-BE83FC930E0A}"/>
    <dgm:cxn modelId="{0D29B072-F9EB-4AA1-9EC0-B6AEAD87C7F8}" type="presOf" srcId="{F0044177-E6C8-48FE-9E89-F3D4CBBF19E8}" destId="{82C45EEE-D073-40FF-A348-77EFAED06F17}" srcOrd="0" destOrd="0" presId="urn:microsoft.com/office/officeart/2008/layout/PictureStrips"/>
    <dgm:cxn modelId="{D669019C-B94C-4D27-96EC-351596FDB063}" type="presOf" srcId="{2EA88795-36DA-4958-84BC-39B56912344D}" destId="{EC134529-9D29-47B4-80BA-8F4E25E4506F}" srcOrd="0" destOrd="0" presId="urn:microsoft.com/office/officeart/2008/layout/PictureStrips"/>
    <dgm:cxn modelId="{F2D3DEB2-B7A6-4358-8CE1-869A7BF891C3}" srcId="{AA7664B3-EF84-48F6-95B4-CC702FDA184F}" destId="{F0044177-E6C8-48FE-9E89-F3D4CBBF19E8}" srcOrd="0" destOrd="0" parTransId="{E6B8DA43-53FE-4F0D-BADD-7992AB81183D}" sibTransId="{BB126D40-1F00-4665-AACB-052B166D4B3F}"/>
    <dgm:cxn modelId="{9B52EEB6-15C1-4C26-902D-CA76AD78B9FC}" srcId="{AA7664B3-EF84-48F6-95B4-CC702FDA184F}" destId="{8C2BC586-0F8C-4F83-A742-7539971AA002}" srcOrd="2" destOrd="0" parTransId="{BCDF47CE-C93F-47AF-877A-D9854FDE92E9}" sibTransId="{9BA611C0-A0CA-476B-BDCB-1652AA908DE4}"/>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723C497E-E56F-4257-82BF-4C6942922E22}" type="presParOf" srcId="{B74A42CE-5BDF-4BB0-BCF5-E05E76026CFE}" destId="{48EA4617-3E9F-4C7C-BFD5-919ECB3907AF}" srcOrd="2" destOrd="0" presId="urn:microsoft.com/office/officeart/2008/layout/PictureStrips"/>
    <dgm:cxn modelId="{3D4B295B-3928-4EC8-9953-E2BA8425C9E7}" type="presParOf" srcId="{48EA4617-3E9F-4C7C-BFD5-919ECB3907AF}" destId="{EC134529-9D29-47B4-80BA-8F4E25E4506F}" srcOrd="0" destOrd="0" presId="urn:microsoft.com/office/officeart/2008/layout/PictureStrips"/>
    <dgm:cxn modelId="{3B01F963-A7C8-4351-B711-5E9E06DF3DE0}" type="presParOf" srcId="{48EA4617-3E9F-4C7C-BFD5-919ECB3907AF}" destId="{BCFEB0C8-F6A6-48EF-B524-3D24F28357FD}" srcOrd="1" destOrd="0" presId="urn:microsoft.com/office/officeart/2008/layout/PictureStrips"/>
    <dgm:cxn modelId="{28C6330C-1E3D-4F01-8ACE-BCABF36BB8A9}" type="presParOf" srcId="{B74A42CE-5BDF-4BB0-BCF5-E05E76026CFE}" destId="{E7968E71-E908-4988-AEB5-62DB07D2F16C}" srcOrd="3" destOrd="0" presId="urn:microsoft.com/office/officeart/2008/layout/PictureStrips"/>
    <dgm:cxn modelId="{FAFB44A7-52FA-4FB4-B73C-8AC4438B6D93}" type="presParOf" srcId="{B74A42CE-5BDF-4BB0-BCF5-E05E76026CFE}" destId="{EE233426-6E77-4F84-8AAD-4D669CEB5FDA}" srcOrd="4" destOrd="0" presId="urn:microsoft.com/office/officeart/2008/layout/PictureStrips"/>
    <dgm:cxn modelId="{C6EABC53-C15D-4B22-8910-D33BDBA3E2F2}" type="presParOf" srcId="{EE233426-6E77-4F84-8AAD-4D669CEB5FDA}" destId="{5C2466B0-0393-4337-93AE-E278A26F0A1A}" srcOrd="0" destOrd="0" presId="urn:microsoft.com/office/officeart/2008/layout/PictureStrips"/>
    <dgm:cxn modelId="{681C9585-9522-493C-B6C3-C77066115FE4}" type="presParOf" srcId="{EE233426-6E77-4F84-8AAD-4D669CEB5FDA}" destId="{892DBFAF-6EB5-433B-9454-8C040BC17B49}"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5D0C9E3-C885-4C3F-8174-9391C1E98ED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l-PL"/>
        </a:p>
      </dgm:t>
    </dgm:pt>
    <dgm:pt modelId="{CE6A264B-65E5-4CE1-9128-30550156DD25}">
      <dgm:prSet custT="1"/>
      <dgm:spPr>
        <a:solidFill>
          <a:srgbClr val="9FDADF"/>
        </a:solidFill>
      </dgm:spPr>
      <dgm:t>
        <a:bodyPr/>
        <a:lstStyle/>
        <a:p>
          <a:pPr algn="ctr"/>
          <a:r>
            <a:rPr lang="en-US" sz="2400" b="1" i="0" dirty="0">
              <a:solidFill>
                <a:srgbClr val="000000"/>
              </a:solidFill>
            </a:rPr>
            <a:t>VERBESSERUNG DES TIERSCHUTZES </a:t>
          </a:r>
          <a:r>
            <a:rPr lang="pl-PL" sz="2400" b="1" i="0" dirty="0">
              <a:solidFill>
                <a:srgbClr val="000000"/>
              </a:solidFill>
            </a:rPr>
            <a:t>IN DER AGROÖKOLOGIE</a:t>
          </a:r>
          <a:endParaRPr lang="pl-PL" sz="2400" b="1" dirty="0">
            <a:solidFill>
              <a:srgbClr val="000000"/>
            </a:solidFill>
          </a:endParaRPr>
        </a:p>
      </dgm:t>
    </dgm:pt>
    <dgm:pt modelId="{93C3993A-9B36-49F8-B867-98A50FCFF2F8}" type="parTrans" cxnId="{CAC844D6-5BE5-4AE4-829D-6C68B05FD80E}">
      <dgm:prSet/>
      <dgm:spPr/>
      <dgm:t>
        <a:bodyPr/>
        <a:lstStyle/>
        <a:p>
          <a:endParaRPr lang="pl-PL" sz="2400">
            <a:solidFill>
              <a:srgbClr val="000000"/>
            </a:solidFill>
          </a:endParaRPr>
        </a:p>
      </dgm:t>
    </dgm:pt>
    <dgm:pt modelId="{49191B1C-4559-4577-9829-222244B1AC95}" type="sibTrans" cxnId="{CAC844D6-5BE5-4AE4-829D-6C68B05FD80E}">
      <dgm:prSet/>
      <dgm:spPr>
        <a:ln>
          <a:solidFill>
            <a:srgbClr val="006600">
              <a:alpha val="90000"/>
            </a:srgbClr>
          </a:solidFill>
        </a:ln>
      </dgm:spPr>
      <dgm:t>
        <a:bodyPr/>
        <a:lstStyle/>
        <a:p>
          <a:endParaRPr lang="pl-PL" sz="2400">
            <a:solidFill>
              <a:srgbClr val="000000"/>
            </a:solidFill>
          </a:endParaRPr>
        </a:p>
      </dgm:t>
    </dgm:pt>
    <dgm:pt modelId="{65998F31-7FCD-4AFB-915A-8483205D61AA}">
      <dgm:prSet custT="1"/>
      <dgm:spPr>
        <a:solidFill>
          <a:srgbClr val="8BC540"/>
        </a:solidFill>
        <a:ln>
          <a:solidFill>
            <a:srgbClr val="8BC540"/>
          </a:solidFill>
        </a:ln>
      </dgm:spPr>
      <dgm:t>
        <a:bodyPr/>
        <a:lstStyle/>
        <a:p>
          <a:r>
            <a:rPr lang="en-US" sz="2300" b="1" i="0" dirty="0">
              <a:solidFill>
                <a:srgbClr val="000000"/>
              </a:solidFill>
            </a:rPr>
            <a:t>Verbesserte </a:t>
          </a:r>
          <a:r>
            <a:rPr lang="en-US" sz="2300" b="1" i="0" dirty="0" err="1">
              <a:solidFill>
                <a:srgbClr val="000000"/>
              </a:solidFill>
            </a:rPr>
            <a:t>Lebensbedingungen </a:t>
          </a:r>
          <a:r>
            <a:rPr lang="pl-PL" sz="2300" b="0" i="0" dirty="0">
              <a:solidFill>
                <a:srgbClr val="000000"/>
              </a:solidFill>
            </a:rPr>
            <a:t>- </a:t>
          </a:r>
          <a:r>
            <a:rPr lang="en-US" sz="2300" b="0" i="0" dirty="0">
              <a:solidFill>
                <a:srgbClr val="000000"/>
              </a:solidFill>
            </a:rPr>
            <a:t>geräumigere und komfortablere Stallungen für die Tiere, um natürliche Verhaltensweisen zu fördern.</a:t>
          </a:r>
          <a:endParaRPr lang="pl-PL" sz="2300" dirty="0">
            <a:solidFill>
              <a:srgbClr val="000000"/>
            </a:solidFill>
          </a:endParaRPr>
        </a:p>
      </dgm:t>
    </dgm:pt>
    <dgm:pt modelId="{CB66367A-4D48-406D-A50B-C2C1F5885A86}" type="parTrans" cxnId="{86B49CB4-ED84-41B2-A5D7-A043B715A5DC}">
      <dgm:prSet/>
      <dgm:spPr/>
      <dgm:t>
        <a:bodyPr/>
        <a:lstStyle/>
        <a:p>
          <a:endParaRPr lang="pl-PL" sz="2400">
            <a:solidFill>
              <a:srgbClr val="000000"/>
            </a:solidFill>
          </a:endParaRPr>
        </a:p>
      </dgm:t>
    </dgm:pt>
    <dgm:pt modelId="{53E439E7-BC3D-465B-9445-859FB23F61D8}" type="sibTrans" cxnId="{86B49CB4-ED84-41B2-A5D7-A043B715A5DC}">
      <dgm:prSet/>
      <dgm:spPr>
        <a:ln>
          <a:solidFill>
            <a:srgbClr val="006600">
              <a:alpha val="90000"/>
            </a:srgbClr>
          </a:solidFill>
        </a:ln>
      </dgm:spPr>
      <dgm:t>
        <a:bodyPr/>
        <a:lstStyle/>
        <a:p>
          <a:endParaRPr lang="pl-PL" sz="2400">
            <a:solidFill>
              <a:srgbClr val="000000"/>
            </a:solidFill>
          </a:endParaRPr>
        </a:p>
      </dgm:t>
    </dgm:pt>
    <dgm:pt modelId="{5CD5529C-B2AB-4629-AF25-05CC6BDA1C50}">
      <dgm:prSet custT="1"/>
      <dgm:spPr>
        <a:solidFill>
          <a:srgbClr val="9FDADF"/>
        </a:solidFill>
        <a:ln>
          <a:solidFill>
            <a:srgbClr val="9DD8DE"/>
          </a:solidFill>
        </a:ln>
      </dgm:spPr>
      <dgm:t>
        <a:bodyPr/>
        <a:lstStyle/>
        <a:p>
          <a:r>
            <a:rPr lang="en-US" sz="2300" b="1" i="0" dirty="0">
              <a:solidFill>
                <a:srgbClr val="000000"/>
              </a:solidFill>
            </a:rPr>
            <a:t>Zugang zur </a:t>
          </a:r>
          <a:r>
            <a:rPr lang="en-US" sz="2300" b="1" i="0" dirty="0" err="1">
              <a:solidFill>
                <a:srgbClr val="000000"/>
              </a:solidFill>
            </a:rPr>
            <a:t>freien Natur </a:t>
          </a:r>
          <a:r>
            <a:rPr lang="pl-PL" sz="2300" b="0" i="0" dirty="0">
              <a:solidFill>
                <a:srgbClr val="000000"/>
              </a:solidFill>
            </a:rPr>
            <a:t>- </a:t>
          </a:r>
          <a:r>
            <a:rPr lang="en-US" sz="2300" b="0" i="0" dirty="0">
              <a:solidFill>
                <a:srgbClr val="000000"/>
              </a:solidFill>
            </a:rPr>
            <a:t>damit die </a:t>
          </a:r>
          <a:r>
            <a:rPr lang="pl-PL" sz="2300" b="0" i="0" dirty="0" err="1">
              <a:solidFill>
                <a:srgbClr val="000000"/>
              </a:solidFill>
            </a:rPr>
            <a:t>Tiere </a:t>
          </a:r>
          <a:r>
            <a:rPr lang="en-US" sz="2300" b="0" i="0" dirty="0">
              <a:solidFill>
                <a:srgbClr val="000000"/>
              </a:solidFill>
            </a:rPr>
            <a:t>grasen und sich in der Natur bewegen können.</a:t>
          </a:r>
          <a:endParaRPr lang="pl-PL" sz="2300" dirty="0">
            <a:solidFill>
              <a:srgbClr val="000000"/>
            </a:solidFill>
          </a:endParaRPr>
        </a:p>
      </dgm:t>
    </dgm:pt>
    <dgm:pt modelId="{E5ADE447-3387-4C3E-A731-F2E86B54BFD2}" type="parTrans" cxnId="{86119AA0-8864-4BF0-BDF4-E973442557A7}">
      <dgm:prSet/>
      <dgm:spPr/>
      <dgm:t>
        <a:bodyPr/>
        <a:lstStyle/>
        <a:p>
          <a:endParaRPr lang="pl-PL" sz="2400">
            <a:solidFill>
              <a:srgbClr val="000000"/>
            </a:solidFill>
          </a:endParaRPr>
        </a:p>
      </dgm:t>
    </dgm:pt>
    <dgm:pt modelId="{DD083505-CF39-4F57-83A2-05262A17BCE0}" type="sibTrans" cxnId="{86119AA0-8864-4BF0-BDF4-E973442557A7}">
      <dgm:prSet/>
      <dgm:spPr>
        <a:ln>
          <a:solidFill>
            <a:srgbClr val="006600">
              <a:alpha val="90000"/>
            </a:srgbClr>
          </a:solidFill>
        </a:ln>
      </dgm:spPr>
      <dgm:t>
        <a:bodyPr/>
        <a:lstStyle/>
        <a:p>
          <a:endParaRPr lang="pl-PL" sz="2400">
            <a:solidFill>
              <a:srgbClr val="000000"/>
            </a:solidFill>
          </a:endParaRPr>
        </a:p>
      </dgm:t>
    </dgm:pt>
    <dgm:pt modelId="{54969B5A-E248-409A-B248-A66E20998A63}">
      <dgm:prSet custT="1"/>
      <dgm:spPr>
        <a:solidFill>
          <a:srgbClr val="8BC540"/>
        </a:solidFill>
        <a:ln>
          <a:solidFill>
            <a:srgbClr val="8BC540"/>
          </a:solidFill>
        </a:ln>
      </dgm:spPr>
      <dgm:t>
        <a:bodyPr/>
        <a:lstStyle/>
        <a:p>
          <a:r>
            <a:rPr lang="en-US" sz="2300" b="1" i="0" dirty="0" err="1">
              <a:solidFill>
                <a:srgbClr val="000000"/>
              </a:solidFill>
            </a:rPr>
            <a:t>Enrichment-Praktiken </a:t>
          </a:r>
          <a:r>
            <a:rPr lang="pl-PL" sz="2300" b="0" i="0" dirty="0">
              <a:solidFill>
                <a:srgbClr val="000000"/>
              </a:solidFill>
            </a:rPr>
            <a:t>- </a:t>
          </a:r>
          <a:r>
            <a:rPr lang="en-US" sz="2300" b="0" i="0" dirty="0">
              <a:solidFill>
                <a:srgbClr val="000000"/>
              </a:solidFill>
            </a:rPr>
            <a:t>geistige und körperliche </a:t>
          </a:r>
          <a:r>
            <a:rPr lang="pl-PL" sz="2300" b="0" i="0" dirty="0" err="1">
              <a:solidFill>
                <a:srgbClr val="000000"/>
              </a:solidFill>
            </a:rPr>
            <a:t>Stimulation </a:t>
          </a:r>
          <a:r>
            <a:rPr lang="en-US" sz="2300" b="0" i="0" dirty="0">
              <a:solidFill>
                <a:srgbClr val="000000"/>
              </a:solidFill>
            </a:rPr>
            <a:t>der Tiere.</a:t>
          </a:r>
          <a:endParaRPr lang="pl-PL" sz="2300" dirty="0">
            <a:solidFill>
              <a:srgbClr val="000000"/>
            </a:solidFill>
          </a:endParaRPr>
        </a:p>
      </dgm:t>
    </dgm:pt>
    <dgm:pt modelId="{51D12B82-D54E-4175-B2BC-F79F9A7C56A7}" type="parTrans" cxnId="{19BBBFBF-54E9-4A80-920D-196D261B2EA3}">
      <dgm:prSet/>
      <dgm:spPr/>
      <dgm:t>
        <a:bodyPr/>
        <a:lstStyle/>
        <a:p>
          <a:endParaRPr lang="pl-PL" sz="2400">
            <a:solidFill>
              <a:srgbClr val="000000"/>
            </a:solidFill>
          </a:endParaRPr>
        </a:p>
      </dgm:t>
    </dgm:pt>
    <dgm:pt modelId="{564C843F-19AF-4F9B-8F75-0B537E919ACE}" type="sibTrans" cxnId="{19BBBFBF-54E9-4A80-920D-196D261B2EA3}">
      <dgm:prSet/>
      <dgm:spPr/>
      <dgm:t>
        <a:bodyPr/>
        <a:lstStyle/>
        <a:p>
          <a:endParaRPr lang="pl-PL" sz="2400">
            <a:solidFill>
              <a:srgbClr val="000000"/>
            </a:solidFill>
          </a:endParaRPr>
        </a:p>
      </dgm:t>
    </dgm:pt>
    <dgm:pt modelId="{071E3689-7AC8-4003-97F7-00C2AEA21614}" type="pres">
      <dgm:prSet presAssocID="{D5D0C9E3-C885-4C3F-8174-9391C1E98EDC}" presName="outerComposite" presStyleCnt="0">
        <dgm:presLayoutVars>
          <dgm:chMax val="5"/>
          <dgm:dir/>
          <dgm:resizeHandles val="exact"/>
        </dgm:presLayoutVars>
      </dgm:prSet>
      <dgm:spPr/>
    </dgm:pt>
    <dgm:pt modelId="{7ACAB7ED-7B03-49D9-B194-2D08D1BE83B5}" type="pres">
      <dgm:prSet presAssocID="{D5D0C9E3-C885-4C3F-8174-9391C1E98EDC}" presName="dummyMaxCanvas" presStyleCnt="0">
        <dgm:presLayoutVars/>
      </dgm:prSet>
      <dgm:spPr/>
    </dgm:pt>
    <dgm:pt modelId="{ADB44264-2CA9-4846-B350-4D4CF4A9E0B0}" type="pres">
      <dgm:prSet presAssocID="{D5D0C9E3-C885-4C3F-8174-9391C1E98EDC}" presName="FourNodes_1" presStyleLbl="node1" presStyleIdx="0" presStyleCnt="4">
        <dgm:presLayoutVars>
          <dgm:bulletEnabled val="1"/>
        </dgm:presLayoutVars>
      </dgm:prSet>
      <dgm:spPr/>
    </dgm:pt>
    <dgm:pt modelId="{C8317B0B-2B68-4B31-AC6D-CDFEAC4161F4}" type="pres">
      <dgm:prSet presAssocID="{D5D0C9E3-C885-4C3F-8174-9391C1E98EDC}" presName="FourNodes_2" presStyleLbl="node1" presStyleIdx="1" presStyleCnt="4">
        <dgm:presLayoutVars>
          <dgm:bulletEnabled val="1"/>
        </dgm:presLayoutVars>
      </dgm:prSet>
      <dgm:spPr/>
    </dgm:pt>
    <dgm:pt modelId="{AABD881E-97CD-45B8-B4CC-4318E53DE0F2}" type="pres">
      <dgm:prSet presAssocID="{D5D0C9E3-C885-4C3F-8174-9391C1E98EDC}" presName="FourNodes_3" presStyleLbl="node1" presStyleIdx="2" presStyleCnt="4">
        <dgm:presLayoutVars>
          <dgm:bulletEnabled val="1"/>
        </dgm:presLayoutVars>
      </dgm:prSet>
      <dgm:spPr/>
    </dgm:pt>
    <dgm:pt modelId="{6F158B58-16F8-4E6F-BFE4-283868F9BCDB}" type="pres">
      <dgm:prSet presAssocID="{D5D0C9E3-C885-4C3F-8174-9391C1E98EDC}" presName="FourNodes_4" presStyleLbl="node1" presStyleIdx="3" presStyleCnt="4">
        <dgm:presLayoutVars>
          <dgm:bulletEnabled val="1"/>
        </dgm:presLayoutVars>
      </dgm:prSet>
      <dgm:spPr/>
    </dgm:pt>
    <dgm:pt modelId="{B30950CC-B4F5-4FB4-82DA-D80142950FC6}" type="pres">
      <dgm:prSet presAssocID="{D5D0C9E3-C885-4C3F-8174-9391C1E98EDC}" presName="FourConn_1-2" presStyleLbl="fgAccFollowNode1" presStyleIdx="0" presStyleCnt="3">
        <dgm:presLayoutVars>
          <dgm:bulletEnabled val="1"/>
        </dgm:presLayoutVars>
      </dgm:prSet>
      <dgm:spPr/>
    </dgm:pt>
    <dgm:pt modelId="{30DDCE52-6F42-458E-B2C3-27A3F4172FF1}" type="pres">
      <dgm:prSet presAssocID="{D5D0C9E3-C885-4C3F-8174-9391C1E98EDC}" presName="FourConn_2-3" presStyleLbl="fgAccFollowNode1" presStyleIdx="1" presStyleCnt="3">
        <dgm:presLayoutVars>
          <dgm:bulletEnabled val="1"/>
        </dgm:presLayoutVars>
      </dgm:prSet>
      <dgm:spPr/>
    </dgm:pt>
    <dgm:pt modelId="{39E411C3-86CE-4565-9579-68479178A24E}" type="pres">
      <dgm:prSet presAssocID="{D5D0C9E3-C885-4C3F-8174-9391C1E98EDC}" presName="FourConn_3-4" presStyleLbl="fgAccFollowNode1" presStyleIdx="2" presStyleCnt="3">
        <dgm:presLayoutVars>
          <dgm:bulletEnabled val="1"/>
        </dgm:presLayoutVars>
      </dgm:prSet>
      <dgm:spPr/>
    </dgm:pt>
    <dgm:pt modelId="{48DE4278-D5CF-41BB-8174-C5D30D69778D}" type="pres">
      <dgm:prSet presAssocID="{D5D0C9E3-C885-4C3F-8174-9391C1E98EDC}" presName="FourNodes_1_text" presStyleLbl="node1" presStyleIdx="3" presStyleCnt="4">
        <dgm:presLayoutVars>
          <dgm:bulletEnabled val="1"/>
        </dgm:presLayoutVars>
      </dgm:prSet>
      <dgm:spPr/>
    </dgm:pt>
    <dgm:pt modelId="{A61D5B0C-3D96-456B-8301-C634E93882CB}" type="pres">
      <dgm:prSet presAssocID="{D5D0C9E3-C885-4C3F-8174-9391C1E98EDC}" presName="FourNodes_2_text" presStyleLbl="node1" presStyleIdx="3" presStyleCnt="4">
        <dgm:presLayoutVars>
          <dgm:bulletEnabled val="1"/>
        </dgm:presLayoutVars>
      </dgm:prSet>
      <dgm:spPr/>
    </dgm:pt>
    <dgm:pt modelId="{7A38DD3B-7F4B-46A6-B3B0-7225B84B0501}" type="pres">
      <dgm:prSet presAssocID="{D5D0C9E3-C885-4C3F-8174-9391C1E98EDC}" presName="FourNodes_3_text" presStyleLbl="node1" presStyleIdx="3" presStyleCnt="4">
        <dgm:presLayoutVars>
          <dgm:bulletEnabled val="1"/>
        </dgm:presLayoutVars>
      </dgm:prSet>
      <dgm:spPr/>
    </dgm:pt>
    <dgm:pt modelId="{85585605-342A-4CF2-AFB5-7E91F54EB605}" type="pres">
      <dgm:prSet presAssocID="{D5D0C9E3-C885-4C3F-8174-9391C1E98EDC}" presName="FourNodes_4_text" presStyleLbl="node1" presStyleIdx="3" presStyleCnt="4">
        <dgm:presLayoutVars>
          <dgm:bulletEnabled val="1"/>
        </dgm:presLayoutVars>
      </dgm:prSet>
      <dgm:spPr/>
    </dgm:pt>
  </dgm:ptLst>
  <dgm:cxnLst>
    <dgm:cxn modelId="{31925421-9C0A-4755-9E83-0BA0ACE41F36}" type="presOf" srcId="{D5D0C9E3-C885-4C3F-8174-9391C1E98EDC}" destId="{071E3689-7AC8-4003-97F7-00C2AEA21614}" srcOrd="0" destOrd="0" presId="urn:microsoft.com/office/officeart/2005/8/layout/vProcess5"/>
    <dgm:cxn modelId="{AAE9FF33-8FFE-4A1B-A25A-05E3110BFA4E}" type="presOf" srcId="{54969B5A-E248-409A-B248-A66E20998A63}" destId="{85585605-342A-4CF2-AFB5-7E91F54EB605}" srcOrd="1" destOrd="0" presId="urn:microsoft.com/office/officeart/2005/8/layout/vProcess5"/>
    <dgm:cxn modelId="{91A1955A-C13F-42D8-BE35-367B023E829C}" type="presOf" srcId="{5CD5529C-B2AB-4629-AF25-05CC6BDA1C50}" destId="{7A38DD3B-7F4B-46A6-B3B0-7225B84B0501}" srcOrd="1" destOrd="0" presId="urn:microsoft.com/office/officeart/2005/8/layout/vProcess5"/>
    <dgm:cxn modelId="{C48C7886-9A6C-4085-88B2-401A140984A9}" type="presOf" srcId="{5CD5529C-B2AB-4629-AF25-05CC6BDA1C50}" destId="{AABD881E-97CD-45B8-B4CC-4318E53DE0F2}" srcOrd="0" destOrd="0" presId="urn:microsoft.com/office/officeart/2005/8/layout/vProcess5"/>
    <dgm:cxn modelId="{DC381F88-FAA7-4AD7-B15D-9DA751CD2799}" type="presOf" srcId="{65998F31-7FCD-4AFB-915A-8483205D61AA}" destId="{C8317B0B-2B68-4B31-AC6D-CDFEAC4161F4}" srcOrd="0" destOrd="0" presId="urn:microsoft.com/office/officeart/2005/8/layout/vProcess5"/>
    <dgm:cxn modelId="{C84B598C-6E94-4CD8-9909-204EACC45BCB}" type="presOf" srcId="{49191B1C-4559-4577-9829-222244B1AC95}" destId="{B30950CC-B4F5-4FB4-82DA-D80142950FC6}" srcOrd="0" destOrd="0" presId="urn:microsoft.com/office/officeart/2005/8/layout/vProcess5"/>
    <dgm:cxn modelId="{54E180A0-84AF-46C2-94DE-DF87424C75BE}" type="presOf" srcId="{CE6A264B-65E5-4CE1-9128-30550156DD25}" destId="{48DE4278-D5CF-41BB-8174-C5D30D69778D}" srcOrd="1" destOrd="0" presId="urn:microsoft.com/office/officeart/2005/8/layout/vProcess5"/>
    <dgm:cxn modelId="{86119AA0-8864-4BF0-BDF4-E973442557A7}" srcId="{D5D0C9E3-C885-4C3F-8174-9391C1E98EDC}" destId="{5CD5529C-B2AB-4629-AF25-05CC6BDA1C50}" srcOrd="2" destOrd="0" parTransId="{E5ADE447-3387-4C3E-A731-F2E86B54BFD2}" sibTransId="{DD083505-CF39-4F57-83A2-05262A17BCE0}"/>
    <dgm:cxn modelId="{474D5DA2-CB98-499A-AF38-715AE03EA754}" type="presOf" srcId="{CE6A264B-65E5-4CE1-9128-30550156DD25}" destId="{ADB44264-2CA9-4846-B350-4D4CF4A9E0B0}" srcOrd="0" destOrd="0" presId="urn:microsoft.com/office/officeart/2005/8/layout/vProcess5"/>
    <dgm:cxn modelId="{86B49CB4-ED84-41B2-A5D7-A043B715A5DC}" srcId="{D5D0C9E3-C885-4C3F-8174-9391C1E98EDC}" destId="{65998F31-7FCD-4AFB-915A-8483205D61AA}" srcOrd="1" destOrd="0" parTransId="{CB66367A-4D48-406D-A50B-C2C1F5885A86}" sibTransId="{53E439E7-BC3D-465B-9445-859FB23F61D8}"/>
    <dgm:cxn modelId="{19BBBFBF-54E9-4A80-920D-196D261B2EA3}" srcId="{D5D0C9E3-C885-4C3F-8174-9391C1E98EDC}" destId="{54969B5A-E248-409A-B248-A66E20998A63}" srcOrd="3" destOrd="0" parTransId="{51D12B82-D54E-4175-B2BC-F79F9A7C56A7}" sibTransId="{564C843F-19AF-4F9B-8F75-0B537E919ACE}"/>
    <dgm:cxn modelId="{D726B2CA-889F-4925-AC24-7CDD86C6FA63}" type="presOf" srcId="{54969B5A-E248-409A-B248-A66E20998A63}" destId="{6F158B58-16F8-4E6F-BFE4-283868F9BCDB}" srcOrd="0" destOrd="0" presId="urn:microsoft.com/office/officeart/2005/8/layout/vProcess5"/>
    <dgm:cxn modelId="{CAC844D6-5BE5-4AE4-829D-6C68B05FD80E}" srcId="{D5D0C9E3-C885-4C3F-8174-9391C1E98EDC}" destId="{CE6A264B-65E5-4CE1-9128-30550156DD25}" srcOrd="0" destOrd="0" parTransId="{93C3993A-9B36-49F8-B867-98A50FCFF2F8}" sibTransId="{49191B1C-4559-4577-9829-222244B1AC95}"/>
    <dgm:cxn modelId="{CB8911D8-8480-4EE3-931A-17935553F0CB}" type="presOf" srcId="{53E439E7-BC3D-465B-9445-859FB23F61D8}" destId="{30DDCE52-6F42-458E-B2C3-27A3F4172FF1}" srcOrd="0" destOrd="0" presId="urn:microsoft.com/office/officeart/2005/8/layout/vProcess5"/>
    <dgm:cxn modelId="{C47357D9-523B-4FEE-9B82-851B7A8E9231}" type="presOf" srcId="{65998F31-7FCD-4AFB-915A-8483205D61AA}" destId="{A61D5B0C-3D96-456B-8301-C634E93882CB}" srcOrd="1" destOrd="0" presId="urn:microsoft.com/office/officeart/2005/8/layout/vProcess5"/>
    <dgm:cxn modelId="{DFB9ADFE-F873-425C-B164-783E3C90EE29}" type="presOf" srcId="{DD083505-CF39-4F57-83A2-05262A17BCE0}" destId="{39E411C3-86CE-4565-9579-68479178A24E}" srcOrd="0" destOrd="0" presId="urn:microsoft.com/office/officeart/2005/8/layout/vProcess5"/>
    <dgm:cxn modelId="{2BE8A38E-F5E4-4F6C-A494-F08B76C227B2}" type="presParOf" srcId="{071E3689-7AC8-4003-97F7-00C2AEA21614}" destId="{7ACAB7ED-7B03-49D9-B194-2D08D1BE83B5}" srcOrd="0" destOrd="0" presId="urn:microsoft.com/office/officeart/2005/8/layout/vProcess5"/>
    <dgm:cxn modelId="{1E8C2907-732E-4CA3-B57A-D60DE7CF8A6D}" type="presParOf" srcId="{071E3689-7AC8-4003-97F7-00C2AEA21614}" destId="{ADB44264-2CA9-4846-B350-4D4CF4A9E0B0}" srcOrd="1" destOrd="0" presId="urn:microsoft.com/office/officeart/2005/8/layout/vProcess5"/>
    <dgm:cxn modelId="{18D3B0E4-4AAA-4E8F-8D89-049B6900882D}" type="presParOf" srcId="{071E3689-7AC8-4003-97F7-00C2AEA21614}" destId="{C8317B0B-2B68-4B31-AC6D-CDFEAC4161F4}" srcOrd="2" destOrd="0" presId="urn:microsoft.com/office/officeart/2005/8/layout/vProcess5"/>
    <dgm:cxn modelId="{01F3D1EE-39A3-45DF-93A5-DB9059EF6132}" type="presParOf" srcId="{071E3689-7AC8-4003-97F7-00C2AEA21614}" destId="{AABD881E-97CD-45B8-B4CC-4318E53DE0F2}" srcOrd="3" destOrd="0" presId="urn:microsoft.com/office/officeart/2005/8/layout/vProcess5"/>
    <dgm:cxn modelId="{0D917968-F0DA-4796-BA95-07AD2DFB4977}" type="presParOf" srcId="{071E3689-7AC8-4003-97F7-00C2AEA21614}" destId="{6F158B58-16F8-4E6F-BFE4-283868F9BCDB}" srcOrd="4" destOrd="0" presId="urn:microsoft.com/office/officeart/2005/8/layout/vProcess5"/>
    <dgm:cxn modelId="{B24B8071-979C-418D-97AC-CFC9618C0774}" type="presParOf" srcId="{071E3689-7AC8-4003-97F7-00C2AEA21614}" destId="{B30950CC-B4F5-4FB4-82DA-D80142950FC6}" srcOrd="5" destOrd="0" presId="urn:microsoft.com/office/officeart/2005/8/layout/vProcess5"/>
    <dgm:cxn modelId="{43AFCD87-BE7B-4A36-BF24-1806945C6535}" type="presParOf" srcId="{071E3689-7AC8-4003-97F7-00C2AEA21614}" destId="{30DDCE52-6F42-458E-B2C3-27A3F4172FF1}" srcOrd="6" destOrd="0" presId="urn:microsoft.com/office/officeart/2005/8/layout/vProcess5"/>
    <dgm:cxn modelId="{944EC475-A4F6-45EA-85EE-4754BA5FC90E}" type="presParOf" srcId="{071E3689-7AC8-4003-97F7-00C2AEA21614}" destId="{39E411C3-86CE-4565-9579-68479178A24E}" srcOrd="7" destOrd="0" presId="urn:microsoft.com/office/officeart/2005/8/layout/vProcess5"/>
    <dgm:cxn modelId="{6520B396-27FE-4DF2-B103-A4949AE78B87}" type="presParOf" srcId="{071E3689-7AC8-4003-97F7-00C2AEA21614}" destId="{48DE4278-D5CF-41BB-8174-C5D30D69778D}" srcOrd="8" destOrd="0" presId="urn:microsoft.com/office/officeart/2005/8/layout/vProcess5"/>
    <dgm:cxn modelId="{ABF3ACF1-929A-4E88-AD6C-A4E79DD08D99}" type="presParOf" srcId="{071E3689-7AC8-4003-97F7-00C2AEA21614}" destId="{A61D5B0C-3D96-456B-8301-C634E93882CB}" srcOrd="9" destOrd="0" presId="urn:microsoft.com/office/officeart/2005/8/layout/vProcess5"/>
    <dgm:cxn modelId="{0CF8F4CE-2845-4645-AD39-B6D5A84F7EC2}" type="presParOf" srcId="{071E3689-7AC8-4003-97F7-00C2AEA21614}" destId="{7A38DD3B-7F4B-46A6-B3B0-7225B84B0501}" srcOrd="10" destOrd="0" presId="urn:microsoft.com/office/officeart/2005/8/layout/vProcess5"/>
    <dgm:cxn modelId="{94CEB22E-FF67-4F61-9EB5-D4C69C3DF703}" type="presParOf" srcId="{071E3689-7AC8-4003-97F7-00C2AEA21614}" destId="{85585605-342A-4CF2-AFB5-7E91F54EB605}"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6D205B6-D8E6-4F5A-98A2-663050A54BBB}" type="doc">
      <dgm:prSet loTypeId="urn:microsoft.com/office/officeart/2005/8/layout/vList3" loCatId="list" qsTypeId="urn:microsoft.com/office/officeart/2005/8/quickstyle/simple1" qsCatId="simple" csTypeId="urn:microsoft.com/office/officeart/2005/8/colors/accent1_2" csCatId="accent1" phldr="1"/>
      <dgm:spPr/>
    </dgm:pt>
    <dgm:pt modelId="{C21DB7CB-BA87-47C4-A2D4-A3BC9249D6B2}" type="pres">
      <dgm:prSet presAssocID="{06D205B6-D8E6-4F5A-98A2-663050A54BBB}" presName="linearFlow" presStyleCnt="0">
        <dgm:presLayoutVars>
          <dgm:dir/>
          <dgm:resizeHandles val="exact"/>
        </dgm:presLayoutVars>
      </dgm:prSet>
      <dgm:spPr/>
    </dgm:pt>
  </dgm:ptLst>
  <dgm:cxnLst>
    <dgm:cxn modelId="{DC5B3D3A-F3DA-48DA-967D-8562B9958E1E}" type="presOf" srcId="{06D205B6-D8E6-4F5A-98A2-663050A54BBB}" destId="{C21DB7CB-BA87-47C4-A2D4-A3BC9249D6B2}" srcOrd="0"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8BAA51-E552-4577-B160-A5572726EE0C}" type="doc">
      <dgm:prSet loTypeId="urn:microsoft.com/office/officeart/2005/8/layout/target3" loCatId="list" qsTypeId="urn:microsoft.com/office/officeart/2005/8/quickstyle/simple3" qsCatId="simple" csTypeId="urn:microsoft.com/office/officeart/2005/8/colors/colorful2" csCatId="colorful" phldr="1"/>
      <dgm:spPr/>
      <dgm:t>
        <a:bodyPr/>
        <a:lstStyle/>
        <a:p>
          <a:endParaRPr lang="pl-PL"/>
        </a:p>
      </dgm:t>
    </dgm:pt>
    <dgm:pt modelId="{B324DC63-2349-47CE-8894-124755C764D1}">
      <dgm:prSet custT="1"/>
      <dgm:spPr/>
      <dgm:t>
        <a:bodyPr/>
        <a:lstStyle/>
        <a:p>
          <a:r>
            <a:rPr lang="pl-PL" sz="3000" dirty="0" err="1">
              <a:solidFill>
                <a:srgbClr val="000000"/>
              </a:solidFill>
            </a:rPr>
            <a:t>Grundsätze </a:t>
          </a:r>
          <a:r>
            <a:rPr lang="pl-PL" sz="3000" dirty="0">
              <a:solidFill>
                <a:srgbClr val="000000"/>
              </a:solidFill>
            </a:rPr>
            <a:t>der </a:t>
          </a:r>
          <a:r>
            <a:rPr lang="pl-PL" sz="3000" dirty="0" err="1">
              <a:solidFill>
                <a:srgbClr val="000000"/>
              </a:solidFill>
            </a:rPr>
            <a:t>Tierhaltung </a:t>
          </a:r>
          <a:r>
            <a:rPr lang="pl-PL" sz="3000" dirty="0">
              <a:solidFill>
                <a:srgbClr val="000000"/>
              </a:solidFill>
            </a:rPr>
            <a:t>in </a:t>
          </a:r>
          <a:r>
            <a:rPr lang="pl-PL" sz="3000" dirty="0" err="1">
              <a:solidFill>
                <a:srgbClr val="000000"/>
              </a:solidFill>
            </a:rPr>
            <a:t>einem agrarökologischen </a:t>
          </a:r>
          <a:r>
            <a:rPr lang="pl-PL" sz="3000" dirty="0">
              <a:solidFill>
                <a:srgbClr val="000000"/>
              </a:solidFill>
            </a:rPr>
            <a:t>Betrieb</a:t>
          </a:r>
        </a:p>
      </dgm:t>
    </dgm:pt>
    <dgm:pt modelId="{F57F8291-9D9B-4358-B74B-241068BDF16C}" type="parTrans" cxnId="{FB18D7E3-1350-4817-A5AF-0C06722555F1}">
      <dgm:prSet/>
      <dgm:spPr/>
      <dgm:t>
        <a:bodyPr/>
        <a:lstStyle/>
        <a:p>
          <a:endParaRPr lang="pl-PL"/>
        </a:p>
      </dgm:t>
    </dgm:pt>
    <dgm:pt modelId="{65C33BDA-C799-4AFF-B586-B6B154F2D863}" type="sibTrans" cxnId="{FB18D7E3-1350-4817-A5AF-0C06722555F1}">
      <dgm:prSet/>
      <dgm:spPr/>
      <dgm:t>
        <a:bodyPr/>
        <a:lstStyle/>
        <a:p>
          <a:endParaRPr lang="pl-PL"/>
        </a:p>
      </dgm:t>
    </dgm:pt>
    <dgm:pt modelId="{6BA85D60-E4B5-4A68-8837-0328E99EA246}">
      <dgm:prSet custT="1"/>
      <dgm:spPr/>
      <dgm:t>
        <a:bodyPr/>
        <a:lstStyle/>
        <a:p>
          <a:r>
            <a:rPr lang="pl-PL" sz="2400" dirty="0">
              <a:solidFill>
                <a:srgbClr val="000000"/>
              </a:solidFill>
            </a:rPr>
            <a:t>Aufrechterhaltung des Gleichgewichts von Futtermitteln und </a:t>
          </a:r>
          <a:r>
            <a:rPr lang="en-IE" sz="2400" dirty="0">
              <a:solidFill>
                <a:srgbClr val="000000"/>
              </a:solidFill>
            </a:rPr>
            <a:t>Düngemitteln</a:t>
          </a:r>
        </a:p>
      </dgm:t>
    </dgm:pt>
    <dgm:pt modelId="{B4CE7A6C-3F2F-45E4-8109-D534EB461060}" type="parTrans" cxnId="{40648712-3980-41B6-9692-2DD9881D925B}">
      <dgm:prSet/>
      <dgm:spPr/>
      <dgm:t>
        <a:bodyPr/>
        <a:lstStyle/>
        <a:p>
          <a:endParaRPr lang="pl-PL"/>
        </a:p>
      </dgm:t>
    </dgm:pt>
    <dgm:pt modelId="{B113ECBD-2AEE-4956-BFB0-EAA2E0017405}" type="sibTrans" cxnId="{40648712-3980-41B6-9692-2DD9881D925B}">
      <dgm:prSet/>
      <dgm:spPr/>
      <dgm:t>
        <a:bodyPr/>
        <a:lstStyle/>
        <a:p>
          <a:endParaRPr lang="pl-PL"/>
        </a:p>
      </dgm:t>
    </dgm:pt>
    <dgm:pt modelId="{E83399F5-5B3C-4F5E-8727-338F7F298490}">
      <dgm:prSet custT="1"/>
      <dgm:spPr/>
      <dgm:t>
        <a:bodyPr/>
        <a:lstStyle/>
        <a:p>
          <a:r>
            <a:rPr lang="pl-PL" sz="2400" dirty="0">
              <a:solidFill>
                <a:srgbClr val="000000"/>
              </a:solidFill>
            </a:rPr>
            <a:t>ein Glied im </a:t>
          </a:r>
          <a:r>
            <a:rPr lang="pl-PL" sz="2400" dirty="0" err="1">
              <a:solidFill>
                <a:srgbClr val="000000"/>
              </a:solidFill>
            </a:rPr>
            <a:t>geschlossenen Stoffkreislauf eines agroökologischen </a:t>
          </a:r>
          <a:r>
            <a:rPr lang="pl-PL" sz="2400" dirty="0">
              <a:solidFill>
                <a:srgbClr val="000000"/>
              </a:solidFill>
            </a:rPr>
            <a:t>Betriebs</a:t>
          </a:r>
        </a:p>
      </dgm:t>
    </dgm:pt>
    <dgm:pt modelId="{A4A0DA74-5E00-4EB5-B0F5-119A20836CE1}" type="parTrans" cxnId="{4114AAEF-90FD-44CC-B088-0E50C4516323}">
      <dgm:prSet/>
      <dgm:spPr/>
      <dgm:t>
        <a:bodyPr/>
        <a:lstStyle/>
        <a:p>
          <a:endParaRPr lang="pl-PL"/>
        </a:p>
      </dgm:t>
    </dgm:pt>
    <dgm:pt modelId="{2BA09E83-206C-4091-BD79-B3ABB6C1F31F}" type="sibTrans" cxnId="{4114AAEF-90FD-44CC-B088-0E50C4516323}">
      <dgm:prSet/>
      <dgm:spPr/>
      <dgm:t>
        <a:bodyPr/>
        <a:lstStyle/>
        <a:p>
          <a:endParaRPr lang="pl-PL"/>
        </a:p>
      </dgm:t>
    </dgm:pt>
    <dgm:pt modelId="{BCEAB0A9-AF36-4059-AA15-3A4888DCB2C4}">
      <dgm:prSet custT="1"/>
      <dgm:spPr/>
      <dgm:t>
        <a:bodyPr/>
        <a:lstStyle/>
        <a:p>
          <a:r>
            <a:rPr lang="pl-PL" sz="2400" dirty="0">
              <a:solidFill>
                <a:srgbClr val="000000"/>
              </a:solidFill>
            </a:rPr>
            <a:t>die Anwesenheit von Tieren </a:t>
          </a:r>
          <a:r>
            <a:rPr lang="en-IE" sz="2400" dirty="0">
              <a:solidFill>
                <a:srgbClr val="000000"/>
              </a:solidFill>
            </a:rPr>
            <a:t>begünstigt</a:t>
          </a:r>
          <a:r>
            <a:rPr lang="pl-PL" sz="2400" dirty="0">
              <a:solidFill>
                <a:srgbClr val="000000"/>
              </a:solidFill>
            </a:rPr>
            <a:t> die Diversifizierung der Feldfrüchte</a:t>
          </a:r>
        </a:p>
      </dgm:t>
    </dgm:pt>
    <dgm:pt modelId="{9DE1B2D4-F84B-4AAF-9384-4D99E20BF145}" type="parTrans" cxnId="{C70667AD-6430-4F3F-BE58-A1C0DF6289B3}">
      <dgm:prSet/>
      <dgm:spPr/>
      <dgm:t>
        <a:bodyPr/>
        <a:lstStyle/>
        <a:p>
          <a:endParaRPr lang="pl-PL"/>
        </a:p>
      </dgm:t>
    </dgm:pt>
    <dgm:pt modelId="{B5F9FC82-E60F-4EC6-BEDB-73512FAD43BB}" type="sibTrans" cxnId="{C70667AD-6430-4F3F-BE58-A1C0DF6289B3}">
      <dgm:prSet/>
      <dgm:spPr/>
      <dgm:t>
        <a:bodyPr/>
        <a:lstStyle/>
        <a:p>
          <a:endParaRPr lang="pl-PL"/>
        </a:p>
      </dgm:t>
    </dgm:pt>
    <dgm:pt modelId="{9829985B-AC77-4660-876A-18AC7C90CF42}">
      <dgm:prSet custT="1"/>
      <dgm:spPr/>
      <dgm:t>
        <a:bodyPr/>
        <a:lstStyle/>
        <a:p>
          <a:r>
            <a:rPr lang="pl-PL" sz="2400" dirty="0" err="1">
              <a:solidFill>
                <a:srgbClr val="000000"/>
              </a:solidFill>
            </a:rPr>
            <a:t>Förderung </a:t>
          </a:r>
          <a:r>
            <a:rPr lang="pl-PL" sz="2400" dirty="0">
              <a:solidFill>
                <a:srgbClr val="000000"/>
              </a:solidFill>
            </a:rPr>
            <a:t>der </a:t>
          </a:r>
          <a:r>
            <a:rPr lang="pl-PL" sz="2400" dirty="0" err="1">
              <a:solidFill>
                <a:srgbClr val="000000"/>
              </a:solidFill>
            </a:rPr>
            <a:t>biologischen Vielfalt</a:t>
          </a:r>
          <a:endParaRPr lang="pl-PL" sz="2400" dirty="0">
            <a:solidFill>
              <a:srgbClr val="000000"/>
            </a:solidFill>
          </a:endParaRPr>
        </a:p>
      </dgm:t>
    </dgm:pt>
    <dgm:pt modelId="{A7C1C3C8-7479-456B-8D27-F6348E041670}" type="parTrans" cxnId="{7CA318A3-24B7-499B-8747-0D49EE5BD36E}">
      <dgm:prSet/>
      <dgm:spPr/>
      <dgm:t>
        <a:bodyPr/>
        <a:lstStyle/>
        <a:p>
          <a:endParaRPr lang="pl-PL"/>
        </a:p>
      </dgm:t>
    </dgm:pt>
    <dgm:pt modelId="{8EF38D81-4669-46C6-A456-4CB427F65AFC}" type="sibTrans" cxnId="{7CA318A3-24B7-499B-8747-0D49EE5BD36E}">
      <dgm:prSet/>
      <dgm:spPr/>
      <dgm:t>
        <a:bodyPr/>
        <a:lstStyle/>
        <a:p>
          <a:endParaRPr lang="pl-PL"/>
        </a:p>
      </dgm:t>
    </dgm:pt>
    <dgm:pt modelId="{5966158B-A9A9-45A9-A1DF-DC06DCFEC507}">
      <dgm:prSet custT="1"/>
      <dgm:spPr/>
      <dgm:t>
        <a:bodyPr/>
        <a:lstStyle/>
        <a:p>
          <a:r>
            <a:rPr lang="pl-PL" sz="2400" dirty="0" err="1">
              <a:solidFill>
                <a:srgbClr val="000000"/>
              </a:solidFill>
            </a:rPr>
            <a:t>Tierschutz</a:t>
          </a:r>
          <a:endParaRPr lang="pl-PL" sz="2400" dirty="0">
            <a:solidFill>
              <a:srgbClr val="000000"/>
            </a:solidFill>
          </a:endParaRPr>
        </a:p>
      </dgm:t>
    </dgm:pt>
    <dgm:pt modelId="{148CCE65-93EA-4C56-894F-277EF1EEF621}" type="parTrans" cxnId="{843D207E-6B0E-4B86-8592-0A240A59DAFD}">
      <dgm:prSet/>
      <dgm:spPr/>
      <dgm:t>
        <a:bodyPr/>
        <a:lstStyle/>
        <a:p>
          <a:endParaRPr lang="pl-PL"/>
        </a:p>
      </dgm:t>
    </dgm:pt>
    <dgm:pt modelId="{2CAB3B04-271B-49D6-89B5-C1FC5158EDA8}" type="sibTrans" cxnId="{843D207E-6B0E-4B86-8592-0A240A59DAFD}">
      <dgm:prSet/>
      <dgm:spPr/>
      <dgm:t>
        <a:bodyPr/>
        <a:lstStyle/>
        <a:p>
          <a:endParaRPr lang="pl-PL"/>
        </a:p>
      </dgm:t>
    </dgm:pt>
    <dgm:pt modelId="{B9B1E486-A9C6-47C1-AABA-1703320471C1}" type="pres">
      <dgm:prSet presAssocID="{1C8BAA51-E552-4577-B160-A5572726EE0C}" presName="Name0" presStyleCnt="0">
        <dgm:presLayoutVars>
          <dgm:chMax val="7"/>
          <dgm:dir/>
          <dgm:animLvl val="lvl"/>
          <dgm:resizeHandles val="exact"/>
        </dgm:presLayoutVars>
      </dgm:prSet>
      <dgm:spPr/>
    </dgm:pt>
    <dgm:pt modelId="{766612F8-A773-410D-8166-0EA303891F03}" type="pres">
      <dgm:prSet presAssocID="{B324DC63-2349-47CE-8894-124755C764D1}" presName="circle1" presStyleLbl="node1" presStyleIdx="0" presStyleCnt="1"/>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D698F9AF-318A-4E9D-A5D5-0D9A5F436DB4}" type="pres">
      <dgm:prSet presAssocID="{B324DC63-2349-47CE-8894-124755C764D1}" presName="space" presStyleCnt="0"/>
      <dgm:spPr/>
    </dgm:pt>
    <dgm:pt modelId="{16C7C0F3-8D28-442E-AF78-26439F8AF6FE}" type="pres">
      <dgm:prSet presAssocID="{B324DC63-2349-47CE-8894-124755C764D1}" presName="rect1" presStyleLbl="alignAcc1" presStyleIdx="0" presStyleCnt="1"/>
      <dgm:spPr/>
    </dgm:pt>
    <dgm:pt modelId="{CAC8A679-A4B5-40AE-89A6-74CE5CBCFA91}" type="pres">
      <dgm:prSet presAssocID="{B324DC63-2349-47CE-8894-124755C764D1}" presName="rect1ParTx" presStyleLbl="alignAcc1" presStyleIdx="0" presStyleCnt="1">
        <dgm:presLayoutVars>
          <dgm:chMax val="1"/>
          <dgm:bulletEnabled val="1"/>
        </dgm:presLayoutVars>
      </dgm:prSet>
      <dgm:spPr/>
    </dgm:pt>
    <dgm:pt modelId="{2BC883CC-A4F6-47E4-BCCF-8174940AF01A}" type="pres">
      <dgm:prSet presAssocID="{B324DC63-2349-47CE-8894-124755C764D1}" presName="rect1ChTx" presStyleLbl="alignAcc1" presStyleIdx="0" presStyleCnt="1" custScaleX="112444">
        <dgm:presLayoutVars>
          <dgm:bulletEnabled val="1"/>
        </dgm:presLayoutVars>
      </dgm:prSet>
      <dgm:spPr/>
    </dgm:pt>
  </dgm:ptLst>
  <dgm:cxnLst>
    <dgm:cxn modelId="{48A7AA07-CEF3-4835-9C5B-45DEC8DF2D13}" type="presOf" srcId="{B324DC63-2349-47CE-8894-124755C764D1}" destId="{16C7C0F3-8D28-442E-AF78-26439F8AF6FE}" srcOrd="0" destOrd="0" presId="urn:microsoft.com/office/officeart/2005/8/layout/target3"/>
    <dgm:cxn modelId="{B410D10D-E3CF-4DA9-9E4E-8A13AC3B3D88}" type="presOf" srcId="{E83399F5-5B3C-4F5E-8727-338F7F298490}" destId="{2BC883CC-A4F6-47E4-BCCF-8174940AF01A}" srcOrd="0" destOrd="1" presId="urn:microsoft.com/office/officeart/2005/8/layout/target3"/>
    <dgm:cxn modelId="{F8A1180F-45C7-45F0-91E5-35076E9D40AB}" type="presOf" srcId="{5966158B-A9A9-45A9-A1DF-DC06DCFEC507}" destId="{2BC883CC-A4F6-47E4-BCCF-8174940AF01A}" srcOrd="0" destOrd="4" presId="urn:microsoft.com/office/officeart/2005/8/layout/target3"/>
    <dgm:cxn modelId="{40648712-3980-41B6-9692-2DD9881D925B}" srcId="{B324DC63-2349-47CE-8894-124755C764D1}" destId="{6BA85D60-E4B5-4A68-8837-0328E99EA246}" srcOrd="0" destOrd="0" parTransId="{B4CE7A6C-3F2F-45E4-8109-D534EB461060}" sibTransId="{B113ECBD-2AEE-4956-BFB0-EAA2E0017405}"/>
    <dgm:cxn modelId="{8EE5AB32-25B0-44E5-BB1D-E6E5E3F41C89}" type="presOf" srcId="{9829985B-AC77-4660-876A-18AC7C90CF42}" destId="{2BC883CC-A4F6-47E4-BCCF-8174940AF01A}" srcOrd="0" destOrd="3" presId="urn:microsoft.com/office/officeart/2005/8/layout/target3"/>
    <dgm:cxn modelId="{997EB476-5002-43E2-9B75-55A57C7B3DB0}" type="presOf" srcId="{1C8BAA51-E552-4577-B160-A5572726EE0C}" destId="{B9B1E486-A9C6-47C1-AABA-1703320471C1}" srcOrd="0" destOrd="0" presId="urn:microsoft.com/office/officeart/2005/8/layout/target3"/>
    <dgm:cxn modelId="{7938D677-E17D-4FE7-8DA8-CA86B4309938}" type="presOf" srcId="{BCEAB0A9-AF36-4059-AA15-3A4888DCB2C4}" destId="{2BC883CC-A4F6-47E4-BCCF-8174940AF01A}" srcOrd="0" destOrd="2" presId="urn:microsoft.com/office/officeart/2005/8/layout/target3"/>
    <dgm:cxn modelId="{843D207E-6B0E-4B86-8592-0A240A59DAFD}" srcId="{B324DC63-2349-47CE-8894-124755C764D1}" destId="{5966158B-A9A9-45A9-A1DF-DC06DCFEC507}" srcOrd="4" destOrd="0" parTransId="{148CCE65-93EA-4C56-894F-277EF1EEF621}" sibTransId="{2CAB3B04-271B-49D6-89B5-C1FC5158EDA8}"/>
    <dgm:cxn modelId="{7CA318A3-24B7-499B-8747-0D49EE5BD36E}" srcId="{B324DC63-2349-47CE-8894-124755C764D1}" destId="{9829985B-AC77-4660-876A-18AC7C90CF42}" srcOrd="3" destOrd="0" parTransId="{A7C1C3C8-7479-456B-8D27-F6348E041670}" sibTransId="{8EF38D81-4669-46C6-A456-4CB427F65AFC}"/>
    <dgm:cxn modelId="{C70667AD-6430-4F3F-BE58-A1C0DF6289B3}" srcId="{B324DC63-2349-47CE-8894-124755C764D1}" destId="{BCEAB0A9-AF36-4059-AA15-3A4888DCB2C4}" srcOrd="2" destOrd="0" parTransId="{9DE1B2D4-F84B-4AAF-9384-4D99E20BF145}" sibTransId="{B5F9FC82-E60F-4EC6-BEDB-73512FAD43BB}"/>
    <dgm:cxn modelId="{B1FFBDB0-12E4-4B6C-B386-4589842CB709}" type="presOf" srcId="{B324DC63-2349-47CE-8894-124755C764D1}" destId="{CAC8A679-A4B5-40AE-89A6-74CE5CBCFA91}" srcOrd="1" destOrd="0" presId="urn:microsoft.com/office/officeart/2005/8/layout/target3"/>
    <dgm:cxn modelId="{FB18D7E3-1350-4817-A5AF-0C06722555F1}" srcId="{1C8BAA51-E552-4577-B160-A5572726EE0C}" destId="{B324DC63-2349-47CE-8894-124755C764D1}" srcOrd="0" destOrd="0" parTransId="{F57F8291-9D9B-4358-B74B-241068BDF16C}" sibTransId="{65C33BDA-C799-4AFF-B586-B6B154F2D863}"/>
    <dgm:cxn modelId="{11E28FEB-A19C-41CD-8D84-C3901EB068B5}" type="presOf" srcId="{6BA85D60-E4B5-4A68-8837-0328E99EA246}" destId="{2BC883CC-A4F6-47E4-BCCF-8174940AF01A}" srcOrd="0" destOrd="0" presId="urn:microsoft.com/office/officeart/2005/8/layout/target3"/>
    <dgm:cxn modelId="{4114AAEF-90FD-44CC-B088-0E50C4516323}" srcId="{B324DC63-2349-47CE-8894-124755C764D1}" destId="{E83399F5-5B3C-4F5E-8727-338F7F298490}" srcOrd="1" destOrd="0" parTransId="{A4A0DA74-5E00-4EB5-B0F5-119A20836CE1}" sibTransId="{2BA09E83-206C-4091-BD79-B3ABB6C1F31F}"/>
    <dgm:cxn modelId="{BEA03081-E99F-4CD1-B49E-AF446488E5CE}" type="presParOf" srcId="{B9B1E486-A9C6-47C1-AABA-1703320471C1}" destId="{766612F8-A773-410D-8166-0EA303891F03}" srcOrd="0" destOrd="0" presId="urn:microsoft.com/office/officeart/2005/8/layout/target3"/>
    <dgm:cxn modelId="{D43C4B45-8A47-4088-A861-301A5A5E5291}" type="presParOf" srcId="{B9B1E486-A9C6-47C1-AABA-1703320471C1}" destId="{D698F9AF-318A-4E9D-A5D5-0D9A5F436DB4}" srcOrd="1" destOrd="0" presId="urn:microsoft.com/office/officeart/2005/8/layout/target3"/>
    <dgm:cxn modelId="{7B8FA136-9253-4889-9CE8-80967E140EE2}" type="presParOf" srcId="{B9B1E486-A9C6-47C1-AABA-1703320471C1}" destId="{16C7C0F3-8D28-442E-AF78-26439F8AF6FE}" srcOrd="2" destOrd="0" presId="urn:microsoft.com/office/officeart/2005/8/layout/target3"/>
    <dgm:cxn modelId="{F514A626-D236-4074-A615-7A852F6E1B53}" type="presParOf" srcId="{B9B1E486-A9C6-47C1-AABA-1703320471C1}" destId="{CAC8A679-A4B5-40AE-89A6-74CE5CBCFA91}" srcOrd="3" destOrd="0" presId="urn:microsoft.com/office/officeart/2005/8/layout/target3"/>
    <dgm:cxn modelId="{E54E8BE6-FE09-43E4-AEFA-7ED9CFB2ABF0}" type="presParOf" srcId="{B9B1E486-A9C6-47C1-AABA-1703320471C1}" destId="{2BC883CC-A4F6-47E4-BCCF-8174940AF01A}" srcOrd="4" destOrd="0" presId="urn:microsoft.com/office/officeart/2005/8/layout/target3"/>
  </dgm:cxnLst>
  <dgm:bg>
    <a:noFill/>
  </dgm:bg>
  <dgm:whole>
    <a:ln>
      <a:solidFill>
        <a:srgbClr val="8BC540"/>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2B1C35-CCC8-452A-B430-ECA50CB21DF7}"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CC0A46F4-7D5E-4087-8EAA-37BA2395B5E6}" type="pres">
      <dgm:prSet presAssocID="{FD2B1C35-CCC8-452A-B430-ECA50CB21DF7}" presName="Name0" presStyleCnt="0">
        <dgm:presLayoutVars>
          <dgm:dir/>
          <dgm:resizeHandles val="exact"/>
        </dgm:presLayoutVars>
      </dgm:prSet>
      <dgm:spPr/>
    </dgm:pt>
  </dgm:ptLst>
  <dgm:cxnLst>
    <dgm:cxn modelId="{93D6FE2E-F86D-47C8-8380-306BB90A554D}" type="presOf" srcId="{FD2B1C35-CCC8-452A-B430-ECA50CB21DF7}" destId="{CC0A46F4-7D5E-4087-8EAA-37BA2395B5E6}" srcOrd="0"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64B929-D020-4F9D-9D76-09CF6773BFF6}" type="doc">
      <dgm:prSet loTypeId="urn:microsoft.com/office/officeart/2005/8/layout/default" loCatId="list" qsTypeId="urn:microsoft.com/office/officeart/2005/8/quickstyle/3d2" qsCatId="3D" csTypeId="urn:microsoft.com/office/officeart/2005/8/colors/accent0_1" csCatId="mainScheme" phldr="1"/>
      <dgm:spPr/>
      <dgm:t>
        <a:bodyPr/>
        <a:lstStyle/>
        <a:p>
          <a:endParaRPr lang="pl-PL"/>
        </a:p>
      </dgm:t>
    </dgm:pt>
    <dgm:pt modelId="{FAEBA287-C457-4747-8E16-F2769B8C0875}">
      <dgm:prSet custT="1"/>
      <dgm:spPr/>
      <dgm:t>
        <a:bodyPr/>
        <a:lstStyle/>
        <a:p>
          <a:r>
            <a:rPr lang="en-US" sz="2000" b="0" i="0" dirty="0"/>
            <a:t>perfekte Anpassung an die örtlichen Umwelt- und Klimabedingungen</a:t>
          </a:r>
          <a:endParaRPr lang="pl-PL" sz="2000" dirty="0"/>
        </a:p>
      </dgm:t>
    </dgm:pt>
    <dgm:pt modelId="{88E3D2F2-2658-4B2F-BABB-872C04F0D771}" type="parTrans" cxnId="{C571105E-8540-4A3E-9A5C-FBF59B2BC87A}">
      <dgm:prSet/>
      <dgm:spPr/>
      <dgm:t>
        <a:bodyPr/>
        <a:lstStyle/>
        <a:p>
          <a:endParaRPr lang="pl-PL" sz="2000"/>
        </a:p>
      </dgm:t>
    </dgm:pt>
    <dgm:pt modelId="{E051AD13-E505-416F-A9F8-764F093AEED6}" type="sibTrans" cxnId="{C571105E-8540-4A3E-9A5C-FBF59B2BC87A}">
      <dgm:prSet/>
      <dgm:spPr/>
      <dgm:t>
        <a:bodyPr/>
        <a:lstStyle/>
        <a:p>
          <a:endParaRPr lang="pl-PL" sz="2000"/>
        </a:p>
      </dgm:t>
    </dgm:pt>
    <dgm:pt modelId="{546E4E35-A508-41EE-94E4-1EF126298790}">
      <dgm:prSet custT="1"/>
      <dgm:spPr/>
      <dgm:t>
        <a:bodyPr/>
        <a:lstStyle/>
        <a:p>
          <a:r>
            <a:rPr lang="en-US" sz="2000" b="0" i="0"/>
            <a:t>Widerstandsfähigkeit gegen Krankheiten und Stress</a:t>
          </a:r>
          <a:endParaRPr lang="pl-PL" sz="2000"/>
        </a:p>
      </dgm:t>
    </dgm:pt>
    <dgm:pt modelId="{71C1D538-C624-4B11-B0AD-396ACB273E9B}" type="parTrans" cxnId="{C9958C58-4BCB-4F11-8331-9A9587050114}">
      <dgm:prSet/>
      <dgm:spPr/>
      <dgm:t>
        <a:bodyPr/>
        <a:lstStyle/>
        <a:p>
          <a:endParaRPr lang="pl-PL" sz="2000"/>
        </a:p>
      </dgm:t>
    </dgm:pt>
    <dgm:pt modelId="{CA27C68E-B4CF-417C-926A-0C07A8E413A9}" type="sibTrans" cxnId="{C9958C58-4BCB-4F11-8331-9A9587050114}">
      <dgm:prSet/>
      <dgm:spPr/>
      <dgm:t>
        <a:bodyPr/>
        <a:lstStyle/>
        <a:p>
          <a:endParaRPr lang="pl-PL" sz="2000"/>
        </a:p>
      </dgm:t>
    </dgm:pt>
    <dgm:pt modelId="{FA4C724C-4B59-41DB-B320-4B78BEE99479}">
      <dgm:prSet custT="1"/>
      <dgm:spPr/>
      <dgm:t>
        <a:bodyPr/>
        <a:lstStyle/>
        <a:p>
          <a:r>
            <a:rPr lang="en-US" sz="2000" b="0" i="0" dirty="0"/>
            <a:t>hohe Fruchtbarkeit, Fruchtbarkeit und gute mütterliche Eigenschaften</a:t>
          </a:r>
          <a:endParaRPr lang="pl-PL" sz="2000" dirty="0"/>
        </a:p>
      </dgm:t>
    </dgm:pt>
    <dgm:pt modelId="{249E9D0F-7D4E-4666-B319-8FDED698C327}" type="parTrans" cxnId="{7C68A049-138D-41EC-A769-AA33DEB710AE}">
      <dgm:prSet/>
      <dgm:spPr/>
      <dgm:t>
        <a:bodyPr/>
        <a:lstStyle/>
        <a:p>
          <a:endParaRPr lang="pl-PL" sz="2000"/>
        </a:p>
      </dgm:t>
    </dgm:pt>
    <dgm:pt modelId="{80EA57E2-7379-4029-B75C-E90CE17D15AD}" type="sibTrans" cxnId="{7C68A049-138D-41EC-A769-AA33DEB710AE}">
      <dgm:prSet/>
      <dgm:spPr/>
      <dgm:t>
        <a:bodyPr/>
        <a:lstStyle/>
        <a:p>
          <a:endParaRPr lang="pl-PL" sz="2000"/>
        </a:p>
      </dgm:t>
    </dgm:pt>
    <dgm:pt modelId="{2BE26340-40D2-4C20-832C-B6012BC3B036}">
      <dgm:prSet custT="1"/>
      <dgm:spPr/>
      <dgm:t>
        <a:bodyPr/>
        <a:lstStyle/>
        <a:p>
          <a:r>
            <a:rPr lang="en-US" sz="2000" b="0" i="0"/>
            <a:t>Langlebigkeit</a:t>
          </a:r>
          <a:endParaRPr lang="pl-PL" sz="2000"/>
        </a:p>
      </dgm:t>
    </dgm:pt>
    <dgm:pt modelId="{DD08618B-F4C8-4EB4-B27F-FE3720C58A88}" type="parTrans" cxnId="{4DA978C4-372E-413B-84EF-C097F8B589CB}">
      <dgm:prSet/>
      <dgm:spPr/>
      <dgm:t>
        <a:bodyPr/>
        <a:lstStyle/>
        <a:p>
          <a:endParaRPr lang="pl-PL" sz="2000"/>
        </a:p>
      </dgm:t>
    </dgm:pt>
    <dgm:pt modelId="{48CDF7A9-47DA-4D45-9342-9A6086E08485}" type="sibTrans" cxnId="{4DA978C4-372E-413B-84EF-C097F8B589CB}">
      <dgm:prSet/>
      <dgm:spPr/>
      <dgm:t>
        <a:bodyPr/>
        <a:lstStyle/>
        <a:p>
          <a:endParaRPr lang="pl-PL" sz="2000"/>
        </a:p>
      </dgm:t>
    </dgm:pt>
    <dgm:pt modelId="{24EEE527-E14B-4BD2-8690-A6B4E0A9BE04}">
      <dgm:prSet custT="1"/>
      <dgm:spPr/>
      <dgm:t>
        <a:bodyPr/>
        <a:lstStyle/>
        <a:p>
          <a:r>
            <a:rPr lang="en-US" sz="2000" b="0" i="0" dirty="0"/>
            <a:t>geringere Produktivität, aber auch geringerer Nährstoffbedarf</a:t>
          </a:r>
          <a:endParaRPr lang="pl-PL" sz="2000" dirty="0"/>
        </a:p>
      </dgm:t>
    </dgm:pt>
    <dgm:pt modelId="{160E9138-6962-4420-8BBB-D025A5EC356F}" type="parTrans" cxnId="{ECE39DA4-852E-49BB-944F-6DF6478F4D5B}">
      <dgm:prSet/>
      <dgm:spPr/>
      <dgm:t>
        <a:bodyPr/>
        <a:lstStyle/>
        <a:p>
          <a:endParaRPr lang="pl-PL" sz="2000"/>
        </a:p>
      </dgm:t>
    </dgm:pt>
    <dgm:pt modelId="{DA8B53A4-8965-4720-9654-784C4C675FCC}" type="sibTrans" cxnId="{ECE39DA4-852E-49BB-944F-6DF6478F4D5B}">
      <dgm:prSet/>
      <dgm:spPr/>
      <dgm:t>
        <a:bodyPr/>
        <a:lstStyle/>
        <a:p>
          <a:endParaRPr lang="pl-PL" sz="2000"/>
        </a:p>
      </dgm:t>
    </dgm:pt>
    <dgm:pt modelId="{D809B48D-B024-499D-BAD6-CE52815AD31D}">
      <dgm:prSet custT="1"/>
      <dgm:spPr/>
      <dgm:t>
        <a:bodyPr/>
        <a:lstStyle/>
        <a:p>
          <a:r>
            <a:rPr lang="en-US" sz="2000" b="0" i="0" dirty="0"/>
            <a:t>Eignung für extensive Produktionssysteme </a:t>
          </a:r>
          <a:r>
            <a:rPr lang="pl-PL" sz="2000" b="0" i="0" dirty="0"/>
            <a:t>und </a:t>
          </a:r>
          <a:r>
            <a:rPr lang="en-US" sz="2000" b="0" i="0" dirty="0"/>
            <a:t>effiziente Futterverwertung</a:t>
          </a:r>
          <a:endParaRPr lang="pl-PL" sz="2000" dirty="0"/>
        </a:p>
      </dgm:t>
    </dgm:pt>
    <dgm:pt modelId="{415F79F8-9694-4416-AEE9-A2E309A898D8}" type="parTrans" cxnId="{66B16CC8-456F-4838-AE3F-424EB8911156}">
      <dgm:prSet/>
      <dgm:spPr/>
      <dgm:t>
        <a:bodyPr/>
        <a:lstStyle/>
        <a:p>
          <a:endParaRPr lang="pl-PL" sz="2000"/>
        </a:p>
      </dgm:t>
    </dgm:pt>
    <dgm:pt modelId="{67646AAE-5FBC-4E33-8DDA-974068551D13}" type="sibTrans" cxnId="{66B16CC8-456F-4838-AE3F-424EB8911156}">
      <dgm:prSet/>
      <dgm:spPr/>
      <dgm:t>
        <a:bodyPr/>
        <a:lstStyle/>
        <a:p>
          <a:endParaRPr lang="pl-PL" sz="2000"/>
        </a:p>
      </dgm:t>
    </dgm:pt>
    <dgm:pt modelId="{9BC83797-1735-4339-A51D-048BA10CCA89}" type="pres">
      <dgm:prSet presAssocID="{8A64B929-D020-4F9D-9D76-09CF6773BFF6}" presName="diagram" presStyleCnt="0">
        <dgm:presLayoutVars>
          <dgm:dir/>
          <dgm:resizeHandles val="exact"/>
        </dgm:presLayoutVars>
      </dgm:prSet>
      <dgm:spPr/>
    </dgm:pt>
    <dgm:pt modelId="{FF5777C1-7892-4F4B-AE06-66D1A130A37E}" type="pres">
      <dgm:prSet presAssocID="{FAEBA287-C457-4747-8E16-F2769B8C0875}" presName="node" presStyleLbl="node1" presStyleIdx="0" presStyleCnt="6">
        <dgm:presLayoutVars>
          <dgm:bulletEnabled val="1"/>
        </dgm:presLayoutVars>
      </dgm:prSet>
      <dgm:spPr/>
    </dgm:pt>
    <dgm:pt modelId="{A2C549A5-7292-43ED-968E-E6754D7E51D0}" type="pres">
      <dgm:prSet presAssocID="{E051AD13-E505-416F-A9F8-764F093AEED6}" presName="sibTrans" presStyleCnt="0"/>
      <dgm:spPr/>
    </dgm:pt>
    <dgm:pt modelId="{C74AA17E-394F-477F-BC2D-361F49A27D9A}" type="pres">
      <dgm:prSet presAssocID="{546E4E35-A508-41EE-94E4-1EF126298790}" presName="node" presStyleLbl="node1" presStyleIdx="1" presStyleCnt="6">
        <dgm:presLayoutVars>
          <dgm:bulletEnabled val="1"/>
        </dgm:presLayoutVars>
      </dgm:prSet>
      <dgm:spPr/>
    </dgm:pt>
    <dgm:pt modelId="{B02891F2-E392-4A47-888B-69C310220721}" type="pres">
      <dgm:prSet presAssocID="{CA27C68E-B4CF-417C-926A-0C07A8E413A9}" presName="sibTrans" presStyleCnt="0"/>
      <dgm:spPr/>
    </dgm:pt>
    <dgm:pt modelId="{CB01F4E6-50BD-4DD2-A4B2-9B2B95A8720B}" type="pres">
      <dgm:prSet presAssocID="{FA4C724C-4B59-41DB-B320-4B78BEE99479}" presName="node" presStyleLbl="node1" presStyleIdx="2" presStyleCnt="6">
        <dgm:presLayoutVars>
          <dgm:bulletEnabled val="1"/>
        </dgm:presLayoutVars>
      </dgm:prSet>
      <dgm:spPr/>
    </dgm:pt>
    <dgm:pt modelId="{67443185-5084-4681-A049-0CF0694F10A6}" type="pres">
      <dgm:prSet presAssocID="{80EA57E2-7379-4029-B75C-E90CE17D15AD}" presName="sibTrans" presStyleCnt="0"/>
      <dgm:spPr/>
    </dgm:pt>
    <dgm:pt modelId="{748FF3EF-1A06-46AB-872A-E3B3A62EA3FB}" type="pres">
      <dgm:prSet presAssocID="{2BE26340-40D2-4C20-832C-B6012BC3B036}" presName="node" presStyleLbl="node1" presStyleIdx="3" presStyleCnt="6">
        <dgm:presLayoutVars>
          <dgm:bulletEnabled val="1"/>
        </dgm:presLayoutVars>
      </dgm:prSet>
      <dgm:spPr/>
    </dgm:pt>
    <dgm:pt modelId="{D537F58F-F78E-4827-A787-0FF23E945A31}" type="pres">
      <dgm:prSet presAssocID="{48CDF7A9-47DA-4D45-9342-9A6086E08485}" presName="sibTrans" presStyleCnt="0"/>
      <dgm:spPr/>
    </dgm:pt>
    <dgm:pt modelId="{5887445B-05FE-4F03-B5B8-75412815AD9F}" type="pres">
      <dgm:prSet presAssocID="{24EEE527-E14B-4BD2-8690-A6B4E0A9BE04}" presName="node" presStyleLbl="node1" presStyleIdx="4" presStyleCnt="6">
        <dgm:presLayoutVars>
          <dgm:bulletEnabled val="1"/>
        </dgm:presLayoutVars>
      </dgm:prSet>
      <dgm:spPr/>
    </dgm:pt>
    <dgm:pt modelId="{33F651E1-C3E7-4F7E-943C-5CE9B36F10AE}" type="pres">
      <dgm:prSet presAssocID="{DA8B53A4-8965-4720-9654-784C4C675FCC}" presName="sibTrans" presStyleCnt="0"/>
      <dgm:spPr/>
    </dgm:pt>
    <dgm:pt modelId="{086ED539-C053-4946-BBEF-26F9382ECBBC}" type="pres">
      <dgm:prSet presAssocID="{D809B48D-B024-499D-BAD6-CE52815AD31D}" presName="node" presStyleLbl="node1" presStyleIdx="5" presStyleCnt="6">
        <dgm:presLayoutVars>
          <dgm:bulletEnabled val="1"/>
        </dgm:presLayoutVars>
      </dgm:prSet>
      <dgm:spPr/>
    </dgm:pt>
  </dgm:ptLst>
  <dgm:cxnLst>
    <dgm:cxn modelId="{5E25EC1D-04EC-4996-9E01-16346B27E86C}" type="presOf" srcId="{D809B48D-B024-499D-BAD6-CE52815AD31D}" destId="{086ED539-C053-4946-BBEF-26F9382ECBBC}" srcOrd="0" destOrd="0" presId="urn:microsoft.com/office/officeart/2005/8/layout/default"/>
    <dgm:cxn modelId="{944D341F-CAD7-4B22-974C-25808B77281C}" type="presOf" srcId="{24EEE527-E14B-4BD2-8690-A6B4E0A9BE04}" destId="{5887445B-05FE-4F03-B5B8-75412815AD9F}" srcOrd="0" destOrd="0" presId="urn:microsoft.com/office/officeart/2005/8/layout/default"/>
    <dgm:cxn modelId="{C571105E-8540-4A3E-9A5C-FBF59B2BC87A}" srcId="{8A64B929-D020-4F9D-9D76-09CF6773BFF6}" destId="{FAEBA287-C457-4747-8E16-F2769B8C0875}" srcOrd="0" destOrd="0" parTransId="{88E3D2F2-2658-4B2F-BABB-872C04F0D771}" sibTransId="{E051AD13-E505-416F-A9F8-764F093AEED6}"/>
    <dgm:cxn modelId="{81C16068-44B5-4552-B92C-E8E6F92A38AC}" type="presOf" srcId="{FAEBA287-C457-4747-8E16-F2769B8C0875}" destId="{FF5777C1-7892-4F4B-AE06-66D1A130A37E}" srcOrd="0" destOrd="0" presId="urn:microsoft.com/office/officeart/2005/8/layout/default"/>
    <dgm:cxn modelId="{7C68A049-138D-41EC-A769-AA33DEB710AE}" srcId="{8A64B929-D020-4F9D-9D76-09CF6773BFF6}" destId="{FA4C724C-4B59-41DB-B320-4B78BEE99479}" srcOrd="2" destOrd="0" parTransId="{249E9D0F-7D4E-4666-B319-8FDED698C327}" sibTransId="{80EA57E2-7379-4029-B75C-E90CE17D15AD}"/>
    <dgm:cxn modelId="{C9958C58-4BCB-4F11-8331-9A9587050114}" srcId="{8A64B929-D020-4F9D-9D76-09CF6773BFF6}" destId="{546E4E35-A508-41EE-94E4-1EF126298790}" srcOrd="1" destOrd="0" parTransId="{71C1D538-C624-4B11-B0AD-396ACB273E9B}" sibTransId="{CA27C68E-B4CF-417C-926A-0C07A8E413A9}"/>
    <dgm:cxn modelId="{EF4E8484-4B48-4CDD-9611-590AA59291BE}" type="presOf" srcId="{546E4E35-A508-41EE-94E4-1EF126298790}" destId="{C74AA17E-394F-477F-BC2D-361F49A27D9A}" srcOrd="0" destOrd="0" presId="urn:microsoft.com/office/officeart/2005/8/layout/default"/>
    <dgm:cxn modelId="{ECE39DA4-852E-49BB-944F-6DF6478F4D5B}" srcId="{8A64B929-D020-4F9D-9D76-09CF6773BFF6}" destId="{24EEE527-E14B-4BD2-8690-A6B4E0A9BE04}" srcOrd="4" destOrd="0" parTransId="{160E9138-6962-4420-8BBB-D025A5EC356F}" sibTransId="{DA8B53A4-8965-4720-9654-784C4C675FCC}"/>
    <dgm:cxn modelId="{11ADBFB4-1F16-4145-9A4E-502BB3385B95}" type="presOf" srcId="{FA4C724C-4B59-41DB-B320-4B78BEE99479}" destId="{CB01F4E6-50BD-4DD2-A4B2-9B2B95A8720B}" srcOrd="0" destOrd="0" presId="urn:microsoft.com/office/officeart/2005/8/layout/default"/>
    <dgm:cxn modelId="{11A530C3-E9AD-43BD-8443-1D8DE2783F1F}" type="presOf" srcId="{8A64B929-D020-4F9D-9D76-09CF6773BFF6}" destId="{9BC83797-1735-4339-A51D-048BA10CCA89}" srcOrd="0" destOrd="0" presId="urn:microsoft.com/office/officeart/2005/8/layout/default"/>
    <dgm:cxn modelId="{4DA978C4-372E-413B-84EF-C097F8B589CB}" srcId="{8A64B929-D020-4F9D-9D76-09CF6773BFF6}" destId="{2BE26340-40D2-4C20-832C-B6012BC3B036}" srcOrd="3" destOrd="0" parTransId="{DD08618B-F4C8-4EB4-B27F-FE3720C58A88}" sibTransId="{48CDF7A9-47DA-4D45-9342-9A6086E08485}"/>
    <dgm:cxn modelId="{66B16CC8-456F-4838-AE3F-424EB8911156}" srcId="{8A64B929-D020-4F9D-9D76-09CF6773BFF6}" destId="{D809B48D-B024-499D-BAD6-CE52815AD31D}" srcOrd="5" destOrd="0" parTransId="{415F79F8-9694-4416-AEE9-A2E309A898D8}" sibTransId="{67646AAE-5FBC-4E33-8DDA-974068551D13}"/>
    <dgm:cxn modelId="{4CF452E1-F3F4-42EC-AEC5-AFAD6647DCBA}" type="presOf" srcId="{2BE26340-40D2-4C20-832C-B6012BC3B036}" destId="{748FF3EF-1A06-46AB-872A-E3B3A62EA3FB}" srcOrd="0" destOrd="0" presId="urn:microsoft.com/office/officeart/2005/8/layout/default"/>
    <dgm:cxn modelId="{FCC56502-741F-48A8-AC66-B797CABD62D7}" type="presParOf" srcId="{9BC83797-1735-4339-A51D-048BA10CCA89}" destId="{FF5777C1-7892-4F4B-AE06-66D1A130A37E}" srcOrd="0" destOrd="0" presId="urn:microsoft.com/office/officeart/2005/8/layout/default"/>
    <dgm:cxn modelId="{6ABBA535-D01E-492F-A6A1-44D1F860CDF7}" type="presParOf" srcId="{9BC83797-1735-4339-A51D-048BA10CCA89}" destId="{A2C549A5-7292-43ED-968E-E6754D7E51D0}" srcOrd="1" destOrd="0" presId="urn:microsoft.com/office/officeart/2005/8/layout/default"/>
    <dgm:cxn modelId="{02B71610-B950-46F4-9365-9602EF7253C2}" type="presParOf" srcId="{9BC83797-1735-4339-A51D-048BA10CCA89}" destId="{C74AA17E-394F-477F-BC2D-361F49A27D9A}" srcOrd="2" destOrd="0" presId="urn:microsoft.com/office/officeart/2005/8/layout/default"/>
    <dgm:cxn modelId="{84E3985C-EB2E-4A93-83E0-EE2496F76E56}" type="presParOf" srcId="{9BC83797-1735-4339-A51D-048BA10CCA89}" destId="{B02891F2-E392-4A47-888B-69C310220721}" srcOrd="3" destOrd="0" presId="urn:microsoft.com/office/officeart/2005/8/layout/default"/>
    <dgm:cxn modelId="{3C577904-7504-4A01-BC02-BFC04C487481}" type="presParOf" srcId="{9BC83797-1735-4339-A51D-048BA10CCA89}" destId="{CB01F4E6-50BD-4DD2-A4B2-9B2B95A8720B}" srcOrd="4" destOrd="0" presId="urn:microsoft.com/office/officeart/2005/8/layout/default"/>
    <dgm:cxn modelId="{0B034A71-6EDD-4B44-9035-7107E32F2719}" type="presParOf" srcId="{9BC83797-1735-4339-A51D-048BA10CCA89}" destId="{67443185-5084-4681-A049-0CF0694F10A6}" srcOrd="5" destOrd="0" presId="urn:microsoft.com/office/officeart/2005/8/layout/default"/>
    <dgm:cxn modelId="{3427EB6C-BD09-455C-9003-D291BC84BFD2}" type="presParOf" srcId="{9BC83797-1735-4339-A51D-048BA10CCA89}" destId="{748FF3EF-1A06-46AB-872A-E3B3A62EA3FB}" srcOrd="6" destOrd="0" presId="urn:microsoft.com/office/officeart/2005/8/layout/default"/>
    <dgm:cxn modelId="{F6B6BDC5-A830-47AA-AE44-1DB104F673E2}" type="presParOf" srcId="{9BC83797-1735-4339-A51D-048BA10CCA89}" destId="{D537F58F-F78E-4827-A787-0FF23E945A31}" srcOrd="7" destOrd="0" presId="urn:microsoft.com/office/officeart/2005/8/layout/default"/>
    <dgm:cxn modelId="{627B6750-5AAA-43E2-AF6B-15052EDAE08D}" type="presParOf" srcId="{9BC83797-1735-4339-A51D-048BA10CCA89}" destId="{5887445B-05FE-4F03-B5B8-75412815AD9F}" srcOrd="8" destOrd="0" presId="urn:microsoft.com/office/officeart/2005/8/layout/default"/>
    <dgm:cxn modelId="{3E9F9F3C-0BE1-4F0D-9E7B-8774817D0111}" type="presParOf" srcId="{9BC83797-1735-4339-A51D-048BA10CCA89}" destId="{33F651E1-C3E7-4F7E-943C-5CE9B36F10AE}" srcOrd="9" destOrd="0" presId="urn:microsoft.com/office/officeart/2005/8/layout/default"/>
    <dgm:cxn modelId="{0294900C-D20E-418F-89F0-E3AD5EAB46A1}" type="presParOf" srcId="{9BC83797-1735-4339-A51D-048BA10CCA89}" destId="{086ED539-C053-4946-BBEF-26F9382ECBB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9C8D82-58AC-414A-8C67-4E87C66FD058}"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pl-PL"/>
        </a:p>
      </dgm:t>
    </dgm:pt>
    <dgm:pt modelId="{D1CF24B7-282C-48A9-ACEB-4B21192CCCF1}">
      <dgm:prSet custT="1"/>
      <dgm:spPr>
        <a:solidFill>
          <a:srgbClr val="8BC540"/>
        </a:solidFill>
      </dgm:spPr>
      <dgm:t>
        <a:bodyPr/>
        <a:lstStyle/>
        <a:p>
          <a:r>
            <a:rPr lang="en-US" sz="2200" dirty="0" err="1">
              <a:solidFill>
                <a:srgbClr val="000000"/>
              </a:solidFill>
            </a:rPr>
            <a:t>Eintragung von </a:t>
          </a:r>
          <a:r>
            <a:rPr lang="en-US" sz="2200" dirty="0">
              <a:solidFill>
                <a:srgbClr val="000000"/>
              </a:solidFill>
            </a:rPr>
            <a:t>Tieren in die offiziellen Zuchtprogramme oder in das Register zur Erhaltung der genetischen Ressourcen.</a:t>
          </a:r>
          <a:endParaRPr lang="pl-PL" sz="2200" dirty="0">
            <a:solidFill>
              <a:srgbClr val="000000"/>
            </a:solidFill>
          </a:endParaRPr>
        </a:p>
      </dgm:t>
    </dgm:pt>
    <dgm:pt modelId="{E1511F2E-6A20-40C8-94E3-0D8F57B87B3E}" type="parTrans" cxnId="{9B12B2F1-7317-46B6-BD63-F95F83B315F2}">
      <dgm:prSet/>
      <dgm:spPr/>
      <dgm:t>
        <a:bodyPr/>
        <a:lstStyle/>
        <a:p>
          <a:endParaRPr lang="pl-PL" sz="2200">
            <a:solidFill>
              <a:srgbClr val="000000"/>
            </a:solidFill>
          </a:endParaRPr>
        </a:p>
      </dgm:t>
    </dgm:pt>
    <dgm:pt modelId="{E5642726-A01B-4F29-9182-2A47F1E140EC}" type="sibTrans" cxnId="{9B12B2F1-7317-46B6-BD63-F95F83B315F2}">
      <dgm:prSet/>
      <dgm:spPr/>
      <dgm:t>
        <a:bodyPr/>
        <a:lstStyle/>
        <a:p>
          <a:endParaRPr lang="pl-PL" sz="2200">
            <a:solidFill>
              <a:srgbClr val="000000"/>
            </a:solidFill>
          </a:endParaRPr>
        </a:p>
      </dgm:t>
    </dgm:pt>
    <dgm:pt modelId="{06C8B224-CA65-475C-87CC-B60055E93963}">
      <dgm:prSet custT="1"/>
      <dgm:spPr>
        <a:solidFill>
          <a:srgbClr val="8BC540"/>
        </a:solidFill>
      </dgm:spPr>
      <dgm:t>
        <a:bodyPr/>
        <a:lstStyle/>
        <a:p>
          <a:r>
            <a:rPr lang="en-US" sz="2200" dirty="0">
              <a:solidFill>
                <a:srgbClr val="000000"/>
              </a:solidFill>
            </a:rPr>
            <a:t>Haltung einer bestimmten Anzahl von Tieren pro Rasse für einen Mindestzeitraum.</a:t>
          </a:r>
          <a:endParaRPr lang="pl-PL" sz="2200" dirty="0">
            <a:solidFill>
              <a:srgbClr val="000000"/>
            </a:solidFill>
          </a:endParaRPr>
        </a:p>
      </dgm:t>
    </dgm:pt>
    <dgm:pt modelId="{0EFAD559-5BE6-45CC-A7A2-671872748A36}" type="parTrans" cxnId="{AE874AD4-3E8E-426E-BFC2-7727C3874F54}">
      <dgm:prSet/>
      <dgm:spPr/>
      <dgm:t>
        <a:bodyPr/>
        <a:lstStyle/>
        <a:p>
          <a:endParaRPr lang="pl-PL" sz="2200">
            <a:solidFill>
              <a:srgbClr val="000000"/>
            </a:solidFill>
          </a:endParaRPr>
        </a:p>
      </dgm:t>
    </dgm:pt>
    <dgm:pt modelId="{77416DA8-14E3-4160-9208-9BFCF32DCE15}" type="sibTrans" cxnId="{AE874AD4-3E8E-426E-BFC2-7727C3874F54}">
      <dgm:prSet/>
      <dgm:spPr/>
      <dgm:t>
        <a:bodyPr/>
        <a:lstStyle/>
        <a:p>
          <a:endParaRPr lang="pl-PL" sz="2200">
            <a:solidFill>
              <a:srgbClr val="000000"/>
            </a:solidFill>
          </a:endParaRPr>
        </a:p>
      </dgm:t>
    </dgm:pt>
    <dgm:pt modelId="{59F54EAF-0AC8-4518-B486-CC2A9B1D7E60}">
      <dgm:prSet custT="1"/>
      <dgm:spPr>
        <a:solidFill>
          <a:srgbClr val="8BC540"/>
        </a:solidFill>
      </dgm:spPr>
      <dgm:t>
        <a:bodyPr/>
        <a:lstStyle/>
        <a:p>
          <a:r>
            <a:rPr lang="en-US" sz="2200" dirty="0">
              <a:solidFill>
                <a:srgbClr val="000000"/>
              </a:solidFill>
            </a:rPr>
            <a:t>Einführung nachhaltiger landwirtschaftlicher Praktiken, die die biologische Vielfalt und die Erhaltung der Ökosysteme fördern.</a:t>
          </a:r>
          <a:endParaRPr lang="pl-PL" sz="2200" dirty="0">
            <a:solidFill>
              <a:srgbClr val="000000"/>
            </a:solidFill>
          </a:endParaRPr>
        </a:p>
      </dgm:t>
    </dgm:pt>
    <dgm:pt modelId="{F4396A85-C1B6-44F4-A975-8BCD09DC0D66}" type="parTrans" cxnId="{A6837FEB-29CB-4029-891C-3DA6C36C4E4A}">
      <dgm:prSet/>
      <dgm:spPr/>
      <dgm:t>
        <a:bodyPr/>
        <a:lstStyle/>
        <a:p>
          <a:endParaRPr lang="pl-PL" sz="2200">
            <a:solidFill>
              <a:srgbClr val="000000"/>
            </a:solidFill>
          </a:endParaRPr>
        </a:p>
      </dgm:t>
    </dgm:pt>
    <dgm:pt modelId="{4A577F0D-2B41-49DB-9C75-ACF8FDE0EE89}" type="sibTrans" cxnId="{A6837FEB-29CB-4029-891C-3DA6C36C4E4A}">
      <dgm:prSet/>
      <dgm:spPr/>
      <dgm:t>
        <a:bodyPr/>
        <a:lstStyle/>
        <a:p>
          <a:endParaRPr lang="pl-PL" sz="2200">
            <a:solidFill>
              <a:srgbClr val="000000"/>
            </a:solidFill>
          </a:endParaRPr>
        </a:p>
      </dgm:t>
    </dgm:pt>
    <dgm:pt modelId="{04CD1006-F762-44E4-BB7B-8B6FF254FA05}">
      <dgm:prSet custT="1"/>
      <dgm:spPr>
        <a:solidFill>
          <a:srgbClr val="8BC540"/>
        </a:solidFill>
      </dgm:spPr>
      <dgm:t>
        <a:bodyPr/>
        <a:lstStyle/>
        <a:p>
          <a:r>
            <a:rPr lang="en-US" sz="2200" dirty="0">
              <a:solidFill>
                <a:srgbClr val="000000"/>
              </a:solidFill>
            </a:rPr>
            <a:t>Vorlage von Jahresberichten über den Zustand und die Anzahl der geschützten Tiere.</a:t>
          </a:r>
          <a:endParaRPr lang="pl-PL" sz="2200" dirty="0">
            <a:solidFill>
              <a:srgbClr val="000000"/>
            </a:solidFill>
          </a:endParaRPr>
        </a:p>
      </dgm:t>
    </dgm:pt>
    <dgm:pt modelId="{5B3FAEE2-7089-4920-BB4B-19137FE68436}" type="parTrans" cxnId="{C0D51648-C99E-40D1-B507-478A7BADE638}">
      <dgm:prSet/>
      <dgm:spPr/>
      <dgm:t>
        <a:bodyPr/>
        <a:lstStyle/>
        <a:p>
          <a:endParaRPr lang="pl-PL" sz="2200">
            <a:solidFill>
              <a:srgbClr val="000000"/>
            </a:solidFill>
          </a:endParaRPr>
        </a:p>
      </dgm:t>
    </dgm:pt>
    <dgm:pt modelId="{52E7F68A-BBDC-411A-AACB-E338FACC6C94}" type="sibTrans" cxnId="{C0D51648-C99E-40D1-B507-478A7BADE638}">
      <dgm:prSet/>
      <dgm:spPr/>
      <dgm:t>
        <a:bodyPr/>
        <a:lstStyle/>
        <a:p>
          <a:endParaRPr lang="pl-PL" sz="2200">
            <a:solidFill>
              <a:srgbClr val="000000"/>
            </a:solidFill>
          </a:endParaRPr>
        </a:p>
      </dgm:t>
    </dgm:pt>
    <dgm:pt modelId="{D3A99706-8B4A-4C65-A792-7CA36B517162}" type="pres">
      <dgm:prSet presAssocID="{279C8D82-58AC-414A-8C67-4E87C66FD058}" presName="linear" presStyleCnt="0">
        <dgm:presLayoutVars>
          <dgm:animLvl val="lvl"/>
          <dgm:resizeHandles val="exact"/>
        </dgm:presLayoutVars>
      </dgm:prSet>
      <dgm:spPr/>
    </dgm:pt>
    <dgm:pt modelId="{58164D90-5DF5-4FD1-9F2E-B80E037A3B73}" type="pres">
      <dgm:prSet presAssocID="{D1CF24B7-282C-48A9-ACEB-4B21192CCCF1}" presName="parentText" presStyleLbl="node1" presStyleIdx="0" presStyleCnt="4">
        <dgm:presLayoutVars>
          <dgm:chMax val="0"/>
          <dgm:bulletEnabled val="1"/>
        </dgm:presLayoutVars>
      </dgm:prSet>
      <dgm:spPr/>
    </dgm:pt>
    <dgm:pt modelId="{BEA55DA1-C0A5-4C89-A0D4-518B0942E3DB}" type="pres">
      <dgm:prSet presAssocID="{E5642726-A01B-4F29-9182-2A47F1E140EC}" presName="spacer" presStyleCnt="0"/>
      <dgm:spPr/>
    </dgm:pt>
    <dgm:pt modelId="{3013A565-3197-453C-997D-0BDA71B18F3F}" type="pres">
      <dgm:prSet presAssocID="{06C8B224-CA65-475C-87CC-B60055E93963}" presName="parentText" presStyleLbl="node1" presStyleIdx="1" presStyleCnt="4">
        <dgm:presLayoutVars>
          <dgm:chMax val="0"/>
          <dgm:bulletEnabled val="1"/>
        </dgm:presLayoutVars>
      </dgm:prSet>
      <dgm:spPr/>
    </dgm:pt>
    <dgm:pt modelId="{B0C059D8-E5A8-42DF-B292-9FE7BEBE4D68}" type="pres">
      <dgm:prSet presAssocID="{77416DA8-14E3-4160-9208-9BFCF32DCE15}" presName="spacer" presStyleCnt="0"/>
      <dgm:spPr/>
    </dgm:pt>
    <dgm:pt modelId="{29E14FD7-8B66-4C50-AE17-19443F369A37}" type="pres">
      <dgm:prSet presAssocID="{59F54EAF-0AC8-4518-B486-CC2A9B1D7E60}" presName="parentText" presStyleLbl="node1" presStyleIdx="2" presStyleCnt="4">
        <dgm:presLayoutVars>
          <dgm:chMax val="0"/>
          <dgm:bulletEnabled val="1"/>
        </dgm:presLayoutVars>
      </dgm:prSet>
      <dgm:spPr/>
    </dgm:pt>
    <dgm:pt modelId="{66937AD3-00B5-4709-BD7B-928C377EC19A}" type="pres">
      <dgm:prSet presAssocID="{4A577F0D-2B41-49DB-9C75-ACF8FDE0EE89}" presName="spacer" presStyleCnt="0"/>
      <dgm:spPr/>
    </dgm:pt>
    <dgm:pt modelId="{26659B2A-1C38-4128-B21F-085B26085C5A}" type="pres">
      <dgm:prSet presAssocID="{04CD1006-F762-44E4-BB7B-8B6FF254FA05}" presName="parentText" presStyleLbl="node1" presStyleIdx="3" presStyleCnt="4">
        <dgm:presLayoutVars>
          <dgm:chMax val="0"/>
          <dgm:bulletEnabled val="1"/>
        </dgm:presLayoutVars>
      </dgm:prSet>
      <dgm:spPr/>
    </dgm:pt>
  </dgm:ptLst>
  <dgm:cxnLst>
    <dgm:cxn modelId="{66171C02-4417-4F98-ADE2-4D1C3E0CC975}" type="presOf" srcId="{D1CF24B7-282C-48A9-ACEB-4B21192CCCF1}" destId="{58164D90-5DF5-4FD1-9F2E-B80E037A3B73}" srcOrd="0" destOrd="0" presId="urn:microsoft.com/office/officeart/2005/8/layout/vList2"/>
    <dgm:cxn modelId="{A2ABF41A-9B7D-475C-ACC2-1F5284754E8D}" type="presOf" srcId="{279C8D82-58AC-414A-8C67-4E87C66FD058}" destId="{D3A99706-8B4A-4C65-A792-7CA36B517162}" srcOrd="0" destOrd="0" presId="urn:microsoft.com/office/officeart/2005/8/layout/vList2"/>
    <dgm:cxn modelId="{831B345E-EFB0-4DE3-ABE3-F488B8D86A17}" type="presOf" srcId="{59F54EAF-0AC8-4518-B486-CC2A9B1D7E60}" destId="{29E14FD7-8B66-4C50-AE17-19443F369A37}" srcOrd="0" destOrd="0" presId="urn:microsoft.com/office/officeart/2005/8/layout/vList2"/>
    <dgm:cxn modelId="{C0D51648-C99E-40D1-B507-478A7BADE638}" srcId="{279C8D82-58AC-414A-8C67-4E87C66FD058}" destId="{04CD1006-F762-44E4-BB7B-8B6FF254FA05}" srcOrd="3" destOrd="0" parTransId="{5B3FAEE2-7089-4920-BB4B-19137FE68436}" sibTransId="{52E7F68A-BBDC-411A-AACB-E338FACC6C94}"/>
    <dgm:cxn modelId="{F4592C50-E731-44A8-A756-34B916D9887F}" type="presOf" srcId="{06C8B224-CA65-475C-87CC-B60055E93963}" destId="{3013A565-3197-453C-997D-0BDA71B18F3F}" srcOrd="0" destOrd="0" presId="urn:microsoft.com/office/officeart/2005/8/layout/vList2"/>
    <dgm:cxn modelId="{EBA1719C-4CA6-4576-9A4E-CA2AF8C0C34B}" type="presOf" srcId="{04CD1006-F762-44E4-BB7B-8B6FF254FA05}" destId="{26659B2A-1C38-4128-B21F-085B26085C5A}" srcOrd="0" destOrd="0" presId="urn:microsoft.com/office/officeart/2005/8/layout/vList2"/>
    <dgm:cxn modelId="{AE874AD4-3E8E-426E-BFC2-7727C3874F54}" srcId="{279C8D82-58AC-414A-8C67-4E87C66FD058}" destId="{06C8B224-CA65-475C-87CC-B60055E93963}" srcOrd="1" destOrd="0" parTransId="{0EFAD559-5BE6-45CC-A7A2-671872748A36}" sibTransId="{77416DA8-14E3-4160-9208-9BFCF32DCE15}"/>
    <dgm:cxn modelId="{A6837FEB-29CB-4029-891C-3DA6C36C4E4A}" srcId="{279C8D82-58AC-414A-8C67-4E87C66FD058}" destId="{59F54EAF-0AC8-4518-B486-CC2A9B1D7E60}" srcOrd="2" destOrd="0" parTransId="{F4396A85-C1B6-44F4-A975-8BCD09DC0D66}" sibTransId="{4A577F0D-2B41-49DB-9C75-ACF8FDE0EE89}"/>
    <dgm:cxn modelId="{9B12B2F1-7317-46B6-BD63-F95F83B315F2}" srcId="{279C8D82-58AC-414A-8C67-4E87C66FD058}" destId="{D1CF24B7-282C-48A9-ACEB-4B21192CCCF1}" srcOrd="0" destOrd="0" parTransId="{E1511F2E-6A20-40C8-94E3-0D8F57B87B3E}" sibTransId="{E5642726-A01B-4F29-9182-2A47F1E140EC}"/>
    <dgm:cxn modelId="{4669FEDA-D8BF-4FCE-AECB-BA421A6F9D13}" type="presParOf" srcId="{D3A99706-8B4A-4C65-A792-7CA36B517162}" destId="{58164D90-5DF5-4FD1-9F2E-B80E037A3B73}" srcOrd="0" destOrd="0" presId="urn:microsoft.com/office/officeart/2005/8/layout/vList2"/>
    <dgm:cxn modelId="{5569D30D-C5E0-4A07-96FB-8FE3772AE9C7}" type="presParOf" srcId="{D3A99706-8B4A-4C65-A792-7CA36B517162}" destId="{BEA55DA1-C0A5-4C89-A0D4-518B0942E3DB}" srcOrd="1" destOrd="0" presId="urn:microsoft.com/office/officeart/2005/8/layout/vList2"/>
    <dgm:cxn modelId="{B33A2D5B-6893-4B72-BBFB-5F8D3A542D11}" type="presParOf" srcId="{D3A99706-8B4A-4C65-A792-7CA36B517162}" destId="{3013A565-3197-453C-997D-0BDA71B18F3F}" srcOrd="2" destOrd="0" presId="urn:microsoft.com/office/officeart/2005/8/layout/vList2"/>
    <dgm:cxn modelId="{C6A72DED-5EDB-4265-AF96-A35829F92F47}" type="presParOf" srcId="{D3A99706-8B4A-4C65-A792-7CA36B517162}" destId="{B0C059D8-E5A8-42DF-B292-9FE7BEBE4D68}" srcOrd="3" destOrd="0" presId="urn:microsoft.com/office/officeart/2005/8/layout/vList2"/>
    <dgm:cxn modelId="{90922F0D-9D22-44CC-958D-D29A92320EEE}" type="presParOf" srcId="{D3A99706-8B4A-4C65-A792-7CA36B517162}" destId="{29E14FD7-8B66-4C50-AE17-19443F369A37}" srcOrd="4" destOrd="0" presId="urn:microsoft.com/office/officeart/2005/8/layout/vList2"/>
    <dgm:cxn modelId="{75486066-F5BD-4F57-A1CA-5668716B2819}" type="presParOf" srcId="{D3A99706-8B4A-4C65-A792-7CA36B517162}" destId="{66937AD3-00B5-4709-BD7B-928C377EC19A}" srcOrd="5" destOrd="0" presId="urn:microsoft.com/office/officeart/2005/8/layout/vList2"/>
    <dgm:cxn modelId="{5932081F-3356-4E64-A8BC-94D6FE1A7EF0}" type="presParOf" srcId="{D3A99706-8B4A-4C65-A792-7CA36B517162}" destId="{26659B2A-1C38-4128-B21F-085B26085C5A}"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600" dirty="0"/>
            <a:t>Tschechisches </a:t>
          </a:r>
          <a:r>
            <a:rPr lang="pl-PL" sz="1600" dirty="0" err="1"/>
            <a:t>Fleckvieh</a:t>
          </a:r>
          <a:endParaRPr lang="pl-PL" sz="1600" dirty="0"/>
        </a:p>
      </dgm:t>
    </dgm:pt>
    <dgm:pt modelId="{DCD37C26-F306-48E7-A6EC-1AA29E568A53}" type="parTrans" cxnId="{69632026-23BD-4E5B-9CD0-117502E8EE4F}">
      <dgm:prSet/>
      <dgm:spPr/>
      <dgm:t>
        <a:bodyPr/>
        <a:lstStyle/>
        <a:p>
          <a:pPr algn="ctr"/>
          <a:endParaRPr lang="pl-PL"/>
        </a:p>
      </dgm:t>
    </dgm:pt>
    <dgm:pt modelId="{66968A7B-E460-4EE4-ACDE-F71A17EA98C3}" type="sibTrans" cxnId="{69632026-23BD-4E5B-9CD0-117502E8EE4F}">
      <dgm:prSet/>
      <dgm:spPr/>
      <dgm:t>
        <a:bodyPr/>
        <a:lstStyle/>
        <a:p>
          <a:pPr algn="ctr"/>
          <a:endParaRPr lang="pl-PL"/>
        </a:p>
      </dgm:t>
    </dgm:pt>
    <dgm:pt modelId="{1C121274-0D6A-4361-91AC-C5772A9AB995}">
      <dgm:prSet phldrT="[Tekst]" custT="1"/>
      <dgm:spPr/>
      <dgm:t>
        <a:bodyPr/>
        <a:lstStyle/>
        <a:p>
          <a:pPr algn="ctr"/>
          <a:r>
            <a:rPr lang="pl-PL" sz="1800" dirty="0" err="1"/>
            <a:t>Slowakischer Pinzgauer</a:t>
          </a:r>
          <a:endParaRPr lang="pl-PL" sz="1800" dirty="0"/>
        </a:p>
      </dgm:t>
    </dgm:pt>
    <dgm:pt modelId="{1B7633AA-6D1C-4849-AFCE-66CBEC464B75}" type="parTrans" cxnId="{4C2B2A36-B23D-48F0-BE37-86D1B019B842}">
      <dgm:prSet/>
      <dgm:spPr/>
      <dgm:t>
        <a:bodyPr/>
        <a:lstStyle/>
        <a:p>
          <a:pPr algn="ctr"/>
          <a:endParaRPr lang="pl-PL"/>
        </a:p>
      </dgm:t>
    </dgm:pt>
    <dgm:pt modelId="{13837C7F-E366-4853-80A4-E508E3195B69}" type="sibTrans" cxnId="{4C2B2A36-B23D-48F0-BE37-86D1B019B842}">
      <dgm:prSet/>
      <dgm:spPr/>
      <dgm:t>
        <a:bodyPr/>
        <a:lstStyle/>
        <a:p>
          <a:pPr algn="ctr"/>
          <a:endParaRPr lang="pl-PL"/>
        </a:p>
      </dgm:t>
    </dgm:pt>
    <dgm:pt modelId="{5C069196-7642-4BC6-9927-2FE4BA02590C}">
      <dgm:prSet phldrT="[Tekst]"/>
      <dgm:spPr>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61BF0026-527A-4FE8-99F6-EB31EA9A00F7}" type="parTrans" cxnId="{E0D28286-8E89-4D3E-BA58-BB1AC4634710}">
      <dgm:prSet/>
      <dgm:spPr/>
      <dgm:t>
        <a:bodyPr/>
        <a:lstStyle/>
        <a:p>
          <a:pPr algn="ctr"/>
          <a:endParaRPr lang="pl-PL"/>
        </a:p>
      </dgm:t>
    </dgm:pt>
    <dgm:pt modelId="{246E4FBE-1385-48C4-894F-A8217CD472C2}" type="sibTrans" cxnId="{E0D28286-8E89-4D3E-BA58-BB1AC4634710}">
      <dgm:prSet/>
      <dgm:spPr/>
      <dgm:t>
        <a:bodyPr/>
        <a:lstStyle/>
        <a:p>
          <a:pPr algn="ctr"/>
          <a:endParaRPr lang="pl-PL"/>
        </a:p>
      </dgm:t>
    </dgm:pt>
    <dgm:pt modelId="{3DBEFA78-26F3-4D33-890A-51D180FAEAA8}">
      <dgm:prSet phldrT="[Tekst]" custT="1"/>
      <dgm:spPr/>
      <dgm:t>
        <a:bodyPr/>
        <a:lstStyle/>
        <a:p>
          <a:pPr algn="ctr"/>
          <a:r>
            <a:rPr lang="pl-PL" sz="1800" dirty="0" err="1"/>
            <a:t>Murboden-Rinder</a:t>
          </a:r>
          <a:endParaRPr lang="pl-PL" sz="1800" dirty="0"/>
        </a:p>
      </dgm:t>
    </dgm:pt>
    <dgm:pt modelId="{D1A5ED66-FDB8-42C8-823B-828FCF7AA8C2}" type="parTrans" cxnId="{86CFA7C7-2CC8-4F24-A23F-2753229EC7F5}">
      <dgm:prSet/>
      <dgm:spPr/>
      <dgm:t>
        <a:bodyPr/>
        <a:lstStyle/>
        <a:p>
          <a:pPr algn="ctr"/>
          <a:endParaRPr lang="pl-PL"/>
        </a:p>
      </dgm:t>
    </dgm:pt>
    <dgm:pt modelId="{817C178B-1D16-4852-A700-6CF39A16ABB0}" type="sibTrans" cxnId="{86CFA7C7-2CC8-4F24-A23F-2753229EC7F5}">
      <dgm:prSet/>
      <dgm:spPr/>
      <dgm:t>
        <a:bodyPr/>
        <a:lstStyle/>
        <a:p>
          <a:pPr algn="ctr"/>
          <a:endParaRPr lang="pl-PL"/>
        </a:p>
      </dgm:t>
    </dgm:pt>
    <dgm:pt modelId="{4EE3C582-722F-4CAA-BFD4-8B5A419FB271}">
      <dgm:prSet phldrT="[Tekst]"/>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pPr algn="ctr"/>
          <a:endParaRPr lang="pl-PL" dirty="0"/>
        </a:p>
      </dgm:t>
    </dgm:pt>
    <dgm:pt modelId="{9CBC35EF-693E-4CC4-9395-BB72823EACF6}" type="parTrans" cxnId="{B8E1E7BF-9D44-4D4E-A49B-4524381C0746}">
      <dgm:prSet/>
      <dgm:spPr/>
      <dgm:t>
        <a:bodyPr/>
        <a:lstStyle/>
        <a:p>
          <a:pPr algn="ctr"/>
          <a:endParaRPr lang="pl-PL"/>
        </a:p>
      </dgm:t>
    </dgm:pt>
    <dgm:pt modelId="{ACD97259-9191-487A-86D1-349F866809FC}" type="sibTrans" cxnId="{B8E1E7BF-9D44-4D4E-A49B-4524381C0746}">
      <dgm:prSet/>
      <dgm:spPr/>
      <dgm:t>
        <a:bodyPr/>
        <a:lstStyle/>
        <a:p>
          <a:pPr algn="ctr"/>
          <a:endParaRPr lang="pl-PL"/>
        </a:p>
      </dgm:t>
    </dgm:pt>
    <dgm:pt modelId="{62C8D780-0146-41E3-8A6A-2E973A31B1E8}">
      <dgm:prSet phldrT="[Tekst]"/>
      <dgm:spPr>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EB552A94-2FBA-4853-A034-960DC7CAAE1F}" type="parTrans" cxnId="{93031664-B376-4ACC-AEB8-7AD3AF8F185D}">
      <dgm:prSet/>
      <dgm:spPr/>
      <dgm:t>
        <a:bodyPr/>
        <a:lstStyle/>
        <a:p>
          <a:pPr algn="ctr"/>
          <a:endParaRPr lang="pl-PL"/>
        </a:p>
      </dgm:t>
    </dgm:pt>
    <dgm:pt modelId="{66AA6BC5-8238-4EB3-A546-D06928C17EB7}" type="sibTrans" cxnId="{93031664-B376-4ACC-AEB8-7AD3AF8F185D}">
      <dgm:prSet/>
      <dgm:spPr/>
      <dgm:t>
        <a:bodyPr/>
        <a:lstStyle/>
        <a:p>
          <a:pPr algn="ctr"/>
          <a:endParaRPr lang="pl-PL"/>
        </a:p>
      </dgm:t>
    </dgm:pt>
    <dgm:pt modelId="{1D56FB21-28F4-4691-B4ED-AA410412FCD9}">
      <dgm:prSet phldrT="[Tekst]" custT="1"/>
      <dgm:spPr/>
      <dgm:t>
        <a:bodyPr/>
        <a:lstStyle/>
        <a:p>
          <a:pPr algn="ctr"/>
          <a:r>
            <a:rPr lang="pl-PL" sz="1800" dirty="0" err="1"/>
            <a:t>Chianina-Rinder</a:t>
          </a:r>
          <a:endParaRPr lang="pl-PL" sz="1800" dirty="0"/>
        </a:p>
      </dgm:t>
    </dgm:pt>
    <dgm:pt modelId="{AD8826EC-61EF-4F74-BF3C-CB9B342392F1}" type="parTrans" cxnId="{30C71A70-0346-4153-A5CF-3D25B2FC51B4}">
      <dgm:prSet/>
      <dgm:spPr/>
      <dgm:t>
        <a:bodyPr/>
        <a:lstStyle/>
        <a:p>
          <a:pPr algn="ctr"/>
          <a:endParaRPr lang="pl-PL"/>
        </a:p>
      </dgm:t>
    </dgm:pt>
    <dgm:pt modelId="{AEF023CD-45C2-4AF1-AC8F-2BB45C789B4C}" type="sibTrans" cxnId="{30C71A70-0346-4153-A5CF-3D25B2FC51B4}">
      <dgm:prSet/>
      <dgm:spPr/>
      <dgm:t>
        <a:bodyPr/>
        <a:lstStyle/>
        <a:p>
          <a:pPr algn="ctr"/>
          <a:endParaRPr lang="pl-PL"/>
        </a:p>
      </dgm:t>
    </dgm:pt>
    <dgm:pt modelId="{7B768E13-31FC-4CA2-8BB3-6AD54C85BAC7}">
      <dgm:prSet phldrT="[Tekst]"/>
      <dgm:spPr>
        <a:blipFill dpi="0"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ECF9FA74-EB81-417E-B944-FEA7E92EC135}" type="parTrans" cxnId="{39DBB61B-4BA9-4C9A-BA7A-0D36384CF18C}">
      <dgm:prSet/>
      <dgm:spPr/>
      <dgm:t>
        <a:bodyPr/>
        <a:lstStyle/>
        <a:p>
          <a:pPr algn="ctr"/>
          <a:endParaRPr lang="pl-PL"/>
        </a:p>
      </dgm:t>
    </dgm:pt>
    <dgm:pt modelId="{C06586BC-0FAC-4F50-B0CF-934D142CD66A}" type="sibTrans" cxnId="{39DBB61B-4BA9-4C9A-BA7A-0D36384CF18C}">
      <dgm:prSet/>
      <dgm:spPr/>
      <dgm:t>
        <a:bodyPr/>
        <a:lstStyle/>
        <a:p>
          <a:pPr algn="ctr"/>
          <a:endParaRPr lang="pl-PL"/>
        </a:p>
      </dgm:t>
    </dgm:pt>
    <dgm:pt modelId="{E763B16C-E8B9-443F-9F7A-385C1592EBC8}">
      <dgm:prSet phldrT="[Tekst]" custT="1"/>
      <dgm:spPr/>
      <dgm:t>
        <a:bodyPr/>
        <a:lstStyle/>
        <a:p>
          <a:pPr algn="ctr"/>
          <a:r>
            <a:rPr lang="pl-PL" sz="1800" dirty="0" err="1"/>
            <a:t>Kerry-Rinder</a:t>
          </a:r>
          <a:endParaRPr lang="pl-PL" sz="1800" dirty="0"/>
        </a:p>
      </dgm:t>
    </dgm:pt>
    <dgm:pt modelId="{B9341610-BF48-4A41-AC08-9399542231FA}" type="parTrans" cxnId="{BE79B78D-C236-493D-AA9C-98FB2CDA78D8}">
      <dgm:prSet/>
      <dgm:spPr/>
      <dgm:t>
        <a:bodyPr/>
        <a:lstStyle/>
        <a:p>
          <a:pPr algn="ctr"/>
          <a:endParaRPr lang="pl-PL"/>
        </a:p>
      </dgm:t>
    </dgm:pt>
    <dgm:pt modelId="{DDEB34E1-A053-4B1D-90B4-505D8B225B81}" type="sibTrans" cxnId="{BE79B78D-C236-493D-AA9C-98FB2CDA78D8}">
      <dgm:prSet/>
      <dgm:spPr/>
      <dgm:t>
        <a:bodyPr/>
        <a:lstStyle/>
        <a:p>
          <a:pPr algn="ctr"/>
          <a:endParaRPr lang="pl-PL"/>
        </a:p>
      </dgm:t>
    </dgm:pt>
    <dgm:pt modelId="{63C46A6A-029D-440A-9FEC-BEE2BD6A51E8}">
      <dgm:prSet phldrT="[Tekst]"/>
      <dgm:spPr>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44A43C1F-584C-4CF5-8C14-DDFA7480A0B4}" type="parTrans" cxnId="{7545BB7B-C632-4F17-907C-773DCB3D425A}">
      <dgm:prSet/>
      <dgm:spPr/>
      <dgm:t>
        <a:bodyPr/>
        <a:lstStyle/>
        <a:p>
          <a:pPr algn="ctr"/>
          <a:endParaRPr lang="pl-PL"/>
        </a:p>
      </dgm:t>
    </dgm:pt>
    <dgm:pt modelId="{F05D614B-375C-4281-9B8F-D9072C62BB29}" type="sibTrans" cxnId="{7545BB7B-C632-4F17-907C-773DCB3D425A}">
      <dgm:prSet/>
      <dgm:spPr/>
      <dgm:t>
        <a:bodyPr/>
        <a:lstStyle/>
        <a:p>
          <a:pPr algn="ctr"/>
          <a:endParaRPr lang="pl-PL"/>
        </a:p>
      </dgm:t>
    </dgm:pt>
    <dgm:pt modelId="{76D73FA1-E7CB-478B-ABA2-A93B89B4C41B}">
      <dgm:prSet phldrT="[Tekst]" custT="1"/>
      <dgm:spPr/>
      <dgm:t>
        <a:bodyPr/>
        <a:lstStyle/>
        <a:p>
          <a:pPr algn="ctr"/>
          <a:r>
            <a:rPr lang="pl-PL" sz="1700" dirty="0"/>
            <a:t>Weißmantelrinder </a:t>
          </a:r>
        </a:p>
      </dgm:t>
    </dgm:pt>
    <dgm:pt modelId="{6D6ED9F3-FD59-433E-BDEB-699CA01E5E17}" type="parTrans" cxnId="{30D2206B-D225-4D13-A9D4-F79742DFD084}">
      <dgm:prSet/>
      <dgm:spPr/>
      <dgm:t>
        <a:bodyPr/>
        <a:lstStyle/>
        <a:p>
          <a:pPr algn="ctr"/>
          <a:endParaRPr lang="pl-PL"/>
        </a:p>
      </dgm:t>
    </dgm:pt>
    <dgm:pt modelId="{2CB69323-44F7-4C98-884E-C54778AED54F}" type="sibTrans" cxnId="{30D2206B-D225-4D13-A9D4-F79742DFD084}">
      <dgm:prSet/>
      <dgm:spPr/>
      <dgm:t>
        <a:bodyPr/>
        <a:lstStyle/>
        <a:p>
          <a:pPr algn="ctr"/>
          <a:endParaRPr lang="pl-PL"/>
        </a:p>
      </dgm:t>
    </dgm:pt>
    <dgm:pt modelId="{6873AE59-CA35-4D1A-AE47-79163A5C639C}">
      <dgm:prSet phldrT="[Tekst]"/>
      <dgm:spPr/>
      <dgm:t>
        <a:bodyPr/>
        <a:lstStyle/>
        <a:p>
          <a:pPr algn="ctr"/>
          <a:r>
            <a:rPr lang="pl-PL" dirty="0"/>
            <a:t>Pustertaler </a:t>
          </a:r>
          <a:r>
            <a:rPr lang="pl-PL" dirty="0" err="1"/>
            <a:t>Sprinzen Rinder</a:t>
          </a:r>
          <a:endParaRPr lang="pl-PL" dirty="0"/>
        </a:p>
      </dgm:t>
    </dgm:pt>
    <dgm:pt modelId="{8F09F4C9-4DD4-4564-8ADA-3591B5E1A78C}" type="parTrans" cxnId="{68B546B1-677D-4A15-8BF4-E57BD1BB09BD}">
      <dgm:prSet/>
      <dgm:spPr/>
      <dgm:t>
        <a:bodyPr/>
        <a:lstStyle/>
        <a:p>
          <a:endParaRPr lang="pl-PL"/>
        </a:p>
      </dgm:t>
    </dgm:pt>
    <dgm:pt modelId="{B94523C6-16C1-4ED2-879A-9CD6D923FD3A}" type="sibTrans" cxnId="{68B546B1-677D-4A15-8BF4-E57BD1BB09BD}">
      <dgm:prSet/>
      <dgm:spPr/>
      <dgm:t>
        <a:bodyPr/>
        <a:lstStyle/>
        <a:p>
          <a:endParaRPr lang="pl-PL"/>
        </a:p>
      </dgm:t>
    </dgm:pt>
    <dgm:pt modelId="{62796D26-A302-48C6-A353-8698E98DE92F}">
      <dgm:prSet phldrT="[Tekst]"/>
      <dgm:spPr/>
      <dgm:t>
        <a:bodyPr/>
        <a:lstStyle/>
        <a:p>
          <a:pPr algn="ctr"/>
          <a:r>
            <a:rPr lang="pl-PL" dirty="0" err="1"/>
            <a:t>Braunvieh</a:t>
          </a:r>
          <a:endParaRPr lang="pl-PL" dirty="0"/>
        </a:p>
      </dgm:t>
    </dgm:pt>
    <dgm:pt modelId="{1B14D97A-0558-4B7B-860C-0100EDAD88F5}" type="parTrans" cxnId="{41642064-2ED4-4D4E-9964-0E81FBD0A18B}">
      <dgm:prSet/>
      <dgm:spPr/>
      <dgm:t>
        <a:bodyPr/>
        <a:lstStyle/>
        <a:p>
          <a:endParaRPr lang="pl-PL"/>
        </a:p>
      </dgm:t>
    </dgm:pt>
    <dgm:pt modelId="{096A6CD2-C7F1-4E9F-B64A-C5AEB20EB602}" type="sibTrans" cxnId="{41642064-2ED4-4D4E-9964-0E81FBD0A18B}">
      <dgm:prSet/>
      <dgm:spPr/>
      <dgm:t>
        <a:bodyPr/>
        <a:lstStyle/>
        <a:p>
          <a:endParaRPr lang="pl-PL"/>
        </a:p>
      </dgm:t>
    </dgm:pt>
    <dgm:pt modelId="{CDDBCD4A-4D21-4FD0-A53A-76DE32A0834D}">
      <dgm:prSet phldrT="[Tekst]"/>
      <dgm:spPr/>
      <dgm:t>
        <a:bodyPr/>
        <a:lstStyle/>
        <a:p>
          <a:pPr algn="ctr"/>
          <a:r>
            <a:rPr lang="pl-PL" dirty="0"/>
            <a:t>Irisch </a:t>
          </a:r>
          <a:r>
            <a:rPr lang="pl-PL" dirty="0" err="1"/>
            <a:t>beschmutzt</a:t>
          </a:r>
          <a:endParaRPr lang="pl-PL" dirty="0"/>
        </a:p>
      </dgm:t>
    </dgm:pt>
    <dgm:pt modelId="{C3463089-E7FF-4DFA-BD59-8A3F1DD29E77}" type="parTrans" cxnId="{19580FD4-A352-496F-B86F-7A1ADD42A772}">
      <dgm:prSet/>
      <dgm:spPr/>
      <dgm:t>
        <a:bodyPr/>
        <a:lstStyle/>
        <a:p>
          <a:endParaRPr lang="pl-PL"/>
        </a:p>
      </dgm:t>
    </dgm:pt>
    <dgm:pt modelId="{DB9EC582-B747-4552-B6F0-4A60C36D4E97}" type="sibTrans" cxnId="{19580FD4-A352-496F-B86F-7A1ADD42A772}">
      <dgm:prSet/>
      <dgm:spPr/>
      <dgm:t>
        <a:bodyPr/>
        <a:lstStyle/>
        <a:p>
          <a:endParaRPr lang="pl-PL"/>
        </a:p>
      </dgm:t>
    </dgm:pt>
    <dgm:pt modelId="{D75B5A11-70B0-429F-A697-45B3531F402C}">
      <dgm:prSet phldrT="[Tekst]"/>
      <dgm:spPr/>
      <dgm:t>
        <a:bodyPr/>
        <a:lstStyle/>
        <a:p>
          <a:pPr algn="ctr"/>
          <a:r>
            <a:rPr lang="pl-PL" dirty="0" err="1"/>
            <a:t>Limousine Rinder</a:t>
          </a:r>
          <a:endParaRPr lang="pl-PL" dirty="0"/>
        </a:p>
      </dgm:t>
    </dgm:pt>
    <dgm:pt modelId="{7DBF6086-0D05-4B9B-A0C6-333AB6A7BEF8}" type="parTrans" cxnId="{070F3CEA-94BB-442C-9E4A-FFBD2B20A22F}">
      <dgm:prSet/>
      <dgm:spPr/>
      <dgm:t>
        <a:bodyPr/>
        <a:lstStyle/>
        <a:p>
          <a:endParaRPr lang="pl-PL"/>
        </a:p>
      </dgm:t>
    </dgm:pt>
    <dgm:pt modelId="{36553845-8FAD-4A83-BC14-52DE1E2130DE}" type="sibTrans" cxnId="{070F3CEA-94BB-442C-9E4A-FFBD2B20A22F}">
      <dgm:prSet/>
      <dgm:spPr/>
      <dgm:t>
        <a:bodyPr/>
        <a:lstStyle/>
        <a:p>
          <a:endParaRPr lang="pl-PL"/>
        </a:p>
      </dgm:t>
    </dgm:pt>
    <dgm:pt modelId="{F5A04AEE-6DFD-4AD9-9E35-309024A4A732}" type="pres">
      <dgm:prSet presAssocID="{ECF94BE0-34B0-4B87-A302-D71999620DA5}" presName="diagram" presStyleCnt="0">
        <dgm:presLayoutVars>
          <dgm:dir/>
          <dgm:animLvl val="lvl"/>
          <dgm:resizeHandles val="exact"/>
        </dgm:presLayoutVars>
      </dgm:prSet>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0"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0" presStyleCnt="10"/>
      <dgm:spPr/>
    </dgm:pt>
    <dgm:pt modelId="{FA4BE8EE-28F2-4F48-B94C-5958D110B714}" type="pres">
      <dgm:prSet presAssocID="{76D73FA1-E7CB-478B-ABA2-A93B89B4C41B}" presName="adorn" presStyleLbl="fgAccFollowNode1" presStyleIdx="0"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1"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1" presStyleCnt="10"/>
      <dgm:spPr/>
    </dgm:pt>
    <dgm:pt modelId="{845567C9-9DA0-459C-AA9A-8A53F24EC338}" type="pres">
      <dgm:prSet presAssocID="{1D56FB21-28F4-4691-B4ED-AA410412FCD9}"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2" presStyleCnt="10">
        <dgm:presLayoutVars>
          <dgm:bulletEnabled val="1"/>
        </dgm:presLayoutVars>
      </dgm:prSet>
      <dgm:spPr>
        <a:blipFill rotWithShape="0">
          <a:blip xmlns:r="http://schemas.openxmlformats.org/officeDocument/2006/relationships" r:embed="rId8" cstate="email">
            <a:extLst>
              <a:ext uri="{28A0092B-C50C-407E-A947-70E740481C1C}">
                <a14:useLocalDpi xmlns:a14="http://schemas.microsoft.com/office/drawing/2010/main"/>
              </a:ext>
            </a:extLst>
          </a:blip>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2" presStyleCnt="10"/>
      <dgm:spPr/>
    </dgm:pt>
    <dgm:pt modelId="{5684D02C-B303-4A1C-8BC2-CCFF60355F75}" type="pres">
      <dgm:prSet presAssocID="{6873AE59-CA35-4D1A-AE47-79163A5C639C}" presName="adorn" presStyleLbl="fgAccFollowNode1" presStyleIdx="2"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92C32178-C0C8-4BC4-B287-7002A8FBE304}" type="pres">
      <dgm:prSet presAssocID="{B94523C6-16C1-4ED2-879A-9CD6D923FD3A}"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4" presStyleCnt="10">
        <dgm:presLayoutVars>
          <dgm:bulletEnabled val="1"/>
        </dgm:presLayoutVars>
      </dgm:prSet>
      <dgm:spPr>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4" presStyleCnt="10"/>
      <dgm:spPr/>
    </dgm:pt>
    <dgm:pt modelId="{093C748E-84A5-4250-B8C1-9C5B4A9129E9}" type="pres">
      <dgm:prSet presAssocID="{0735F5A6-DF07-4B4D-9DB9-B8F22E032CA1}" presName="adorn" presStyleLbl="fgAccFollowNode1" presStyleIdx="4" presStyleCnt="10"/>
      <dgm:spPr>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5"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5" presStyleCnt="10"/>
      <dgm:spPr/>
    </dgm:pt>
    <dgm:pt modelId="{A422B8F3-D4D6-4D09-AF7A-F766C1CD4CAB}" type="pres">
      <dgm:prSet presAssocID="{1C121274-0D6A-4361-91AC-C5772A9AB995}" presName="adorn" presStyleLbl="fgAccFollowNode1" presStyleIdx="5" presStyleCnt="10"/>
      <dgm:spPr>
        <a:blipFill>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7" presStyleCnt="10">
        <dgm:presLayoutVars>
          <dgm:bulletEnabled val="1"/>
        </dgm:presLayoutVars>
      </dgm:prSet>
      <dgm:spPr>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7" presStyleCnt="10"/>
      <dgm:spPr/>
    </dgm:pt>
    <dgm:pt modelId="{974C63A0-AD7D-457E-9C1B-8CEB1459C842}" type="pres">
      <dgm:prSet presAssocID="{CDDBCD4A-4D21-4FD0-A53A-76DE32A0834D}" presName="adorn" presStyleLbl="fgAccFollowNode1" presStyleIdx="7" presStyleCnt="10"/>
      <dgm:spPr>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8" presStyleCnt="10">
        <dgm:presLayoutVars>
          <dgm:bulletEnabled val="1"/>
        </dgm:presLayoutVars>
      </dgm:prSet>
      <dgm:spPr>
        <a:blipFill dpi="0" rotWithShape="0">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8" presStyleCnt="10"/>
      <dgm:spPr/>
    </dgm:pt>
    <dgm:pt modelId="{7D933C89-35D9-4D93-AF5E-CFB677C399C5}" type="pres">
      <dgm:prSet presAssocID="{62796D26-A302-48C6-A353-8698E98DE92F}" presName="adorn" presStyleLbl="fgAccFollowNode1" presStyleIdx="8" presStyleCnt="10"/>
      <dgm:spPr>
        <a:blipFill>
          <a:blip xmlns:r="http://schemas.openxmlformats.org/officeDocument/2006/relationships" r:embed="rId16" cstate="screen">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dpi="0" rotWithShape="1">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8" cstate="screen">
            <a:extLst>
              <a:ext uri="{28A0092B-C50C-407E-A947-70E740481C1C}">
                <a14:useLocalDpi xmlns:a14="http://schemas.microsoft.com/office/drawing/2010/main"/>
              </a:ext>
            </a:extLst>
          </a:blip>
          <a:srcRect/>
          <a:stretch>
            <a:fillRect/>
          </a:stretch>
        </a:blipFill>
      </dgm:spPr>
    </dgm:pt>
  </dgm:ptLst>
  <dgm:cxnLst>
    <dgm:cxn modelId="{B0808B09-2D5D-4070-A2F7-C804626C1CA4}" type="presOf" srcId="{817C178B-1D16-4852-A700-6CF39A16ABB0}" destId="{F37C9703-8C24-4FB3-A339-EBD65E30E799}" srcOrd="0" destOrd="0" presId="urn:microsoft.com/office/officeart/2005/8/layout/bList2"/>
    <dgm:cxn modelId="{36B94B14-BF4F-4F52-B671-DBF18E7D97C1}" type="presOf" srcId="{62C8D780-0146-41E3-8A6A-2E973A31B1E8}" destId="{B82819D6-E4F6-4E3B-BEE0-C166B637DDA2}" srcOrd="0"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3A91E520-6CF1-4CB6-83F9-6396830B8BD4}" type="presOf" srcId="{D75B5A11-70B0-429F-A697-45B3531F402C}" destId="{00C1B25B-544F-40DE-86AB-8E7629E17BE3}" srcOrd="0" destOrd="0" presId="urn:microsoft.com/office/officeart/2005/8/layout/bList2"/>
    <dgm:cxn modelId="{4BD39623-10BA-48B7-9067-9ED7D54CBA78}" type="presOf" srcId="{E763B16C-E8B9-443F-9F7A-385C1592EBC8}" destId="{F2C319CB-3F7B-4457-B759-2E8039E0013E}" srcOrd="0" destOrd="0" presId="urn:microsoft.com/office/officeart/2005/8/layout/bList2"/>
    <dgm:cxn modelId="{CDA3FE24-412D-4FA4-AA15-1363BBE09F52}" type="presOf" srcId="{6873AE59-CA35-4D1A-AE47-79163A5C639C}" destId="{1397E743-654C-4D65-B28B-A61414E99709}" srcOrd="0" destOrd="0" presId="urn:microsoft.com/office/officeart/2005/8/layout/bList2"/>
    <dgm:cxn modelId="{69632026-23BD-4E5B-9CD0-117502E8EE4F}" srcId="{ECF94BE0-34B0-4B87-A302-D71999620DA5}" destId="{0735F5A6-DF07-4B4D-9DB9-B8F22E032CA1}" srcOrd="4"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DA61732F-ACE9-455E-84E9-05F7C4AAF7A9}" type="presOf" srcId="{3DBEFA78-26F3-4D33-890A-51D180FAEAA8}" destId="{825EE217-4965-4FB7-9044-7612A11A9256}" srcOrd="1" destOrd="0" presId="urn:microsoft.com/office/officeart/2005/8/layout/bList2"/>
    <dgm:cxn modelId="{4C2B2A36-B23D-48F0-BE37-86D1B019B842}" srcId="{ECF94BE0-34B0-4B87-A302-D71999620DA5}" destId="{1C121274-0D6A-4361-91AC-C5772A9AB995}" srcOrd="5" destOrd="0" parTransId="{1B7633AA-6D1C-4849-AFCE-66CBEC464B75}" sibTransId="{13837C7F-E366-4853-80A4-E508E3195B69}"/>
    <dgm:cxn modelId="{C06A223E-B4CF-469D-B7BF-6C2D54EC7763}" type="presOf" srcId="{1C121274-0D6A-4361-91AC-C5772A9AB995}" destId="{1531CE46-135A-4E99-816A-4B9D133AA80C}" srcOrd="1" destOrd="0" presId="urn:microsoft.com/office/officeart/2005/8/layout/bList2"/>
    <dgm:cxn modelId="{F7CDC35C-22E3-4598-9205-DE4F20785A57}" type="presOf" srcId="{76D73FA1-E7CB-478B-ABA2-A93B89B4C41B}" destId="{F024BB4F-3DB5-47E3-8C96-D78383727A5A}" srcOrd="1" destOrd="0" presId="urn:microsoft.com/office/officeart/2005/8/layout/bList2"/>
    <dgm:cxn modelId="{43FB445D-7B57-441D-8B69-28C3B3B7A18B}" type="presOf" srcId="{3DBEFA78-26F3-4D33-890A-51D180FAEAA8}" destId="{ABF902A0-AFD9-4CA1-AC22-DDDF47A66610}" srcOrd="0" destOrd="0" presId="urn:microsoft.com/office/officeart/2005/8/layout/bList2"/>
    <dgm:cxn modelId="{D73BA261-9FD3-4436-8BDF-B85DC5258DCE}" type="presOf" srcId="{B94523C6-16C1-4ED2-879A-9CD6D923FD3A}" destId="{92C32178-C0C8-4BC4-B287-7002A8FBE304}" srcOrd="0" destOrd="0" presId="urn:microsoft.com/office/officeart/2005/8/layout/bList2"/>
    <dgm:cxn modelId="{14F73242-1EE0-4F4B-B36B-C20224808B4D}" type="presOf" srcId="{1D56FB21-28F4-4691-B4ED-AA410412FCD9}" destId="{56684C5F-8FFC-4C18-BC8A-2846456C8008}" srcOrd="1"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8" destOrd="0" parTransId="{1B14D97A-0558-4B7B-860C-0100EDAD88F5}" sibTransId="{096A6CD2-C7F1-4E9F-B64A-C5AEB20EB602}"/>
    <dgm:cxn modelId="{30D2206B-D225-4D13-A9D4-F79742DFD084}" srcId="{ECF94BE0-34B0-4B87-A302-D71999620DA5}" destId="{76D73FA1-E7CB-478B-ABA2-A93B89B4C41B}" srcOrd="0" destOrd="0" parTransId="{6D6ED9F3-FD59-433E-BDEB-699CA01E5E17}" sibTransId="{2CB69323-44F7-4C98-884E-C54778AED54F}"/>
    <dgm:cxn modelId="{FF0FB56B-C483-4B17-86EA-75931EDAB6D6}" type="presOf" srcId="{D75B5A11-70B0-429F-A697-45B3531F402C}" destId="{2436D654-64E0-43CF-B5DD-149DD1516312}" srcOrd="1" destOrd="0" presId="urn:microsoft.com/office/officeart/2005/8/layout/bList2"/>
    <dgm:cxn modelId="{30C71A70-0346-4153-A5CF-3D25B2FC51B4}" srcId="{ECF94BE0-34B0-4B87-A302-D71999620DA5}" destId="{1D56FB21-28F4-4691-B4ED-AA410412FCD9}" srcOrd="1" destOrd="0" parTransId="{AD8826EC-61EF-4F74-BF3C-CB9B342392F1}" sibTransId="{AEF023CD-45C2-4AF1-AC8F-2BB45C789B4C}"/>
    <dgm:cxn modelId="{6E1F7058-8405-4C72-81D4-89E406829359}" type="presOf" srcId="{2CB69323-44F7-4C98-884E-C54778AED54F}" destId="{64A3CC14-2E61-4F34-90DF-CD8FF5F1FB78}" srcOrd="0" destOrd="0" presId="urn:microsoft.com/office/officeart/2005/8/layout/bList2"/>
    <dgm:cxn modelId="{77CF4E7A-BC1F-4AB2-89EF-5AC9F7575EED}" type="presOf" srcId="{DDEB34E1-A053-4B1D-90B4-505D8B225B81}" destId="{B95FBBED-EFAB-4905-B99E-E5A0D0042497}"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4C133380-D6BF-4424-93EE-2CA9BD3AFFEE}" type="presOf" srcId="{0735F5A6-DF07-4B4D-9DB9-B8F22E032CA1}" destId="{FFEB34C1-CD7A-4FC8-86EA-C4FD6EB7AB81}" srcOrd="1" destOrd="0" presId="urn:microsoft.com/office/officeart/2005/8/layout/bList2"/>
    <dgm:cxn modelId="{0D2A5684-B07A-428F-B017-BB75B9D2BD38}" type="presOf" srcId="{66968A7B-E460-4EE4-ACDE-F71A17EA98C3}" destId="{B1300138-10B8-4411-8859-D26A37CF3C9A}"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04E4018D-A8B2-4EC5-A8B4-7CBC93A1CB19}" type="presOf" srcId="{4EE3C582-722F-4CAA-BFD4-8B5A419FB271}" destId="{94E8008B-7730-45AC-A81D-8D8971575BE1}" srcOrd="0" destOrd="0" presId="urn:microsoft.com/office/officeart/2005/8/layout/bList2"/>
    <dgm:cxn modelId="{BE79B78D-C236-493D-AA9C-98FB2CDA78D8}" srcId="{ECF94BE0-34B0-4B87-A302-D71999620DA5}" destId="{E763B16C-E8B9-443F-9F7A-385C1592EBC8}" srcOrd="6" destOrd="0" parTransId="{B9341610-BF48-4A41-AC08-9399542231FA}" sibTransId="{DDEB34E1-A053-4B1D-90B4-505D8B225B81}"/>
    <dgm:cxn modelId="{3F0E8C8F-AC35-4AD9-A01F-09A011D06E65}" type="presOf" srcId="{0735F5A6-DF07-4B4D-9DB9-B8F22E032CA1}" destId="{046EC82D-9FBB-4B0D-8DBE-7F5EE6697FA7}" srcOrd="0" destOrd="0" presId="urn:microsoft.com/office/officeart/2005/8/layout/bList2"/>
    <dgm:cxn modelId="{356DB892-988B-4575-97A5-4416C76A06C3}" type="presOf" srcId="{63C46A6A-029D-440A-9FEC-BEE2BD6A51E8}" destId="{971C6623-339B-4C81-8BD8-C44F26343B8B}" srcOrd="0" destOrd="0" presId="urn:microsoft.com/office/officeart/2005/8/layout/bList2"/>
    <dgm:cxn modelId="{0298159A-10CA-4F89-9E8A-5094D5976CC6}" type="presOf" srcId="{7B768E13-31FC-4CA2-8BB3-6AD54C85BAC7}" destId="{D7663B89-8298-4C81-8A75-88CB25698023}" srcOrd="0" destOrd="0" presId="urn:microsoft.com/office/officeart/2005/8/layout/bList2"/>
    <dgm:cxn modelId="{933600A5-B4B8-4739-99CA-B25FB2B4616B}" type="presOf" srcId="{AEF023CD-45C2-4AF1-AC8F-2BB45C789B4C}" destId="{25069E19-EAE1-471F-A7AE-720E7B0E7455}" srcOrd="0" destOrd="0" presId="urn:microsoft.com/office/officeart/2005/8/layout/bList2"/>
    <dgm:cxn modelId="{0B6B23A7-89A9-4D2B-B2F5-A212AD7DE5FE}" type="presOf" srcId="{62796D26-A302-48C6-A353-8698E98DE92F}" destId="{F027C8FA-7315-450A-BAE6-FEFFB3B57D94}" srcOrd="0" destOrd="0" presId="urn:microsoft.com/office/officeart/2005/8/layout/bList2"/>
    <dgm:cxn modelId="{1BDC86A7-D1FD-4445-9FEC-251EBD345310}" type="presOf" srcId="{1C121274-0D6A-4361-91AC-C5772A9AB995}" destId="{5950D97A-3EEF-437B-9EB6-5A1294CE28E8}" srcOrd="0" destOrd="0" presId="urn:microsoft.com/office/officeart/2005/8/layout/bList2"/>
    <dgm:cxn modelId="{68B546B1-677D-4A15-8BF4-E57BD1BB09BD}" srcId="{ECF94BE0-34B0-4B87-A302-D71999620DA5}" destId="{6873AE59-CA35-4D1A-AE47-79163A5C639C}" srcOrd="2" destOrd="0" parTransId="{8F09F4C9-4DD4-4564-8ADA-3591B5E1A78C}" sibTransId="{B94523C6-16C1-4ED2-879A-9CD6D923FD3A}"/>
    <dgm:cxn modelId="{0A9242B2-C9CF-46F3-B3BA-6F19E4A14B23}" type="presOf" srcId="{096A6CD2-C7F1-4E9F-B64A-C5AEB20EB602}" destId="{F68DC84B-E436-4B53-AF9D-B88E5E72A49A}" srcOrd="0" destOrd="0" presId="urn:microsoft.com/office/officeart/2005/8/layout/bList2"/>
    <dgm:cxn modelId="{AEFA7EBB-8324-4C9F-819C-5C9BD93AB8AB}" type="presOf" srcId="{62796D26-A302-48C6-A353-8698E98DE92F}" destId="{FB195DA4-BADA-47CB-A99A-21DD17C49699}"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0E386CCD-CF60-430B-A9D3-36BAF5ED90CB}" type="presOf" srcId="{5C069196-7642-4BC6-9927-2FE4BA02590C}" destId="{705427CE-A016-4860-ABAE-217FBBAC5973}" srcOrd="0" destOrd="0" presId="urn:microsoft.com/office/officeart/2005/8/layout/bList2"/>
    <dgm:cxn modelId="{D5C799CD-B290-41C0-B62C-B7EA02AFE563}" type="presOf" srcId="{CDDBCD4A-4D21-4FD0-A53A-76DE32A0834D}" destId="{91E437D0-457B-4174-8B22-5F4A2AFA010A}" srcOrd="0" destOrd="0" presId="urn:microsoft.com/office/officeart/2005/8/layout/bList2"/>
    <dgm:cxn modelId="{84235FCE-C130-4384-A22B-7B007A1FFEA6}" type="presOf" srcId="{6873AE59-CA35-4D1A-AE47-79163A5C639C}" destId="{CC96E37C-7C4A-4842-A6E5-9CE1CA420A43}" srcOrd="1" destOrd="0" presId="urn:microsoft.com/office/officeart/2005/8/layout/bList2"/>
    <dgm:cxn modelId="{19580FD4-A352-496F-B86F-7A1ADD42A772}" srcId="{ECF94BE0-34B0-4B87-A302-D71999620DA5}" destId="{CDDBCD4A-4D21-4FD0-A53A-76DE32A0834D}" srcOrd="7" destOrd="0" parTransId="{C3463089-E7FF-4DFA-BD59-8A3F1DD29E77}" sibTransId="{DB9EC582-B747-4552-B6F0-4A60C36D4E97}"/>
    <dgm:cxn modelId="{286851E4-8234-44E3-AE8B-AD80678B1480}" type="presOf" srcId="{13837C7F-E366-4853-80A4-E508E3195B69}" destId="{92671CF1-C9A0-4737-8268-B12177A56E36}" srcOrd="0" destOrd="0" presId="urn:microsoft.com/office/officeart/2005/8/layout/bList2"/>
    <dgm:cxn modelId="{797596E4-690D-4A8B-9772-437D57E6C022}" type="presOf" srcId="{1D56FB21-28F4-4691-B4ED-AA410412FCD9}" destId="{51552448-3489-4628-913F-14669347439F}" srcOrd="0" destOrd="0" presId="urn:microsoft.com/office/officeart/2005/8/layout/bList2"/>
    <dgm:cxn modelId="{9EF4F4E6-C883-4A62-8468-0301BF50AE5E}" type="presOf" srcId="{DB9EC582-B747-4552-B6F0-4A60C36D4E97}" destId="{08B1433B-E945-4EEC-82CF-220FC6F44844}"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0032CEF6-15CA-4D73-89C1-B94D6374BD47}" type="presOf" srcId="{76D73FA1-E7CB-478B-ABA2-A93B89B4C41B}" destId="{CCB00BE2-FB2F-4A2B-AA1D-B52BEC5FDE95}" srcOrd="0" destOrd="0" presId="urn:microsoft.com/office/officeart/2005/8/layout/bList2"/>
    <dgm:cxn modelId="{A79454F9-3952-43BB-8D7B-2B707CF7E41C}" type="presOf" srcId="{E763B16C-E8B9-443F-9F7A-385C1592EBC8}" destId="{65F71AEE-FAF7-448C-A934-5827DE874FCA}" srcOrd="1" destOrd="0" presId="urn:microsoft.com/office/officeart/2005/8/layout/bList2"/>
    <dgm:cxn modelId="{2DDC9BFD-FF6C-4546-A866-3FC5A5D24A3B}" type="presOf" srcId="{CDDBCD4A-4D21-4FD0-A53A-76DE32A0834D}" destId="{0E833487-214C-484D-AC7A-ABBDCA72811F}" srcOrd="1" destOrd="0" presId="urn:microsoft.com/office/officeart/2005/8/layout/bList2"/>
    <dgm:cxn modelId="{F81A6D84-CA4C-446F-989E-315A0C8877B5}" type="presParOf" srcId="{F5A04AEE-6DFD-4AD9-9E35-309024A4A732}" destId="{4DE8D6D6-210E-4992-A02D-72ED54FBB181}" srcOrd="0" destOrd="0" presId="urn:microsoft.com/office/officeart/2005/8/layout/bList2"/>
    <dgm:cxn modelId="{3E3308C5-7F07-44A9-93B5-C31F19C4C5E9}" type="presParOf" srcId="{4DE8D6D6-210E-4992-A02D-72ED54FBB181}" destId="{B82819D6-E4F6-4E3B-BEE0-C166B637DDA2}" srcOrd="0" destOrd="0" presId="urn:microsoft.com/office/officeart/2005/8/layout/bList2"/>
    <dgm:cxn modelId="{18615502-E2BA-42B7-86D7-DBBCBA760ACB}" type="presParOf" srcId="{4DE8D6D6-210E-4992-A02D-72ED54FBB181}" destId="{CCB00BE2-FB2F-4A2B-AA1D-B52BEC5FDE95}" srcOrd="1" destOrd="0" presId="urn:microsoft.com/office/officeart/2005/8/layout/bList2"/>
    <dgm:cxn modelId="{FEB50E88-20D9-4234-8779-6DBA3EBB616A}" type="presParOf" srcId="{4DE8D6D6-210E-4992-A02D-72ED54FBB181}" destId="{F024BB4F-3DB5-47E3-8C96-D78383727A5A}" srcOrd="2" destOrd="0" presId="urn:microsoft.com/office/officeart/2005/8/layout/bList2"/>
    <dgm:cxn modelId="{84EAF030-3F84-43F3-89B5-9B3820D94E14}" type="presParOf" srcId="{4DE8D6D6-210E-4992-A02D-72ED54FBB181}" destId="{FA4BE8EE-28F2-4F48-B94C-5958D110B714}" srcOrd="3" destOrd="0" presId="urn:microsoft.com/office/officeart/2005/8/layout/bList2"/>
    <dgm:cxn modelId="{0F7CA5DF-77D8-45E6-A67D-C4B95B0836C1}" type="presParOf" srcId="{F5A04AEE-6DFD-4AD9-9E35-309024A4A732}" destId="{64A3CC14-2E61-4F34-90DF-CD8FF5F1FB78}" srcOrd="1" destOrd="0" presId="urn:microsoft.com/office/officeart/2005/8/layout/bList2"/>
    <dgm:cxn modelId="{ED1C17CB-98D8-412C-A860-E8C8DE205B57}" type="presParOf" srcId="{F5A04AEE-6DFD-4AD9-9E35-309024A4A732}" destId="{75882230-B4AA-408A-BE5D-5575047875B1}" srcOrd="2" destOrd="0" presId="urn:microsoft.com/office/officeart/2005/8/layout/bList2"/>
    <dgm:cxn modelId="{75E5685D-0977-49D7-8EE8-8D884E93876A}" type="presParOf" srcId="{75882230-B4AA-408A-BE5D-5575047875B1}" destId="{D7663B89-8298-4C81-8A75-88CB25698023}" srcOrd="0" destOrd="0" presId="urn:microsoft.com/office/officeart/2005/8/layout/bList2"/>
    <dgm:cxn modelId="{CA2D06C4-FBA9-4EBF-AF35-07D19F6E0C30}" type="presParOf" srcId="{75882230-B4AA-408A-BE5D-5575047875B1}" destId="{51552448-3489-4628-913F-14669347439F}" srcOrd="1" destOrd="0" presId="urn:microsoft.com/office/officeart/2005/8/layout/bList2"/>
    <dgm:cxn modelId="{078824A2-F4EB-409D-968A-81018C36DFD1}" type="presParOf" srcId="{75882230-B4AA-408A-BE5D-5575047875B1}" destId="{56684C5F-8FFC-4C18-BC8A-2846456C8008}" srcOrd="2" destOrd="0" presId="urn:microsoft.com/office/officeart/2005/8/layout/bList2"/>
    <dgm:cxn modelId="{1425EF6B-1D8E-4A66-B711-ADA4837A0531}" type="presParOf" srcId="{75882230-B4AA-408A-BE5D-5575047875B1}" destId="{845567C9-9DA0-459C-AA9A-8A53F24EC338}" srcOrd="3" destOrd="0" presId="urn:microsoft.com/office/officeart/2005/8/layout/bList2"/>
    <dgm:cxn modelId="{29D7C437-0404-4237-B9C4-0564CCDE2373}" type="presParOf" srcId="{F5A04AEE-6DFD-4AD9-9E35-309024A4A732}" destId="{25069E19-EAE1-471F-A7AE-720E7B0E7455}" srcOrd="3" destOrd="0" presId="urn:microsoft.com/office/officeart/2005/8/layout/bList2"/>
    <dgm:cxn modelId="{2B791654-22EC-48AF-B042-4A2965759B78}" type="presParOf" srcId="{F5A04AEE-6DFD-4AD9-9E35-309024A4A732}" destId="{EC9967D9-2D4F-4F95-9A53-3427CD8326CD}" srcOrd="4" destOrd="0" presId="urn:microsoft.com/office/officeart/2005/8/layout/bList2"/>
    <dgm:cxn modelId="{B3A8BC41-8068-4B85-9519-FEF8BE20F1CC}" type="presParOf" srcId="{EC9967D9-2D4F-4F95-9A53-3427CD8326CD}" destId="{6E6A94AC-1C55-47FD-872C-3425D87CB082}" srcOrd="0" destOrd="0" presId="urn:microsoft.com/office/officeart/2005/8/layout/bList2"/>
    <dgm:cxn modelId="{F9785022-E4D2-4C08-A90A-5E28174581B4}" type="presParOf" srcId="{EC9967D9-2D4F-4F95-9A53-3427CD8326CD}" destId="{1397E743-654C-4D65-B28B-A61414E99709}" srcOrd="1" destOrd="0" presId="urn:microsoft.com/office/officeart/2005/8/layout/bList2"/>
    <dgm:cxn modelId="{8B21D47B-4C71-4684-B165-51E1D83DA5FC}" type="presParOf" srcId="{EC9967D9-2D4F-4F95-9A53-3427CD8326CD}" destId="{CC96E37C-7C4A-4842-A6E5-9CE1CA420A43}" srcOrd="2" destOrd="0" presId="urn:microsoft.com/office/officeart/2005/8/layout/bList2"/>
    <dgm:cxn modelId="{73BC455E-CEC0-4631-977F-0F512B2C7DEC}" type="presParOf" srcId="{EC9967D9-2D4F-4F95-9A53-3427CD8326CD}" destId="{5684D02C-B303-4A1C-8BC2-CCFF60355F75}" srcOrd="3" destOrd="0" presId="urn:microsoft.com/office/officeart/2005/8/layout/bList2"/>
    <dgm:cxn modelId="{FC39D9D8-576F-4CA5-AD7F-AD692A00D185}" type="presParOf" srcId="{F5A04AEE-6DFD-4AD9-9E35-309024A4A732}" destId="{92C32178-C0C8-4BC4-B287-7002A8FBE304}" srcOrd="5" destOrd="0" presId="urn:microsoft.com/office/officeart/2005/8/layout/bList2"/>
    <dgm:cxn modelId="{576195CF-BFE1-4D03-AC1E-4461712A7524}" type="presParOf" srcId="{F5A04AEE-6DFD-4AD9-9E35-309024A4A732}" destId="{BB944AEC-D3B5-43D7-BF46-0A5E2C323A7F}" srcOrd="6" destOrd="0" presId="urn:microsoft.com/office/officeart/2005/8/layout/bList2"/>
    <dgm:cxn modelId="{6E129083-D365-488C-AF66-8A011A1D0C1D}" type="presParOf" srcId="{BB944AEC-D3B5-43D7-BF46-0A5E2C323A7F}" destId="{94E8008B-7730-45AC-A81D-8D8971575BE1}" srcOrd="0" destOrd="0" presId="urn:microsoft.com/office/officeart/2005/8/layout/bList2"/>
    <dgm:cxn modelId="{5A5771A4-F400-47A2-B2D2-D3C95C22A228}" type="presParOf" srcId="{BB944AEC-D3B5-43D7-BF46-0A5E2C323A7F}" destId="{ABF902A0-AFD9-4CA1-AC22-DDDF47A66610}" srcOrd="1" destOrd="0" presId="urn:microsoft.com/office/officeart/2005/8/layout/bList2"/>
    <dgm:cxn modelId="{A234AFB4-D248-4CD2-A793-2CE38D44A15C}" type="presParOf" srcId="{BB944AEC-D3B5-43D7-BF46-0A5E2C323A7F}" destId="{825EE217-4965-4FB7-9044-7612A11A9256}" srcOrd="2" destOrd="0" presId="urn:microsoft.com/office/officeart/2005/8/layout/bList2"/>
    <dgm:cxn modelId="{D0F92622-807F-40EB-8C70-7B6E57E75ED8}" type="presParOf" srcId="{BB944AEC-D3B5-43D7-BF46-0A5E2C323A7F}" destId="{11100A85-1C29-44C7-99C3-FC31968F730C}" srcOrd="3" destOrd="0" presId="urn:microsoft.com/office/officeart/2005/8/layout/bList2"/>
    <dgm:cxn modelId="{A1614D36-7389-48C0-8E82-A2919AD7ADAA}" type="presParOf" srcId="{F5A04AEE-6DFD-4AD9-9E35-309024A4A732}" destId="{F37C9703-8C24-4FB3-A339-EBD65E30E799}" srcOrd="7" destOrd="0" presId="urn:microsoft.com/office/officeart/2005/8/layout/bList2"/>
    <dgm:cxn modelId="{9E0D21F2-313E-44BE-AD68-E875B3C187E4}" type="presParOf" srcId="{F5A04AEE-6DFD-4AD9-9E35-309024A4A732}" destId="{B521BDAD-A2DC-49E2-8917-F4015F11AF6A}" srcOrd="8" destOrd="0" presId="urn:microsoft.com/office/officeart/2005/8/layout/bList2"/>
    <dgm:cxn modelId="{805D5772-A3C8-4DA6-9548-3A84FFEE9FED}" type="presParOf" srcId="{B521BDAD-A2DC-49E2-8917-F4015F11AF6A}" destId="{E17653B1-3010-486B-B722-0FC48ECFD12F}" srcOrd="0" destOrd="0" presId="urn:microsoft.com/office/officeart/2005/8/layout/bList2"/>
    <dgm:cxn modelId="{F61DCD64-2A92-4E4E-AD50-72E7C927715B}" type="presParOf" srcId="{B521BDAD-A2DC-49E2-8917-F4015F11AF6A}" destId="{046EC82D-9FBB-4B0D-8DBE-7F5EE6697FA7}" srcOrd="1" destOrd="0" presId="urn:microsoft.com/office/officeart/2005/8/layout/bList2"/>
    <dgm:cxn modelId="{CFF8A691-73AA-406C-A7EB-119E82B059A1}" type="presParOf" srcId="{B521BDAD-A2DC-49E2-8917-F4015F11AF6A}" destId="{FFEB34C1-CD7A-4FC8-86EA-C4FD6EB7AB81}" srcOrd="2" destOrd="0" presId="urn:microsoft.com/office/officeart/2005/8/layout/bList2"/>
    <dgm:cxn modelId="{BC5B2AC0-E074-4896-AFD9-363E300A1D0B}" type="presParOf" srcId="{B521BDAD-A2DC-49E2-8917-F4015F11AF6A}" destId="{093C748E-84A5-4250-B8C1-9C5B4A9129E9}" srcOrd="3" destOrd="0" presId="urn:microsoft.com/office/officeart/2005/8/layout/bList2"/>
    <dgm:cxn modelId="{14BAB6B0-6084-41B6-B54E-7B2AE8D54055}" type="presParOf" srcId="{F5A04AEE-6DFD-4AD9-9E35-309024A4A732}" destId="{B1300138-10B8-4411-8859-D26A37CF3C9A}" srcOrd="9" destOrd="0" presId="urn:microsoft.com/office/officeart/2005/8/layout/bList2"/>
    <dgm:cxn modelId="{BB9BD437-3E84-4993-AC9F-8D4E68B7099B}" type="presParOf" srcId="{F5A04AEE-6DFD-4AD9-9E35-309024A4A732}" destId="{99E89C32-65B7-433C-B3EC-D5FBAC7A951B}" srcOrd="10" destOrd="0" presId="urn:microsoft.com/office/officeart/2005/8/layout/bList2"/>
    <dgm:cxn modelId="{7F826664-A521-4AD5-A68F-DBA7CC8056D7}" type="presParOf" srcId="{99E89C32-65B7-433C-B3EC-D5FBAC7A951B}" destId="{705427CE-A016-4860-ABAE-217FBBAC5973}" srcOrd="0" destOrd="0" presId="urn:microsoft.com/office/officeart/2005/8/layout/bList2"/>
    <dgm:cxn modelId="{3679C931-0595-4B53-A5C2-9B841274FD0D}" type="presParOf" srcId="{99E89C32-65B7-433C-B3EC-D5FBAC7A951B}" destId="{5950D97A-3EEF-437B-9EB6-5A1294CE28E8}" srcOrd="1" destOrd="0" presId="urn:microsoft.com/office/officeart/2005/8/layout/bList2"/>
    <dgm:cxn modelId="{E7C0AAE5-7BC8-4E5B-9E22-6C3C693EDB5B}" type="presParOf" srcId="{99E89C32-65B7-433C-B3EC-D5FBAC7A951B}" destId="{1531CE46-135A-4E99-816A-4B9D133AA80C}" srcOrd="2" destOrd="0" presId="urn:microsoft.com/office/officeart/2005/8/layout/bList2"/>
    <dgm:cxn modelId="{BF7E5B18-66E6-43A8-98EB-A82FBBAF1B76}" type="presParOf" srcId="{99E89C32-65B7-433C-B3EC-D5FBAC7A951B}" destId="{A422B8F3-D4D6-4D09-AF7A-F766C1CD4CAB}" srcOrd="3" destOrd="0" presId="urn:microsoft.com/office/officeart/2005/8/layout/bList2"/>
    <dgm:cxn modelId="{3C9FF94D-EDC2-4363-A5E7-B45877721E5C}" type="presParOf" srcId="{F5A04AEE-6DFD-4AD9-9E35-309024A4A732}" destId="{92671CF1-C9A0-4737-8268-B12177A56E36}" srcOrd="11" destOrd="0" presId="urn:microsoft.com/office/officeart/2005/8/layout/bList2"/>
    <dgm:cxn modelId="{2CE44757-BDE6-45A2-BEFF-3F31E011818A}" type="presParOf" srcId="{F5A04AEE-6DFD-4AD9-9E35-309024A4A732}" destId="{53BDD859-FE15-40F4-B9E6-51BFA32B60B0}" srcOrd="12" destOrd="0" presId="urn:microsoft.com/office/officeart/2005/8/layout/bList2"/>
    <dgm:cxn modelId="{B9217527-742F-41D9-BB6B-70E06931B694}" type="presParOf" srcId="{53BDD859-FE15-40F4-B9E6-51BFA32B60B0}" destId="{971C6623-339B-4C81-8BD8-C44F26343B8B}" srcOrd="0" destOrd="0" presId="urn:microsoft.com/office/officeart/2005/8/layout/bList2"/>
    <dgm:cxn modelId="{75B912F3-C2DF-4E6C-8C0F-ED10DDF6FA84}" type="presParOf" srcId="{53BDD859-FE15-40F4-B9E6-51BFA32B60B0}" destId="{F2C319CB-3F7B-4457-B759-2E8039E0013E}" srcOrd="1" destOrd="0" presId="urn:microsoft.com/office/officeart/2005/8/layout/bList2"/>
    <dgm:cxn modelId="{8564442E-29CF-4A90-B4E1-ADEC0176322C}" type="presParOf" srcId="{53BDD859-FE15-40F4-B9E6-51BFA32B60B0}" destId="{65F71AEE-FAF7-448C-A934-5827DE874FCA}" srcOrd="2" destOrd="0" presId="urn:microsoft.com/office/officeart/2005/8/layout/bList2"/>
    <dgm:cxn modelId="{EEFCB262-A825-45F8-8ED6-7011F4CCEB2A}" type="presParOf" srcId="{53BDD859-FE15-40F4-B9E6-51BFA32B60B0}" destId="{BEB504AA-CB2A-483F-AF87-E98391EE2EBE}" srcOrd="3" destOrd="0" presId="urn:microsoft.com/office/officeart/2005/8/layout/bList2"/>
    <dgm:cxn modelId="{46E2E259-4F86-4B85-895B-70B5611AC64D}" type="presParOf" srcId="{F5A04AEE-6DFD-4AD9-9E35-309024A4A732}" destId="{B95FBBED-EFAB-4905-B99E-E5A0D0042497}" srcOrd="13" destOrd="0" presId="urn:microsoft.com/office/officeart/2005/8/layout/bList2"/>
    <dgm:cxn modelId="{08A57A0C-8DC5-41D1-B9E5-9027CF55097B}" type="presParOf" srcId="{F5A04AEE-6DFD-4AD9-9E35-309024A4A732}" destId="{12B08EBC-7017-40BD-BC60-033A9EFD02B1}" srcOrd="14" destOrd="0" presId="urn:microsoft.com/office/officeart/2005/8/layout/bList2"/>
    <dgm:cxn modelId="{1A05028C-A3AB-4692-B6E1-9540BD0ED728}" type="presParOf" srcId="{12B08EBC-7017-40BD-BC60-033A9EFD02B1}" destId="{D25A07E3-BDE8-44C4-AF47-0CD8A0355858}" srcOrd="0" destOrd="0" presId="urn:microsoft.com/office/officeart/2005/8/layout/bList2"/>
    <dgm:cxn modelId="{9A125709-90B1-4382-9E9C-8C9F41A5CC8A}" type="presParOf" srcId="{12B08EBC-7017-40BD-BC60-033A9EFD02B1}" destId="{91E437D0-457B-4174-8B22-5F4A2AFA010A}" srcOrd="1" destOrd="0" presId="urn:microsoft.com/office/officeart/2005/8/layout/bList2"/>
    <dgm:cxn modelId="{A2E35A2B-DB05-4BA9-A201-F6A4A0A88CCF}" type="presParOf" srcId="{12B08EBC-7017-40BD-BC60-033A9EFD02B1}" destId="{0E833487-214C-484D-AC7A-ABBDCA72811F}" srcOrd="2" destOrd="0" presId="urn:microsoft.com/office/officeart/2005/8/layout/bList2"/>
    <dgm:cxn modelId="{7B1B227A-8B9B-4291-B55D-E151F744C807}" type="presParOf" srcId="{12B08EBC-7017-40BD-BC60-033A9EFD02B1}" destId="{974C63A0-AD7D-457E-9C1B-8CEB1459C842}" srcOrd="3" destOrd="0" presId="urn:microsoft.com/office/officeart/2005/8/layout/bList2"/>
    <dgm:cxn modelId="{311F8127-BB34-4FC3-9C5A-D01134C398E8}" type="presParOf" srcId="{F5A04AEE-6DFD-4AD9-9E35-309024A4A732}" destId="{08B1433B-E945-4EEC-82CF-220FC6F44844}" srcOrd="15" destOrd="0" presId="urn:microsoft.com/office/officeart/2005/8/layout/bList2"/>
    <dgm:cxn modelId="{EA9B7101-FCE2-4E69-B8D0-8D0FE96690CB}" type="presParOf" srcId="{F5A04AEE-6DFD-4AD9-9E35-309024A4A732}" destId="{D709CCDD-8A4E-4F7E-9551-2C806ED8C0C4}" srcOrd="16" destOrd="0" presId="urn:microsoft.com/office/officeart/2005/8/layout/bList2"/>
    <dgm:cxn modelId="{CF0B37B9-E5BB-49D1-9FAA-7F7C8A7D46F5}" type="presParOf" srcId="{D709CCDD-8A4E-4F7E-9551-2C806ED8C0C4}" destId="{B6A720B2-F75F-481C-9DCB-15006F435324}" srcOrd="0" destOrd="0" presId="urn:microsoft.com/office/officeart/2005/8/layout/bList2"/>
    <dgm:cxn modelId="{5F102581-AA70-4BE7-859E-AC444FC07EC1}" type="presParOf" srcId="{D709CCDD-8A4E-4F7E-9551-2C806ED8C0C4}" destId="{F027C8FA-7315-450A-BAE6-FEFFB3B57D94}" srcOrd="1" destOrd="0" presId="urn:microsoft.com/office/officeart/2005/8/layout/bList2"/>
    <dgm:cxn modelId="{A93A522C-C53C-4070-A4C5-C2D27410596E}" type="presParOf" srcId="{D709CCDD-8A4E-4F7E-9551-2C806ED8C0C4}" destId="{FB195DA4-BADA-47CB-A99A-21DD17C49699}" srcOrd="2" destOrd="0" presId="urn:microsoft.com/office/officeart/2005/8/layout/bList2"/>
    <dgm:cxn modelId="{E0CDB749-3EE2-4A0D-9F00-2E45358C5C35}" type="presParOf" srcId="{D709CCDD-8A4E-4F7E-9551-2C806ED8C0C4}" destId="{7D933C89-35D9-4D93-AF5E-CFB677C399C5}" srcOrd="3" destOrd="0" presId="urn:microsoft.com/office/officeart/2005/8/layout/bList2"/>
    <dgm:cxn modelId="{F6F008A4-A985-4E2B-B786-D5A46C563E26}" type="presParOf" srcId="{F5A04AEE-6DFD-4AD9-9E35-309024A4A732}" destId="{F68DC84B-E436-4B53-AF9D-B88E5E72A49A}" srcOrd="17" destOrd="0" presId="urn:microsoft.com/office/officeart/2005/8/layout/bList2"/>
    <dgm:cxn modelId="{35B3A347-6E73-433D-9773-A2E45E90BE01}" type="presParOf" srcId="{F5A04AEE-6DFD-4AD9-9E35-309024A4A732}" destId="{D81AA612-BA89-42FE-A6BA-877ECE888254}" srcOrd="18" destOrd="0" presId="urn:microsoft.com/office/officeart/2005/8/layout/bList2"/>
    <dgm:cxn modelId="{F7B2F081-9599-48D6-992F-C304CA4F2F4E}" type="presParOf" srcId="{D81AA612-BA89-42FE-A6BA-877ECE888254}" destId="{85C66544-3945-40EB-800B-C971C733B0E4}" srcOrd="0" destOrd="0" presId="urn:microsoft.com/office/officeart/2005/8/layout/bList2"/>
    <dgm:cxn modelId="{9D084A80-A2BF-4E04-9361-609D78514651}" type="presParOf" srcId="{D81AA612-BA89-42FE-A6BA-877ECE888254}" destId="{00C1B25B-544F-40DE-86AB-8E7629E17BE3}" srcOrd="1" destOrd="0" presId="urn:microsoft.com/office/officeart/2005/8/layout/bList2"/>
    <dgm:cxn modelId="{17F41C52-EC65-42AC-80F1-F1A3CC490CFE}" type="presParOf" srcId="{D81AA612-BA89-42FE-A6BA-877ECE888254}" destId="{2436D654-64E0-43CF-B5DD-149DD1516312}" srcOrd="2" destOrd="0" presId="urn:microsoft.com/office/officeart/2005/8/layout/bList2"/>
    <dgm:cxn modelId="{E3325069-EC79-4576-BB2C-86A856496B59}"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500" dirty="0" err="1"/>
            <a:t>Elster </a:t>
          </a:r>
          <a:r>
            <a:rPr lang="pl-PL" sz="1500" dirty="0"/>
            <a:t>Złotnicka </a:t>
          </a:r>
          <a:r>
            <a:rPr lang="pl-PL" sz="1500" dirty="0" err="1"/>
            <a:t>Schwein</a:t>
          </a:r>
          <a:endParaRPr lang="pl-PL" sz="1500" dirty="0"/>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800" dirty="0" err="1"/>
            <a:t>Cinta Senese</a:t>
          </a:r>
          <a:endParaRPr lang="pl-PL" sz="18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5C069196-7642-4BC6-9927-2FE4BA02590C}">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61BF0026-527A-4FE8-99F6-EB31EA9A00F7}" type="parTrans" cxnId="{E0D28286-8E89-4D3E-BA58-BB1AC4634710}">
      <dgm:prSet/>
      <dgm:spPr/>
      <dgm:t>
        <a:bodyPr/>
        <a:lstStyle/>
        <a:p>
          <a:pPr algn="ctr"/>
          <a:endParaRPr lang="pl-PL" sz="1800"/>
        </a:p>
      </dgm:t>
    </dgm:pt>
    <dgm:pt modelId="{246E4FBE-1385-48C4-894F-A8217CD472C2}" type="sibTrans" cxnId="{E0D28286-8E89-4D3E-BA58-BB1AC4634710}">
      <dgm:prSet/>
      <dgm:spPr/>
      <dgm:t>
        <a:bodyPr/>
        <a:lstStyle/>
        <a:p>
          <a:pPr algn="ctr"/>
          <a:endParaRPr lang="pl-PL" sz="1800"/>
        </a:p>
      </dgm:t>
    </dgm:pt>
    <dgm:pt modelId="{3DBEFA78-26F3-4D33-890A-51D180FAEAA8}">
      <dgm:prSet phldrT="[Tekst]" custT="1"/>
      <dgm:spPr/>
      <dgm:t>
        <a:bodyPr/>
        <a:lstStyle/>
        <a:p>
          <a:pPr algn="ctr"/>
          <a:r>
            <a:rPr lang="pl-PL" sz="1500" dirty="0" err="1"/>
            <a:t>Nebrodi </a:t>
          </a:r>
          <a:r>
            <a:rPr lang="pl-PL" sz="1500" dirty="0"/>
            <a:t>Schwarzes </a:t>
          </a:r>
          <a:r>
            <a:rPr lang="pl-PL" sz="1500" dirty="0" err="1"/>
            <a:t>Schwein</a:t>
          </a:r>
          <a:endParaRPr lang="pl-PL" sz="1500" dirty="0"/>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62C8D780-0146-41E3-8A6A-2E973A31B1E8}">
      <dgm:prSet phldrT="[Tekst]" custT="1"/>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B552A94-2FBA-4853-A034-960DC7CAAE1F}" type="parTrans" cxnId="{93031664-B376-4ACC-AEB8-7AD3AF8F185D}">
      <dgm:prSet/>
      <dgm:spPr/>
      <dgm:t>
        <a:bodyPr/>
        <a:lstStyle/>
        <a:p>
          <a:pPr algn="ctr"/>
          <a:endParaRPr lang="pl-PL" sz="1800"/>
        </a:p>
      </dgm:t>
    </dgm:pt>
    <dgm:pt modelId="{66AA6BC5-8238-4EB3-A546-D06928C17EB7}" type="sibTrans" cxnId="{93031664-B376-4ACC-AEB8-7AD3AF8F185D}">
      <dgm:prSet/>
      <dgm:spPr/>
      <dgm:t>
        <a:bodyPr/>
        <a:lstStyle/>
        <a:p>
          <a:pPr algn="ctr"/>
          <a:endParaRPr lang="pl-PL" sz="1800"/>
        </a:p>
      </dgm:t>
    </dgm:pt>
    <dgm:pt modelId="{1D56FB21-28F4-4691-B4ED-AA410412FCD9}">
      <dgm:prSet phldrT="[Tekst]" custT="1"/>
      <dgm:spPr/>
      <dgm:t>
        <a:bodyPr/>
        <a:lstStyle/>
        <a:p>
          <a:pPr algn="ctr"/>
          <a:r>
            <a:rPr lang="pl-PL" sz="1800" dirty="0"/>
            <a:t>das </a:t>
          </a:r>
          <a:r>
            <a:rPr lang="pl-PL" sz="1800" dirty="0" err="1"/>
            <a:t>Wollschwein</a:t>
          </a:r>
          <a:endParaRPr lang="pl-PL" sz="1800" dirty="0"/>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7B768E13-31FC-4CA2-8BB3-6AD54C85BAC7}">
      <dgm:prSet phldrT="[Tekst]" custT="1"/>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CF9FA74-EB81-417E-B944-FEA7E92EC135}" type="parTrans" cxnId="{39DBB61B-4BA9-4C9A-BA7A-0D36384CF18C}">
      <dgm:prSet/>
      <dgm:spPr/>
      <dgm:t>
        <a:bodyPr/>
        <a:lstStyle/>
        <a:p>
          <a:pPr algn="ctr"/>
          <a:endParaRPr lang="pl-PL" sz="1800"/>
        </a:p>
      </dgm:t>
    </dgm:pt>
    <dgm:pt modelId="{C06586BC-0FAC-4F50-B0CF-934D142CD66A}" type="sibTrans" cxnId="{39DBB61B-4BA9-4C9A-BA7A-0D36384CF18C}">
      <dgm:prSet/>
      <dgm:spPr/>
      <dgm:t>
        <a:bodyPr/>
        <a:lstStyle/>
        <a:p>
          <a:pPr algn="ctr"/>
          <a:endParaRPr lang="pl-PL" sz="1800"/>
        </a:p>
      </dgm:t>
    </dgm:pt>
    <dgm:pt modelId="{E763B16C-E8B9-443F-9F7A-385C1592EBC8}">
      <dgm:prSet phldrT="[Tekst]" custT="1"/>
      <dgm:spPr/>
      <dgm:t>
        <a:bodyPr/>
        <a:lstStyle/>
        <a:p>
          <a:pPr algn="ctr"/>
          <a:r>
            <a:rPr lang="pl-PL" sz="1500" dirty="0" err="1"/>
            <a:t>Österreichische Landrasse</a:t>
          </a:r>
          <a:endParaRPr lang="pl-PL" sz="15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800" dirty="0" err="1"/>
            <a:t>Puławy-Schwein</a:t>
          </a:r>
          <a:endParaRPr lang="pl-PL" sz="1800" dirty="0"/>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a:t>Iberisches </a:t>
          </a:r>
          <a:r>
            <a:rPr lang="pl-PL" sz="1800" dirty="0" err="1"/>
            <a:t>Schwein</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500" dirty="0" err="1"/>
            <a:t>Přeštice Schwarzbuntes Schwein</a:t>
          </a:r>
          <a:endParaRPr lang="pl-PL" sz="15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600" dirty="0"/>
            <a:t>Irischer </a:t>
          </a:r>
          <a:r>
            <a:rPr lang="pl-PL" sz="1600" dirty="0" err="1"/>
            <a:t>Windhund Schwein</a:t>
          </a:r>
          <a:endParaRPr lang="pl-PL" sz="1600" dirty="0"/>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a:t>Irisch </a:t>
          </a:r>
          <a:r>
            <a:rPr lang="pl-PL" sz="1800" dirty="0" err="1"/>
            <a:t>Groß </a:t>
          </a:r>
          <a:r>
            <a:rPr lang="pl-PL" sz="1800" dirty="0"/>
            <a:t>Weiß</a:t>
          </a:r>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5"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5" presStyleCnt="10"/>
      <dgm:spPr/>
    </dgm:pt>
    <dgm:pt modelId="{BEB504AA-CB2A-483F-AF87-E98391EE2EBE}" type="pres">
      <dgm:prSet presAssocID="{E763B16C-E8B9-443F-9F7A-385C1592EBC8}" presName="adorn" presStyleLbl="fgAccFollowNode1" presStyleIdx="5" presStyleCnt="10"/>
      <dgm:spPr>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6" presStyleCnt="10">
        <dgm:presLayoutVars>
          <dgm:bulletEnabled val="1"/>
        </dgm:presLayoutVars>
      </dgm:prSet>
      <dgm:spPr>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6" presStyleCnt="10"/>
      <dgm:spPr/>
    </dgm:pt>
    <dgm:pt modelId="{7D933C89-35D9-4D93-AF5E-CFB677C399C5}" type="pres">
      <dgm:prSet presAssocID="{62796D26-A302-48C6-A353-8698E98DE92F}" presName="adorn" presStyleLbl="fgAccFollowNode1" presStyleIdx="6" presStyleCnt="10"/>
      <dgm:spPr>
        <a:blipFill>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7" presStyleCnt="10">
        <dgm:presLayoutVars>
          <dgm:bulletEnabled val="1"/>
        </dgm:presLayoutVars>
      </dgm:prSet>
      <dgm:spPr>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7" presStyleCnt="10"/>
      <dgm:spPr/>
    </dgm:pt>
    <dgm:pt modelId="{974C63A0-AD7D-457E-9C1B-8CEB1459C842}" type="pres">
      <dgm:prSet presAssocID="{CDDBCD4A-4D21-4FD0-A53A-76DE32A0834D}" presName="adorn" presStyleLbl="fgAccFollowNode1" presStyleIdx="7"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8" presStyleCnt="10">
        <dgm:presLayoutVars>
          <dgm:bulletEnabled val="1"/>
        </dgm:presLayoutVars>
      </dgm:prSet>
      <dgm:spPr>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8" presStyleCnt="10"/>
      <dgm:spPr/>
    </dgm:pt>
    <dgm:pt modelId="{E55FE8B6-4604-4AA5-B862-DB58E20485B1}" type="pres">
      <dgm:prSet presAssocID="{D75B5A11-70B0-429F-A697-45B3531F402C}" presName="adorn" presStyleLbl="fgAccFollowNode1" presStyleIdx="8"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 modelId="{7880A207-C13D-4540-A123-A64C1B410F50}" type="pres">
      <dgm:prSet presAssocID="{36553845-8FAD-4A83-BC14-52DE1E2130DE}"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9" presStyleCnt="10">
        <dgm:presLayoutVars>
          <dgm:bulletEnabled val="1"/>
        </dgm:presLayoutVars>
      </dgm:prSet>
      <dgm:spPr>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9" presStyleCnt="10"/>
      <dgm:spPr/>
    </dgm:pt>
    <dgm:pt modelId="{5684D02C-B303-4A1C-8BC2-CCFF60355F75}" type="pres">
      <dgm:prSet presAssocID="{6873AE59-CA35-4D1A-AE47-79163A5C639C}" presName="adorn" presStyleLbl="fgAccFollowNode1" presStyleIdx="9" presStyleCnt="10"/>
      <dgm:spPr>
        <a:blipFill>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dgm:spPr>
    </dgm:pt>
  </dgm:ptLst>
  <dgm:cxnLst>
    <dgm:cxn modelId="{F56E2908-0EE9-48EF-96CE-7F436697F08F}" type="presOf" srcId="{13837C7F-E366-4853-80A4-E508E3195B69}" destId="{92671CF1-C9A0-4737-8268-B12177A56E36}" srcOrd="0" destOrd="0" presId="urn:microsoft.com/office/officeart/2005/8/layout/bList2"/>
    <dgm:cxn modelId="{A21C5E0E-9692-4F8D-A693-BEB76288BE3C}" type="presOf" srcId="{6873AE59-CA35-4D1A-AE47-79163A5C639C}" destId="{CC96E37C-7C4A-4842-A6E5-9CE1CA420A43}" srcOrd="1" destOrd="0" presId="urn:microsoft.com/office/officeart/2005/8/layout/bList2"/>
    <dgm:cxn modelId="{4B1D8E0F-3C06-41EB-8F2D-67D94F48E9B7}" type="presOf" srcId="{DB9EC582-B747-4552-B6F0-4A60C36D4E97}" destId="{08B1433B-E945-4EEC-82CF-220FC6F44844}" srcOrd="0" destOrd="0" presId="urn:microsoft.com/office/officeart/2005/8/layout/bList2"/>
    <dgm:cxn modelId="{94467217-3F30-44FF-8BC2-1DD405A886F7}" type="presOf" srcId="{76D73FA1-E7CB-478B-ABA2-A93B89B4C41B}" destId="{F024BB4F-3DB5-47E3-8C96-D78383727A5A}" srcOrd="1" destOrd="0" presId="urn:microsoft.com/office/officeart/2005/8/layout/bList2"/>
    <dgm:cxn modelId="{9CFE2D18-0343-4C2A-A1E3-B9ADF1C83435}" type="presOf" srcId="{62C8D780-0146-41E3-8A6A-2E973A31B1E8}" destId="{B82819D6-E4F6-4E3B-BEE0-C166B637DDA2}" srcOrd="0" destOrd="0" presId="urn:microsoft.com/office/officeart/2005/8/layout/bList2"/>
    <dgm:cxn modelId="{A360FF1A-E012-44FF-A82F-BAE3E2D16720}" type="presOf" srcId="{62796D26-A302-48C6-A353-8698E98DE92F}" destId="{FB195DA4-BADA-47CB-A99A-21DD17C49699}" srcOrd="1"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69632026-23BD-4E5B-9CD0-117502E8EE4F}" srcId="{ECF94BE0-34B0-4B87-A302-D71999620DA5}" destId="{0735F5A6-DF07-4B4D-9DB9-B8F22E032CA1}" srcOrd="0"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AD596E2C-A830-46FA-AB6E-2C28B3C42C3C}" type="presOf" srcId="{CDDBCD4A-4D21-4FD0-A53A-76DE32A0834D}" destId="{91E437D0-457B-4174-8B22-5F4A2AFA010A}" srcOrd="0" destOrd="0" presId="urn:microsoft.com/office/officeart/2005/8/layout/bList2"/>
    <dgm:cxn modelId="{79B54D31-3A3D-4C89-9EFE-A50EFE2C5621}" type="presOf" srcId="{1D56FB21-28F4-4691-B4ED-AA410412FCD9}" destId="{56684C5F-8FFC-4C18-BC8A-2846456C8008}" srcOrd="1" destOrd="0" presId="urn:microsoft.com/office/officeart/2005/8/layout/bList2"/>
    <dgm:cxn modelId="{5053CB34-4F2D-4D46-8E15-98094F621B29}" type="presOf" srcId="{5C069196-7642-4BC6-9927-2FE4BA02590C}" destId="{705427CE-A016-4860-ABAE-217FBBAC5973}"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21F0313A-9CAB-4DD7-88C3-7AF3348E83FF}" type="presOf" srcId="{1D56FB21-28F4-4691-B4ED-AA410412FCD9}" destId="{51552448-3489-4628-913F-14669347439F}" srcOrd="0" destOrd="0" presId="urn:microsoft.com/office/officeart/2005/8/layout/bList2"/>
    <dgm:cxn modelId="{34C1CF5E-38B9-49D6-88EC-29C5AE1D418E}" type="presOf" srcId="{1C121274-0D6A-4361-91AC-C5772A9AB995}" destId="{1531CE46-135A-4E99-816A-4B9D133AA80C}" srcOrd="1"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6" destOrd="0" parTransId="{1B14D97A-0558-4B7B-860C-0100EDAD88F5}" sibTransId="{096A6CD2-C7F1-4E9F-B64A-C5AEB20EB602}"/>
    <dgm:cxn modelId="{30D2206B-D225-4D13-A9D4-F79742DFD084}" srcId="{ECF94BE0-34B0-4B87-A302-D71999620DA5}" destId="{76D73FA1-E7CB-478B-ABA2-A93B89B4C41B}" srcOrd="1" destOrd="0" parTransId="{6D6ED9F3-FD59-433E-BDEB-699CA01E5E17}" sibTransId="{2CB69323-44F7-4C98-884E-C54778AED54F}"/>
    <dgm:cxn modelId="{6C1F4B6D-40B4-4FA0-9591-80A68517CF3B}" type="presOf" srcId="{2CB69323-44F7-4C98-884E-C54778AED54F}" destId="{64A3CC14-2E61-4F34-90DF-CD8FF5F1FB78}" srcOrd="0" destOrd="0" presId="urn:microsoft.com/office/officeart/2005/8/layout/bList2"/>
    <dgm:cxn modelId="{53049E6D-5618-4DD6-8F23-8BC47DDF523A}" type="presOf" srcId="{62796D26-A302-48C6-A353-8698E98DE92F}" destId="{F027C8FA-7315-450A-BAE6-FEFFB3B57D94}" srcOrd="0" destOrd="0" presId="urn:microsoft.com/office/officeart/2005/8/layout/bList2"/>
    <dgm:cxn modelId="{EA01F06F-0548-44F6-8930-9601FCA5A6B4}" type="presOf" srcId="{6873AE59-CA35-4D1A-AE47-79163A5C639C}" destId="{1397E743-654C-4D65-B28B-A61414E99709}" srcOrd="0"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434B6B51-962F-457C-BDF8-BC56A6C3CB8E}" type="presOf" srcId="{CDDBCD4A-4D21-4FD0-A53A-76DE32A0834D}" destId="{0E833487-214C-484D-AC7A-ABBDCA72811F}" srcOrd="1" destOrd="0" presId="urn:microsoft.com/office/officeart/2005/8/layout/bList2"/>
    <dgm:cxn modelId="{24AB0454-23EB-463A-A641-56637E3C605B}" type="presOf" srcId="{D75B5A11-70B0-429F-A697-45B3531F402C}" destId="{00C1B25B-544F-40DE-86AB-8E7629E17BE3}" srcOrd="0" destOrd="0" presId="urn:microsoft.com/office/officeart/2005/8/layout/bList2"/>
    <dgm:cxn modelId="{EEF30958-4596-4503-9265-9E6070632941}" type="presOf" srcId="{E763B16C-E8B9-443F-9F7A-385C1592EBC8}" destId="{F2C319CB-3F7B-4457-B759-2E8039E0013E}"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ABBABB7E-83C0-402D-B9B4-707AB12289CC}" type="presOf" srcId="{817C178B-1D16-4852-A700-6CF39A16ABB0}" destId="{F37C9703-8C24-4FB3-A339-EBD65E30E799}" srcOrd="0" destOrd="0" presId="urn:microsoft.com/office/officeart/2005/8/layout/bList2"/>
    <dgm:cxn modelId="{F652DB85-F0EE-4B2D-9E67-DC4B06085947}" type="presOf" srcId="{36553845-8FAD-4A83-BC14-52DE1E2130DE}" destId="{7880A207-C13D-4540-A123-A64C1B410F50}"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BE79B78D-C236-493D-AA9C-98FB2CDA78D8}" srcId="{ECF94BE0-34B0-4B87-A302-D71999620DA5}" destId="{E763B16C-E8B9-443F-9F7A-385C1592EBC8}" srcOrd="5" destOrd="0" parTransId="{B9341610-BF48-4A41-AC08-9399542231FA}" sibTransId="{DDEB34E1-A053-4B1D-90B4-505D8B225B81}"/>
    <dgm:cxn modelId="{AE741E90-80B2-4E0F-B22F-F66E1F470FA3}" type="presOf" srcId="{3DBEFA78-26F3-4D33-890A-51D180FAEAA8}" destId="{ABF902A0-AFD9-4CA1-AC22-DDDF47A66610}" srcOrd="0" destOrd="0" presId="urn:microsoft.com/office/officeart/2005/8/layout/bList2"/>
    <dgm:cxn modelId="{66238C91-3B31-4967-86BE-7BCB01AC6E3D}" type="presOf" srcId="{D75B5A11-70B0-429F-A697-45B3531F402C}" destId="{2436D654-64E0-43CF-B5DD-149DD1516312}" srcOrd="1" destOrd="0" presId="urn:microsoft.com/office/officeart/2005/8/layout/bList2"/>
    <dgm:cxn modelId="{9757C196-1800-4893-AD90-867028F0F9E9}" type="presOf" srcId="{4EE3C582-722F-4CAA-BFD4-8B5A419FB271}" destId="{94E8008B-7730-45AC-A81D-8D8971575BE1}" srcOrd="0" destOrd="0" presId="urn:microsoft.com/office/officeart/2005/8/layout/bList2"/>
    <dgm:cxn modelId="{17C7319A-83BF-4A50-B9BD-4537A6501879}" type="presOf" srcId="{DDEB34E1-A053-4B1D-90B4-505D8B225B81}" destId="{B95FBBED-EFAB-4905-B99E-E5A0D0042497}" srcOrd="0" destOrd="0" presId="urn:microsoft.com/office/officeart/2005/8/layout/bList2"/>
    <dgm:cxn modelId="{68B546B1-677D-4A15-8BF4-E57BD1BB09BD}" srcId="{ECF94BE0-34B0-4B87-A302-D71999620DA5}" destId="{6873AE59-CA35-4D1A-AE47-79163A5C639C}" srcOrd="9" destOrd="0" parTransId="{8F09F4C9-4DD4-4564-8ADA-3591B5E1A78C}" sibTransId="{B94523C6-16C1-4ED2-879A-9CD6D923FD3A}"/>
    <dgm:cxn modelId="{FA7490B2-FA9B-4C28-A998-AAE17DF32CF3}" type="presOf" srcId="{096A6CD2-C7F1-4E9F-B64A-C5AEB20EB602}" destId="{F68DC84B-E436-4B53-AF9D-B88E5E72A49A}" srcOrd="0" destOrd="0" presId="urn:microsoft.com/office/officeart/2005/8/layout/bList2"/>
    <dgm:cxn modelId="{8CAE09B3-8241-43F3-8573-F6274392D472}" type="presOf" srcId="{63C46A6A-029D-440A-9FEC-BEE2BD6A51E8}" destId="{971C6623-339B-4C81-8BD8-C44F26343B8B}" srcOrd="0" destOrd="0" presId="urn:microsoft.com/office/officeart/2005/8/layout/bList2"/>
    <dgm:cxn modelId="{B84F1EBB-2C4D-4C14-AA81-EDE8FE442140}" type="presOf" srcId="{0735F5A6-DF07-4B4D-9DB9-B8F22E032CA1}" destId="{046EC82D-9FBB-4B0D-8DBE-7F5EE6697FA7}" srcOrd="0" destOrd="0" presId="urn:microsoft.com/office/officeart/2005/8/layout/bList2"/>
    <dgm:cxn modelId="{F4C730BC-BC7C-4E24-B61E-C85ADB56BDFD}" type="presOf" srcId="{0735F5A6-DF07-4B4D-9DB9-B8F22E032CA1}" destId="{FFEB34C1-CD7A-4FC8-86EA-C4FD6EB7AB81}" srcOrd="1" destOrd="0" presId="urn:microsoft.com/office/officeart/2005/8/layout/bList2"/>
    <dgm:cxn modelId="{22624EBD-3844-4978-8A1F-81798CCF65C4}" type="presOf" srcId="{3DBEFA78-26F3-4D33-890A-51D180FAEAA8}" destId="{825EE217-4965-4FB7-9044-7612A11A9256}"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0CE730D0-3DF7-441D-9663-333C25AF33D3}" type="presOf" srcId="{E763B16C-E8B9-443F-9F7A-385C1592EBC8}" destId="{65F71AEE-FAF7-448C-A934-5827DE874FCA}" srcOrd="1" destOrd="0" presId="urn:microsoft.com/office/officeart/2005/8/layout/bList2"/>
    <dgm:cxn modelId="{19580FD4-A352-496F-B86F-7A1ADD42A772}" srcId="{ECF94BE0-34B0-4B87-A302-D71999620DA5}" destId="{CDDBCD4A-4D21-4FD0-A53A-76DE32A0834D}" srcOrd="7" destOrd="0" parTransId="{C3463089-E7FF-4DFA-BD59-8A3F1DD29E77}" sibTransId="{DB9EC582-B747-4552-B6F0-4A60C36D4E97}"/>
    <dgm:cxn modelId="{6941EDD5-715B-4C1E-93AF-18046D707DC2}" type="presOf" srcId="{76D73FA1-E7CB-478B-ABA2-A93B89B4C41B}" destId="{CCB00BE2-FB2F-4A2B-AA1D-B52BEC5FDE95}" srcOrd="0" destOrd="0" presId="urn:microsoft.com/office/officeart/2005/8/layout/bList2"/>
    <dgm:cxn modelId="{88C4CBE0-AE9C-4067-8E79-F468A9A1D141}" type="presOf" srcId="{1C121274-0D6A-4361-91AC-C5772A9AB995}" destId="{5950D97A-3EEF-437B-9EB6-5A1294CE28E8}" srcOrd="0" destOrd="0" presId="urn:microsoft.com/office/officeart/2005/8/layout/bList2"/>
    <dgm:cxn modelId="{070F3CEA-94BB-442C-9E4A-FFBD2B20A22F}" srcId="{ECF94BE0-34B0-4B87-A302-D71999620DA5}" destId="{D75B5A11-70B0-429F-A697-45B3531F402C}" srcOrd="8" destOrd="0" parTransId="{7DBF6086-0D05-4B9B-A0C6-333AB6A7BEF8}" sibTransId="{36553845-8FAD-4A83-BC14-52DE1E2130DE}"/>
    <dgm:cxn modelId="{48F710EF-6824-4EC8-85FF-75CD32E3B139}" type="presOf" srcId="{66968A7B-E460-4EE4-ACDE-F71A17EA98C3}" destId="{B1300138-10B8-4411-8859-D26A37CF3C9A}" srcOrd="0" destOrd="0" presId="urn:microsoft.com/office/officeart/2005/8/layout/bList2"/>
    <dgm:cxn modelId="{606A9DF5-0D40-463D-A0B7-C65730990AF0}" type="presOf" srcId="{AEF023CD-45C2-4AF1-AC8F-2BB45C789B4C}" destId="{25069E19-EAE1-471F-A7AE-720E7B0E7455}" srcOrd="0" destOrd="0" presId="urn:microsoft.com/office/officeart/2005/8/layout/bList2"/>
    <dgm:cxn modelId="{9AA01DFF-D118-4CB1-A7A8-149B650E4862}" type="presOf" srcId="{7B768E13-31FC-4CA2-8BB3-6AD54C85BAC7}" destId="{D7663B89-8298-4C81-8A75-88CB25698023}" srcOrd="0" destOrd="0" presId="urn:microsoft.com/office/officeart/2005/8/layout/bList2"/>
    <dgm:cxn modelId="{020CA0E0-D80A-4F2A-9CA9-DD0AA9490082}" type="presParOf" srcId="{F5A04AEE-6DFD-4AD9-9E35-309024A4A732}" destId="{B521BDAD-A2DC-49E2-8917-F4015F11AF6A}" srcOrd="0" destOrd="0" presId="urn:microsoft.com/office/officeart/2005/8/layout/bList2"/>
    <dgm:cxn modelId="{13371123-F1E4-432F-B2A1-2484BAFC0D61}" type="presParOf" srcId="{B521BDAD-A2DC-49E2-8917-F4015F11AF6A}" destId="{E17653B1-3010-486B-B722-0FC48ECFD12F}" srcOrd="0" destOrd="0" presId="urn:microsoft.com/office/officeart/2005/8/layout/bList2"/>
    <dgm:cxn modelId="{2DCDFDFD-EF02-4F12-8873-1A20FD378FDD}" type="presParOf" srcId="{B521BDAD-A2DC-49E2-8917-F4015F11AF6A}" destId="{046EC82D-9FBB-4B0D-8DBE-7F5EE6697FA7}" srcOrd="1" destOrd="0" presId="urn:microsoft.com/office/officeart/2005/8/layout/bList2"/>
    <dgm:cxn modelId="{820E004A-A714-4C11-BDEB-2151362DB6A9}" type="presParOf" srcId="{B521BDAD-A2DC-49E2-8917-F4015F11AF6A}" destId="{FFEB34C1-CD7A-4FC8-86EA-C4FD6EB7AB81}" srcOrd="2" destOrd="0" presId="urn:microsoft.com/office/officeart/2005/8/layout/bList2"/>
    <dgm:cxn modelId="{96FC0D40-8741-41EF-A28B-151C57855BAE}" type="presParOf" srcId="{B521BDAD-A2DC-49E2-8917-F4015F11AF6A}" destId="{093C748E-84A5-4250-B8C1-9C5B4A9129E9}" srcOrd="3" destOrd="0" presId="urn:microsoft.com/office/officeart/2005/8/layout/bList2"/>
    <dgm:cxn modelId="{96350DA7-8188-49E3-A493-5FDC95BB615A}" type="presParOf" srcId="{F5A04AEE-6DFD-4AD9-9E35-309024A4A732}" destId="{B1300138-10B8-4411-8859-D26A37CF3C9A}" srcOrd="1" destOrd="0" presId="urn:microsoft.com/office/officeart/2005/8/layout/bList2"/>
    <dgm:cxn modelId="{E5C4BB9D-4AD5-4702-8C47-3CA91FF1247D}" type="presParOf" srcId="{F5A04AEE-6DFD-4AD9-9E35-309024A4A732}" destId="{4DE8D6D6-210E-4992-A02D-72ED54FBB181}" srcOrd="2" destOrd="0" presId="urn:microsoft.com/office/officeart/2005/8/layout/bList2"/>
    <dgm:cxn modelId="{A4D3D574-033C-4060-A60A-203668354EAD}" type="presParOf" srcId="{4DE8D6D6-210E-4992-A02D-72ED54FBB181}" destId="{B82819D6-E4F6-4E3B-BEE0-C166B637DDA2}" srcOrd="0" destOrd="0" presId="urn:microsoft.com/office/officeart/2005/8/layout/bList2"/>
    <dgm:cxn modelId="{A79F694A-D838-414C-BF15-4A9D930BE8ED}" type="presParOf" srcId="{4DE8D6D6-210E-4992-A02D-72ED54FBB181}" destId="{CCB00BE2-FB2F-4A2B-AA1D-B52BEC5FDE95}" srcOrd="1" destOrd="0" presId="urn:microsoft.com/office/officeart/2005/8/layout/bList2"/>
    <dgm:cxn modelId="{88990DF6-204F-4C6D-964E-ACF6EC68AAF7}" type="presParOf" srcId="{4DE8D6D6-210E-4992-A02D-72ED54FBB181}" destId="{F024BB4F-3DB5-47E3-8C96-D78383727A5A}" srcOrd="2" destOrd="0" presId="urn:microsoft.com/office/officeart/2005/8/layout/bList2"/>
    <dgm:cxn modelId="{E5F6FCC6-C270-47CC-AC31-B38F446C4515}" type="presParOf" srcId="{4DE8D6D6-210E-4992-A02D-72ED54FBB181}" destId="{FA4BE8EE-28F2-4F48-B94C-5958D110B714}" srcOrd="3" destOrd="0" presId="urn:microsoft.com/office/officeart/2005/8/layout/bList2"/>
    <dgm:cxn modelId="{518D6945-652D-41FA-9DB1-1F20B5412C82}" type="presParOf" srcId="{F5A04AEE-6DFD-4AD9-9E35-309024A4A732}" destId="{64A3CC14-2E61-4F34-90DF-CD8FF5F1FB78}" srcOrd="3" destOrd="0" presId="urn:microsoft.com/office/officeart/2005/8/layout/bList2"/>
    <dgm:cxn modelId="{24A46474-2A21-4687-B7BF-9F24CCC68019}" type="presParOf" srcId="{F5A04AEE-6DFD-4AD9-9E35-309024A4A732}" destId="{99E89C32-65B7-433C-B3EC-D5FBAC7A951B}" srcOrd="4" destOrd="0" presId="urn:microsoft.com/office/officeart/2005/8/layout/bList2"/>
    <dgm:cxn modelId="{5837E65D-5984-4A05-8770-2A63C8AF155C}" type="presParOf" srcId="{99E89C32-65B7-433C-B3EC-D5FBAC7A951B}" destId="{705427CE-A016-4860-ABAE-217FBBAC5973}" srcOrd="0" destOrd="0" presId="urn:microsoft.com/office/officeart/2005/8/layout/bList2"/>
    <dgm:cxn modelId="{FEBB802F-2B2C-442D-866B-C1F8A9A3E5D9}" type="presParOf" srcId="{99E89C32-65B7-433C-B3EC-D5FBAC7A951B}" destId="{5950D97A-3EEF-437B-9EB6-5A1294CE28E8}" srcOrd="1" destOrd="0" presId="urn:microsoft.com/office/officeart/2005/8/layout/bList2"/>
    <dgm:cxn modelId="{36E6F8C3-4F80-47E4-9616-7976F04A8E15}" type="presParOf" srcId="{99E89C32-65B7-433C-B3EC-D5FBAC7A951B}" destId="{1531CE46-135A-4E99-816A-4B9D133AA80C}" srcOrd="2" destOrd="0" presId="urn:microsoft.com/office/officeart/2005/8/layout/bList2"/>
    <dgm:cxn modelId="{DA5ED113-5F96-48CE-AB71-1394D98BE6CE}" type="presParOf" srcId="{99E89C32-65B7-433C-B3EC-D5FBAC7A951B}" destId="{A422B8F3-D4D6-4D09-AF7A-F766C1CD4CAB}" srcOrd="3" destOrd="0" presId="urn:microsoft.com/office/officeart/2005/8/layout/bList2"/>
    <dgm:cxn modelId="{8FFC79DC-3F5C-4083-A18A-4FDFA49DE276}" type="presParOf" srcId="{F5A04AEE-6DFD-4AD9-9E35-309024A4A732}" destId="{92671CF1-C9A0-4737-8268-B12177A56E36}" srcOrd="5" destOrd="0" presId="urn:microsoft.com/office/officeart/2005/8/layout/bList2"/>
    <dgm:cxn modelId="{B109DEEC-5F3A-48EF-853B-0EE9DCF91799}" type="presParOf" srcId="{F5A04AEE-6DFD-4AD9-9E35-309024A4A732}" destId="{BB944AEC-D3B5-43D7-BF46-0A5E2C323A7F}" srcOrd="6" destOrd="0" presId="urn:microsoft.com/office/officeart/2005/8/layout/bList2"/>
    <dgm:cxn modelId="{B8F11737-AAB4-4D50-A14E-BAFFABAA2AA8}" type="presParOf" srcId="{BB944AEC-D3B5-43D7-BF46-0A5E2C323A7F}" destId="{94E8008B-7730-45AC-A81D-8D8971575BE1}" srcOrd="0" destOrd="0" presId="urn:microsoft.com/office/officeart/2005/8/layout/bList2"/>
    <dgm:cxn modelId="{181BB7A1-F3ED-4506-BEDC-2D70FC79AD2D}" type="presParOf" srcId="{BB944AEC-D3B5-43D7-BF46-0A5E2C323A7F}" destId="{ABF902A0-AFD9-4CA1-AC22-DDDF47A66610}" srcOrd="1" destOrd="0" presId="urn:microsoft.com/office/officeart/2005/8/layout/bList2"/>
    <dgm:cxn modelId="{BD01536A-223B-4E50-80A8-9D6D8F423277}" type="presParOf" srcId="{BB944AEC-D3B5-43D7-BF46-0A5E2C323A7F}" destId="{825EE217-4965-4FB7-9044-7612A11A9256}" srcOrd="2" destOrd="0" presId="urn:microsoft.com/office/officeart/2005/8/layout/bList2"/>
    <dgm:cxn modelId="{E2844AFA-E4D0-4397-9B6C-CD81A29354BB}" type="presParOf" srcId="{BB944AEC-D3B5-43D7-BF46-0A5E2C323A7F}" destId="{11100A85-1C29-44C7-99C3-FC31968F730C}" srcOrd="3" destOrd="0" presId="urn:microsoft.com/office/officeart/2005/8/layout/bList2"/>
    <dgm:cxn modelId="{B5411A2E-907A-468A-80EC-CB191FAA9F27}" type="presParOf" srcId="{F5A04AEE-6DFD-4AD9-9E35-309024A4A732}" destId="{F37C9703-8C24-4FB3-A339-EBD65E30E799}" srcOrd="7" destOrd="0" presId="urn:microsoft.com/office/officeart/2005/8/layout/bList2"/>
    <dgm:cxn modelId="{56D32E45-AD68-49D6-A4F3-EF917D5FC86C}" type="presParOf" srcId="{F5A04AEE-6DFD-4AD9-9E35-309024A4A732}" destId="{75882230-B4AA-408A-BE5D-5575047875B1}" srcOrd="8" destOrd="0" presId="urn:microsoft.com/office/officeart/2005/8/layout/bList2"/>
    <dgm:cxn modelId="{40ECCC94-3251-439D-827A-CF4B655C3AB5}" type="presParOf" srcId="{75882230-B4AA-408A-BE5D-5575047875B1}" destId="{D7663B89-8298-4C81-8A75-88CB25698023}" srcOrd="0" destOrd="0" presId="urn:microsoft.com/office/officeart/2005/8/layout/bList2"/>
    <dgm:cxn modelId="{965A3426-1F77-4194-9DB7-35D4E286E61D}" type="presParOf" srcId="{75882230-B4AA-408A-BE5D-5575047875B1}" destId="{51552448-3489-4628-913F-14669347439F}" srcOrd="1" destOrd="0" presId="urn:microsoft.com/office/officeart/2005/8/layout/bList2"/>
    <dgm:cxn modelId="{188A0141-EC50-4BCB-A8B2-C688059083C5}" type="presParOf" srcId="{75882230-B4AA-408A-BE5D-5575047875B1}" destId="{56684C5F-8FFC-4C18-BC8A-2846456C8008}" srcOrd="2" destOrd="0" presId="urn:microsoft.com/office/officeart/2005/8/layout/bList2"/>
    <dgm:cxn modelId="{D04F9EFA-9D73-4224-BD56-8E310BB565ED}" type="presParOf" srcId="{75882230-B4AA-408A-BE5D-5575047875B1}" destId="{845567C9-9DA0-459C-AA9A-8A53F24EC338}" srcOrd="3" destOrd="0" presId="urn:microsoft.com/office/officeart/2005/8/layout/bList2"/>
    <dgm:cxn modelId="{7CC3D857-D57C-4870-8A9F-4C0E4699358F}" type="presParOf" srcId="{F5A04AEE-6DFD-4AD9-9E35-309024A4A732}" destId="{25069E19-EAE1-471F-A7AE-720E7B0E7455}" srcOrd="9" destOrd="0" presId="urn:microsoft.com/office/officeart/2005/8/layout/bList2"/>
    <dgm:cxn modelId="{18EDAB51-7B6E-4433-ACF0-1649A1A8C0E6}" type="presParOf" srcId="{F5A04AEE-6DFD-4AD9-9E35-309024A4A732}" destId="{53BDD859-FE15-40F4-B9E6-51BFA32B60B0}" srcOrd="10" destOrd="0" presId="urn:microsoft.com/office/officeart/2005/8/layout/bList2"/>
    <dgm:cxn modelId="{631E379E-65B6-4350-A2A0-0D871E6EABB8}" type="presParOf" srcId="{53BDD859-FE15-40F4-B9E6-51BFA32B60B0}" destId="{971C6623-339B-4C81-8BD8-C44F26343B8B}" srcOrd="0" destOrd="0" presId="urn:microsoft.com/office/officeart/2005/8/layout/bList2"/>
    <dgm:cxn modelId="{2D6307C2-2C55-4A77-8C68-895FE361F8D4}" type="presParOf" srcId="{53BDD859-FE15-40F4-B9E6-51BFA32B60B0}" destId="{F2C319CB-3F7B-4457-B759-2E8039E0013E}" srcOrd="1" destOrd="0" presId="urn:microsoft.com/office/officeart/2005/8/layout/bList2"/>
    <dgm:cxn modelId="{50C5B209-35BA-4FDC-AD58-A54FAC96C03E}" type="presParOf" srcId="{53BDD859-FE15-40F4-B9E6-51BFA32B60B0}" destId="{65F71AEE-FAF7-448C-A934-5827DE874FCA}" srcOrd="2" destOrd="0" presId="urn:microsoft.com/office/officeart/2005/8/layout/bList2"/>
    <dgm:cxn modelId="{5BBB903D-14B2-4B37-A84A-D94252246A1B}" type="presParOf" srcId="{53BDD859-FE15-40F4-B9E6-51BFA32B60B0}" destId="{BEB504AA-CB2A-483F-AF87-E98391EE2EBE}" srcOrd="3" destOrd="0" presId="urn:microsoft.com/office/officeart/2005/8/layout/bList2"/>
    <dgm:cxn modelId="{62CCBFBD-A4EE-42FB-A511-4B834E26FFF9}" type="presParOf" srcId="{F5A04AEE-6DFD-4AD9-9E35-309024A4A732}" destId="{B95FBBED-EFAB-4905-B99E-E5A0D0042497}" srcOrd="11" destOrd="0" presId="urn:microsoft.com/office/officeart/2005/8/layout/bList2"/>
    <dgm:cxn modelId="{B311D8DC-6152-403D-9486-9D74E62AF55B}" type="presParOf" srcId="{F5A04AEE-6DFD-4AD9-9E35-309024A4A732}" destId="{D709CCDD-8A4E-4F7E-9551-2C806ED8C0C4}" srcOrd="12" destOrd="0" presId="urn:microsoft.com/office/officeart/2005/8/layout/bList2"/>
    <dgm:cxn modelId="{21190ACF-C3F0-415B-AD44-F9837FFA23ED}" type="presParOf" srcId="{D709CCDD-8A4E-4F7E-9551-2C806ED8C0C4}" destId="{B6A720B2-F75F-481C-9DCB-15006F435324}" srcOrd="0" destOrd="0" presId="urn:microsoft.com/office/officeart/2005/8/layout/bList2"/>
    <dgm:cxn modelId="{0C74809E-F682-4A03-889A-0B1F54FD9481}" type="presParOf" srcId="{D709CCDD-8A4E-4F7E-9551-2C806ED8C0C4}" destId="{F027C8FA-7315-450A-BAE6-FEFFB3B57D94}" srcOrd="1" destOrd="0" presId="urn:microsoft.com/office/officeart/2005/8/layout/bList2"/>
    <dgm:cxn modelId="{32F90917-10D6-4DF9-8570-E25EA23730E1}" type="presParOf" srcId="{D709CCDD-8A4E-4F7E-9551-2C806ED8C0C4}" destId="{FB195DA4-BADA-47CB-A99A-21DD17C49699}" srcOrd="2" destOrd="0" presId="urn:microsoft.com/office/officeart/2005/8/layout/bList2"/>
    <dgm:cxn modelId="{DBCC3F8B-D0ED-41E0-A852-B5FAB676E798}" type="presParOf" srcId="{D709CCDD-8A4E-4F7E-9551-2C806ED8C0C4}" destId="{7D933C89-35D9-4D93-AF5E-CFB677C399C5}" srcOrd="3" destOrd="0" presId="urn:microsoft.com/office/officeart/2005/8/layout/bList2"/>
    <dgm:cxn modelId="{15D87971-F742-414D-AD3E-11F5FCE0122B}" type="presParOf" srcId="{F5A04AEE-6DFD-4AD9-9E35-309024A4A732}" destId="{F68DC84B-E436-4B53-AF9D-B88E5E72A49A}" srcOrd="13" destOrd="0" presId="urn:microsoft.com/office/officeart/2005/8/layout/bList2"/>
    <dgm:cxn modelId="{5F20564B-41BA-4A7F-AAB6-848AD2C7C24D}" type="presParOf" srcId="{F5A04AEE-6DFD-4AD9-9E35-309024A4A732}" destId="{12B08EBC-7017-40BD-BC60-033A9EFD02B1}" srcOrd="14" destOrd="0" presId="urn:microsoft.com/office/officeart/2005/8/layout/bList2"/>
    <dgm:cxn modelId="{FACC289B-0B01-4681-9820-59189753C093}" type="presParOf" srcId="{12B08EBC-7017-40BD-BC60-033A9EFD02B1}" destId="{D25A07E3-BDE8-44C4-AF47-0CD8A0355858}" srcOrd="0" destOrd="0" presId="urn:microsoft.com/office/officeart/2005/8/layout/bList2"/>
    <dgm:cxn modelId="{342B6C4F-C636-4D7E-8068-E925636F055E}" type="presParOf" srcId="{12B08EBC-7017-40BD-BC60-033A9EFD02B1}" destId="{91E437D0-457B-4174-8B22-5F4A2AFA010A}" srcOrd="1" destOrd="0" presId="urn:microsoft.com/office/officeart/2005/8/layout/bList2"/>
    <dgm:cxn modelId="{8E3A3F42-9CFC-4262-9827-C478A2D039AF}" type="presParOf" srcId="{12B08EBC-7017-40BD-BC60-033A9EFD02B1}" destId="{0E833487-214C-484D-AC7A-ABBDCA72811F}" srcOrd="2" destOrd="0" presId="urn:microsoft.com/office/officeart/2005/8/layout/bList2"/>
    <dgm:cxn modelId="{711A2D88-4764-4925-BFBF-BB78CA4FF9DD}" type="presParOf" srcId="{12B08EBC-7017-40BD-BC60-033A9EFD02B1}" destId="{974C63A0-AD7D-457E-9C1B-8CEB1459C842}" srcOrd="3" destOrd="0" presId="urn:microsoft.com/office/officeart/2005/8/layout/bList2"/>
    <dgm:cxn modelId="{08AD78E9-8C81-4457-8E9B-D6767E833064}" type="presParOf" srcId="{F5A04AEE-6DFD-4AD9-9E35-309024A4A732}" destId="{08B1433B-E945-4EEC-82CF-220FC6F44844}" srcOrd="15" destOrd="0" presId="urn:microsoft.com/office/officeart/2005/8/layout/bList2"/>
    <dgm:cxn modelId="{7DFCE1B1-52C0-47A9-AE30-543D4A9E86E7}" type="presParOf" srcId="{F5A04AEE-6DFD-4AD9-9E35-309024A4A732}" destId="{D81AA612-BA89-42FE-A6BA-877ECE888254}" srcOrd="16" destOrd="0" presId="urn:microsoft.com/office/officeart/2005/8/layout/bList2"/>
    <dgm:cxn modelId="{D63843FE-9C35-48B2-B9C1-CE2EF0193495}" type="presParOf" srcId="{D81AA612-BA89-42FE-A6BA-877ECE888254}" destId="{85C66544-3945-40EB-800B-C971C733B0E4}" srcOrd="0" destOrd="0" presId="urn:microsoft.com/office/officeart/2005/8/layout/bList2"/>
    <dgm:cxn modelId="{9BB9346E-833A-4F15-809D-DA31747C9A1F}" type="presParOf" srcId="{D81AA612-BA89-42FE-A6BA-877ECE888254}" destId="{00C1B25B-544F-40DE-86AB-8E7629E17BE3}" srcOrd="1" destOrd="0" presId="urn:microsoft.com/office/officeart/2005/8/layout/bList2"/>
    <dgm:cxn modelId="{3BABDEF0-E763-4770-BB90-09E5ABCE6634}" type="presParOf" srcId="{D81AA612-BA89-42FE-A6BA-877ECE888254}" destId="{2436D654-64E0-43CF-B5DD-149DD1516312}" srcOrd="2" destOrd="0" presId="urn:microsoft.com/office/officeart/2005/8/layout/bList2"/>
    <dgm:cxn modelId="{BC9B7B42-4218-481B-A7DC-1D7ED689B82E}" type="presParOf" srcId="{D81AA612-BA89-42FE-A6BA-877ECE888254}" destId="{E55FE8B6-4604-4AA5-B862-DB58E20485B1}" srcOrd="3" destOrd="0" presId="urn:microsoft.com/office/officeart/2005/8/layout/bList2"/>
    <dgm:cxn modelId="{B877AEAB-9855-4E42-83B7-B54C33BAE61E}" type="presParOf" srcId="{F5A04AEE-6DFD-4AD9-9E35-309024A4A732}" destId="{7880A207-C13D-4540-A123-A64C1B410F50}" srcOrd="17" destOrd="0" presId="urn:microsoft.com/office/officeart/2005/8/layout/bList2"/>
    <dgm:cxn modelId="{30BB7F63-CA58-4ED2-AC7A-874D6E209C64}" type="presParOf" srcId="{F5A04AEE-6DFD-4AD9-9E35-309024A4A732}" destId="{EC9967D9-2D4F-4F95-9A53-3427CD8326CD}" srcOrd="18" destOrd="0" presId="urn:microsoft.com/office/officeart/2005/8/layout/bList2"/>
    <dgm:cxn modelId="{81DCF438-9C60-4EF6-9B89-D51CB15BC9D9}" type="presParOf" srcId="{EC9967D9-2D4F-4F95-9A53-3427CD8326CD}" destId="{6E6A94AC-1C55-47FD-872C-3425D87CB082}" srcOrd="0" destOrd="0" presId="urn:microsoft.com/office/officeart/2005/8/layout/bList2"/>
    <dgm:cxn modelId="{263FCF17-CF14-4661-8CD0-DA99FA31F17E}" type="presParOf" srcId="{EC9967D9-2D4F-4F95-9A53-3427CD8326CD}" destId="{1397E743-654C-4D65-B28B-A61414E99709}" srcOrd="1" destOrd="0" presId="urn:microsoft.com/office/officeart/2005/8/layout/bList2"/>
    <dgm:cxn modelId="{34FCFAE5-2A19-44EF-8632-83CFB4FD57AE}" type="presParOf" srcId="{EC9967D9-2D4F-4F95-9A53-3427CD8326CD}" destId="{CC96E37C-7C4A-4842-A6E5-9CE1CA420A43}" srcOrd="2" destOrd="0" presId="urn:microsoft.com/office/officeart/2005/8/layout/bList2"/>
    <dgm:cxn modelId="{F64AADE3-00FC-4664-8B4A-9355934EAB99}" type="presParOf" srcId="{EC9967D9-2D4F-4F95-9A53-3427CD8326CD}" destId="{5684D02C-B303-4A1C-8BC2-CCFF60355F75}"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err="1"/>
            <a:t>Polnischer </a:t>
          </a:r>
          <a:r>
            <a:rPr lang="pl-PL" sz="1800" dirty="0"/>
            <a:t>Konik</a:t>
          </a:r>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600" dirty="0" err="1"/>
            <a:t>Maremmano Pferd</a:t>
          </a:r>
          <a:endParaRPr lang="pl-PL" sz="16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5C069196-7642-4BC6-9927-2FE4BA02590C}">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61BF0026-527A-4FE8-99F6-EB31EA9A00F7}" type="parTrans" cxnId="{E0D28286-8E89-4D3E-BA58-BB1AC4634710}">
      <dgm:prSet/>
      <dgm:spPr/>
      <dgm:t>
        <a:bodyPr/>
        <a:lstStyle/>
        <a:p>
          <a:pPr algn="ctr"/>
          <a:endParaRPr lang="pl-PL" sz="1800"/>
        </a:p>
      </dgm:t>
    </dgm:pt>
    <dgm:pt modelId="{246E4FBE-1385-48C4-894F-A8217CD472C2}" type="sibTrans" cxnId="{E0D28286-8E89-4D3E-BA58-BB1AC4634710}">
      <dgm:prSet/>
      <dgm:spPr/>
      <dgm:t>
        <a:bodyPr/>
        <a:lstStyle/>
        <a:p>
          <a:pPr algn="ctr"/>
          <a:endParaRPr lang="pl-PL" sz="1800"/>
        </a:p>
      </dgm:t>
    </dgm:pt>
    <dgm:pt modelId="{3DBEFA78-26F3-4D33-890A-51D180FAEAA8}">
      <dgm:prSet phldrT="[Tekst]" custT="1"/>
      <dgm:spPr/>
      <dgm:t>
        <a:bodyPr/>
        <a:lstStyle/>
        <a:p>
          <a:pPr algn="ctr"/>
          <a:r>
            <a:rPr lang="pl-PL" sz="1800" dirty="0" err="1"/>
            <a:t>Murgese Pferd</a:t>
          </a:r>
          <a:endParaRPr lang="pl-PL" sz="1800" dirty="0"/>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62C8D780-0146-41E3-8A6A-2E973A31B1E8}">
      <dgm:prSet phldrT="[Tekst]" custT="1"/>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B552A94-2FBA-4853-A034-960DC7CAAE1F}" type="parTrans" cxnId="{93031664-B376-4ACC-AEB8-7AD3AF8F185D}">
      <dgm:prSet/>
      <dgm:spPr/>
      <dgm:t>
        <a:bodyPr/>
        <a:lstStyle/>
        <a:p>
          <a:pPr algn="ctr"/>
          <a:endParaRPr lang="pl-PL" sz="1800"/>
        </a:p>
      </dgm:t>
    </dgm:pt>
    <dgm:pt modelId="{66AA6BC5-8238-4EB3-A546-D06928C17EB7}" type="sibTrans" cxnId="{93031664-B376-4ACC-AEB8-7AD3AF8F185D}">
      <dgm:prSet/>
      <dgm:spPr/>
      <dgm:t>
        <a:bodyPr/>
        <a:lstStyle/>
        <a:p>
          <a:pPr algn="ctr"/>
          <a:endParaRPr lang="pl-PL" sz="1800"/>
        </a:p>
      </dgm:t>
    </dgm:pt>
    <dgm:pt modelId="{1D56FB21-28F4-4691-B4ED-AA410412FCD9}">
      <dgm:prSet phldrT="[Tekst]" custT="1"/>
      <dgm:spPr/>
      <dgm:t>
        <a:bodyPr/>
        <a:lstStyle/>
        <a:p>
          <a:pPr algn="ctr"/>
          <a:r>
            <a:rPr lang="pl-PL" sz="1800" dirty="0" err="1"/>
            <a:t>Noriker Pferd</a:t>
          </a:r>
          <a:endParaRPr lang="pl-PL" sz="1800" dirty="0"/>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7B768E13-31FC-4CA2-8BB3-6AD54C85BAC7}">
      <dgm:prSet phldrT="[Tekst]" custT="1"/>
      <dgm:spPr>
        <a:blipFill dpi="0"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CF9FA74-EB81-417E-B944-FEA7E92EC135}" type="parTrans" cxnId="{39DBB61B-4BA9-4C9A-BA7A-0D36384CF18C}">
      <dgm:prSet/>
      <dgm:spPr/>
      <dgm:t>
        <a:bodyPr/>
        <a:lstStyle/>
        <a:p>
          <a:pPr algn="ctr"/>
          <a:endParaRPr lang="pl-PL" sz="1800"/>
        </a:p>
      </dgm:t>
    </dgm:pt>
    <dgm:pt modelId="{C06586BC-0FAC-4F50-B0CF-934D142CD66A}" type="sibTrans" cxnId="{39DBB61B-4BA9-4C9A-BA7A-0D36384CF18C}">
      <dgm:prSet/>
      <dgm:spPr/>
      <dgm:t>
        <a:bodyPr/>
        <a:lstStyle/>
        <a:p>
          <a:pPr algn="ctr"/>
          <a:endParaRPr lang="pl-PL" sz="1800"/>
        </a:p>
      </dgm:t>
    </dgm:pt>
    <dgm:pt modelId="{E763B16C-E8B9-443F-9F7A-385C1592EBC8}">
      <dgm:prSet phldrT="[Tekst]" custT="1"/>
      <dgm:spPr/>
      <dgm:t>
        <a:bodyPr/>
        <a:lstStyle/>
        <a:p>
          <a:pPr algn="ctr"/>
          <a:r>
            <a:rPr lang="pl-PL" sz="1800" dirty="0" err="1"/>
            <a:t>Kladruber Pferd</a:t>
          </a:r>
          <a:endParaRPr lang="pl-PL" sz="18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400" dirty="0" err="1"/>
            <a:t>Polnisches </a:t>
          </a:r>
          <a:r>
            <a:rPr lang="pl-PL" sz="1400" dirty="0"/>
            <a:t>Kaltblutpferd </a:t>
          </a:r>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700" dirty="0" err="1"/>
            <a:t>Slowakisches Warmblut</a:t>
          </a:r>
          <a:endParaRPr lang="pl-PL" sz="17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a:t>Lipizzaner </a:t>
          </a:r>
          <a:r>
            <a:rPr lang="pl-PL" sz="1600" dirty="0" err="1"/>
            <a:t>Pferd</a:t>
          </a:r>
          <a:endParaRPr lang="pl-PL" sz="16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600" dirty="0"/>
            <a:t>Irish </a:t>
          </a:r>
          <a:r>
            <a:rPr lang="pl-PL" sz="1600" dirty="0" err="1"/>
            <a:t>Draught Horse</a:t>
          </a:r>
          <a:endParaRPr lang="pl-PL" sz="1600" dirty="0"/>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err="1"/>
            <a:t>Kerry Moor </a:t>
          </a:r>
          <a:r>
            <a:rPr lang="pl-PL" sz="1800" dirty="0"/>
            <a:t>Pony</a:t>
          </a:r>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5" presStyleCnt="10">
        <dgm:presLayoutVars>
          <dgm:bulletEnabled val="1"/>
        </dgm:presLayoutVars>
      </dgm:prSet>
      <dgm:spPr>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5" presStyleCnt="10"/>
      <dgm:spPr/>
    </dgm:pt>
    <dgm:pt modelId="{7D933C89-35D9-4D93-AF5E-CFB677C399C5}" type="pres">
      <dgm:prSet presAssocID="{62796D26-A302-48C6-A353-8698E98DE92F}" presName="adorn" presStyleLbl="fgAccFollowNode1" presStyleIdx="5"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7" presStyleCnt="10">
        <dgm:presLayoutVars>
          <dgm:bulletEnabled val="1"/>
        </dgm:presLayoutVars>
      </dgm:prSet>
      <dgm:spPr>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7" presStyleCnt="10"/>
      <dgm:spPr/>
    </dgm:pt>
    <dgm:pt modelId="{5684D02C-B303-4A1C-8BC2-CCFF60355F75}" type="pres">
      <dgm:prSet presAssocID="{6873AE59-CA35-4D1A-AE47-79163A5C639C}" presName="adorn" presStyleLbl="fgAccFollowNode1" presStyleIdx="7" presStyleCnt="10"/>
      <dgm:spPr>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EF7A2F2E-8B4C-4D59-A313-4E66683264B8}" type="pres">
      <dgm:prSet presAssocID="{B94523C6-16C1-4ED2-879A-9CD6D923FD3A}"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8" presStyleCnt="10">
        <dgm:presLayoutVars>
          <dgm:bulletEnabled val="1"/>
        </dgm:presLayoutVars>
      </dgm:prSet>
      <dgm:spPr>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8" presStyleCnt="10"/>
      <dgm:spPr/>
    </dgm:pt>
    <dgm:pt modelId="{974C63A0-AD7D-457E-9C1B-8CEB1459C842}" type="pres">
      <dgm:prSet presAssocID="{CDDBCD4A-4D21-4FD0-A53A-76DE32A0834D}" presName="adorn" presStyleLbl="fgAccFollowNode1" presStyleIdx="8"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Lst>
  <dgm:cxnLst>
    <dgm:cxn modelId="{49126A01-ABF4-4FBA-8DBF-A59494C570A1}" type="presOf" srcId="{62C8D780-0146-41E3-8A6A-2E973A31B1E8}" destId="{B82819D6-E4F6-4E3B-BEE0-C166B637DDA2}" srcOrd="0" destOrd="0" presId="urn:microsoft.com/office/officeart/2005/8/layout/bList2"/>
    <dgm:cxn modelId="{C0D26905-FA36-480A-9441-67527BF7D0AD}" type="presOf" srcId="{DB9EC582-B747-4552-B6F0-4A60C36D4E97}" destId="{08B1433B-E945-4EEC-82CF-220FC6F44844}" srcOrd="0" destOrd="0" presId="urn:microsoft.com/office/officeart/2005/8/layout/bList2"/>
    <dgm:cxn modelId="{42C6DD0C-F3EC-4CF2-845C-9AA4F90FE29F}" type="presOf" srcId="{3DBEFA78-26F3-4D33-890A-51D180FAEAA8}" destId="{ABF902A0-AFD9-4CA1-AC22-DDDF47A66610}" srcOrd="0" destOrd="0" presId="urn:microsoft.com/office/officeart/2005/8/layout/bList2"/>
    <dgm:cxn modelId="{ABAB8914-E05A-46B2-A9C5-300D01ECFD54}" type="presOf" srcId="{CDDBCD4A-4D21-4FD0-A53A-76DE32A0834D}" destId="{91E437D0-457B-4174-8B22-5F4A2AFA010A}" srcOrd="0"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D7B99D1C-02D0-4DA1-8C1F-9344F5F51078}" type="presOf" srcId="{76D73FA1-E7CB-478B-ABA2-A93B89B4C41B}" destId="{CCB00BE2-FB2F-4A2B-AA1D-B52BEC5FDE95}" srcOrd="0" destOrd="0" presId="urn:microsoft.com/office/officeart/2005/8/layout/bList2"/>
    <dgm:cxn modelId="{69632026-23BD-4E5B-9CD0-117502E8EE4F}" srcId="{ECF94BE0-34B0-4B87-A302-D71999620DA5}" destId="{0735F5A6-DF07-4B4D-9DB9-B8F22E032CA1}" srcOrd="0" destOrd="0" parTransId="{DCD37C26-F306-48E7-A6EC-1AA29E568A53}" sibTransId="{66968A7B-E460-4EE4-ACDE-F71A17EA98C3}"/>
    <dgm:cxn modelId="{905BF729-E8D4-47F8-8A37-6548228A49A0}" type="presOf" srcId="{62796D26-A302-48C6-A353-8698E98DE92F}" destId="{FB195DA4-BADA-47CB-A99A-21DD17C49699}" srcOrd="1" destOrd="0" presId="urn:microsoft.com/office/officeart/2005/8/layout/bList2"/>
    <dgm:cxn modelId="{6EDBF92B-529F-4A1F-BF85-48EA5016D3CC}" type="presOf" srcId="{ECF94BE0-34B0-4B87-A302-D71999620DA5}" destId="{F5A04AEE-6DFD-4AD9-9E35-309024A4A732}" srcOrd="0" destOrd="0" presId="urn:microsoft.com/office/officeart/2005/8/layout/bList2"/>
    <dgm:cxn modelId="{21B0E630-6266-46E6-8C95-810080A2C296}" type="presOf" srcId="{0735F5A6-DF07-4B4D-9DB9-B8F22E032CA1}" destId="{FFEB34C1-CD7A-4FC8-86EA-C4FD6EB7AB81}" srcOrd="1" destOrd="0" presId="urn:microsoft.com/office/officeart/2005/8/layout/bList2"/>
    <dgm:cxn modelId="{E03C9F35-F2E5-4CA9-91E2-02637A22FFD4}" type="presOf" srcId="{13837C7F-E366-4853-80A4-E508E3195B69}" destId="{92671CF1-C9A0-4737-8268-B12177A56E36}"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71EDCF38-BE89-4D2C-BFC5-C84C123EBE4D}" type="presOf" srcId="{3DBEFA78-26F3-4D33-890A-51D180FAEAA8}" destId="{825EE217-4965-4FB7-9044-7612A11A9256}" srcOrd="1" destOrd="0" presId="urn:microsoft.com/office/officeart/2005/8/layout/bList2"/>
    <dgm:cxn modelId="{EF06643C-6F60-46E9-9F90-EEFA1890FBA4}" type="presOf" srcId="{2CB69323-44F7-4C98-884E-C54778AED54F}" destId="{64A3CC14-2E61-4F34-90DF-CD8FF5F1FB78}" srcOrd="0" destOrd="0" presId="urn:microsoft.com/office/officeart/2005/8/layout/bList2"/>
    <dgm:cxn modelId="{1CB1703C-5AAF-4F06-B0E6-A5C0DEC5BE06}" type="presOf" srcId="{63C46A6A-029D-440A-9FEC-BEE2BD6A51E8}" destId="{971C6623-339B-4C81-8BD8-C44F26343B8B}" srcOrd="0" destOrd="0" presId="urn:microsoft.com/office/officeart/2005/8/layout/bList2"/>
    <dgm:cxn modelId="{DB8C3462-CA4A-425B-A5DA-1654AB6B9CE2}" type="presOf" srcId="{AEF023CD-45C2-4AF1-AC8F-2BB45C789B4C}" destId="{25069E19-EAE1-471F-A7AE-720E7B0E7455}" srcOrd="0" destOrd="0" presId="urn:microsoft.com/office/officeart/2005/8/layout/bList2"/>
    <dgm:cxn modelId="{5C96F162-924C-4323-BD71-8BC8BD771267}" type="presOf" srcId="{7B768E13-31FC-4CA2-8BB3-6AD54C85BAC7}" destId="{D7663B89-8298-4C81-8A75-88CB25698023}" srcOrd="0"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5" destOrd="0" parTransId="{1B14D97A-0558-4B7B-860C-0100EDAD88F5}" sibTransId="{096A6CD2-C7F1-4E9F-B64A-C5AEB20EB602}"/>
    <dgm:cxn modelId="{646DDC47-CF08-4A57-B79B-9AD52F24C84E}" type="presOf" srcId="{096A6CD2-C7F1-4E9F-B64A-C5AEB20EB602}" destId="{F68DC84B-E436-4B53-AF9D-B88E5E72A49A}" srcOrd="0" destOrd="0" presId="urn:microsoft.com/office/officeart/2005/8/layout/bList2"/>
    <dgm:cxn modelId="{30D2206B-D225-4D13-A9D4-F79742DFD084}" srcId="{ECF94BE0-34B0-4B87-A302-D71999620DA5}" destId="{76D73FA1-E7CB-478B-ABA2-A93B89B4C41B}" srcOrd="1" destOrd="0" parTransId="{6D6ED9F3-FD59-433E-BDEB-699CA01E5E17}" sibTransId="{2CB69323-44F7-4C98-884E-C54778AED54F}"/>
    <dgm:cxn modelId="{97667C4B-46B9-4551-8AB3-B5AAA3B33906}" type="presOf" srcId="{62796D26-A302-48C6-A353-8698E98DE92F}" destId="{F027C8FA-7315-450A-BAE6-FEFFB3B57D94}" srcOrd="0" destOrd="0" presId="urn:microsoft.com/office/officeart/2005/8/layout/bList2"/>
    <dgm:cxn modelId="{AC4DD66B-2544-4EE1-86E7-866AE39639BB}" type="presOf" srcId="{6873AE59-CA35-4D1A-AE47-79163A5C639C}" destId="{1397E743-654C-4D65-B28B-A61414E99709}" srcOrd="0"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2AF50858-4F86-4789-95CC-56DDE0ECD5AA}" type="presOf" srcId="{1D56FB21-28F4-4691-B4ED-AA410412FCD9}" destId="{51552448-3489-4628-913F-14669347439F}" srcOrd="0" destOrd="0" presId="urn:microsoft.com/office/officeart/2005/8/layout/bList2"/>
    <dgm:cxn modelId="{9FB1217B-57FC-4762-8322-9EC3D4C4DCC3}" type="presOf" srcId="{1C121274-0D6A-4361-91AC-C5772A9AB995}" destId="{5950D97A-3EEF-437B-9EB6-5A1294CE28E8}"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6A27037C-95B3-48C8-B5F0-F2AFACE18487}" type="presOf" srcId="{D75B5A11-70B0-429F-A697-45B3531F402C}" destId="{00C1B25B-544F-40DE-86AB-8E7629E17BE3}" srcOrd="0" destOrd="0" presId="urn:microsoft.com/office/officeart/2005/8/layout/bList2"/>
    <dgm:cxn modelId="{E5B2D184-9E92-467F-ADF3-48DA71990BD0}" type="presOf" srcId="{0735F5A6-DF07-4B4D-9DB9-B8F22E032CA1}" destId="{046EC82D-9FBB-4B0D-8DBE-7F5EE6697FA7}" srcOrd="0" destOrd="0" presId="urn:microsoft.com/office/officeart/2005/8/layout/bList2"/>
    <dgm:cxn modelId="{2A15B885-29A9-4222-B0B9-20DB1C7ABE05}" type="presOf" srcId="{B94523C6-16C1-4ED2-879A-9CD6D923FD3A}" destId="{EF7A2F2E-8B4C-4D59-A313-4E66683264B8}"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BE79B78D-C236-493D-AA9C-98FB2CDA78D8}" srcId="{ECF94BE0-34B0-4B87-A302-D71999620DA5}" destId="{E763B16C-E8B9-443F-9F7A-385C1592EBC8}" srcOrd="6" destOrd="0" parTransId="{B9341610-BF48-4A41-AC08-9399542231FA}" sibTransId="{DDEB34E1-A053-4B1D-90B4-505D8B225B81}"/>
    <dgm:cxn modelId="{E3E2BC9B-B280-494A-BE3B-8320976299BE}" type="presOf" srcId="{5C069196-7642-4BC6-9927-2FE4BA02590C}" destId="{705427CE-A016-4860-ABAE-217FBBAC5973}" srcOrd="0" destOrd="0" presId="urn:microsoft.com/office/officeart/2005/8/layout/bList2"/>
    <dgm:cxn modelId="{73F938A0-890C-4370-8770-03958DA8B8B6}" type="presOf" srcId="{4EE3C582-722F-4CAA-BFD4-8B5A419FB271}" destId="{94E8008B-7730-45AC-A81D-8D8971575BE1}" srcOrd="0" destOrd="0" presId="urn:microsoft.com/office/officeart/2005/8/layout/bList2"/>
    <dgm:cxn modelId="{D9FC3DA2-59E7-43E0-B946-E585509A3B69}" type="presOf" srcId="{CDDBCD4A-4D21-4FD0-A53A-76DE32A0834D}" destId="{0E833487-214C-484D-AC7A-ABBDCA72811F}" srcOrd="1" destOrd="0" presId="urn:microsoft.com/office/officeart/2005/8/layout/bList2"/>
    <dgm:cxn modelId="{C5C96AAC-605E-47F7-9CCB-AD5A1630FE38}" type="presOf" srcId="{1D56FB21-28F4-4691-B4ED-AA410412FCD9}" destId="{56684C5F-8FFC-4C18-BC8A-2846456C8008}" srcOrd="1" destOrd="0" presId="urn:microsoft.com/office/officeart/2005/8/layout/bList2"/>
    <dgm:cxn modelId="{15994CAC-E2A8-48C3-B3E2-254405F84C27}" type="presOf" srcId="{E763B16C-E8B9-443F-9F7A-385C1592EBC8}" destId="{65F71AEE-FAF7-448C-A934-5827DE874FCA}" srcOrd="1" destOrd="0" presId="urn:microsoft.com/office/officeart/2005/8/layout/bList2"/>
    <dgm:cxn modelId="{397FAEAE-5F01-4888-9A81-368D3B92B344}" type="presOf" srcId="{D75B5A11-70B0-429F-A697-45B3531F402C}" destId="{2436D654-64E0-43CF-B5DD-149DD1516312}" srcOrd="1" destOrd="0" presId="urn:microsoft.com/office/officeart/2005/8/layout/bList2"/>
    <dgm:cxn modelId="{68B546B1-677D-4A15-8BF4-E57BD1BB09BD}" srcId="{ECF94BE0-34B0-4B87-A302-D71999620DA5}" destId="{6873AE59-CA35-4D1A-AE47-79163A5C639C}" srcOrd="7" destOrd="0" parTransId="{8F09F4C9-4DD4-4564-8ADA-3591B5E1A78C}" sibTransId="{B94523C6-16C1-4ED2-879A-9CD6D923FD3A}"/>
    <dgm:cxn modelId="{9CD147B9-BDE6-41FC-8AF2-3EBA8D9679C0}" type="presOf" srcId="{1C121274-0D6A-4361-91AC-C5772A9AB995}" destId="{1531CE46-135A-4E99-816A-4B9D133AA80C}"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3E34CCC9-094F-45F5-8830-7F0DC9CB1291}" type="presOf" srcId="{76D73FA1-E7CB-478B-ABA2-A93B89B4C41B}" destId="{F024BB4F-3DB5-47E3-8C96-D78383727A5A}" srcOrd="1" destOrd="0" presId="urn:microsoft.com/office/officeart/2005/8/layout/bList2"/>
    <dgm:cxn modelId="{C89C7DCD-5469-429C-A76A-711A3FF050F1}" type="presOf" srcId="{E763B16C-E8B9-443F-9F7A-385C1592EBC8}" destId="{F2C319CB-3F7B-4457-B759-2E8039E0013E}" srcOrd="0" destOrd="0" presId="urn:microsoft.com/office/officeart/2005/8/layout/bList2"/>
    <dgm:cxn modelId="{19580FD4-A352-496F-B86F-7A1ADD42A772}" srcId="{ECF94BE0-34B0-4B87-A302-D71999620DA5}" destId="{CDDBCD4A-4D21-4FD0-A53A-76DE32A0834D}" srcOrd="8" destOrd="0" parTransId="{C3463089-E7FF-4DFA-BD59-8A3F1DD29E77}" sibTransId="{DB9EC582-B747-4552-B6F0-4A60C36D4E97}"/>
    <dgm:cxn modelId="{B5A601E0-7128-469D-8607-78624A3F3826}" type="presOf" srcId="{66968A7B-E460-4EE4-ACDE-F71A17EA98C3}" destId="{B1300138-10B8-4411-8859-D26A37CF3C9A}" srcOrd="0" destOrd="0" presId="urn:microsoft.com/office/officeart/2005/8/layout/bList2"/>
    <dgm:cxn modelId="{116089E0-40E6-42EC-B7B9-A280A7A372F9}" type="presOf" srcId="{817C178B-1D16-4852-A700-6CF39A16ABB0}" destId="{F37C9703-8C24-4FB3-A339-EBD65E30E799}"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EC04D9F0-94AD-4789-82EE-9697084C1594}" type="presOf" srcId="{DDEB34E1-A053-4B1D-90B4-505D8B225B81}" destId="{B95FBBED-EFAB-4905-B99E-E5A0D0042497}" srcOrd="0" destOrd="0" presId="urn:microsoft.com/office/officeart/2005/8/layout/bList2"/>
    <dgm:cxn modelId="{6A3997FC-6A59-455C-992E-4F7BEF3F3E91}" type="presOf" srcId="{6873AE59-CA35-4D1A-AE47-79163A5C639C}" destId="{CC96E37C-7C4A-4842-A6E5-9CE1CA420A43}" srcOrd="1" destOrd="0" presId="urn:microsoft.com/office/officeart/2005/8/layout/bList2"/>
    <dgm:cxn modelId="{7C16E010-9C91-498D-90AB-CD2D10DF1BB7}" type="presParOf" srcId="{F5A04AEE-6DFD-4AD9-9E35-309024A4A732}" destId="{B521BDAD-A2DC-49E2-8917-F4015F11AF6A}" srcOrd="0" destOrd="0" presId="urn:microsoft.com/office/officeart/2005/8/layout/bList2"/>
    <dgm:cxn modelId="{B57694CA-ED4E-4D66-8DC2-40ED6F6153C6}" type="presParOf" srcId="{B521BDAD-A2DC-49E2-8917-F4015F11AF6A}" destId="{E17653B1-3010-486B-B722-0FC48ECFD12F}" srcOrd="0" destOrd="0" presId="urn:microsoft.com/office/officeart/2005/8/layout/bList2"/>
    <dgm:cxn modelId="{C941A58D-53EA-49AF-A89A-6B92A59B82FC}" type="presParOf" srcId="{B521BDAD-A2DC-49E2-8917-F4015F11AF6A}" destId="{046EC82D-9FBB-4B0D-8DBE-7F5EE6697FA7}" srcOrd="1" destOrd="0" presId="urn:microsoft.com/office/officeart/2005/8/layout/bList2"/>
    <dgm:cxn modelId="{27A191DA-AAFB-44DE-82D8-150BAED84AD0}" type="presParOf" srcId="{B521BDAD-A2DC-49E2-8917-F4015F11AF6A}" destId="{FFEB34C1-CD7A-4FC8-86EA-C4FD6EB7AB81}" srcOrd="2" destOrd="0" presId="urn:microsoft.com/office/officeart/2005/8/layout/bList2"/>
    <dgm:cxn modelId="{682651B9-F144-41CB-BA8F-D8379EC9039F}" type="presParOf" srcId="{B521BDAD-A2DC-49E2-8917-F4015F11AF6A}" destId="{093C748E-84A5-4250-B8C1-9C5B4A9129E9}" srcOrd="3" destOrd="0" presId="urn:microsoft.com/office/officeart/2005/8/layout/bList2"/>
    <dgm:cxn modelId="{58F3F627-6CF0-450E-A0C1-25E688A8100D}" type="presParOf" srcId="{F5A04AEE-6DFD-4AD9-9E35-309024A4A732}" destId="{B1300138-10B8-4411-8859-D26A37CF3C9A}" srcOrd="1" destOrd="0" presId="urn:microsoft.com/office/officeart/2005/8/layout/bList2"/>
    <dgm:cxn modelId="{3FA80A61-FB78-4CD8-9646-2E49974389C5}" type="presParOf" srcId="{F5A04AEE-6DFD-4AD9-9E35-309024A4A732}" destId="{4DE8D6D6-210E-4992-A02D-72ED54FBB181}" srcOrd="2" destOrd="0" presId="urn:microsoft.com/office/officeart/2005/8/layout/bList2"/>
    <dgm:cxn modelId="{B6A865BF-0865-47AE-A82A-953CCA04043B}" type="presParOf" srcId="{4DE8D6D6-210E-4992-A02D-72ED54FBB181}" destId="{B82819D6-E4F6-4E3B-BEE0-C166B637DDA2}" srcOrd="0" destOrd="0" presId="urn:microsoft.com/office/officeart/2005/8/layout/bList2"/>
    <dgm:cxn modelId="{CA668DDC-0159-4226-980D-D2D1E96D58CC}" type="presParOf" srcId="{4DE8D6D6-210E-4992-A02D-72ED54FBB181}" destId="{CCB00BE2-FB2F-4A2B-AA1D-B52BEC5FDE95}" srcOrd="1" destOrd="0" presId="urn:microsoft.com/office/officeart/2005/8/layout/bList2"/>
    <dgm:cxn modelId="{B593D27B-3BE5-4EF9-86C5-C9725C06B487}" type="presParOf" srcId="{4DE8D6D6-210E-4992-A02D-72ED54FBB181}" destId="{F024BB4F-3DB5-47E3-8C96-D78383727A5A}" srcOrd="2" destOrd="0" presId="urn:microsoft.com/office/officeart/2005/8/layout/bList2"/>
    <dgm:cxn modelId="{BB3B7A7D-E7FD-4ADD-A6AC-D078BABCCDE4}" type="presParOf" srcId="{4DE8D6D6-210E-4992-A02D-72ED54FBB181}" destId="{FA4BE8EE-28F2-4F48-B94C-5958D110B714}" srcOrd="3" destOrd="0" presId="urn:microsoft.com/office/officeart/2005/8/layout/bList2"/>
    <dgm:cxn modelId="{6476618C-62B1-4681-B5D8-3934D2F02037}" type="presParOf" srcId="{F5A04AEE-6DFD-4AD9-9E35-309024A4A732}" destId="{64A3CC14-2E61-4F34-90DF-CD8FF5F1FB78}" srcOrd="3" destOrd="0" presId="urn:microsoft.com/office/officeart/2005/8/layout/bList2"/>
    <dgm:cxn modelId="{B1512BDB-5B87-410B-A9D5-074C891E4A04}" type="presParOf" srcId="{F5A04AEE-6DFD-4AD9-9E35-309024A4A732}" destId="{99E89C32-65B7-433C-B3EC-D5FBAC7A951B}" srcOrd="4" destOrd="0" presId="urn:microsoft.com/office/officeart/2005/8/layout/bList2"/>
    <dgm:cxn modelId="{6EE5EC1F-97E0-4645-93EC-6BF9CE1D24E4}" type="presParOf" srcId="{99E89C32-65B7-433C-B3EC-D5FBAC7A951B}" destId="{705427CE-A016-4860-ABAE-217FBBAC5973}" srcOrd="0" destOrd="0" presId="urn:microsoft.com/office/officeart/2005/8/layout/bList2"/>
    <dgm:cxn modelId="{E3EE88EF-ACF8-4338-8954-4C715D3028E2}" type="presParOf" srcId="{99E89C32-65B7-433C-B3EC-D5FBAC7A951B}" destId="{5950D97A-3EEF-437B-9EB6-5A1294CE28E8}" srcOrd="1" destOrd="0" presId="urn:microsoft.com/office/officeart/2005/8/layout/bList2"/>
    <dgm:cxn modelId="{3FC5E936-AD3A-4513-BF8B-1564A2D3CE0F}" type="presParOf" srcId="{99E89C32-65B7-433C-B3EC-D5FBAC7A951B}" destId="{1531CE46-135A-4E99-816A-4B9D133AA80C}" srcOrd="2" destOrd="0" presId="urn:microsoft.com/office/officeart/2005/8/layout/bList2"/>
    <dgm:cxn modelId="{BC704CF6-B68F-40B9-9EC7-CC3A3A2F56E5}" type="presParOf" srcId="{99E89C32-65B7-433C-B3EC-D5FBAC7A951B}" destId="{A422B8F3-D4D6-4D09-AF7A-F766C1CD4CAB}" srcOrd="3" destOrd="0" presId="urn:microsoft.com/office/officeart/2005/8/layout/bList2"/>
    <dgm:cxn modelId="{20508E3E-B896-48A8-ACB0-FFAF6A1A31FC}" type="presParOf" srcId="{F5A04AEE-6DFD-4AD9-9E35-309024A4A732}" destId="{92671CF1-C9A0-4737-8268-B12177A56E36}" srcOrd="5" destOrd="0" presId="urn:microsoft.com/office/officeart/2005/8/layout/bList2"/>
    <dgm:cxn modelId="{03FEB750-A82B-47B3-B863-033BD6622D8C}" type="presParOf" srcId="{F5A04AEE-6DFD-4AD9-9E35-309024A4A732}" destId="{BB944AEC-D3B5-43D7-BF46-0A5E2C323A7F}" srcOrd="6" destOrd="0" presId="urn:microsoft.com/office/officeart/2005/8/layout/bList2"/>
    <dgm:cxn modelId="{01549814-47AF-4225-819B-213771830986}" type="presParOf" srcId="{BB944AEC-D3B5-43D7-BF46-0A5E2C323A7F}" destId="{94E8008B-7730-45AC-A81D-8D8971575BE1}" srcOrd="0" destOrd="0" presId="urn:microsoft.com/office/officeart/2005/8/layout/bList2"/>
    <dgm:cxn modelId="{C3C81046-1356-4D78-AE3D-C21B87368C3A}" type="presParOf" srcId="{BB944AEC-D3B5-43D7-BF46-0A5E2C323A7F}" destId="{ABF902A0-AFD9-4CA1-AC22-DDDF47A66610}" srcOrd="1" destOrd="0" presId="urn:microsoft.com/office/officeart/2005/8/layout/bList2"/>
    <dgm:cxn modelId="{0414BD88-C09A-40A7-B193-B4DFB130EF32}" type="presParOf" srcId="{BB944AEC-D3B5-43D7-BF46-0A5E2C323A7F}" destId="{825EE217-4965-4FB7-9044-7612A11A9256}" srcOrd="2" destOrd="0" presId="urn:microsoft.com/office/officeart/2005/8/layout/bList2"/>
    <dgm:cxn modelId="{F60EDE7F-3295-48CC-A250-533FD347B10D}" type="presParOf" srcId="{BB944AEC-D3B5-43D7-BF46-0A5E2C323A7F}" destId="{11100A85-1C29-44C7-99C3-FC31968F730C}" srcOrd="3" destOrd="0" presId="urn:microsoft.com/office/officeart/2005/8/layout/bList2"/>
    <dgm:cxn modelId="{9934E75B-9AD2-4F8A-BFB6-258F644CABA3}" type="presParOf" srcId="{F5A04AEE-6DFD-4AD9-9E35-309024A4A732}" destId="{F37C9703-8C24-4FB3-A339-EBD65E30E799}" srcOrd="7" destOrd="0" presId="urn:microsoft.com/office/officeart/2005/8/layout/bList2"/>
    <dgm:cxn modelId="{EC1A5EEE-C245-4F9E-B6EB-248E23F25732}" type="presParOf" srcId="{F5A04AEE-6DFD-4AD9-9E35-309024A4A732}" destId="{75882230-B4AA-408A-BE5D-5575047875B1}" srcOrd="8" destOrd="0" presId="urn:microsoft.com/office/officeart/2005/8/layout/bList2"/>
    <dgm:cxn modelId="{2393BE92-C33E-475F-B9C5-4509AF59A99E}" type="presParOf" srcId="{75882230-B4AA-408A-BE5D-5575047875B1}" destId="{D7663B89-8298-4C81-8A75-88CB25698023}" srcOrd="0" destOrd="0" presId="urn:microsoft.com/office/officeart/2005/8/layout/bList2"/>
    <dgm:cxn modelId="{7A9A1559-318C-4F4D-BD94-C5F59E3C6CA9}" type="presParOf" srcId="{75882230-B4AA-408A-BE5D-5575047875B1}" destId="{51552448-3489-4628-913F-14669347439F}" srcOrd="1" destOrd="0" presId="urn:microsoft.com/office/officeart/2005/8/layout/bList2"/>
    <dgm:cxn modelId="{A2B2DA34-1304-4064-BE12-9E0DFDC3C4E4}" type="presParOf" srcId="{75882230-B4AA-408A-BE5D-5575047875B1}" destId="{56684C5F-8FFC-4C18-BC8A-2846456C8008}" srcOrd="2" destOrd="0" presId="urn:microsoft.com/office/officeart/2005/8/layout/bList2"/>
    <dgm:cxn modelId="{8FCE7E15-0EAD-40EA-921A-EC64D178C098}" type="presParOf" srcId="{75882230-B4AA-408A-BE5D-5575047875B1}" destId="{845567C9-9DA0-459C-AA9A-8A53F24EC338}" srcOrd="3" destOrd="0" presId="urn:microsoft.com/office/officeart/2005/8/layout/bList2"/>
    <dgm:cxn modelId="{372CEA7F-88FF-4345-A193-0523C2FEF8F0}" type="presParOf" srcId="{F5A04AEE-6DFD-4AD9-9E35-309024A4A732}" destId="{25069E19-EAE1-471F-A7AE-720E7B0E7455}" srcOrd="9" destOrd="0" presId="urn:microsoft.com/office/officeart/2005/8/layout/bList2"/>
    <dgm:cxn modelId="{ADE7CDD2-77E2-4433-B7C1-F28690B00336}" type="presParOf" srcId="{F5A04AEE-6DFD-4AD9-9E35-309024A4A732}" destId="{D709CCDD-8A4E-4F7E-9551-2C806ED8C0C4}" srcOrd="10" destOrd="0" presId="urn:microsoft.com/office/officeart/2005/8/layout/bList2"/>
    <dgm:cxn modelId="{DE7189C4-5C10-4C3C-BC92-8D870981D6EE}" type="presParOf" srcId="{D709CCDD-8A4E-4F7E-9551-2C806ED8C0C4}" destId="{B6A720B2-F75F-481C-9DCB-15006F435324}" srcOrd="0" destOrd="0" presId="urn:microsoft.com/office/officeart/2005/8/layout/bList2"/>
    <dgm:cxn modelId="{887DD5DA-5A41-4EA8-BF6D-DAE4C4123E48}" type="presParOf" srcId="{D709CCDD-8A4E-4F7E-9551-2C806ED8C0C4}" destId="{F027C8FA-7315-450A-BAE6-FEFFB3B57D94}" srcOrd="1" destOrd="0" presId="urn:microsoft.com/office/officeart/2005/8/layout/bList2"/>
    <dgm:cxn modelId="{EAC3B5C7-E746-4245-9F03-D7266ACA4ED7}" type="presParOf" srcId="{D709CCDD-8A4E-4F7E-9551-2C806ED8C0C4}" destId="{FB195DA4-BADA-47CB-A99A-21DD17C49699}" srcOrd="2" destOrd="0" presId="urn:microsoft.com/office/officeart/2005/8/layout/bList2"/>
    <dgm:cxn modelId="{43F00E62-DB9A-423D-A09A-FBE60E5F3BC0}" type="presParOf" srcId="{D709CCDD-8A4E-4F7E-9551-2C806ED8C0C4}" destId="{7D933C89-35D9-4D93-AF5E-CFB677C399C5}" srcOrd="3" destOrd="0" presId="urn:microsoft.com/office/officeart/2005/8/layout/bList2"/>
    <dgm:cxn modelId="{ED4B4CCA-A744-4980-A457-260D01597AB4}" type="presParOf" srcId="{F5A04AEE-6DFD-4AD9-9E35-309024A4A732}" destId="{F68DC84B-E436-4B53-AF9D-B88E5E72A49A}" srcOrd="11" destOrd="0" presId="urn:microsoft.com/office/officeart/2005/8/layout/bList2"/>
    <dgm:cxn modelId="{23AA190F-EE68-42DC-A27A-F38E7E0B4FA7}" type="presParOf" srcId="{F5A04AEE-6DFD-4AD9-9E35-309024A4A732}" destId="{53BDD859-FE15-40F4-B9E6-51BFA32B60B0}" srcOrd="12" destOrd="0" presId="urn:microsoft.com/office/officeart/2005/8/layout/bList2"/>
    <dgm:cxn modelId="{570B3D7B-36EE-4EC6-85BF-178891C1F001}" type="presParOf" srcId="{53BDD859-FE15-40F4-B9E6-51BFA32B60B0}" destId="{971C6623-339B-4C81-8BD8-C44F26343B8B}" srcOrd="0" destOrd="0" presId="urn:microsoft.com/office/officeart/2005/8/layout/bList2"/>
    <dgm:cxn modelId="{74AEB413-F14E-4A7C-96DB-66662BC6275C}" type="presParOf" srcId="{53BDD859-FE15-40F4-B9E6-51BFA32B60B0}" destId="{F2C319CB-3F7B-4457-B759-2E8039E0013E}" srcOrd="1" destOrd="0" presId="urn:microsoft.com/office/officeart/2005/8/layout/bList2"/>
    <dgm:cxn modelId="{7585DFF0-DCB7-4B60-978C-A694120DDCBA}" type="presParOf" srcId="{53BDD859-FE15-40F4-B9E6-51BFA32B60B0}" destId="{65F71AEE-FAF7-448C-A934-5827DE874FCA}" srcOrd="2" destOrd="0" presId="urn:microsoft.com/office/officeart/2005/8/layout/bList2"/>
    <dgm:cxn modelId="{C6DF608C-C947-4768-A97B-5ECFF3397AE2}" type="presParOf" srcId="{53BDD859-FE15-40F4-B9E6-51BFA32B60B0}" destId="{BEB504AA-CB2A-483F-AF87-E98391EE2EBE}" srcOrd="3" destOrd="0" presId="urn:microsoft.com/office/officeart/2005/8/layout/bList2"/>
    <dgm:cxn modelId="{B9C898F9-14F2-4849-98F6-A8D50C072BEE}" type="presParOf" srcId="{F5A04AEE-6DFD-4AD9-9E35-309024A4A732}" destId="{B95FBBED-EFAB-4905-B99E-E5A0D0042497}" srcOrd="13" destOrd="0" presId="urn:microsoft.com/office/officeart/2005/8/layout/bList2"/>
    <dgm:cxn modelId="{AEC8776D-F4B0-4430-A9A2-4D143E75AD51}" type="presParOf" srcId="{F5A04AEE-6DFD-4AD9-9E35-309024A4A732}" destId="{EC9967D9-2D4F-4F95-9A53-3427CD8326CD}" srcOrd="14" destOrd="0" presId="urn:microsoft.com/office/officeart/2005/8/layout/bList2"/>
    <dgm:cxn modelId="{C360A83C-0281-4C93-A5F5-99312A3781A1}" type="presParOf" srcId="{EC9967D9-2D4F-4F95-9A53-3427CD8326CD}" destId="{6E6A94AC-1C55-47FD-872C-3425D87CB082}" srcOrd="0" destOrd="0" presId="urn:microsoft.com/office/officeart/2005/8/layout/bList2"/>
    <dgm:cxn modelId="{809960B7-3FE5-4980-AABD-452F12D5278B}" type="presParOf" srcId="{EC9967D9-2D4F-4F95-9A53-3427CD8326CD}" destId="{1397E743-654C-4D65-B28B-A61414E99709}" srcOrd="1" destOrd="0" presId="urn:microsoft.com/office/officeart/2005/8/layout/bList2"/>
    <dgm:cxn modelId="{207D8BCA-6C5F-41E6-946D-515E770B4C1E}" type="presParOf" srcId="{EC9967D9-2D4F-4F95-9A53-3427CD8326CD}" destId="{CC96E37C-7C4A-4842-A6E5-9CE1CA420A43}" srcOrd="2" destOrd="0" presId="urn:microsoft.com/office/officeart/2005/8/layout/bList2"/>
    <dgm:cxn modelId="{A644C345-D640-46A6-85FE-DCF9DE171B8A}" type="presParOf" srcId="{EC9967D9-2D4F-4F95-9A53-3427CD8326CD}" destId="{5684D02C-B303-4A1C-8BC2-CCFF60355F75}" srcOrd="3" destOrd="0" presId="urn:microsoft.com/office/officeart/2005/8/layout/bList2"/>
    <dgm:cxn modelId="{8E8A4C61-63D8-4794-A689-54398C79515F}" type="presParOf" srcId="{F5A04AEE-6DFD-4AD9-9E35-309024A4A732}" destId="{EF7A2F2E-8B4C-4D59-A313-4E66683264B8}" srcOrd="15" destOrd="0" presId="urn:microsoft.com/office/officeart/2005/8/layout/bList2"/>
    <dgm:cxn modelId="{06D461AA-6C01-439A-A53B-C5EA535AF236}" type="presParOf" srcId="{F5A04AEE-6DFD-4AD9-9E35-309024A4A732}" destId="{12B08EBC-7017-40BD-BC60-033A9EFD02B1}" srcOrd="16" destOrd="0" presId="urn:microsoft.com/office/officeart/2005/8/layout/bList2"/>
    <dgm:cxn modelId="{B7BEF6F4-82E4-48E6-8016-ABBD9FACFDFB}" type="presParOf" srcId="{12B08EBC-7017-40BD-BC60-033A9EFD02B1}" destId="{D25A07E3-BDE8-44C4-AF47-0CD8A0355858}" srcOrd="0" destOrd="0" presId="urn:microsoft.com/office/officeart/2005/8/layout/bList2"/>
    <dgm:cxn modelId="{D70E75C5-1D99-467E-B8A4-E47DEF057CC7}" type="presParOf" srcId="{12B08EBC-7017-40BD-BC60-033A9EFD02B1}" destId="{91E437D0-457B-4174-8B22-5F4A2AFA010A}" srcOrd="1" destOrd="0" presId="urn:microsoft.com/office/officeart/2005/8/layout/bList2"/>
    <dgm:cxn modelId="{540C40CE-190E-4650-A90A-5564FFA61AFF}" type="presParOf" srcId="{12B08EBC-7017-40BD-BC60-033A9EFD02B1}" destId="{0E833487-214C-484D-AC7A-ABBDCA72811F}" srcOrd="2" destOrd="0" presId="urn:microsoft.com/office/officeart/2005/8/layout/bList2"/>
    <dgm:cxn modelId="{5B1DE2B0-33D5-4D88-B3E8-1E58706F522A}" type="presParOf" srcId="{12B08EBC-7017-40BD-BC60-033A9EFD02B1}" destId="{974C63A0-AD7D-457E-9C1B-8CEB1459C842}" srcOrd="3" destOrd="0" presId="urn:microsoft.com/office/officeart/2005/8/layout/bList2"/>
    <dgm:cxn modelId="{76705B06-AE1A-4F8D-8430-F251A3A540CE}" type="presParOf" srcId="{F5A04AEE-6DFD-4AD9-9E35-309024A4A732}" destId="{08B1433B-E945-4EEC-82CF-220FC6F44844}" srcOrd="17" destOrd="0" presId="urn:microsoft.com/office/officeart/2005/8/layout/bList2"/>
    <dgm:cxn modelId="{DD93912D-AE0C-47BC-BEBB-0E315F15614B}" type="presParOf" srcId="{F5A04AEE-6DFD-4AD9-9E35-309024A4A732}" destId="{D81AA612-BA89-42FE-A6BA-877ECE888254}" srcOrd="18" destOrd="0" presId="urn:microsoft.com/office/officeart/2005/8/layout/bList2"/>
    <dgm:cxn modelId="{955C6FE1-D62C-41BC-B5C4-A44768D809FD}" type="presParOf" srcId="{D81AA612-BA89-42FE-A6BA-877ECE888254}" destId="{85C66544-3945-40EB-800B-C971C733B0E4}" srcOrd="0" destOrd="0" presId="urn:microsoft.com/office/officeart/2005/8/layout/bList2"/>
    <dgm:cxn modelId="{DB82E6A2-BE0D-4D61-8A62-47C4CB9B6990}" type="presParOf" srcId="{D81AA612-BA89-42FE-A6BA-877ECE888254}" destId="{00C1B25B-544F-40DE-86AB-8E7629E17BE3}" srcOrd="1" destOrd="0" presId="urn:microsoft.com/office/officeart/2005/8/layout/bList2"/>
    <dgm:cxn modelId="{D055B2B6-89BB-4B53-963C-F7D059963FFB}" type="presParOf" srcId="{D81AA612-BA89-42FE-A6BA-877ECE888254}" destId="{2436D654-64E0-43CF-B5DD-149DD1516312}" srcOrd="2" destOrd="0" presId="urn:microsoft.com/office/officeart/2005/8/layout/bList2"/>
    <dgm:cxn modelId="{F1CD89EB-65C9-43EA-941E-7A2B981065D3}"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6D4FA-5901-4F53-B84F-A060BD9D3539}">
      <dsp:nvSpPr>
        <dsp:cNvPr id="0" name=""/>
        <dsp:cNvSpPr/>
      </dsp:nvSpPr>
      <dsp:spPr>
        <a:xfrm>
          <a:off x="39908" y="0"/>
          <a:ext cx="3821287" cy="327529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92B84CF-BFAD-42C3-84A1-03309D863829}">
      <dsp:nvSpPr>
        <dsp:cNvPr id="0" name=""/>
        <dsp:cNvSpPr/>
      </dsp:nvSpPr>
      <dsp:spPr>
        <a:xfrm>
          <a:off x="73000" y="2292707"/>
          <a:ext cx="3821287" cy="78607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pl-PL" sz="3600" b="1" kern="1200" dirty="0" err="1"/>
            <a:t>biologische Vielfalt</a:t>
          </a:r>
          <a:endParaRPr lang="pl-PL" sz="3600" b="1" kern="1200" dirty="0"/>
        </a:p>
      </dsp:txBody>
      <dsp:txXfrm>
        <a:off x="73000" y="2292707"/>
        <a:ext cx="3821287" cy="786071"/>
      </dsp:txXfrm>
    </dsp:sp>
    <dsp:sp modelId="{280CC280-AE07-4187-A786-948E01ECAEF2}">
      <dsp:nvSpPr>
        <dsp:cNvPr id="0" name=""/>
        <dsp:cNvSpPr/>
      </dsp:nvSpPr>
      <dsp:spPr>
        <a:xfrm>
          <a:off x="5341169" y="0"/>
          <a:ext cx="3821287" cy="327529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F24BFD-F6F8-4E61-830F-0A024413AD91}">
      <dsp:nvSpPr>
        <dsp:cNvPr id="0" name=""/>
        <dsp:cNvSpPr/>
      </dsp:nvSpPr>
      <dsp:spPr>
        <a:xfrm>
          <a:off x="5363333" y="2292707"/>
          <a:ext cx="3821287" cy="78607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pl-PL" sz="3600" b="1" kern="1200" dirty="0" err="1"/>
            <a:t>Tierschutz</a:t>
          </a:r>
          <a:endParaRPr lang="pl-PL" sz="3600" b="1" kern="1200" dirty="0"/>
        </a:p>
      </dsp:txBody>
      <dsp:txXfrm>
        <a:off x="5363333" y="2292707"/>
        <a:ext cx="3821287" cy="7860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err="1"/>
            <a:t>Polnisches Bergschaf</a:t>
          </a:r>
          <a:endParaRPr lang="pl-PL" sz="1400" kern="1200" dirty="0"/>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10076"/>
        <a:ext cx="1775794" cy="1341459"/>
      </dsp:txXfrm>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Wrzosówka </a:t>
          </a:r>
          <a:r>
            <a:rPr lang="pl-PL" sz="1800" kern="1200" dirty="0" err="1"/>
            <a:t>Schafe</a:t>
          </a:r>
          <a:endParaRPr lang="pl-PL" sz="1800" kern="1200" dirty="0"/>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4341081" y="210076"/>
        <a:ext cx="1775794" cy="1341459"/>
      </dsp:txXfrm>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Sarda-Schaf</a:t>
          </a:r>
          <a:endParaRPr lang="pl-PL" sz="18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 Gentile di </a:t>
          </a:r>
          <a:r>
            <a:rPr lang="pl-PL" sz="1600" kern="1200" dirty="0" err="1"/>
            <a:t>Puglia (Apulien)</a:t>
          </a:r>
          <a:endParaRPr lang="pl-PL" sz="16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8644214" y="210076"/>
        <a:ext cx="1775794" cy="1341459"/>
      </dsp:txXfrm>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Tiroler </a:t>
          </a:r>
          <a:r>
            <a:rPr lang="pl-PL" sz="1800" kern="1200" dirty="0"/>
            <a:t>Steinschaf </a:t>
          </a:r>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5762" y="2608404"/>
          <a:ext cx="1840166" cy="1373645"/>
        </a:xfrm>
        <a:prstGeom prst="round2SameRect">
          <a:avLst>
            <a:gd name="adj1" fmla="val 8000"/>
            <a:gd name="adj2" fmla="val 0"/>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Krainer Steinschaf</a:t>
          </a:r>
          <a:endParaRPr lang="pl-PL" sz="1600" kern="1200" dirty="0"/>
        </a:p>
      </dsp:txBody>
      <dsp:txXfrm>
        <a:off x="5762" y="3982049"/>
        <a:ext cx="1295891" cy="590667"/>
      </dsp:txXfrm>
    </dsp:sp>
    <dsp:sp modelId="{7D933C89-35D9-4D93-AF5E-CFB677C399C5}">
      <dsp:nvSpPr>
        <dsp:cNvPr id="0" name=""/>
        <dsp:cNvSpPr/>
      </dsp:nvSpPr>
      <dsp:spPr>
        <a:xfrm>
          <a:off x="1353709"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4770" tIns="0" rIns="21590" bIns="0" numCol="1" spcCol="1270" anchor="ctr" anchorCtr="0">
          <a:noAutofit/>
        </a:bodyPr>
        <a:lstStyle/>
        <a:p>
          <a:pPr marL="0" lvl="0" indent="0" algn="ctr" defTabSz="755650">
            <a:lnSpc>
              <a:spcPct val="90000"/>
            </a:lnSpc>
            <a:spcBef>
              <a:spcPct val="0"/>
            </a:spcBef>
            <a:spcAft>
              <a:spcPct val="35000"/>
            </a:spcAft>
            <a:buNone/>
          </a:pPr>
          <a:r>
            <a:rPr lang="pl-PL" sz="1700" kern="1200" dirty="0" err="1"/>
            <a:t>Walachisches Schaf</a:t>
          </a:r>
          <a:endParaRPr lang="pl-PL" sz="17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Valaška-Schaf</a:t>
          </a:r>
          <a:endParaRPr lang="pl-PL" sz="1800" kern="1200" dirty="0"/>
        </a:p>
      </dsp:txBody>
      <dsp:txXfrm>
        <a:off x="4308895" y="3982049"/>
        <a:ext cx="1295891" cy="590667"/>
      </dsp:txXfrm>
    </dsp:sp>
    <dsp:sp modelId="{5684D02C-B303-4A1C-8BC2-CCFF60355F75}">
      <dsp:nvSpPr>
        <dsp:cNvPr id="0" name=""/>
        <dsp:cNvSpPr/>
      </dsp:nvSpPr>
      <dsp:spPr>
        <a:xfrm>
          <a:off x="5656842" y="4075871"/>
          <a:ext cx="644058" cy="644058"/>
        </a:xfrm>
        <a:prstGeom prst="ellipse">
          <a:avLst/>
        </a:prstGeom>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Galway-Schaf</a:t>
          </a:r>
          <a:endParaRPr lang="pl-PL" sz="1800" kern="1200" dirty="0"/>
        </a:p>
      </dsp:txBody>
      <dsp:txXfrm>
        <a:off x="6460462" y="3982049"/>
        <a:ext cx="1295891" cy="590667"/>
      </dsp:txXfrm>
    </dsp:sp>
    <dsp:sp modelId="{974C63A0-AD7D-457E-9C1B-8CEB1459C842}">
      <dsp:nvSpPr>
        <dsp:cNvPr id="0" name=""/>
        <dsp:cNvSpPr/>
      </dsp:nvSpPr>
      <dsp:spPr>
        <a:xfrm>
          <a:off x="7808409"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rotWithShape="0">
          <a:blip xmlns:r="http://schemas.openxmlformats.org/officeDocument/2006/relationships" r:embed="rId16"/>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Irischer Herdwick</a:t>
          </a:r>
          <a:endParaRPr lang="pl-PL" sz="1800" kern="1200" dirty="0"/>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Sandomierz </a:t>
          </a:r>
          <a:r>
            <a:rPr lang="pl-PL" sz="1800" kern="1200" dirty="0" err="1"/>
            <a:t>Ziege</a:t>
          </a:r>
          <a:endParaRPr lang="pl-PL" sz="1800" kern="1200" dirty="0"/>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Garganica-Ziege</a:t>
          </a:r>
          <a:endParaRPr lang="pl-PL" sz="1800" kern="1200" dirty="0"/>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Girgentana Ziege</a:t>
          </a:r>
          <a:endParaRPr lang="pl-PL" sz="18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Sarda-Ziege</a:t>
          </a:r>
          <a:endParaRPr lang="pl-PL" sz="18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0">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Pinzgauer Ziege</a:t>
          </a:r>
          <a:endParaRPr lang="pl-PL" sz="1800" kern="1200" dirty="0"/>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5762" y="2608404"/>
          <a:ext cx="1840166" cy="1373645"/>
        </a:xfrm>
        <a:prstGeom prst="round2SameRect">
          <a:avLst>
            <a:gd name="adj1" fmla="val 8000"/>
            <a:gd name="adj2" fmla="val 0"/>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Blobe Ziege</a:t>
          </a:r>
          <a:endParaRPr lang="pl-PL" sz="1600" kern="1200" dirty="0"/>
        </a:p>
      </dsp:txBody>
      <dsp:txXfrm>
        <a:off x="5762" y="3982049"/>
        <a:ext cx="1295891" cy="590667"/>
      </dsp:txXfrm>
    </dsp:sp>
    <dsp:sp modelId="{7D933C89-35D9-4D93-AF5E-CFB677C399C5}">
      <dsp:nvSpPr>
        <dsp:cNvPr id="0" name=""/>
        <dsp:cNvSpPr/>
      </dsp:nvSpPr>
      <dsp:spPr>
        <a:xfrm>
          <a:off x="1353709"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Pfauenziege</a:t>
          </a:r>
          <a:endParaRPr lang="pl-PL" sz="18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Valaška-Schaf</a:t>
          </a:r>
          <a:endParaRPr lang="pl-PL" sz="1800" kern="1200" dirty="0"/>
        </a:p>
      </dsp:txBody>
      <dsp:txXfrm>
        <a:off x="4308895" y="3982049"/>
        <a:ext cx="1295891" cy="590667"/>
      </dsp:txXfrm>
    </dsp:sp>
    <dsp:sp modelId="{5684D02C-B303-4A1C-8BC2-CCFF60355F75}">
      <dsp:nvSpPr>
        <dsp:cNvPr id="0" name=""/>
        <dsp:cNvSpPr/>
      </dsp:nvSpPr>
      <dsp:spPr>
        <a:xfrm>
          <a:off x="5656842" y="4075871"/>
          <a:ext cx="644058" cy="644058"/>
        </a:xfrm>
        <a:prstGeom prst="ellipse">
          <a:avLst/>
        </a:prstGeom>
        <a:blipFill>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Alte </a:t>
          </a:r>
          <a:r>
            <a:rPr lang="pl-PL" sz="1800" kern="1200" dirty="0"/>
            <a:t>irische </a:t>
          </a:r>
          <a:r>
            <a:rPr lang="pl-PL" sz="1800" kern="1200" dirty="0" err="1"/>
            <a:t>Ziege</a:t>
          </a:r>
          <a:endParaRPr lang="pl-PL" sz="1800" kern="1200" dirty="0"/>
        </a:p>
      </dsp:txBody>
      <dsp:txXfrm>
        <a:off x="6460462" y="3982049"/>
        <a:ext cx="1295891" cy="590667"/>
      </dsp:txXfrm>
    </dsp:sp>
    <dsp:sp modelId="{974C63A0-AD7D-457E-9C1B-8CEB1459C842}">
      <dsp:nvSpPr>
        <dsp:cNvPr id="0" name=""/>
        <dsp:cNvSpPr/>
      </dsp:nvSpPr>
      <dsp:spPr>
        <a:xfrm>
          <a:off x="7808409"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Belclare Schafe</a:t>
          </a:r>
          <a:endParaRPr lang="pl-PL" sz="1800" kern="1200" dirty="0"/>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44264-2CA9-4846-B350-4D4CF4A9E0B0}">
      <dsp:nvSpPr>
        <dsp:cNvPr id="0" name=""/>
        <dsp:cNvSpPr/>
      </dsp:nvSpPr>
      <dsp:spPr>
        <a:xfrm>
          <a:off x="0" y="0"/>
          <a:ext cx="7056381" cy="1262625"/>
        </a:xfrm>
        <a:prstGeom prst="roundRect">
          <a:avLst>
            <a:gd name="adj" fmla="val 10000"/>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pl-PL" sz="2300" b="1" i="0" kern="1200" dirty="0">
              <a:solidFill>
                <a:srgbClr val="000000"/>
              </a:solidFill>
            </a:rPr>
            <a:t>ÖKOLOGISCHER UND AGROÖKOLOGISCHER LANDBAU</a:t>
          </a:r>
          <a:endParaRPr lang="pl-PL" sz="2300" b="1" kern="1200" dirty="0">
            <a:solidFill>
              <a:srgbClr val="000000"/>
            </a:solidFill>
          </a:endParaRPr>
        </a:p>
      </dsp:txBody>
      <dsp:txXfrm>
        <a:off x="36981" y="36981"/>
        <a:ext cx="5587218" cy="1188663"/>
      </dsp:txXfrm>
    </dsp:sp>
    <dsp:sp modelId="{C8317B0B-2B68-4B31-AC6D-CDFEAC4161F4}">
      <dsp:nvSpPr>
        <dsp:cNvPr id="0" name=""/>
        <dsp:cNvSpPr/>
      </dsp:nvSpPr>
      <dsp:spPr>
        <a:xfrm>
          <a:off x="630099" y="1492193"/>
          <a:ext cx="6978126" cy="126262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err="1">
              <a:solidFill>
                <a:srgbClr val="000000"/>
              </a:solidFill>
            </a:rPr>
            <a:t>Bio-Zertifizierung </a:t>
          </a:r>
          <a:r>
            <a:rPr lang="pl-PL" sz="2300" b="0" i="0" kern="1200" dirty="0">
              <a:solidFill>
                <a:srgbClr val="000000"/>
              </a:solidFill>
            </a:rPr>
            <a:t>- </a:t>
          </a:r>
          <a:r>
            <a:rPr lang="pl-PL" sz="2300" b="0" i="0" kern="1200" dirty="0" err="1">
              <a:solidFill>
                <a:srgbClr val="000000"/>
              </a:solidFill>
            </a:rPr>
            <a:t>Ausschluss </a:t>
          </a:r>
          <a:r>
            <a:rPr lang="pl-PL" sz="2300" b="0" i="0" kern="1200" dirty="0">
              <a:solidFill>
                <a:srgbClr val="000000"/>
              </a:solidFill>
            </a:rPr>
            <a:t>von </a:t>
          </a:r>
          <a:r>
            <a:rPr lang="en-US" sz="2300" b="0" i="0" kern="1200" dirty="0">
              <a:solidFill>
                <a:srgbClr val="000000"/>
              </a:solidFill>
            </a:rPr>
            <a:t>synthetischen Betriebsmitteln und </a:t>
          </a:r>
          <a:r>
            <a:rPr lang="en-US" sz="2300" b="0" i="0" kern="1200" dirty="0" err="1">
              <a:solidFill>
                <a:srgbClr val="000000"/>
              </a:solidFill>
            </a:rPr>
            <a:t>Betonung des </a:t>
          </a:r>
          <a:r>
            <a:rPr lang="en-US" sz="2300" b="0" i="0" kern="1200" dirty="0">
              <a:solidFill>
                <a:srgbClr val="000000"/>
              </a:solidFill>
            </a:rPr>
            <a:t>Tierschutzes.</a:t>
          </a:r>
          <a:endParaRPr lang="pl-PL" sz="2300" b="0" i="0" kern="1200" dirty="0">
            <a:solidFill>
              <a:srgbClr val="000000"/>
            </a:solidFill>
          </a:endParaRPr>
        </a:p>
      </dsp:txBody>
      <dsp:txXfrm>
        <a:off x="667080" y="1529174"/>
        <a:ext cx="5508141" cy="1188663"/>
      </dsp:txXfrm>
    </dsp:sp>
    <dsp:sp modelId="{AABD881E-97CD-45B8-B4CC-4318E53DE0F2}">
      <dsp:nvSpPr>
        <dsp:cNvPr id="0" name=""/>
        <dsp:cNvSpPr/>
      </dsp:nvSpPr>
      <dsp:spPr>
        <a:xfrm>
          <a:off x="1173123" y="2984386"/>
          <a:ext cx="7056381" cy="1262625"/>
        </a:xfrm>
        <a:prstGeom prst="roundRect">
          <a:avLst>
            <a:gd name="adj" fmla="val 10000"/>
          </a:avLst>
        </a:prstGeom>
        <a:solidFill>
          <a:srgbClr val="9FDADF"/>
        </a:solidFill>
        <a:ln w="12700" cap="flat" cmpd="sng" algn="ctr">
          <a:solidFill>
            <a:srgbClr val="9DD8D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a:solidFill>
                <a:srgbClr val="000000"/>
              </a:solidFill>
            </a:rPr>
            <a:t>Umsichtige Verwendung von Antibiotika und alternative Gesundheitspraktiken </a:t>
          </a:r>
          <a:r>
            <a:rPr lang="en-US" sz="2300" b="0" i="0" kern="1200" dirty="0">
              <a:solidFill>
                <a:srgbClr val="000000"/>
              </a:solidFill>
            </a:rPr>
            <a:t>- Verringerung der Resistenz gegen antimikrobielle Mittel </a:t>
          </a:r>
          <a:endParaRPr lang="pl-PL" sz="2300" b="0" i="0" kern="1200" dirty="0">
            <a:solidFill>
              <a:srgbClr val="000000"/>
            </a:solidFill>
          </a:endParaRPr>
        </a:p>
      </dsp:txBody>
      <dsp:txXfrm>
        <a:off x="1210104" y="3021367"/>
        <a:ext cx="5579561" cy="1188663"/>
      </dsp:txXfrm>
    </dsp:sp>
    <dsp:sp modelId="{6F158B58-16F8-4E6F-BFE4-283868F9BCDB}">
      <dsp:nvSpPr>
        <dsp:cNvPr id="0" name=""/>
        <dsp:cNvSpPr/>
      </dsp:nvSpPr>
      <dsp:spPr>
        <a:xfrm>
          <a:off x="1764095" y="4476579"/>
          <a:ext cx="7056381" cy="126262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l-PL" sz="2300" b="1" i="0" kern="1200" dirty="0" err="1">
              <a:solidFill>
                <a:srgbClr val="000000"/>
              </a:solidFill>
            </a:rPr>
            <a:t>Verringerung der Methanemissionen </a:t>
          </a:r>
          <a:r>
            <a:rPr lang="pl-PL" sz="2300" b="1" i="0" kern="1200" dirty="0">
              <a:solidFill>
                <a:srgbClr val="000000"/>
              </a:solidFill>
            </a:rPr>
            <a:t>und </a:t>
          </a:r>
          <a:r>
            <a:rPr lang="pl-PL" sz="2300" b="1" i="0" kern="1200" dirty="0" err="1">
              <a:solidFill>
                <a:srgbClr val="000000"/>
              </a:solidFill>
            </a:rPr>
            <a:t>Kohlenstoffbindung </a:t>
          </a:r>
          <a:r>
            <a:rPr lang="pl-PL" sz="2300" b="0" i="0" kern="1200" dirty="0">
              <a:solidFill>
                <a:srgbClr val="000000"/>
              </a:solidFill>
            </a:rPr>
            <a:t>- </a:t>
          </a:r>
          <a:r>
            <a:rPr lang="pl-PL" sz="2300" b="0" i="0" kern="1200" dirty="0" err="1">
              <a:solidFill>
                <a:srgbClr val="000000"/>
              </a:solidFill>
            </a:rPr>
            <a:t>Bemühungen zur Eindämmung des Klimawandels</a:t>
          </a:r>
          <a:endParaRPr lang="pl-PL" sz="2300" b="0" kern="1200" dirty="0">
            <a:solidFill>
              <a:srgbClr val="000000"/>
            </a:solidFill>
          </a:endParaRPr>
        </a:p>
      </dsp:txBody>
      <dsp:txXfrm>
        <a:off x="1801076" y="4513560"/>
        <a:ext cx="5570741" cy="1188663"/>
      </dsp:txXfrm>
    </dsp:sp>
    <dsp:sp modelId="{B30950CC-B4F5-4FB4-82DA-D80142950FC6}">
      <dsp:nvSpPr>
        <dsp:cNvPr id="0" name=""/>
        <dsp:cNvSpPr/>
      </dsp:nvSpPr>
      <dsp:spPr>
        <a:xfrm>
          <a:off x="6235675" y="967056"/>
          <a:ext cx="820706" cy="8207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pl-PL" sz="2300" kern="1200">
            <a:solidFill>
              <a:srgbClr val="000000"/>
            </a:solidFill>
          </a:endParaRPr>
        </a:p>
      </dsp:txBody>
      <dsp:txXfrm>
        <a:off x="6420334" y="967056"/>
        <a:ext cx="451388" cy="617581"/>
      </dsp:txXfrm>
    </dsp:sp>
    <dsp:sp modelId="{30DDCE52-6F42-458E-B2C3-27A3F4172FF1}">
      <dsp:nvSpPr>
        <dsp:cNvPr id="0" name=""/>
        <dsp:cNvSpPr/>
      </dsp:nvSpPr>
      <dsp:spPr>
        <a:xfrm>
          <a:off x="6826647" y="2459249"/>
          <a:ext cx="820706" cy="8207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pl-PL" sz="2300" kern="1200">
            <a:solidFill>
              <a:srgbClr val="000000"/>
            </a:solidFill>
          </a:endParaRPr>
        </a:p>
      </dsp:txBody>
      <dsp:txXfrm>
        <a:off x="7011306" y="2459249"/>
        <a:ext cx="451388" cy="617581"/>
      </dsp:txXfrm>
    </dsp:sp>
    <dsp:sp modelId="{39E411C3-86CE-4565-9579-68479178A24E}">
      <dsp:nvSpPr>
        <dsp:cNvPr id="0" name=""/>
        <dsp:cNvSpPr/>
      </dsp:nvSpPr>
      <dsp:spPr>
        <a:xfrm>
          <a:off x="7408798" y="3951442"/>
          <a:ext cx="820706" cy="8207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pl-PL" sz="2300" kern="1200">
            <a:solidFill>
              <a:srgbClr val="000000"/>
            </a:solidFill>
          </a:endParaRPr>
        </a:p>
      </dsp:txBody>
      <dsp:txXfrm>
        <a:off x="7593457" y="3951442"/>
        <a:ext cx="451388" cy="6175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8CBA9-F20E-4292-AD38-1159876DB517}">
      <dsp:nvSpPr>
        <dsp:cNvPr id="0" name=""/>
        <dsp:cNvSpPr/>
      </dsp:nvSpPr>
      <dsp:spPr>
        <a:xfrm>
          <a:off x="227108" y="800979"/>
          <a:ext cx="5384059" cy="16825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9626" tIns="80010" rIns="80010" bIns="80010" numCol="1" spcCol="1270" anchor="ctr" anchorCtr="0">
          <a:noAutofit/>
        </a:bodyPr>
        <a:lstStyle/>
        <a:p>
          <a:pPr marL="0" lvl="0" indent="0" algn="l" defTabSz="933450">
            <a:lnSpc>
              <a:spcPct val="90000"/>
            </a:lnSpc>
            <a:spcBef>
              <a:spcPct val="0"/>
            </a:spcBef>
            <a:spcAft>
              <a:spcPct val="35000"/>
            </a:spcAft>
            <a:buNone/>
          </a:pPr>
          <a:r>
            <a:rPr lang="pl-PL" sz="2100" b="1" kern="1200" dirty="0">
              <a:solidFill>
                <a:srgbClr val="000000"/>
              </a:solidFill>
            </a:rPr>
            <a:t>VERFÜGBARKEIT VON FREMDENFUTTER </a:t>
          </a:r>
          <a:r>
            <a:rPr lang="pl-PL" sz="2100" kern="1200" dirty="0">
              <a:solidFill>
                <a:srgbClr val="000000"/>
              </a:solidFill>
            </a:rPr>
            <a:t>- </a:t>
          </a:r>
          <a:r>
            <a:rPr lang="en-US" sz="2100" kern="1200" dirty="0" err="1">
              <a:solidFill>
                <a:srgbClr val="000000"/>
              </a:solidFill>
            </a:rPr>
            <a:t>Grünland </a:t>
          </a:r>
          <a:r>
            <a:rPr lang="en-US" sz="2100" kern="1200" dirty="0">
              <a:solidFill>
                <a:srgbClr val="000000"/>
              </a:solidFill>
            </a:rPr>
            <a:t>oder Weiden müssen das ganze Jahr über ausreichend Futter für das Vieh liefern, ohne dass es überweidet wird.</a:t>
          </a:r>
          <a:endParaRPr lang="pl-PL" sz="2100" kern="1200" dirty="0">
            <a:solidFill>
              <a:srgbClr val="000000"/>
            </a:solidFill>
          </a:endParaRPr>
        </a:p>
      </dsp:txBody>
      <dsp:txXfrm>
        <a:off x="227108" y="800979"/>
        <a:ext cx="5384059" cy="1682518"/>
      </dsp:txXfrm>
    </dsp:sp>
    <dsp:sp modelId="{CC546CA7-6192-4FAC-81B4-BCA35A21528C}">
      <dsp:nvSpPr>
        <dsp:cNvPr id="0" name=""/>
        <dsp:cNvSpPr/>
      </dsp:nvSpPr>
      <dsp:spPr>
        <a:xfrm>
          <a:off x="2772" y="557949"/>
          <a:ext cx="1177763" cy="1766644"/>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8F46D2-E640-400E-82EE-B7ED8ADF7495}">
      <dsp:nvSpPr>
        <dsp:cNvPr id="0" name=""/>
        <dsp:cNvSpPr/>
      </dsp:nvSpPr>
      <dsp:spPr>
        <a:xfrm>
          <a:off x="6087686" y="800979"/>
          <a:ext cx="5384059" cy="16825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9626" tIns="80010" rIns="80010" bIns="80010" numCol="1" spcCol="1270" anchor="ctr" anchorCtr="0">
          <a:noAutofit/>
        </a:bodyPr>
        <a:lstStyle/>
        <a:p>
          <a:pPr marL="0" lvl="0" indent="0" algn="l" defTabSz="933450">
            <a:lnSpc>
              <a:spcPct val="90000"/>
            </a:lnSpc>
            <a:spcBef>
              <a:spcPct val="0"/>
            </a:spcBef>
            <a:spcAft>
              <a:spcPct val="35000"/>
            </a:spcAft>
            <a:buNone/>
          </a:pPr>
          <a:r>
            <a:rPr lang="pl-PL" sz="2100" b="1" kern="1200" dirty="0">
              <a:solidFill>
                <a:srgbClr val="000000"/>
              </a:solidFill>
            </a:rPr>
            <a:t>GESUNDHEIT DES BODENS </a:t>
          </a:r>
          <a:r>
            <a:rPr lang="pl-PL" sz="2100" kern="1200" dirty="0">
              <a:solidFill>
                <a:srgbClr val="000000"/>
              </a:solidFill>
            </a:rPr>
            <a:t>- </a:t>
          </a:r>
          <a:r>
            <a:rPr lang="en-US" sz="2100" kern="1200" dirty="0">
              <a:solidFill>
                <a:srgbClr val="000000"/>
              </a:solidFill>
            </a:rPr>
            <a:t>gut geführte Beweidung verbessert die Bodenstruktur und fördert die Kohlenstoffbindung </a:t>
          </a:r>
          <a:r>
            <a:rPr lang="pl-PL" sz="2100" kern="1200" dirty="0">
              <a:solidFill>
                <a:srgbClr val="000000"/>
              </a:solidFill>
            </a:rPr>
            <a:t>(</a:t>
          </a:r>
          <a:r>
            <a:rPr lang="en-US" sz="2100" kern="1200" dirty="0">
              <a:solidFill>
                <a:srgbClr val="000000"/>
              </a:solidFill>
            </a:rPr>
            <a:t>Überbesatz kann den Boden verdichten und die Fruchtbarkeit verringern</a:t>
          </a:r>
          <a:r>
            <a:rPr lang="pl-PL" sz="2100" kern="1200" dirty="0">
              <a:solidFill>
                <a:srgbClr val="000000"/>
              </a:solidFill>
            </a:rPr>
            <a:t>)</a:t>
          </a:r>
        </a:p>
      </dsp:txBody>
      <dsp:txXfrm>
        <a:off x="6087686" y="800979"/>
        <a:ext cx="5384059" cy="1682518"/>
      </dsp:txXfrm>
    </dsp:sp>
    <dsp:sp modelId="{946E7052-FC29-4597-96F7-D0276B709902}">
      <dsp:nvSpPr>
        <dsp:cNvPr id="0" name=""/>
        <dsp:cNvSpPr/>
      </dsp:nvSpPr>
      <dsp:spPr>
        <a:xfrm>
          <a:off x="5863351" y="557949"/>
          <a:ext cx="1177763" cy="1766644"/>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4FEA3-3FEB-4363-9132-81EB92BC9D95}">
      <dsp:nvSpPr>
        <dsp:cNvPr id="0" name=""/>
        <dsp:cNvSpPr/>
      </dsp:nvSpPr>
      <dsp:spPr>
        <a:xfrm>
          <a:off x="3157397" y="2919083"/>
          <a:ext cx="5384059" cy="16825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9626" tIns="80010" rIns="80010" bIns="80010" numCol="1" spcCol="1270" anchor="ctr" anchorCtr="0">
          <a:noAutofit/>
        </a:bodyPr>
        <a:lstStyle/>
        <a:p>
          <a:pPr marL="0" lvl="0" indent="0" algn="l" defTabSz="933450">
            <a:lnSpc>
              <a:spcPct val="90000"/>
            </a:lnSpc>
            <a:spcBef>
              <a:spcPct val="0"/>
            </a:spcBef>
            <a:spcAft>
              <a:spcPct val="35000"/>
            </a:spcAft>
            <a:buNone/>
          </a:pPr>
          <a:r>
            <a:rPr lang="pl-PL" sz="2100" b="1" kern="1200" dirty="0">
              <a:solidFill>
                <a:srgbClr val="000000"/>
              </a:solidFill>
            </a:rPr>
            <a:t>WASSERRESSOURCEN </a:t>
          </a:r>
          <a:r>
            <a:rPr lang="pl-PL" sz="2100" kern="1200" dirty="0">
              <a:solidFill>
                <a:srgbClr val="000000"/>
              </a:solidFill>
            </a:rPr>
            <a:t>- </a:t>
          </a:r>
          <a:r>
            <a:rPr lang="en-US" sz="2100" kern="1200" dirty="0" err="1">
              <a:solidFill>
                <a:srgbClr val="000000"/>
              </a:solidFill>
            </a:rPr>
            <a:t>Der Viehbestand </a:t>
          </a:r>
          <a:r>
            <a:rPr lang="en-US" sz="2100" kern="1200" dirty="0">
              <a:solidFill>
                <a:srgbClr val="000000"/>
              </a:solidFill>
            </a:rPr>
            <a:t>sollte die Wassersysteme nicht übermäßig belasten, um sicherzustellen, dass Flüsse, Teiche und Grundwasser gesund bleiben.</a:t>
          </a:r>
          <a:endParaRPr lang="pl-PL" sz="2100" kern="1200" dirty="0">
            <a:solidFill>
              <a:srgbClr val="000000"/>
            </a:solidFill>
          </a:endParaRPr>
        </a:p>
      </dsp:txBody>
      <dsp:txXfrm>
        <a:off x="3157397" y="2919083"/>
        <a:ext cx="5384059" cy="1682518"/>
      </dsp:txXfrm>
    </dsp:sp>
    <dsp:sp modelId="{FA958489-6F9A-4B95-84DE-C00A9893CFB4}">
      <dsp:nvSpPr>
        <dsp:cNvPr id="0" name=""/>
        <dsp:cNvSpPr/>
      </dsp:nvSpPr>
      <dsp:spPr>
        <a:xfrm>
          <a:off x="2933061" y="2676052"/>
          <a:ext cx="1177763" cy="1766644"/>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0D876-42F7-4666-B729-29BFAD3EF6DE}">
      <dsp:nvSpPr>
        <dsp:cNvPr id="0" name=""/>
        <dsp:cNvSpPr/>
      </dsp:nvSpPr>
      <dsp:spPr>
        <a:xfrm>
          <a:off x="2812" y="740375"/>
          <a:ext cx="2153408" cy="182456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t="3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717CEB-2DF3-4EEE-A775-DD897C83A90E}">
      <dsp:nvSpPr>
        <dsp:cNvPr id="0" name=""/>
        <dsp:cNvSpPr/>
      </dsp:nvSpPr>
      <dsp:spPr>
        <a:xfrm>
          <a:off x="1869465" y="995702"/>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2</a:t>
          </a:r>
        </a:p>
      </dsp:txBody>
      <dsp:txXfrm>
        <a:off x="1899372" y="1025609"/>
        <a:ext cx="961300" cy="1002964"/>
      </dsp:txXfrm>
    </dsp:sp>
    <dsp:sp modelId="{BC3813AE-ADC4-4FF4-928B-F8DBCDF5B998}">
      <dsp:nvSpPr>
        <dsp:cNvPr id="0" name=""/>
        <dsp:cNvSpPr/>
      </dsp:nvSpPr>
      <dsp:spPr>
        <a:xfrm>
          <a:off x="2812" y="392469"/>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err="1"/>
            <a:t>Kühe melken</a:t>
          </a:r>
          <a:endParaRPr lang="pl-PL" sz="1800" kern="1200" dirty="0"/>
        </a:p>
      </dsp:txBody>
      <dsp:txXfrm>
        <a:off x="2812" y="392469"/>
        <a:ext cx="2153408" cy="314183"/>
      </dsp:txXfrm>
    </dsp:sp>
    <dsp:sp modelId="{0A68204C-10A0-48D3-A3B6-5EFDEBBEA794}">
      <dsp:nvSpPr>
        <dsp:cNvPr id="0" name=""/>
        <dsp:cNvSpPr/>
      </dsp:nvSpPr>
      <dsp:spPr>
        <a:xfrm>
          <a:off x="3271393" y="740375"/>
          <a:ext cx="2153408" cy="182456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2A422C-6E5C-4174-A1BD-28D2B1C2AA0B}">
      <dsp:nvSpPr>
        <dsp:cNvPr id="0" name=""/>
        <dsp:cNvSpPr/>
      </dsp:nvSpPr>
      <dsp:spPr>
        <a:xfrm>
          <a:off x="5138046" y="995702"/>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2</a:t>
          </a:r>
        </a:p>
      </dsp:txBody>
      <dsp:txXfrm>
        <a:off x="5167953" y="1025609"/>
        <a:ext cx="961300" cy="1002964"/>
      </dsp:txXfrm>
    </dsp:sp>
    <dsp:sp modelId="{C66CBE76-2373-4F44-B5BD-DC282671ADED}">
      <dsp:nvSpPr>
        <dsp:cNvPr id="0" name=""/>
        <dsp:cNvSpPr/>
      </dsp:nvSpPr>
      <dsp:spPr>
        <a:xfrm>
          <a:off x="3271393" y="392469"/>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Pferd</a:t>
          </a:r>
        </a:p>
      </dsp:txBody>
      <dsp:txXfrm>
        <a:off x="3271393" y="392469"/>
        <a:ext cx="2153408" cy="314183"/>
      </dsp:txXfrm>
    </dsp:sp>
    <dsp:sp modelId="{5164AD8E-02A7-4639-AE3B-358ABF534DA1}">
      <dsp:nvSpPr>
        <dsp:cNvPr id="0" name=""/>
        <dsp:cNvSpPr/>
      </dsp:nvSpPr>
      <dsp:spPr>
        <a:xfrm>
          <a:off x="6539975" y="740375"/>
          <a:ext cx="2153408" cy="182456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FD7AD2-FCF5-44E4-B729-561D5605E7AA}">
      <dsp:nvSpPr>
        <dsp:cNvPr id="0" name=""/>
        <dsp:cNvSpPr/>
      </dsp:nvSpPr>
      <dsp:spPr>
        <a:xfrm>
          <a:off x="8406627" y="995702"/>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13,3</a:t>
          </a:r>
        </a:p>
      </dsp:txBody>
      <dsp:txXfrm>
        <a:off x="8436534" y="1025609"/>
        <a:ext cx="961300" cy="1002964"/>
      </dsp:txXfrm>
    </dsp:sp>
    <dsp:sp modelId="{E00E8CD4-B1E2-4D2F-8566-06DE6C0A3052}">
      <dsp:nvSpPr>
        <dsp:cNvPr id="0" name=""/>
        <dsp:cNvSpPr/>
      </dsp:nvSpPr>
      <dsp:spPr>
        <a:xfrm>
          <a:off x="6539975" y="392469"/>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Ziege</a:t>
          </a:r>
        </a:p>
      </dsp:txBody>
      <dsp:txXfrm>
        <a:off x="6539975" y="392469"/>
        <a:ext cx="2153408" cy="314183"/>
      </dsp:txXfrm>
    </dsp:sp>
    <dsp:sp modelId="{6E51056E-F7AB-498B-A12C-E47CD66DB5AA}">
      <dsp:nvSpPr>
        <dsp:cNvPr id="0" name=""/>
        <dsp:cNvSpPr/>
      </dsp:nvSpPr>
      <dsp:spPr>
        <a:xfrm>
          <a:off x="2812" y="3201627"/>
          <a:ext cx="2153408" cy="182456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F12405-32C1-445C-9043-426BFC542937}">
      <dsp:nvSpPr>
        <dsp:cNvPr id="0" name=""/>
        <dsp:cNvSpPr/>
      </dsp:nvSpPr>
      <dsp:spPr>
        <a:xfrm>
          <a:off x="1869465" y="3456954"/>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13,3</a:t>
          </a:r>
        </a:p>
      </dsp:txBody>
      <dsp:txXfrm>
        <a:off x="1899372" y="3486861"/>
        <a:ext cx="961300" cy="1002964"/>
      </dsp:txXfrm>
    </dsp:sp>
    <dsp:sp modelId="{50E6982A-C637-47F8-BA2A-1BB79118A858}">
      <dsp:nvSpPr>
        <dsp:cNvPr id="0" name=""/>
        <dsp:cNvSpPr/>
      </dsp:nvSpPr>
      <dsp:spPr>
        <a:xfrm>
          <a:off x="2812" y="2853721"/>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ewe</a:t>
          </a:r>
        </a:p>
      </dsp:txBody>
      <dsp:txXfrm>
        <a:off x="2812" y="2853721"/>
        <a:ext cx="2153408" cy="314183"/>
      </dsp:txXfrm>
    </dsp:sp>
    <dsp:sp modelId="{133EBD0C-73F5-4E97-9AD1-B67CB5512DFB}">
      <dsp:nvSpPr>
        <dsp:cNvPr id="0" name=""/>
        <dsp:cNvSpPr/>
      </dsp:nvSpPr>
      <dsp:spPr>
        <a:xfrm>
          <a:off x="3271393" y="3201627"/>
          <a:ext cx="2153408" cy="1824569"/>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C8B442-924D-4435-8916-8EC1B7D17F8E}">
      <dsp:nvSpPr>
        <dsp:cNvPr id="0" name=""/>
        <dsp:cNvSpPr/>
      </dsp:nvSpPr>
      <dsp:spPr>
        <a:xfrm>
          <a:off x="5138046" y="3456954"/>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74</a:t>
          </a:r>
        </a:p>
      </dsp:txBody>
      <dsp:txXfrm>
        <a:off x="5167953" y="3486861"/>
        <a:ext cx="961300" cy="1002964"/>
      </dsp:txXfrm>
    </dsp:sp>
    <dsp:sp modelId="{580BE106-A495-48FF-849D-70CD957A4E85}">
      <dsp:nvSpPr>
        <dsp:cNvPr id="0" name=""/>
        <dsp:cNvSpPr/>
      </dsp:nvSpPr>
      <dsp:spPr>
        <a:xfrm>
          <a:off x="3271393" y="2853721"/>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err="1"/>
            <a:t>Ferkel</a:t>
          </a:r>
          <a:endParaRPr lang="pl-PL" sz="1800" kern="1200" dirty="0"/>
        </a:p>
      </dsp:txBody>
      <dsp:txXfrm>
        <a:off x="3271393" y="2853721"/>
        <a:ext cx="2153408" cy="314183"/>
      </dsp:txXfrm>
    </dsp:sp>
    <dsp:sp modelId="{5CA296DF-C2EE-4435-B94F-BE48D1A5AFD4}">
      <dsp:nvSpPr>
        <dsp:cNvPr id="0" name=""/>
        <dsp:cNvSpPr/>
      </dsp:nvSpPr>
      <dsp:spPr>
        <a:xfrm>
          <a:off x="6539975" y="3201627"/>
          <a:ext cx="2153408" cy="1824569"/>
        </a:xfrm>
        <a:prstGeom prst="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l="11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0600DF-6026-4622-B912-012EF688DB98}">
      <dsp:nvSpPr>
        <dsp:cNvPr id="0" name=""/>
        <dsp:cNvSpPr/>
      </dsp:nvSpPr>
      <dsp:spPr>
        <a:xfrm>
          <a:off x="8406627" y="3456954"/>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230</a:t>
          </a:r>
        </a:p>
      </dsp:txBody>
      <dsp:txXfrm>
        <a:off x="8436534" y="3486861"/>
        <a:ext cx="961300" cy="1002964"/>
      </dsp:txXfrm>
    </dsp:sp>
    <dsp:sp modelId="{77EA7DA1-1B6E-4A5F-882E-BCFE362BF7C3}">
      <dsp:nvSpPr>
        <dsp:cNvPr id="0" name=""/>
        <dsp:cNvSpPr/>
      </dsp:nvSpPr>
      <dsp:spPr>
        <a:xfrm>
          <a:off x="6539975" y="2853721"/>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Legehenne</a:t>
          </a:r>
        </a:p>
      </dsp:txBody>
      <dsp:txXfrm>
        <a:off x="6539975" y="2853721"/>
        <a:ext cx="2153408" cy="3141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44264-2CA9-4846-B350-4D4CF4A9E0B0}">
      <dsp:nvSpPr>
        <dsp:cNvPr id="0" name=""/>
        <dsp:cNvSpPr/>
      </dsp:nvSpPr>
      <dsp:spPr>
        <a:xfrm>
          <a:off x="0" y="0"/>
          <a:ext cx="7336194" cy="1236643"/>
        </a:xfrm>
        <a:prstGeom prst="roundRect">
          <a:avLst>
            <a:gd name="adj" fmla="val 10000"/>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rgbClr val="000000"/>
              </a:solidFill>
            </a:rPr>
            <a:t>NACHHALTIGE WEIDEHALTUNG UND WEIDEMANAGEMENT </a:t>
          </a:r>
          <a:r>
            <a:rPr lang="pl-PL" sz="2200" b="1" i="0" kern="1200" dirty="0">
              <a:solidFill>
                <a:srgbClr val="000000"/>
              </a:solidFill>
            </a:rPr>
            <a:t>IN DER AGRARÖKOLOGIE</a:t>
          </a:r>
          <a:endParaRPr lang="pl-PL" sz="2200" b="1" kern="1200" dirty="0">
            <a:solidFill>
              <a:srgbClr val="000000"/>
            </a:solidFill>
          </a:endParaRPr>
        </a:p>
      </dsp:txBody>
      <dsp:txXfrm>
        <a:off x="36220" y="36220"/>
        <a:ext cx="5897263" cy="1164203"/>
      </dsp:txXfrm>
    </dsp:sp>
    <dsp:sp modelId="{C8317B0B-2B68-4B31-AC6D-CDFEAC4161F4}">
      <dsp:nvSpPr>
        <dsp:cNvPr id="0" name=""/>
        <dsp:cNvSpPr/>
      </dsp:nvSpPr>
      <dsp:spPr>
        <a:xfrm>
          <a:off x="614406" y="1461487"/>
          <a:ext cx="7336194" cy="1236643"/>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dirty="0">
              <a:solidFill>
                <a:srgbClr val="000000"/>
              </a:solidFill>
            </a:rPr>
            <a:t>Rotationsweide </a:t>
          </a:r>
          <a:r>
            <a:rPr lang="pl-PL" sz="2200" b="0" i="0" kern="1200" dirty="0">
              <a:solidFill>
                <a:srgbClr val="000000"/>
              </a:solidFill>
            </a:rPr>
            <a:t>- zur </a:t>
          </a:r>
          <a:r>
            <a:rPr lang="en-US" sz="2200" b="0" i="0" kern="1200" dirty="0">
              <a:solidFill>
                <a:srgbClr val="000000"/>
              </a:solidFill>
            </a:rPr>
            <a:t>Vermeidung von Überweidung, zur Verbesserung der Bodengesundheit und zur Förderung der Artenvielfalt.</a:t>
          </a:r>
          <a:endParaRPr lang="pl-PL" sz="2200" b="0" kern="1200" dirty="0">
            <a:solidFill>
              <a:srgbClr val="000000"/>
            </a:solidFill>
          </a:endParaRPr>
        </a:p>
      </dsp:txBody>
      <dsp:txXfrm>
        <a:off x="650626" y="1497707"/>
        <a:ext cx="5845529" cy="1164203"/>
      </dsp:txXfrm>
    </dsp:sp>
    <dsp:sp modelId="{AABD881E-97CD-45B8-B4CC-4318E53DE0F2}">
      <dsp:nvSpPr>
        <dsp:cNvPr id="0" name=""/>
        <dsp:cNvSpPr/>
      </dsp:nvSpPr>
      <dsp:spPr>
        <a:xfrm>
          <a:off x="1219642" y="2922975"/>
          <a:ext cx="7336194" cy="1236643"/>
        </a:xfrm>
        <a:prstGeom prst="roundRect">
          <a:avLst>
            <a:gd name="adj" fmla="val 10000"/>
          </a:avLst>
        </a:prstGeom>
        <a:solidFill>
          <a:srgbClr val="9FDADF"/>
        </a:solidFill>
        <a:ln w="12700" cap="flat" cmpd="sng" algn="ctr">
          <a:solidFill>
            <a:srgbClr val="9DD8D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dirty="0" err="1">
              <a:solidFill>
                <a:srgbClr val="000000"/>
              </a:solidFill>
            </a:rPr>
            <a:t>Weidenvielfalt </a:t>
          </a:r>
          <a:r>
            <a:rPr lang="pl-PL" sz="2200" b="0" i="0" kern="1200" dirty="0">
              <a:solidFill>
                <a:srgbClr val="000000"/>
              </a:solidFill>
            </a:rPr>
            <a:t>- </a:t>
          </a:r>
          <a:r>
            <a:rPr lang="en-US" sz="2200" b="0" i="0" kern="1200" dirty="0" err="1">
              <a:solidFill>
                <a:srgbClr val="000000"/>
              </a:solidFill>
            </a:rPr>
            <a:t>Anbau</a:t>
          </a:r>
          <a:r>
            <a:rPr lang="en-US" sz="2200" b="0" i="0" kern="1200" dirty="0">
              <a:solidFill>
                <a:srgbClr val="000000"/>
              </a:solidFill>
            </a:rPr>
            <a:t> einer Vielzahl von Pflanzenarten auf Weiden zur Verbesserung der Futterqualität und der </a:t>
          </a:r>
          <a:r>
            <a:rPr lang="en-US" sz="2200" b="0" i="0" kern="1200" dirty="0" err="1">
              <a:solidFill>
                <a:srgbClr val="000000"/>
              </a:solidFill>
            </a:rPr>
            <a:t>Widerstandsfähigkeit</a:t>
          </a:r>
          <a:r>
            <a:rPr lang="en-US" sz="2200" b="0" i="0" kern="1200" dirty="0">
              <a:solidFill>
                <a:srgbClr val="000000"/>
              </a:solidFill>
            </a:rPr>
            <a:t> des </a:t>
          </a:r>
          <a:r>
            <a:rPr lang="en-US" sz="2200" b="0" i="0" kern="1200" dirty="0" err="1">
              <a:solidFill>
                <a:srgbClr val="000000"/>
              </a:solidFill>
            </a:rPr>
            <a:t>Ökosystems</a:t>
          </a:r>
          <a:r>
            <a:rPr lang="en-US" sz="2200" b="0" i="0" kern="1200" dirty="0">
              <a:solidFill>
                <a:srgbClr val="000000"/>
              </a:solidFill>
            </a:rPr>
            <a:t>.</a:t>
          </a:r>
          <a:endParaRPr lang="pl-PL" sz="2200" b="0" kern="1200" dirty="0">
            <a:solidFill>
              <a:srgbClr val="000000"/>
            </a:solidFill>
          </a:endParaRPr>
        </a:p>
      </dsp:txBody>
      <dsp:txXfrm>
        <a:off x="1255862" y="2959195"/>
        <a:ext cx="5854700" cy="1164203"/>
      </dsp:txXfrm>
    </dsp:sp>
    <dsp:sp modelId="{6F158B58-16F8-4E6F-BFE4-283868F9BCDB}">
      <dsp:nvSpPr>
        <dsp:cNvPr id="0" name=""/>
        <dsp:cNvSpPr/>
      </dsp:nvSpPr>
      <dsp:spPr>
        <a:xfrm>
          <a:off x="1834048" y="4384462"/>
          <a:ext cx="7336194" cy="1236643"/>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dirty="0" err="1">
              <a:solidFill>
                <a:srgbClr val="000000"/>
              </a:solidFill>
            </a:rPr>
            <a:t>Silvoweide-Systeme </a:t>
          </a:r>
          <a:r>
            <a:rPr lang="pl-PL" sz="2200" b="0" i="0" kern="1200" dirty="0">
              <a:solidFill>
                <a:srgbClr val="000000"/>
              </a:solidFill>
            </a:rPr>
            <a:t>- </a:t>
          </a:r>
          <a:r>
            <a:rPr lang="en-US" sz="2200" b="0" i="0" kern="1200" dirty="0" err="1">
              <a:solidFill>
                <a:srgbClr val="000000"/>
              </a:solidFill>
            </a:rPr>
            <a:t>spenden </a:t>
          </a:r>
          <a:r>
            <a:rPr lang="en-US" sz="2200" b="0" i="0" kern="1200" dirty="0">
              <a:solidFill>
                <a:srgbClr val="000000"/>
              </a:solidFill>
            </a:rPr>
            <a:t>Schatten und Schutz für das Vieh, verbessern die Bodenfruchtbarkeit und binden Kohlenstoff.</a:t>
          </a:r>
          <a:endParaRPr lang="pl-PL" sz="2200" b="0" kern="1200" dirty="0">
            <a:solidFill>
              <a:srgbClr val="000000"/>
            </a:solidFill>
          </a:endParaRPr>
        </a:p>
      </dsp:txBody>
      <dsp:txXfrm>
        <a:off x="1870268" y="4420682"/>
        <a:ext cx="5845529" cy="1164203"/>
      </dsp:txXfrm>
    </dsp:sp>
    <dsp:sp modelId="{B30950CC-B4F5-4FB4-82DA-D80142950FC6}">
      <dsp:nvSpPr>
        <dsp:cNvPr id="0" name=""/>
        <dsp:cNvSpPr/>
      </dsp:nvSpPr>
      <dsp:spPr>
        <a:xfrm>
          <a:off x="6532376" y="947156"/>
          <a:ext cx="803818" cy="8038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pl-PL" sz="2200" kern="1200">
            <a:solidFill>
              <a:srgbClr val="000000"/>
            </a:solidFill>
          </a:endParaRPr>
        </a:p>
      </dsp:txBody>
      <dsp:txXfrm>
        <a:off x="6713235" y="947156"/>
        <a:ext cx="442100" cy="604873"/>
      </dsp:txXfrm>
    </dsp:sp>
    <dsp:sp modelId="{30DDCE52-6F42-458E-B2C3-27A3F4172FF1}">
      <dsp:nvSpPr>
        <dsp:cNvPr id="0" name=""/>
        <dsp:cNvSpPr/>
      </dsp:nvSpPr>
      <dsp:spPr>
        <a:xfrm>
          <a:off x="7146782" y="2408643"/>
          <a:ext cx="803818" cy="8038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pl-PL" sz="2200" kern="1200">
            <a:solidFill>
              <a:srgbClr val="000000"/>
            </a:solidFill>
          </a:endParaRPr>
        </a:p>
      </dsp:txBody>
      <dsp:txXfrm>
        <a:off x="7327641" y="2408643"/>
        <a:ext cx="442100" cy="604873"/>
      </dsp:txXfrm>
    </dsp:sp>
    <dsp:sp modelId="{39E411C3-86CE-4565-9579-68479178A24E}">
      <dsp:nvSpPr>
        <dsp:cNvPr id="0" name=""/>
        <dsp:cNvSpPr/>
      </dsp:nvSpPr>
      <dsp:spPr>
        <a:xfrm>
          <a:off x="7752018" y="3870131"/>
          <a:ext cx="803818" cy="8038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pl-PL" sz="2200" kern="1200">
            <a:solidFill>
              <a:srgbClr val="000000"/>
            </a:solidFill>
          </a:endParaRPr>
        </a:p>
      </dsp:txBody>
      <dsp:txXfrm>
        <a:off x="7932877" y="3870131"/>
        <a:ext cx="442100" cy="6048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8F5A1-010F-4203-BE3F-0A137B291DA5}">
      <dsp:nvSpPr>
        <dsp:cNvPr id="0" name=""/>
        <dsp:cNvSpPr/>
      </dsp:nvSpPr>
      <dsp:spPr>
        <a:xfrm>
          <a:off x="548588" y="0"/>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283621-BB0E-49D8-B8FC-BBE0F1C0DF1D}">
      <dsp:nvSpPr>
        <dsp:cNvPr id="0" name=""/>
        <dsp:cNvSpPr/>
      </dsp:nvSpPr>
      <dsp:spPr>
        <a:xfrm>
          <a:off x="579918" y="1609169"/>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1</a:t>
          </a:r>
        </a:p>
      </dsp:txBody>
      <dsp:txXfrm>
        <a:off x="579918" y="1609169"/>
        <a:ext cx="2675503" cy="550373"/>
      </dsp:txXfrm>
    </dsp:sp>
    <dsp:sp modelId="{8B0E5198-C805-4D36-B8D3-E1D39F98526E}">
      <dsp:nvSpPr>
        <dsp:cNvPr id="0" name=""/>
        <dsp:cNvSpPr/>
      </dsp:nvSpPr>
      <dsp:spPr>
        <a:xfrm>
          <a:off x="3552689" y="0"/>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8884C25-BD1E-4B05-8865-667061C5AB69}">
      <dsp:nvSpPr>
        <dsp:cNvPr id="0" name=""/>
        <dsp:cNvSpPr/>
      </dsp:nvSpPr>
      <dsp:spPr>
        <a:xfrm>
          <a:off x="3528315" y="1609169"/>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2</a:t>
          </a:r>
        </a:p>
      </dsp:txBody>
      <dsp:txXfrm>
        <a:off x="3528315" y="1609169"/>
        <a:ext cx="2675503" cy="550373"/>
      </dsp:txXfrm>
    </dsp:sp>
    <dsp:sp modelId="{5098F7E5-76BA-4BC9-A3F5-C646D647B5D5}">
      <dsp:nvSpPr>
        <dsp:cNvPr id="0" name=""/>
        <dsp:cNvSpPr/>
      </dsp:nvSpPr>
      <dsp:spPr>
        <a:xfrm>
          <a:off x="579918" y="2564686"/>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DC2A6761-4FEE-4405-80A3-FA080DC059BD}">
      <dsp:nvSpPr>
        <dsp:cNvPr id="0" name=""/>
        <dsp:cNvSpPr/>
      </dsp:nvSpPr>
      <dsp:spPr>
        <a:xfrm>
          <a:off x="579918" y="4169942"/>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4</a:t>
          </a:r>
        </a:p>
      </dsp:txBody>
      <dsp:txXfrm>
        <a:off x="579918" y="4169942"/>
        <a:ext cx="2675503" cy="550373"/>
      </dsp:txXfrm>
    </dsp:sp>
    <dsp:sp modelId="{C840ED3F-AE3C-4D94-A0E1-405D6C3CC351}">
      <dsp:nvSpPr>
        <dsp:cNvPr id="0" name=""/>
        <dsp:cNvSpPr/>
      </dsp:nvSpPr>
      <dsp:spPr>
        <a:xfrm>
          <a:off x="3528315" y="2564686"/>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0D4DEA5-73A0-409D-85CE-F371AFF91867}">
      <dsp:nvSpPr>
        <dsp:cNvPr id="0" name=""/>
        <dsp:cNvSpPr/>
      </dsp:nvSpPr>
      <dsp:spPr>
        <a:xfrm>
          <a:off x="3528315" y="4169942"/>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3</a:t>
          </a:r>
        </a:p>
      </dsp:txBody>
      <dsp:txXfrm>
        <a:off x="3528315" y="4169942"/>
        <a:ext cx="2675503" cy="55037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8F5A1-010F-4203-BE3F-0A137B291DA5}">
      <dsp:nvSpPr>
        <dsp:cNvPr id="0" name=""/>
        <dsp:cNvSpPr/>
      </dsp:nvSpPr>
      <dsp:spPr>
        <a:xfrm>
          <a:off x="0" y="657928"/>
          <a:ext cx="1997709" cy="171227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283621-BB0E-49D8-B8FC-BBE0F1C0DF1D}">
      <dsp:nvSpPr>
        <dsp:cNvPr id="0" name=""/>
        <dsp:cNvSpPr/>
      </dsp:nvSpPr>
      <dsp:spPr>
        <a:xfrm>
          <a:off x="1351" y="1859447"/>
          <a:ext cx="1997709" cy="4109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1</a:t>
          </a:r>
        </a:p>
      </dsp:txBody>
      <dsp:txXfrm>
        <a:off x="1351" y="1859447"/>
        <a:ext cx="1997709" cy="410945"/>
      </dsp:txXfrm>
    </dsp:sp>
    <dsp:sp modelId="{8B0E5198-C805-4D36-B8D3-E1D39F98526E}">
      <dsp:nvSpPr>
        <dsp:cNvPr id="0" name=""/>
        <dsp:cNvSpPr/>
      </dsp:nvSpPr>
      <dsp:spPr>
        <a:xfrm>
          <a:off x="2202821" y="660856"/>
          <a:ext cx="1997709" cy="171227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8884C25-BD1E-4B05-8865-667061C5AB69}">
      <dsp:nvSpPr>
        <dsp:cNvPr id="0" name=""/>
        <dsp:cNvSpPr/>
      </dsp:nvSpPr>
      <dsp:spPr>
        <a:xfrm>
          <a:off x="2202821" y="1859447"/>
          <a:ext cx="1997709" cy="4109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2</a:t>
          </a:r>
        </a:p>
      </dsp:txBody>
      <dsp:txXfrm>
        <a:off x="2202821" y="1859447"/>
        <a:ext cx="1997709" cy="410945"/>
      </dsp:txXfrm>
    </dsp:sp>
    <dsp:sp modelId="{5098F7E5-76BA-4BC9-A3F5-C646D647B5D5}">
      <dsp:nvSpPr>
        <dsp:cNvPr id="0" name=""/>
        <dsp:cNvSpPr/>
      </dsp:nvSpPr>
      <dsp:spPr>
        <a:xfrm>
          <a:off x="4404290" y="660856"/>
          <a:ext cx="1997709" cy="171227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DC2A6761-4FEE-4405-80A3-FA080DC059BD}">
      <dsp:nvSpPr>
        <dsp:cNvPr id="0" name=""/>
        <dsp:cNvSpPr/>
      </dsp:nvSpPr>
      <dsp:spPr>
        <a:xfrm>
          <a:off x="4404290" y="1859447"/>
          <a:ext cx="1997709" cy="4109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3</a:t>
          </a:r>
        </a:p>
      </dsp:txBody>
      <dsp:txXfrm>
        <a:off x="4404290" y="1859447"/>
        <a:ext cx="1997709" cy="410945"/>
      </dsp:txXfrm>
    </dsp:sp>
    <dsp:sp modelId="{C840ED3F-AE3C-4D94-A0E1-405D6C3CC351}">
      <dsp:nvSpPr>
        <dsp:cNvPr id="0" name=""/>
        <dsp:cNvSpPr/>
      </dsp:nvSpPr>
      <dsp:spPr>
        <a:xfrm>
          <a:off x="1351" y="2572900"/>
          <a:ext cx="1997709" cy="171227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0D4DEA5-73A0-409D-85CE-F371AFF91867}">
      <dsp:nvSpPr>
        <dsp:cNvPr id="0" name=""/>
        <dsp:cNvSpPr/>
      </dsp:nvSpPr>
      <dsp:spPr>
        <a:xfrm>
          <a:off x="1351" y="3771491"/>
          <a:ext cx="1997709" cy="4109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4</a:t>
          </a:r>
        </a:p>
      </dsp:txBody>
      <dsp:txXfrm>
        <a:off x="1351" y="3771491"/>
        <a:ext cx="1997709" cy="410945"/>
      </dsp:txXfrm>
    </dsp:sp>
    <dsp:sp modelId="{6D632AB6-ED45-4FDA-B795-23F2D5D6DCE1}">
      <dsp:nvSpPr>
        <dsp:cNvPr id="0" name=""/>
        <dsp:cNvSpPr/>
      </dsp:nvSpPr>
      <dsp:spPr>
        <a:xfrm>
          <a:off x="2202821" y="2572900"/>
          <a:ext cx="1997709" cy="1712273"/>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681AC7B-5384-4B8A-8456-E6D7D725B66F}">
      <dsp:nvSpPr>
        <dsp:cNvPr id="0" name=""/>
        <dsp:cNvSpPr/>
      </dsp:nvSpPr>
      <dsp:spPr>
        <a:xfrm>
          <a:off x="2202821" y="3771491"/>
          <a:ext cx="1997709" cy="4109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5</a:t>
          </a:r>
        </a:p>
      </dsp:txBody>
      <dsp:txXfrm>
        <a:off x="2202821" y="3771491"/>
        <a:ext cx="1997709" cy="410945"/>
      </dsp:txXfrm>
    </dsp:sp>
    <dsp:sp modelId="{5B885CAD-0636-400D-B5DE-497DC4206C6E}">
      <dsp:nvSpPr>
        <dsp:cNvPr id="0" name=""/>
        <dsp:cNvSpPr/>
      </dsp:nvSpPr>
      <dsp:spPr>
        <a:xfrm>
          <a:off x="4404290" y="2572900"/>
          <a:ext cx="1997709" cy="1712273"/>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176083B3-81B6-464F-84B8-35AD68D6FD52}">
      <dsp:nvSpPr>
        <dsp:cNvPr id="0" name=""/>
        <dsp:cNvSpPr/>
      </dsp:nvSpPr>
      <dsp:spPr>
        <a:xfrm>
          <a:off x="4404290" y="3771491"/>
          <a:ext cx="1997709" cy="4109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6</a:t>
          </a:r>
        </a:p>
      </dsp:txBody>
      <dsp:txXfrm>
        <a:off x="4404290" y="3771491"/>
        <a:ext cx="1997709" cy="41094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912511" y="181616"/>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Effizient für Rotationsweidesysteme mit fester Koppelanordnung.</a:t>
          </a:r>
          <a:endParaRPr lang="pl-PL" sz="1800" kern="1200" dirty="0">
            <a:solidFill>
              <a:srgbClr val="000000"/>
            </a:solidFill>
          </a:endParaRPr>
        </a:p>
      </dsp:txBody>
      <dsp:txXfrm>
        <a:off x="912511" y="181616"/>
        <a:ext cx="3213783" cy="1004307"/>
      </dsp:txXfrm>
    </dsp:sp>
    <dsp:sp modelId="{3D57383B-0F56-437F-916B-71718375D4A2}">
      <dsp:nvSpPr>
        <dsp:cNvPr id="0" name=""/>
        <dsp:cNvSpPr/>
      </dsp:nvSpPr>
      <dsp:spPr>
        <a:xfrm>
          <a:off x="778604" y="36549"/>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019B31-9717-4D23-9396-2F4033A96355}">
      <dsp:nvSpPr>
        <dsp:cNvPr id="0" name=""/>
        <dsp:cNvSpPr/>
      </dsp:nvSpPr>
      <dsp:spPr>
        <a:xfrm>
          <a:off x="857208" y="2680794"/>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Langlebig und für große Herden geeignet.</a:t>
          </a:r>
          <a:endParaRPr lang="pl-PL" sz="1800" kern="1200" dirty="0">
            <a:solidFill>
              <a:srgbClr val="000000"/>
            </a:solidFill>
          </a:endParaRPr>
        </a:p>
      </dsp:txBody>
      <dsp:txXfrm>
        <a:off x="857208" y="2680794"/>
        <a:ext cx="3213783" cy="1004307"/>
      </dsp:txXfrm>
    </dsp:sp>
    <dsp:sp modelId="{79032452-05EE-4E66-AA3C-F10F6BA8104A}">
      <dsp:nvSpPr>
        <dsp:cNvPr id="0" name=""/>
        <dsp:cNvSpPr/>
      </dsp:nvSpPr>
      <dsp:spPr>
        <a:xfrm>
          <a:off x="778709" y="2515373"/>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C91FE-D66C-463E-A561-F962DFD38DFD}">
      <dsp:nvSpPr>
        <dsp:cNvPr id="0" name=""/>
        <dsp:cNvSpPr/>
      </dsp:nvSpPr>
      <dsp:spPr>
        <a:xfrm>
          <a:off x="912511"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Erfordert im Vergleich zu mobilen Systemen weniger häufige Wartung.</a:t>
          </a:r>
          <a:endParaRPr lang="pl-PL" sz="1800" kern="1200" dirty="0">
            <a:solidFill>
              <a:srgbClr val="000000"/>
            </a:solidFill>
          </a:endParaRPr>
        </a:p>
      </dsp:txBody>
      <dsp:txXfrm>
        <a:off x="912511" y="1445927"/>
        <a:ext cx="3213783" cy="1004307"/>
      </dsp:txXfrm>
    </dsp:sp>
    <dsp:sp modelId="{C11D82D2-C606-418D-8005-65067B25BD6E}">
      <dsp:nvSpPr>
        <dsp:cNvPr id="0" name=""/>
        <dsp:cNvSpPr/>
      </dsp:nvSpPr>
      <dsp:spPr>
        <a:xfrm>
          <a:off x="778604" y="1300861"/>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DD5754-E57E-49EE-BBA2-802F22D1F97A}">
      <dsp:nvSpPr>
        <dsp:cNvPr id="0" name=""/>
        <dsp:cNvSpPr/>
      </dsp:nvSpPr>
      <dsp:spPr>
        <a:xfrm>
          <a:off x="4409660"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Teuer in der Installation, insbesondere bei Rohrleitungen und großen Trögen.</a:t>
          </a:r>
          <a:endParaRPr lang="pl-PL" sz="1800" kern="1200" dirty="0">
            <a:solidFill>
              <a:srgbClr val="000000"/>
            </a:solidFill>
          </a:endParaRPr>
        </a:p>
      </dsp:txBody>
      <dsp:txXfrm>
        <a:off x="4409660" y="1445927"/>
        <a:ext cx="3213783" cy="1004307"/>
      </dsp:txXfrm>
    </dsp:sp>
    <dsp:sp modelId="{AB0D9C47-3EFA-4CB4-999E-893A2B5BBD22}">
      <dsp:nvSpPr>
        <dsp:cNvPr id="0" name=""/>
        <dsp:cNvSpPr/>
      </dsp:nvSpPr>
      <dsp:spPr>
        <a:xfrm>
          <a:off x="4275752" y="130086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29BF5D-73A6-4EBF-BBAC-226D39BA780E}">
      <dsp:nvSpPr>
        <dsp:cNvPr id="0" name=""/>
        <dsp:cNvSpPr/>
      </dsp:nvSpPr>
      <dsp:spPr>
        <a:xfrm>
          <a:off x="4399357" y="220531"/>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Gefahr der Bodenverdichtung und Überweidung in der Nähe der Tränken.</a:t>
          </a:r>
          <a:endParaRPr lang="pl-PL" sz="1800" kern="1200" dirty="0">
            <a:solidFill>
              <a:srgbClr val="000000"/>
            </a:solidFill>
          </a:endParaRPr>
        </a:p>
      </dsp:txBody>
      <dsp:txXfrm>
        <a:off x="4399357" y="220531"/>
        <a:ext cx="3213783" cy="1004307"/>
      </dsp:txXfrm>
    </dsp:sp>
    <dsp:sp modelId="{7D9005D0-ADF2-4EE8-BF55-A7AD0BCF267A}">
      <dsp:nvSpPr>
        <dsp:cNvPr id="0" name=""/>
        <dsp:cNvSpPr/>
      </dsp:nvSpPr>
      <dsp:spPr>
        <a:xfrm>
          <a:off x="4256616" y="18732"/>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1160735" y="168844"/>
          <a:ext cx="3350406" cy="101187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380" tIns="68580" rIns="68580" bIns="68580" numCol="1" spcCol="1270" anchor="ctr" anchorCtr="0">
          <a:noAutofit/>
        </a:bodyPr>
        <a:lstStyle/>
        <a:p>
          <a:pPr marL="0" lvl="0" indent="0" algn="l" defTabSz="800100">
            <a:lnSpc>
              <a:spcPct val="90000"/>
            </a:lnSpc>
            <a:spcBef>
              <a:spcPct val="0"/>
            </a:spcBef>
            <a:spcAft>
              <a:spcPct val="35000"/>
            </a:spcAft>
            <a:buNone/>
          </a:pPr>
          <a:r>
            <a:rPr lang="pl-PL" sz="1800" b="0" i="0" kern="1200">
              <a:solidFill>
                <a:srgbClr val="000000"/>
              </a:solidFill>
            </a:rPr>
            <a:t>Kostengünstige Ersteinrichtung.</a:t>
          </a:r>
          <a:endParaRPr lang="pl-PL" sz="1800" kern="1200" dirty="0">
            <a:solidFill>
              <a:srgbClr val="000000"/>
            </a:solidFill>
          </a:endParaRPr>
        </a:p>
      </dsp:txBody>
      <dsp:txXfrm>
        <a:off x="1160735" y="168844"/>
        <a:ext cx="3350406" cy="1011879"/>
      </dsp:txXfrm>
    </dsp:sp>
    <dsp:sp modelId="{3D57383B-0F56-437F-916B-71718375D4A2}">
      <dsp:nvSpPr>
        <dsp:cNvPr id="0" name=""/>
        <dsp:cNvSpPr/>
      </dsp:nvSpPr>
      <dsp:spPr>
        <a:xfrm>
          <a:off x="1082013" y="22683"/>
          <a:ext cx="708315" cy="106247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D024E0-577E-4EC8-8305-0EA44DEE0904}">
      <dsp:nvSpPr>
        <dsp:cNvPr id="0" name=""/>
        <dsp:cNvSpPr/>
      </dsp:nvSpPr>
      <dsp:spPr>
        <a:xfrm>
          <a:off x="1166785" y="2696499"/>
          <a:ext cx="3402085" cy="101187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3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Anpassungsfähig an wechselnde Paddock-Konfigurationen.</a:t>
          </a:r>
          <a:endParaRPr lang="pl-PL" sz="1800" b="0" i="0" kern="1200" dirty="0">
            <a:solidFill>
              <a:srgbClr val="000000"/>
            </a:solidFill>
          </a:endParaRPr>
        </a:p>
      </dsp:txBody>
      <dsp:txXfrm>
        <a:off x="1166785" y="2696499"/>
        <a:ext cx="3402085" cy="1011879"/>
      </dsp:txXfrm>
    </dsp:sp>
    <dsp:sp modelId="{8008E288-2399-4C45-8BD1-6A1843BCBE12}">
      <dsp:nvSpPr>
        <dsp:cNvPr id="0" name=""/>
        <dsp:cNvSpPr/>
      </dsp:nvSpPr>
      <dsp:spPr>
        <a:xfrm>
          <a:off x="1085552" y="2488493"/>
          <a:ext cx="708315" cy="1062473"/>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399CCC-491A-42E3-BF6C-7F1B03583B24}">
      <dsp:nvSpPr>
        <dsp:cNvPr id="0" name=""/>
        <dsp:cNvSpPr/>
      </dsp:nvSpPr>
      <dsp:spPr>
        <a:xfrm>
          <a:off x="1185433" y="1442688"/>
          <a:ext cx="3372165" cy="101187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38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dirty="0">
              <a:solidFill>
                <a:srgbClr val="000000"/>
              </a:solidFill>
            </a:rPr>
            <a:t>Reduziert die Überweidung an festen Punkten, indem es das Vieh dazu anregt, gleichmäßig zu grasen.</a:t>
          </a:r>
          <a:endParaRPr lang="pl-PL" sz="1700" b="0" i="0" kern="1200" dirty="0">
            <a:solidFill>
              <a:srgbClr val="000000"/>
            </a:solidFill>
          </a:endParaRPr>
        </a:p>
      </dsp:txBody>
      <dsp:txXfrm>
        <a:off x="1185433" y="1442688"/>
        <a:ext cx="3372165" cy="1011879"/>
      </dsp:txXfrm>
    </dsp:sp>
    <dsp:sp modelId="{2694E7F5-F1C0-4B25-8B09-2E259231C22D}">
      <dsp:nvSpPr>
        <dsp:cNvPr id="0" name=""/>
        <dsp:cNvSpPr/>
      </dsp:nvSpPr>
      <dsp:spPr>
        <a:xfrm>
          <a:off x="1117591" y="1296527"/>
          <a:ext cx="708315" cy="106247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5A610-E0CE-4E9E-8E74-ED734BF4D09A}">
      <dsp:nvSpPr>
        <dsp:cNvPr id="0" name=""/>
        <dsp:cNvSpPr/>
      </dsp:nvSpPr>
      <dsp:spPr>
        <a:xfrm>
          <a:off x="4830251" y="1442688"/>
          <a:ext cx="3238014" cy="101187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3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Arbeitsintensiv, da regelmäßiges Umsetzen und Nachfüllen erforderlich ist.</a:t>
          </a:r>
          <a:endParaRPr lang="pl-PL" sz="1800" b="0" i="0" kern="1200" dirty="0">
            <a:solidFill>
              <a:srgbClr val="000000"/>
            </a:solidFill>
          </a:endParaRPr>
        </a:p>
      </dsp:txBody>
      <dsp:txXfrm>
        <a:off x="4830251" y="1442688"/>
        <a:ext cx="3238014" cy="1011879"/>
      </dsp:txXfrm>
    </dsp:sp>
    <dsp:sp modelId="{C22487DE-385F-47F8-B045-7AF99D279CC2}">
      <dsp:nvSpPr>
        <dsp:cNvPr id="0" name=""/>
        <dsp:cNvSpPr/>
      </dsp:nvSpPr>
      <dsp:spPr>
        <a:xfrm>
          <a:off x="4695334" y="1296527"/>
          <a:ext cx="708315" cy="1062473"/>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D58734-4855-4842-9C32-4201E5FA85E0}">
      <dsp:nvSpPr>
        <dsp:cNvPr id="0" name=""/>
        <dsp:cNvSpPr/>
      </dsp:nvSpPr>
      <dsp:spPr>
        <a:xfrm>
          <a:off x="4838348" y="185274"/>
          <a:ext cx="3238014" cy="101187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3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Begrenzte Kapazität für große Herden oder längere Zeiträume.</a:t>
          </a:r>
          <a:endParaRPr lang="pl-PL" sz="1800" b="0" i="0" kern="1200" dirty="0">
            <a:solidFill>
              <a:srgbClr val="000000"/>
            </a:solidFill>
          </a:endParaRPr>
        </a:p>
      </dsp:txBody>
      <dsp:txXfrm>
        <a:off x="4838348" y="185274"/>
        <a:ext cx="3238014" cy="1011879"/>
      </dsp:txXfrm>
    </dsp:sp>
    <dsp:sp modelId="{FAC25B5A-BFB8-48E5-B42D-A7035825AB42}">
      <dsp:nvSpPr>
        <dsp:cNvPr id="0" name=""/>
        <dsp:cNvSpPr/>
      </dsp:nvSpPr>
      <dsp:spPr>
        <a:xfrm>
          <a:off x="4676076" y="79498"/>
          <a:ext cx="708315" cy="1062473"/>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912511" y="181616"/>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Keine Infrastrukturkosten, wenn die Wasserquellen natürlich zugänglich sind.</a:t>
          </a:r>
          <a:endParaRPr lang="pl-PL" sz="1800" kern="1200" dirty="0">
            <a:solidFill>
              <a:srgbClr val="000000"/>
            </a:solidFill>
          </a:endParaRPr>
        </a:p>
      </dsp:txBody>
      <dsp:txXfrm>
        <a:off x="912511" y="181616"/>
        <a:ext cx="3213783" cy="1004307"/>
      </dsp:txXfrm>
    </dsp:sp>
    <dsp:sp modelId="{3D57383B-0F56-437F-916B-71718375D4A2}">
      <dsp:nvSpPr>
        <dsp:cNvPr id="0" name=""/>
        <dsp:cNvSpPr/>
      </dsp:nvSpPr>
      <dsp:spPr>
        <a:xfrm>
          <a:off x="778604" y="36549"/>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DC707A-8498-43AB-9B74-AE2237FB3DF9}">
      <dsp:nvSpPr>
        <dsp:cNvPr id="0" name=""/>
        <dsp:cNvSpPr/>
      </dsp:nvSpPr>
      <dsp:spPr>
        <a:xfrm>
          <a:off x="896931" y="1358684"/>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err="1">
              <a:solidFill>
                <a:srgbClr val="000000"/>
              </a:solidFill>
            </a:rPr>
            <a:t>Bei richtiger Bewirtschaftung ökologisch nachhaltig.</a:t>
          </a:r>
          <a:endParaRPr lang="pl-PL" sz="1800" b="0" i="0" kern="1200" dirty="0" err="1">
            <a:solidFill>
              <a:srgbClr val="000000"/>
            </a:solidFill>
          </a:endParaRPr>
        </a:p>
      </dsp:txBody>
      <dsp:txXfrm>
        <a:off x="896931" y="1358684"/>
        <a:ext cx="3213783" cy="1004307"/>
      </dsp:txXfrm>
    </dsp:sp>
    <dsp:sp modelId="{50DFEBAE-EEB0-4432-B447-42F13557244A}">
      <dsp:nvSpPr>
        <dsp:cNvPr id="0" name=""/>
        <dsp:cNvSpPr/>
      </dsp:nvSpPr>
      <dsp:spPr>
        <a:xfrm>
          <a:off x="751270" y="1191368"/>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F1CB25-390A-426B-9834-80596CDA8C44}">
      <dsp:nvSpPr>
        <dsp:cNvPr id="0" name=""/>
        <dsp:cNvSpPr/>
      </dsp:nvSpPr>
      <dsp:spPr>
        <a:xfrm>
          <a:off x="4453908" y="157411"/>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err="1">
              <a:solidFill>
                <a:srgbClr val="000000"/>
              </a:solidFill>
            </a:rPr>
            <a:t>Gefahr der Kontamination durch Abfälle aus der Tierhaltung.</a:t>
          </a:r>
          <a:endParaRPr lang="pl-PL" sz="1800" b="0" i="0" kern="1200" dirty="0" err="1">
            <a:solidFill>
              <a:srgbClr val="000000"/>
            </a:solidFill>
          </a:endParaRPr>
        </a:p>
      </dsp:txBody>
      <dsp:txXfrm>
        <a:off x="4453908" y="157411"/>
        <a:ext cx="3213783" cy="1004307"/>
      </dsp:txXfrm>
    </dsp:sp>
    <dsp:sp modelId="{8E034E84-5253-4BC9-869B-D526721922FF}">
      <dsp:nvSpPr>
        <dsp:cNvPr id="0" name=""/>
        <dsp:cNvSpPr/>
      </dsp:nvSpPr>
      <dsp:spPr>
        <a:xfrm>
          <a:off x="4297258" y="2919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D915C6-F9BA-4D9D-AC0C-2EFD012AB790}">
      <dsp:nvSpPr>
        <dsp:cNvPr id="0" name=""/>
        <dsp:cNvSpPr/>
      </dsp:nvSpPr>
      <dsp:spPr>
        <a:xfrm>
          <a:off x="4436816" y="1327529"/>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err="1">
              <a:solidFill>
                <a:srgbClr val="000000"/>
              </a:solidFill>
            </a:rPr>
            <a:t>Möglicherweise sind sie nicht das ganze Jahr über oder während Dürreperioden verfügbar.</a:t>
          </a:r>
          <a:endParaRPr lang="pl-PL" sz="1800" b="0" i="0" kern="1200" dirty="0" err="1">
            <a:solidFill>
              <a:srgbClr val="000000"/>
            </a:solidFill>
          </a:endParaRPr>
        </a:p>
      </dsp:txBody>
      <dsp:txXfrm>
        <a:off x="4436816" y="1327529"/>
        <a:ext cx="3213783" cy="1004307"/>
      </dsp:txXfrm>
    </dsp:sp>
    <dsp:sp modelId="{CE4B40CE-E243-47C1-966D-6E61ACB0AB2D}">
      <dsp:nvSpPr>
        <dsp:cNvPr id="0" name=""/>
        <dsp:cNvSpPr/>
      </dsp:nvSpPr>
      <dsp:spPr>
        <a:xfrm>
          <a:off x="4297258" y="1198045"/>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703472-2416-4745-959E-71AC7A9C88A8}">
      <dsp:nvSpPr>
        <dsp:cNvPr id="0" name=""/>
        <dsp:cNvSpPr/>
      </dsp:nvSpPr>
      <dsp:spPr>
        <a:xfrm>
          <a:off x="4399357" y="2539938"/>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err="1">
              <a:solidFill>
                <a:srgbClr val="000000"/>
              </a:solidFill>
            </a:rPr>
            <a:t>Kann zu Ufererosion und einer Verschlechterung der Wasserqualität führen.</a:t>
          </a:r>
          <a:endParaRPr lang="pl-PL" sz="1800" b="0" i="0" kern="1200" dirty="0" err="1">
            <a:solidFill>
              <a:srgbClr val="000000"/>
            </a:solidFill>
          </a:endParaRPr>
        </a:p>
      </dsp:txBody>
      <dsp:txXfrm>
        <a:off x="4399357" y="2539938"/>
        <a:ext cx="3213783" cy="1004307"/>
      </dsp:txXfrm>
    </dsp:sp>
    <dsp:sp modelId="{FB5FC20B-058D-41A5-BF52-0243A494654A}">
      <dsp:nvSpPr>
        <dsp:cNvPr id="0" name=""/>
        <dsp:cNvSpPr/>
      </dsp:nvSpPr>
      <dsp:spPr>
        <a:xfrm>
          <a:off x="4297258" y="2420312"/>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912511" y="181616"/>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Sorgt für eine gleichmäßige Wasserversorgung auf den Koppeln.</a:t>
          </a:r>
          <a:endParaRPr lang="pl-PL" sz="1800" kern="1200" dirty="0">
            <a:solidFill>
              <a:srgbClr val="000000"/>
            </a:solidFill>
          </a:endParaRPr>
        </a:p>
      </dsp:txBody>
      <dsp:txXfrm>
        <a:off x="912511" y="181616"/>
        <a:ext cx="3213783" cy="1004307"/>
      </dsp:txXfrm>
    </dsp:sp>
    <dsp:sp modelId="{3D57383B-0F56-437F-916B-71718375D4A2}">
      <dsp:nvSpPr>
        <dsp:cNvPr id="0" name=""/>
        <dsp:cNvSpPr/>
      </dsp:nvSpPr>
      <dsp:spPr>
        <a:xfrm>
          <a:off x="778604" y="36549"/>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905CAF-C0D0-4076-8FD8-8D581A72BCBD}">
      <dsp:nvSpPr>
        <dsp:cNvPr id="0" name=""/>
        <dsp:cNvSpPr/>
      </dsp:nvSpPr>
      <dsp:spPr>
        <a:xfrm>
          <a:off x="912871" y="2687001"/>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err="1">
              <a:solidFill>
                <a:srgbClr val="000000"/>
              </a:solidFill>
            </a:rPr>
            <a:t>Skalierbar für Betriebe mit unterschiedlicher Größe und Topografie.</a:t>
          </a:r>
          <a:endParaRPr lang="pl-PL" sz="1800" b="0" i="0" kern="1200" dirty="0" err="1">
            <a:solidFill>
              <a:srgbClr val="000000"/>
            </a:solidFill>
          </a:endParaRPr>
        </a:p>
      </dsp:txBody>
      <dsp:txXfrm>
        <a:off x="912871" y="2687001"/>
        <a:ext cx="3213783" cy="1004307"/>
      </dsp:txXfrm>
    </dsp:sp>
    <dsp:sp modelId="{B4B87666-40F8-40BB-B571-0420E383B209}">
      <dsp:nvSpPr>
        <dsp:cNvPr id="0" name=""/>
        <dsp:cNvSpPr/>
      </dsp:nvSpPr>
      <dsp:spPr>
        <a:xfrm>
          <a:off x="797234" y="2500832"/>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62F225-6DC4-48DF-B908-5AF86FCAEA23}">
      <dsp:nvSpPr>
        <dsp:cNvPr id="0" name=""/>
        <dsp:cNvSpPr/>
      </dsp:nvSpPr>
      <dsp:spPr>
        <a:xfrm>
          <a:off x="912511"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err="1">
              <a:solidFill>
                <a:srgbClr val="000000"/>
              </a:solidFill>
            </a:rPr>
            <a:t>Unterstützt große Herden und langfristigen Betrieb.</a:t>
          </a:r>
          <a:endParaRPr lang="pl-PL" sz="1800" b="0" i="0" kern="1200" dirty="0" err="1">
            <a:solidFill>
              <a:srgbClr val="000000"/>
            </a:solidFill>
          </a:endParaRPr>
        </a:p>
      </dsp:txBody>
      <dsp:txXfrm>
        <a:off x="912511" y="1445927"/>
        <a:ext cx="3213783" cy="1004307"/>
      </dsp:txXfrm>
    </dsp:sp>
    <dsp:sp modelId="{5C694A85-6484-46DA-9D77-BF8F807E7A10}">
      <dsp:nvSpPr>
        <dsp:cNvPr id="0" name=""/>
        <dsp:cNvSpPr/>
      </dsp:nvSpPr>
      <dsp:spPr>
        <a:xfrm>
          <a:off x="778604" y="1300861"/>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473C2E-9856-49F8-9829-7B738B7AA633}">
      <dsp:nvSpPr>
        <dsp:cNvPr id="0" name=""/>
        <dsp:cNvSpPr/>
      </dsp:nvSpPr>
      <dsp:spPr>
        <a:xfrm>
          <a:off x="4409660"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err="1">
              <a:solidFill>
                <a:srgbClr val="000000"/>
              </a:solidFill>
            </a:rPr>
            <a:t>Hohe Installations- und Wartungskosten.</a:t>
          </a:r>
          <a:endParaRPr lang="pl-PL" sz="1800" b="0" i="0" kern="1200" dirty="0" err="1">
            <a:solidFill>
              <a:srgbClr val="000000"/>
            </a:solidFill>
          </a:endParaRPr>
        </a:p>
      </dsp:txBody>
      <dsp:txXfrm>
        <a:off x="4409660" y="1445927"/>
        <a:ext cx="3213783" cy="1004307"/>
      </dsp:txXfrm>
    </dsp:sp>
    <dsp:sp modelId="{41A4E6EB-1D57-4055-9B7F-1E6F26E4F87E}">
      <dsp:nvSpPr>
        <dsp:cNvPr id="0" name=""/>
        <dsp:cNvSpPr/>
      </dsp:nvSpPr>
      <dsp:spPr>
        <a:xfrm>
          <a:off x="4275752" y="130086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18D7BD-8D89-49DF-81FB-BD8A7C485CE5}">
      <dsp:nvSpPr>
        <dsp:cNvPr id="0" name=""/>
        <dsp:cNvSpPr/>
      </dsp:nvSpPr>
      <dsp:spPr>
        <a:xfrm>
          <a:off x="4397204" y="18477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Anfällig für Schäden bei Frosttemperaturen</a:t>
          </a:r>
          <a:r>
            <a:rPr lang="pl-PL" sz="1800" b="0" i="0" kern="1200" dirty="0">
              <a:solidFill>
                <a:srgbClr val="000000"/>
              </a:solidFill>
            </a:rPr>
            <a:t>.</a:t>
          </a:r>
        </a:p>
      </dsp:txBody>
      <dsp:txXfrm>
        <a:off x="4397204" y="184777"/>
        <a:ext cx="3213783" cy="1004307"/>
      </dsp:txXfrm>
    </dsp:sp>
    <dsp:sp modelId="{CCF48C19-1469-4B1D-AC8F-07450DD0411E}">
      <dsp:nvSpPr>
        <dsp:cNvPr id="0" name=""/>
        <dsp:cNvSpPr/>
      </dsp:nvSpPr>
      <dsp:spPr>
        <a:xfrm>
          <a:off x="4303985" y="6785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148326" y="564033"/>
          <a:ext cx="3540509" cy="120865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9408"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err="1">
              <a:solidFill>
                <a:srgbClr val="000000"/>
              </a:solidFill>
            </a:rPr>
            <a:t>Senkung</a:t>
          </a:r>
          <a:r>
            <a:rPr lang="en-US" sz="1800" b="0" i="0" kern="1200" dirty="0">
              <a:solidFill>
                <a:srgbClr val="000000"/>
              </a:solidFill>
            </a:rPr>
            <a:t> der </a:t>
          </a:r>
          <a:r>
            <a:rPr lang="en-US" sz="1800" b="0" i="0" kern="1200" dirty="0" err="1">
              <a:solidFill>
                <a:srgbClr val="000000"/>
              </a:solidFill>
            </a:rPr>
            <a:t>Infrastrukturkosten</a:t>
          </a:r>
          <a:r>
            <a:rPr lang="en-US" sz="1800" b="0" i="0" kern="1200" dirty="0">
              <a:solidFill>
                <a:srgbClr val="000000"/>
              </a:solidFill>
            </a:rPr>
            <a:t> </a:t>
          </a:r>
          <a:r>
            <a:rPr lang="en-US" sz="1800" b="0" i="0" kern="1200" dirty="0" err="1">
              <a:solidFill>
                <a:srgbClr val="000000"/>
              </a:solidFill>
            </a:rPr>
            <a:t>durch</a:t>
          </a:r>
          <a:r>
            <a:rPr lang="en-US" sz="1800" b="0" i="0" kern="1200" dirty="0">
              <a:solidFill>
                <a:srgbClr val="000000"/>
              </a:solidFill>
            </a:rPr>
            <a:t> </a:t>
          </a:r>
          <a:r>
            <a:rPr lang="en-US" sz="1800" b="0" i="0" kern="1200" dirty="0" err="1">
              <a:solidFill>
                <a:srgbClr val="000000"/>
              </a:solidFill>
            </a:rPr>
            <a:t>Konsolidierung</a:t>
          </a:r>
          <a:r>
            <a:rPr lang="en-US" sz="1800" b="0" i="0" kern="1200" dirty="0">
              <a:solidFill>
                <a:srgbClr val="000000"/>
              </a:solidFill>
            </a:rPr>
            <a:t> der </a:t>
          </a:r>
          <a:r>
            <a:rPr lang="en-US" sz="1800" b="0" i="0" kern="1200" dirty="0" err="1">
              <a:solidFill>
                <a:srgbClr val="000000"/>
              </a:solidFill>
            </a:rPr>
            <a:t>Wasserzugangsstellen</a:t>
          </a:r>
          <a:r>
            <a:rPr lang="en-US" sz="1800" b="0" i="0" kern="1200" dirty="0">
              <a:solidFill>
                <a:srgbClr val="000000"/>
              </a:solidFill>
            </a:rPr>
            <a:t>.</a:t>
          </a:r>
          <a:endParaRPr lang="pl-PL" sz="1800" kern="1200" dirty="0">
            <a:solidFill>
              <a:srgbClr val="000000"/>
            </a:solidFill>
          </a:endParaRPr>
        </a:p>
      </dsp:txBody>
      <dsp:txXfrm>
        <a:off x="148326" y="564033"/>
        <a:ext cx="3540509" cy="1208652"/>
      </dsp:txXfrm>
    </dsp:sp>
    <dsp:sp modelId="{3D57383B-0F56-437F-916B-71718375D4A2}">
      <dsp:nvSpPr>
        <dsp:cNvPr id="0" name=""/>
        <dsp:cNvSpPr/>
      </dsp:nvSpPr>
      <dsp:spPr>
        <a:xfrm>
          <a:off x="805" y="455340"/>
          <a:ext cx="774486" cy="116172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134529-9D29-47B4-80BA-8F4E25E4506F}">
      <dsp:nvSpPr>
        <dsp:cNvPr id="0" name=""/>
        <dsp:cNvSpPr/>
      </dsp:nvSpPr>
      <dsp:spPr>
        <a:xfrm>
          <a:off x="105087" y="2089115"/>
          <a:ext cx="3540509" cy="110640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9408"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Effizient für </a:t>
          </a:r>
          <a:r>
            <a:rPr lang="en-US" sz="1800" b="0" i="0" kern="1200" dirty="0" err="1">
              <a:solidFill>
                <a:srgbClr val="000000"/>
              </a:solidFill>
            </a:rPr>
            <a:t>Umtriebsweideeinrichtungen</a:t>
          </a:r>
          <a:endParaRPr lang="pl-PL" sz="1800" b="0" i="0" kern="1200" dirty="0">
            <a:solidFill>
              <a:srgbClr val="000000"/>
            </a:solidFill>
          </a:endParaRPr>
        </a:p>
      </dsp:txBody>
      <dsp:txXfrm>
        <a:off x="105087" y="2089115"/>
        <a:ext cx="3540509" cy="1106409"/>
      </dsp:txXfrm>
    </dsp:sp>
    <dsp:sp modelId="{BCFEB0C8-F6A6-48EF-B524-3D24F28357FD}">
      <dsp:nvSpPr>
        <dsp:cNvPr id="0" name=""/>
        <dsp:cNvSpPr/>
      </dsp:nvSpPr>
      <dsp:spPr>
        <a:xfrm>
          <a:off x="0" y="1887743"/>
          <a:ext cx="774486" cy="116172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2466B0-0393-4337-93AE-E278A26F0A1A}">
      <dsp:nvSpPr>
        <dsp:cNvPr id="0" name=""/>
        <dsp:cNvSpPr/>
      </dsp:nvSpPr>
      <dsp:spPr>
        <a:xfrm>
          <a:off x="3951235" y="573613"/>
          <a:ext cx="3540509" cy="136685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9408"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Erfordert eine sorgfältige Verwaltung, um eine übermäßige Nutzung der Zugangspunkte zu verhindern.</a:t>
          </a:r>
          <a:endParaRPr lang="pl-PL" sz="1800" b="0" i="0" kern="1200" dirty="0">
            <a:solidFill>
              <a:srgbClr val="000000"/>
            </a:solidFill>
          </a:endParaRPr>
        </a:p>
      </dsp:txBody>
      <dsp:txXfrm>
        <a:off x="3951235" y="573613"/>
        <a:ext cx="3540509" cy="1366857"/>
      </dsp:txXfrm>
    </dsp:sp>
    <dsp:sp modelId="{892DBFAF-6EB5-433B-9454-8C040BC17B49}">
      <dsp:nvSpPr>
        <dsp:cNvPr id="0" name=""/>
        <dsp:cNvSpPr/>
      </dsp:nvSpPr>
      <dsp:spPr>
        <a:xfrm>
          <a:off x="3844743" y="521403"/>
          <a:ext cx="774486" cy="116172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44264-2CA9-4846-B350-4D4CF4A9E0B0}">
      <dsp:nvSpPr>
        <dsp:cNvPr id="0" name=""/>
        <dsp:cNvSpPr/>
      </dsp:nvSpPr>
      <dsp:spPr>
        <a:xfrm>
          <a:off x="0" y="0"/>
          <a:ext cx="7056381" cy="1235315"/>
        </a:xfrm>
        <a:prstGeom prst="roundRect">
          <a:avLst>
            <a:gd name="adj" fmla="val 10000"/>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000000"/>
              </a:solidFill>
            </a:rPr>
            <a:t>VERBESSERUNG DES TIERSCHUTZES </a:t>
          </a:r>
          <a:r>
            <a:rPr lang="pl-PL" sz="2400" b="1" i="0" kern="1200" dirty="0">
              <a:solidFill>
                <a:srgbClr val="000000"/>
              </a:solidFill>
            </a:rPr>
            <a:t>IN DER AGROÖKOLOGIE</a:t>
          </a:r>
          <a:endParaRPr lang="pl-PL" sz="2400" b="1" kern="1200" dirty="0">
            <a:solidFill>
              <a:srgbClr val="000000"/>
            </a:solidFill>
          </a:endParaRPr>
        </a:p>
      </dsp:txBody>
      <dsp:txXfrm>
        <a:off x="36181" y="36181"/>
        <a:ext cx="5618996" cy="1162953"/>
      </dsp:txXfrm>
    </dsp:sp>
    <dsp:sp modelId="{C8317B0B-2B68-4B31-AC6D-CDFEAC4161F4}">
      <dsp:nvSpPr>
        <dsp:cNvPr id="0" name=""/>
        <dsp:cNvSpPr/>
      </dsp:nvSpPr>
      <dsp:spPr>
        <a:xfrm>
          <a:off x="590971" y="1459918"/>
          <a:ext cx="7056381" cy="123531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a:solidFill>
                <a:srgbClr val="000000"/>
              </a:solidFill>
            </a:rPr>
            <a:t>Verbesserte </a:t>
          </a:r>
          <a:r>
            <a:rPr lang="en-US" sz="2300" b="1" i="0" kern="1200" dirty="0" err="1">
              <a:solidFill>
                <a:srgbClr val="000000"/>
              </a:solidFill>
            </a:rPr>
            <a:t>Lebensbedingungen </a:t>
          </a:r>
          <a:r>
            <a:rPr lang="pl-PL" sz="2300" b="0" i="0" kern="1200" dirty="0">
              <a:solidFill>
                <a:srgbClr val="000000"/>
              </a:solidFill>
            </a:rPr>
            <a:t>- </a:t>
          </a:r>
          <a:r>
            <a:rPr lang="en-US" sz="2300" b="0" i="0" kern="1200" dirty="0">
              <a:solidFill>
                <a:srgbClr val="000000"/>
              </a:solidFill>
            </a:rPr>
            <a:t>geräumigere und komfortablere Stallungen für die Tiere, um natürliche Verhaltensweisen zu fördern.</a:t>
          </a:r>
          <a:endParaRPr lang="pl-PL" sz="2300" kern="1200" dirty="0">
            <a:solidFill>
              <a:srgbClr val="000000"/>
            </a:solidFill>
          </a:endParaRPr>
        </a:p>
      </dsp:txBody>
      <dsp:txXfrm>
        <a:off x="627152" y="1496099"/>
        <a:ext cx="5590092" cy="1162953"/>
      </dsp:txXfrm>
    </dsp:sp>
    <dsp:sp modelId="{AABD881E-97CD-45B8-B4CC-4318E53DE0F2}">
      <dsp:nvSpPr>
        <dsp:cNvPr id="0" name=""/>
        <dsp:cNvSpPr/>
      </dsp:nvSpPr>
      <dsp:spPr>
        <a:xfrm>
          <a:off x="1173123" y="2919836"/>
          <a:ext cx="7056381" cy="1235315"/>
        </a:xfrm>
        <a:prstGeom prst="roundRect">
          <a:avLst>
            <a:gd name="adj" fmla="val 10000"/>
          </a:avLst>
        </a:prstGeom>
        <a:solidFill>
          <a:srgbClr val="9FDADF"/>
        </a:solidFill>
        <a:ln w="12700" cap="flat" cmpd="sng" algn="ctr">
          <a:solidFill>
            <a:srgbClr val="9DD8D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a:solidFill>
                <a:srgbClr val="000000"/>
              </a:solidFill>
            </a:rPr>
            <a:t>Zugang zur </a:t>
          </a:r>
          <a:r>
            <a:rPr lang="en-US" sz="2300" b="1" i="0" kern="1200" dirty="0" err="1">
              <a:solidFill>
                <a:srgbClr val="000000"/>
              </a:solidFill>
            </a:rPr>
            <a:t>freien Natur </a:t>
          </a:r>
          <a:r>
            <a:rPr lang="pl-PL" sz="2300" b="0" i="0" kern="1200" dirty="0">
              <a:solidFill>
                <a:srgbClr val="000000"/>
              </a:solidFill>
            </a:rPr>
            <a:t>- </a:t>
          </a:r>
          <a:r>
            <a:rPr lang="en-US" sz="2300" b="0" i="0" kern="1200" dirty="0">
              <a:solidFill>
                <a:srgbClr val="000000"/>
              </a:solidFill>
            </a:rPr>
            <a:t>damit die </a:t>
          </a:r>
          <a:r>
            <a:rPr lang="pl-PL" sz="2300" b="0" i="0" kern="1200" dirty="0" err="1">
              <a:solidFill>
                <a:srgbClr val="000000"/>
              </a:solidFill>
            </a:rPr>
            <a:t>Tiere </a:t>
          </a:r>
          <a:r>
            <a:rPr lang="en-US" sz="2300" b="0" i="0" kern="1200" dirty="0">
              <a:solidFill>
                <a:srgbClr val="000000"/>
              </a:solidFill>
            </a:rPr>
            <a:t>grasen und sich in der Natur bewegen können.</a:t>
          </a:r>
          <a:endParaRPr lang="pl-PL" sz="2300" kern="1200" dirty="0">
            <a:solidFill>
              <a:srgbClr val="000000"/>
            </a:solidFill>
          </a:endParaRPr>
        </a:p>
      </dsp:txBody>
      <dsp:txXfrm>
        <a:off x="1209304" y="2956017"/>
        <a:ext cx="5598913" cy="1162953"/>
      </dsp:txXfrm>
    </dsp:sp>
    <dsp:sp modelId="{6F158B58-16F8-4E6F-BFE4-283868F9BCDB}">
      <dsp:nvSpPr>
        <dsp:cNvPr id="0" name=""/>
        <dsp:cNvSpPr/>
      </dsp:nvSpPr>
      <dsp:spPr>
        <a:xfrm>
          <a:off x="1764095" y="4379754"/>
          <a:ext cx="7056381" cy="123531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err="1">
              <a:solidFill>
                <a:srgbClr val="000000"/>
              </a:solidFill>
            </a:rPr>
            <a:t>Enrichment-Praktiken </a:t>
          </a:r>
          <a:r>
            <a:rPr lang="pl-PL" sz="2300" b="0" i="0" kern="1200" dirty="0">
              <a:solidFill>
                <a:srgbClr val="000000"/>
              </a:solidFill>
            </a:rPr>
            <a:t>- </a:t>
          </a:r>
          <a:r>
            <a:rPr lang="en-US" sz="2300" b="0" i="0" kern="1200" dirty="0">
              <a:solidFill>
                <a:srgbClr val="000000"/>
              </a:solidFill>
            </a:rPr>
            <a:t>geistige und körperliche </a:t>
          </a:r>
          <a:r>
            <a:rPr lang="pl-PL" sz="2300" b="0" i="0" kern="1200" dirty="0" err="1">
              <a:solidFill>
                <a:srgbClr val="000000"/>
              </a:solidFill>
            </a:rPr>
            <a:t>Stimulation </a:t>
          </a:r>
          <a:r>
            <a:rPr lang="en-US" sz="2300" b="0" i="0" kern="1200" dirty="0">
              <a:solidFill>
                <a:srgbClr val="000000"/>
              </a:solidFill>
            </a:rPr>
            <a:t>der Tiere.</a:t>
          </a:r>
          <a:endParaRPr lang="pl-PL" sz="2300" kern="1200" dirty="0">
            <a:solidFill>
              <a:srgbClr val="000000"/>
            </a:solidFill>
          </a:endParaRPr>
        </a:p>
      </dsp:txBody>
      <dsp:txXfrm>
        <a:off x="1800276" y="4415935"/>
        <a:ext cx="5590092" cy="1162953"/>
      </dsp:txXfrm>
    </dsp:sp>
    <dsp:sp modelId="{B30950CC-B4F5-4FB4-82DA-D80142950FC6}">
      <dsp:nvSpPr>
        <dsp:cNvPr id="0" name=""/>
        <dsp:cNvSpPr/>
      </dsp:nvSpPr>
      <dsp:spPr>
        <a:xfrm>
          <a:off x="6253426" y="946139"/>
          <a:ext cx="802955" cy="8029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rgbClr val="00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6434091" y="946139"/>
        <a:ext cx="441625" cy="604224"/>
      </dsp:txXfrm>
    </dsp:sp>
    <dsp:sp modelId="{30DDCE52-6F42-458E-B2C3-27A3F4172FF1}">
      <dsp:nvSpPr>
        <dsp:cNvPr id="0" name=""/>
        <dsp:cNvSpPr/>
      </dsp:nvSpPr>
      <dsp:spPr>
        <a:xfrm>
          <a:off x="6844398" y="2406057"/>
          <a:ext cx="802955" cy="8029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rgbClr val="00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7025063" y="2406057"/>
        <a:ext cx="441625" cy="604224"/>
      </dsp:txXfrm>
    </dsp:sp>
    <dsp:sp modelId="{39E411C3-86CE-4565-9579-68479178A24E}">
      <dsp:nvSpPr>
        <dsp:cNvPr id="0" name=""/>
        <dsp:cNvSpPr/>
      </dsp:nvSpPr>
      <dsp:spPr>
        <a:xfrm>
          <a:off x="7426550" y="3865975"/>
          <a:ext cx="802955" cy="8029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rgbClr val="00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7607215" y="3865975"/>
        <a:ext cx="441625" cy="60422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612F8-A773-410D-8166-0EA303891F03}">
      <dsp:nvSpPr>
        <dsp:cNvPr id="0" name=""/>
        <dsp:cNvSpPr/>
      </dsp:nvSpPr>
      <dsp:spPr>
        <a:xfrm>
          <a:off x="-138803" y="0"/>
          <a:ext cx="4640128" cy="4640128"/>
        </a:xfrm>
        <a:prstGeom prst="pie">
          <a:avLst>
            <a:gd name="adj1" fmla="val 5400000"/>
            <a:gd name="adj2" fmla="val 16200000"/>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6C7C0F3-8D28-442E-AF78-26439F8AF6FE}">
      <dsp:nvSpPr>
        <dsp:cNvPr id="0" name=""/>
        <dsp:cNvSpPr/>
      </dsp:nvSpPr>
      <dsp:spPr>
        <a:xfrm>
          <a:off x="2181260" y="0"/>
          <a:ext cx="8923385" cy="4640128"/>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l-PL" sz="3000" kern="1200" dirty="0" err="1">
              <a:solidFill>
                <a:srgbClr val="000000"/>
              </a:solidFill>
            </a:rPr>
            <a:t>Grundsätze </a:t>
          </a:r>
          <a:r>
            <a:rPr lang="pl-PL" sz="3000" kern="1200" dirty="0">
              <a:solidFill>
                <a:srgbClr val="000000"/>
              </a:solidFill>
            </a:rPr>
            <a:t>der </a:t>
          </a:r>
          <a:r>
            <a:rPr lang="pl-PL" sz="3000" kern="1200" dirty="0" err="1">
              <a:solidFill>
                <a:srgbClr val="000000"/>
              </a:solidFill>
            </a:rPr>
            <a:t>Tierhaltung </a:t>
          </a:r>
          <a:r>
            <a:rPr lang="pl-PL" sz="3000" kern="1200" dirty="0">
              <a:solidFill>
                <a:srgbClr val="000000"/>
              </a:solidFill>
            </a:rPr>
            <a:t>in </a:t>
          </a:r>
          <a:r>
            <a:rPr lang="pl-PL" sz="3000" kern="1200" dirty="0" err="1">
              <a:solidFill>
                <a:srgbClr val="000000"/>
              </a:solidFill>
            </a:rPr>
            <a:t>einem agrarökologischen </a:t>
          </a:r>
          <a:r>
            <a:rPr lang="pl-PL" sz="3000" kern="1200" dirty="0">
              <a:solidFill>
                <a:srgbClr val="000000"/>
              </a:solidFill>
            </a:rPr>
            <a:t>Betrieb</a:t>
          </a:r>
        </a:p>
      </dsp:txBody>
      <dsp:txXfrm>
        <a:off x="2181260" y="0"/>
        <a:ext cx="4461692" cy="4640128"/>
      </dsp:txXfrm>
    </dsp:sp>
    <dsp:sp modelId="{2BC883CC-A4F6-47E4-BCCF-8174940AF01A}">
      <dsp:nvSpPr>
        <dsp:cNvPr id="0" name=""/>
        <dsp:cNvSpPr/>
      </dsp:nvSpPr>
      <dsp:spPr>
        <a:xfrm>
          <a:off x="6365346" y="0"/>
          <a:ext cx="5016905" cy="4640128"/>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1066800">
            <a:lnSpc>
              <a:spcPct val="90000"/>
            </a:lnSpc>
            <a:spcBef>
              <a:spcPct val="0"/>
            </a:spcBef>
            <a:spcAft>
              <a:spcPct val="15000"/>
            </a:spcAft>
            <a:buChar char="•"/>
          </a:pPr>
          <a:r>
            <a:rPr lang="pl-PL" sz="2400" kern="1200" dirty="0">
              <a:solidFill>
                <a:srgbClr val="000000"/>
              </a:solidFill>
            </a:rPr>
            <a:t>Aufrechterhaltung des Gleichgewichts von Futtermitteln und </a:t>
          </a:r>
          <a:r>
            <a:rPr lang="en-IE" sz="2400" kern="1200" dirty="0">
              <a:solidFill>
                <a:srgbClr val="000000"/>
              </a:solidFill>
            </a:rPr>
            <a:t>Düngemitteln</a:t>
          </a:r>
        </a:p>
        <a:p>
          <a:pPr marL="228600" lvl="1" indent="-228600" algn="l" defTabSz="1066800">
            <a:lnSpc>
              <a:spcPct val="90000"/>
            </a:lnSpc>
            <a:spcBef>
              <a:spcPct val="0"/>
            </a:spcBef>
            <a:spcAft>
              <a:spcPct val="15000"/>
            </a:spcAft>
            <a:buChar char="•"/>
          </a:pPr>
          <a:r>
            <a:rPr lang="pl-PL" sz="2400" kern="1200" dirty="0">
              <a:solidFill>
                <a:srgbClr val="000000"/>
              </a:solidFill>
            </a:rPr>
            <a:t>ein Glied im </a:t>
          </a:r>
          <a:r>
            <a:rPr lang="pl-PL" sz="2400" kern="1200" dirty="0" err="1">
              <a:solidFill>
                <a:srgbClr val="000000"/>
              </a:solidFill>
            </a:rPr>
            <a:t>geschlossenen Stoffkreislauf eines agroökologischen </a:t>
          </a:r>
          <a:r>
            <a:rPr lang="pl-PL" sz="2400" kern="1200" dirty="0">
              <a:solidFill>
                <a:srgbClr val="000000"/>
              </a:solidFill>
            </a:rPr>
            <a:t>Betriebs</a:t>
          </a:r>
        </a:p>
        <a:p>
          <a:pPr marL="228600" lvl="1" indent="-228600" algn="l" defTabSz="1066800">
            <a:lnSpc>
              <a:spcPct val="90000"/>
            </a:lnSpc>
            <a:spcBef>
              <a:spcPct val="0"/>
            </a:spcBef>
            <a:spcAft>
              <a:spcPct val="15000"/>
            </a:spcAft>
            <a:buChar char="•"/>
          </a:pPr>
          <a:r>
            <a:rPr lang="pl-PL" sz="2400" kern="1200" dirty="0">
              <a:solidFill>
                <a:srgbClr val="000000"/>
              </a:solidFill>
            </a:rPr>
            <a:t>die Anwesenheit von Tieren </a:t>
          </a:r>
          <a:r>
            <a:rPr lang="en-IE" sz="2400" kern="1200" dirty="0">
              <a:solidFill>
                <a:srgbClr val="000000"/>
              </a:solidFill>
            </a:rPr>
            <a:t>begünstigt</a:t>
          </a:r>
          <a:r>
            <a:rPr lang="pl-PL" sz="2400" kern="1200" dirty="0">
              <a:solidFill>
                <a:srgbClr val="000000"/>
              </a:solidFill>
            </a:rPr>
            <a:t> die Diversifizierung der Feldfrüchte</a:t>
          </a:r>
        </a:p>
        <a:p>
          <a:pPr marL="228600" lvl="1" indent="-228600" algn="l" defTabSz="1066800">
            <a:lnSpc>
              <a:spcPct val="90000"/>
            </a:lnSpc>
            <a:spcBef>
              <a:spcPct val="0"/>
            </a:spcBef>
            <a:spcAft>
              <a:spcPct val="15000"/>
            </a:spcAft>
            <a:buChar char="•"/>
          </a:pPr>
          <a:r>
            <a:rPr lang="pl-PL" sz="2400" kern="1200" dirty="0" err="1">
              <a:solidFill>
                <a:srgbClr val="000000"/>
              </a:solidFill>
            </a:rPr>
            <a:t>Förderung </a:t>
          </a:r>
          <a:r>
            <a:rPr lang="pl-PL" sz="2400" kern="1200" dirty="0">
              <a:solidFill>
                <a:srgbClr val="000000"/>
              </a:solidFill>
            </a:rPr>
            <a:t>der </a:t>
          </a:r>
          <a:r>
            <a:rPr lang="pl-PL" sz="2400" kern="1200" dirty="0" err="1">
              <a:solidFill>
                <a:srgbClr val="000000"/>
              </a:solidFill>
            </a:rPr>
            <a:t>biologischen Vielfalt</a:t>
          </a:r>
          <a:endParaRPr lang="pl-PL" sz="2400" kern="1200" dirty="0">
            <a:solidFill>
              <a:srgbClr val="000000"/>
            </a:solidFill>
          </a:endParaRPr>
        </a:p>
        <a:p>
          <a:pPr marL="228600" lvl="1" indent="-228600" algn="l" defTabSz="1066800">
            <a:lnSpc>
              <a:spcPct val="90000"/>
            </a:lnSpc>
            <a:spcBef>
              <a:spcPct val="0"/>
            </a:spcBef>
            <a:spcAft>
              <a:spcPct val="15000"/>
            </a:spcAft>
            <a:buChar char="•"/>
          </a:pPr>
          <a:r>
            <a:rPr lang="pl-PL" sz="2400" kern="1200" dirty="0" err="1">
              <a:solidFill>
                <a:srgbClr val="000000"/>
              </a:solidFill>
            </a:rPr>
            <a:t>Tierschutz</a:t>
          </a:r>
          <a:endParaRPr lang="pl-PL" sz="2400" kern="1200" dirty="0">
            <a:solidFill>
              <a:srgbClr val="000000"/>
            </a:solidFill>
          </a:endParaRPr>
        </a:p>
      </dsp:txBody>
      <dsp:txXfrm>
        <a:off x="6365346" y="0"/>
        <a:ext cx="5016905" cy="46401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777C1-7892-4F4B-AE06-66D1A130A37E}">
      <dsp:nvSpPr>
        <dsp:cNvPr id="0" name=""/>
        <dsp:cNvSpPr/>
      </dsp:nvSpPr>
      <dsp:spPr>
        <a:xfrm>
          <a:off x="0" y="158407"/>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perfekte Anpassung an die örtlichen Umwelt- und Klimabedingungen</a:t>
          </a:r>
          <a:endParaRPr lang="pl-PL" sz="2000" kern="1200" dirty="0"/>
        </a:p>
      </dsp:txBody>
      <dsp:txXfrm>
        <a:off x="0" y="158407"/>
        <a:ext cx="3229522" cy="1937713"/>
      </dsp:txXfrm>
    </dsp:sp>
    <dsp:sp modelId="{C74AA17E-394F-477F-BC2D-361F49A27D9A}">
      <dsp:nvSpPr>
        <dsp:cNvPr id="0" name=""/>
        <dsp:cNvSpPr/>
      </dsp:nvSpPr>
      <dsp:spPr>
        <a:xfrm>
          <a:off x="3552475" y="158407"/>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Widerstandsfähigkeit gegen Krankheiten und Stress</a:t>
          </a:r>
          <a:endParaRPr lang="pl-PL" sz="2000" kern="1200"/>
        </a:p>
      </dsp:txBody>
      <dsp:txXfrm>
        <a:off x="3552475" y="158407"/>
        <a:ext cx="3229522" cy="1937713"/>
      </dsp:txXfrm>
    </dsp:sp>
    <dsp:sp modelId="{CB01F4E6-50BD-4DD2-A4B2-9B2B95A8720B}">
      <dsp:nvSpPr>
        <dsp:cNvPr id="0" name=""/>
        <dsp:cNvSpPr/>
      </dsp:nvSpPr>
      <dsp:spPr>
        <a:xfrm>
          <a:off x="7104950" y="158407"/>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hohe Fruchtbarkeit, Fruchtbarkeit und gute mütterliche Eigenschaften</a:t>
          </a:r>
          <a:endParaRPr lang="pl-PL" sz="2000" kern="1200" dirty="0"/>
        </a:p>
      </dsp:txBody>
      <dsp:txXfrm>
        <a:off x="7104950" y="158407"/>
        <a:ext cx="3229522" cy="1937713"/>
      </dsp:txXfrm>
    </dsp:sp>
    <dsp:sp modelId="{748FF3EF-1A06-46AB-872A-E3B3A62EA3FB}">
      <dsp:nvSpPr>
        <dsp:cNvPr id="0" name=""/>
        <dsp:cNvSpPr/>
      </dsp:nvSpPr>
      <dsp:spPr>
        <a:xfrm>
          <a:off x="0" y="2419073"/>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Langlebigkeit</a:t>
          </a:r>
          <a:endParaRPr lang="pl-PL" sz="2000" kern="1200"/>
        </a:p>
      </dsp:txBody>
      <dsp:txXfrm>
        <a:off x="0" y="2419073"/>
        <a:ext cx="3229522" cy="1937713"/>
      </dsp:txXfrm>
    </dsp:sp>
    <dsp:sp modelId="{5887445B-05FE-4F03-B5B8-75412815AD9F}">
      <dsp:nvSpPr>
        <dsp:cNvPr id="0" name=""/>
        <dsp:cNvSpPr/>
      </dsp:nvSpPr>
      <dsp:spPr>
        <a:xfrm>
          <a:off x="3552475" y="2419073"/>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geringere Produktivität, aber auch geringerer Nährstoffbedarf</a:t>
          </a:r>
          <a:endParaRPr lang="pl-PL" sz="2000" kern="1200" dirty="0"/>
        </a:p>
      </dsp:txBody>
      <dsp:txXfrm>
        <a:off x="3552475" y="2419073"/>
        <a:ext cx="3229522" cy="1937713"/>
      </dsp:txXfrm>
    </dsp:sp>
    <dsp:sp modelId="{086ED539-C053-4946-BBEF-26F9382ECBBC}">
      <dsp:nvSpPr>
        <dsp:cNvPr id="0" name=""/>
        <dsp:cNvSpPr/>
      </dsp:nvSpPr>
      <dsp:spPr>
        <a:xfrm>
          <a:off x="7104950" y="2419073"/>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Eignung für extensive Produktionssysteme </a:t>
          </a:r>
          <a:r>
            <a:rPr lang="pl-PL" sz="2000" b="0" i="0" kern="1200" dirty="0"/>
            <a:t>und </a:t>
          </a:r>
          <a:r>
            <a:rPr lang="en-US" sz="2000" b="0" i="0" kern="1200" dirty="0"/>
            <a:t>effiziente Futterverwertung</a:t>
          </a:r>
          <a:endParaRPr lang="pl-PL" sz="2000" kern="1200" dirty="0"/>
        </a:p>
      </dsp:txBody>
      <dsp:txXfrm>
        <a:off x="7104950" y="2419073"/>
        <a:ext cx="3229522" cy="19377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64D90-5DF5-4FD1-9F2E-B80E037A3B73}">
      <dsp:nvSpPr>
        <dsp:cNvPr id="0" name=""/>
        <dsp:cNvSpPr/>
      </dsp:nvSpPr>
      <dsp:spPr>
        <a:xfrm>
          <a:off x="0" y="230"/>
          <a:ext cx="10065980" cy="812784"/>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solidFill>
                <a:srgbClr val="000000"/>
              </a:solidFill>
            </a:rPr>
            <a:t>Eintragung von </a:t>
          </a:r>
          <a:r>
            <a:rPr lang="en-US" sz="2200" kern="1200" dirty="0">
              <a:solidFill>
                <a:srgbClr val="000000"/>
              </a:solidFill>
            </a:rPr>
            <a:t>Tieren in die offiziellen Zuchtprogramme oder in das Register zur Erhaltung der genetischen Ressourcen.</a:t>
          </a:r>
          <a:endParaRPr lang="pl-PL" sz="2200" kern="1200" dirty="0">
            <a:solidFill>
              <a:srgbClr val="000000"/>
            </a:solidFill>
          </a:endParaRPr>
        </a:p>
      </dsp:txBody>
      <dsp:txXfrm>
        <a:off x="39677" y="39907"/>
        <a:ext cx="9986626" cy="733430"/>
      </dsp:txXfrm>
    </dsp:sp>
    <dsp:sp modelId="{3013A565-3197-453C-997D-0BDA71B18F3F}">
      <dsp:nvSpPr>
        <dsp:cNvPr id="0" name=""/>
        <dsp:cNvSpPr/>
      </dsp:nvSpPr>
      <dsp:spPr>
        <a:xfrm>
          <a:off x="0" y="826177"/>
          <a:ext cx="10065980" cy="812784"/>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0000"/>
              </a:solidFill>
            </a:rPr>
            <a:t>Haltung einer bestimmten Anzahl von Tieren pro Rasse für einen Mindestzeitraum.</a:t>
          </a:r>
          <a:endParaRPr lang="pl-PL" sz="2200" kern="1200" dirty="0">
            <a:solidFill>
              <a:srgbClr val="000000"/>
            </a:solidFill>
          </a:endParaRPr>
        </a:p>
      </dsp:txBody>
      <dsp:txXfrm>
        <a:off x="39677" y="865854"/>
        <a:ext cx="9986626" cy="733430"/>
      </dsp:txXfrm>
    </dsp:sp>
    <dsp:sp modelId="{29E14FD7-8B66-4C50-AE17-19443F369A37}">
      <dsp:nvSpPr>
        <dsp:cNvPr id="0" name=""/>
        <dsp:cNvSpPr/>
      </dsp:nvSpPr>
      <dsp:spPr>
        <a:xfrm>
          <a:off x="0" y="1652124"/>
          <a:ext cx="10065980" cy="812784"/>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0000"/>
              </a:solidFill>
            </a:rPr>
            <a:t>Einführung nachhaltiger landwirtschaftlicher Praktiken, die die biologische Vielfalt und die Erhaltung der Ökosysteme fördern.</a:t>
          </a:r>
          <a:endParaRPr lang="pl-PL" sz="2200" kern="1200" dirty="0">
            <a:solidFill>
              <a:srgbClr val="000000"/>
            </a:solidFill>
          </a:endParaRPr>
        </a:p>
      </dsp:txBody>
      <dsp:txXfrm>
        <a:off x="39677" y="1691801"/>
        <a:ext cx="9986626" cy="733430"/>
      </dsp:txXfrm>
    </dsp:sp>
    <dsp:sp modelId="{26659B2A-1C38-4128-B21F-085B26085C5A}">
      <dsp:nvSpPr>
        <dsp:cNvPr id="0" name=""/>
        <dsp:cNvSpPr/>
      </dsp:nvSpPr>
      <dsp:spPr>
        <a:xfrm>
          <a:off x="0" y="2478071"/>
          <a:ext cx="10065980" cy="812784"/>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0000"/>
              </a:solidFill>
            </a:rPr>
            <a:t>Vorlage von Jahresberichten über den Zustand und die Anzahl der geschützten Tiere.</a:t>
          </a:r>
          <a:endParaRPr lang="pl-PL" sz="2200" kern="1200" dirty="0">
            <a:solidFill>
              <a:srgbClr val="000000"/>
            </a:solidFill>
          </a:endParaRPr>
        </a:p>
      </dsp:txBody>
      <dsp:txXfrm>
        <a:off x="39677" y="2517748"/>
        <a:ext cx="9986626" cy="7334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819D6-E4F6-4E3B-BEE0-C166B637DDA2}">
      <dsp:nvSpPr>
        <dsp:cNvPr id="0" name=""/>
        <dsp:cNvSpPr/>
      </dsp:nvSpPr>
      <dsp:spPr>
        <a:xfrm>
          <a:off x="5762" y="177890"/>
          <a:ext cx="1840166" cy="1373645"/>
        </a:xfrm>
        <a:prstGeom prst="round2SameRect">
          <a:avLst>
            <a:gd name="adj1" fmla="val 8000"/>
            <a:gd name="adj2" fmla="val 0"/>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37948" y="210076"/>
        <a:ext cx="1775794" cy="1341459"/>
      </dsp:txXfrm>
    </dsp:sp>
    <dsp:sp modelId="{F024BB4F-3DB5-47E3-8C96-D78383727A5A}">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4770" tIns="0" rIns="21590" bIns="0" numCol="1" spcCol="1270" anchor="ctr" anchorCtr="0">
          <a:noAutofit/>
        </a:bodyPr>
        <a:lstStyle/>
        <a:p>
          <a:pPr marL="0" lvl="0" indent="0" algn="ctr" defTabSz="755650">
            <a:lnSpc>
              <a:spcPct val="90000"/>
            </a:lnSpc>
            <a:spcBef>
              <a:spcPct val="0"/>
            </a:spcBef>
            <a:spcAft>
              <a:spcPct val="35000"/>
            </a:spcAft>
            <a:buNone/>
          </a:pPr>
          <a:r>
            <a:rPr lang="pl-PL" sz="1700" kern="1200" dirty="0"/>
            <a:t>Weißmantelrinder </a:t>
          </a:r>
        </a:p>
      </dsp:txBody>
      <dsp:txXfrm>
        <a:off x="5762" y="1551535"/>
        <a:ext cx="1295891" cy="590667"/>
      </dsp:txXfrm>
    </dsp:sp>
    <dsp:sp modelId="{FA4BE8EE-28F2-4F48-B94C-5958D110B714}">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2157328" y="177890"/>
          <a:ext cx="1840166" cy="1373645"/>
        </a:xfrm>
        <a:prstGeom prst="round2SameRect">
          <a:avLst>
            <a:gd name="adj1" fmla="val 8000"/>
            <a:gd name="adj2" fmla="val 0"/>
          </a:avLst>
        </a:prstGeom>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2189514" y="210076"/>
        <a:ext cx="1775794" cy="1341459"/>
      </dsp:txXfrm>
    </dsp:sp>
    <dsp:sp modelId="{56684C5F-8FFC-4C18-BC8A-2846456C8008}">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Chianina-Rinder</a:t>
          </a:r>
          <a:endParaRPr lang="pl-PL" sz="1800" kern="1200" dirty="0"/>
        </a:p>
      </dsp:txBody>
      <dsp:txXfrm>
        <a:off x="2157328" y="1551535"/>
        <a:ext cx="1295891" cy="590667"/>
      </dsp:txXfrm>
    </dsp:sp>
    <dsp:sp modelId="{845567C9-9DA0-459C-AA9A-8A53F24EC338}">
      <dsp:nvSpPr>
        <dsp:cNvPr id="0" name=""/>
        <dsp:cNvSpPr/>
      </dsp:nvSpPr>
      <dsp:spPr>
        <a:xfrm>
          <a:off x="3505275"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177890"/>
          <a:ext cx="1840166" cy="1373645"/>
        </a:xfrm>
        <a:prstGeom prst="round2SameRect">
          <a:avLst>
            <a:gd name="adj1" fmla="val 8000"/>
            <a:gd name="adj2" fmla="val 0"/>
          </a:avLst>
        </a:prstGeom>
        <a:blipFill rotWithShape="0">
          <a:blip xmlns:r="http://schemas.openxmlformats.org/officeDocument/2006/relationships" r:embed="rId5" cstate="email">
            <a:extLst>
              <a:ext uri="{28A0092B-C50C-407E-A947-70E740481C1C}">
                <a14:useLocalDpi xmlns:a14="http://schemas.microsoft.com/office/drawing/2010/main"/>
              </a:ext>
            </a:extLst>
          </a:blip>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ctr" defTabSz="666750">
            <a:lnSpc>
              <a:spcPct val="90000"/>
            </a:lnSpc>
            <a:spcBef>
              <a:spcPct val="0"/>
            </a:spcBef>
            <a:spcAft>
              <a:spcPct val="35000"/>
            </a:spcAft>
            <a:buNone/>
          </a:pPr>
          <a:r>
            <a:rPr lang="pl-PL" sz="1500" kern="1200" dirty="0"/>
            <a:t>Pustertaler </a:t>
          </a:r>
          <a:r>
            <a:rPr lang="pl-PL" sz="1500" kern="1200" dirty="0" err="1"/>
            <a:t>Sprinzen Rinder</a:t>
          </a:r>
          <a:endParaRPr lang="pl-PL" sz="1500" kern="1200" dirty="0"/>
        </a:p>
      </dsp:txBody>
      <dsp:txXfrm>
        <a:off x="4308895" y="1551535"/>
        <a:ext cx="1295891" cy="590667"/>
      </dsp:txXfrm>
    </dsp:sp>
    <dsp:sp modelId="{5684D02C-B303-4A1C-8BC2-CCFF60355F75}">
      <dsp:nvSpPr>
        <dsp:cNvPr id="0" name=""/>
        <dsp:cNvSpPr/>
      </dsp:nvSpPr>
      <dsp:spPr>
        <a:xfrm>
          <a:off x="5656842"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77890"/>
          <a:ext cx="1840166" cy="1373645"/>
        </a:xfrm>
        <a:prstGeom prst="round2SameRect">
          <a:avLst>
            <a:gd name="adj1" fmla="val 8000"/>
            <a:gd name="adj2" fmla="val 0"/>
          </a:avLst>
        </a:prstGeom>
        <a:blipFill rotWithShape="0">
          <a:blip xmlns:r="http://schemas.openxmlformats.org/officeDocument/2006/relationships" r:embed="rId6" cstate="email">
            <a:extLst>
              <a:ext uri="{28A0092B-C50C-407E-A947-70E740481C1C}">
                <a14:useLocalDpi xmlns:a14="http://schemas.microsoft.com/office/drawing/2010/main"/>
              </a:ext>
            </a:extLst>
          </a:blip>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6492648" y="210076"/>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Murboden-Rinder</a:t>
          </a:r>
          <a:endParaRPr lang="pl-PL" sz="18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17653B1-3010-486B-B722-0FC48ECFD12F}">
      <dsp:nvSpPr>
        <dsp:cNvPr id="0" name=""/>
        <dsp:cNvSpPr/>
      </dsp:nvSpPr>
      <dsp:spPr>
        <a:xfrm>
          <a:off x="8612028" y="177890"/>
          <a:ext cx="1840166" cy="1373645"/>
        </a:xfrm>
        <a:prstGeom prst="round2SameRect">
          <a:avLst>
            <a:gd name="adj1" fmla="val 8000"/>
            <a:gd name="adj2" fmla="val 0"/>
          </a:avLst>
        </a:prstGeom>
        <a:blipFill dpi="0" rotWithShape="0">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Tschechisches </a:t>
          </a:r>
          <a:r>
            <a:rPr lang="pl-PL" sz="1600" kern="1200" dirty="0" err="1"/>
            <a:t>Fleckvieh</a:t>
          </a:r>
          <a:endParaRPr lang="pl-PL" sz="1600" kern="1200" dirty="0"/>
        </a:p>
      </dsp:txBody>
      <dsp:txXfrm>
        <a:off x="8612028" y="1551535"/>
        <a:ext cx="1295891" cy="590667"/>
      </dsp:txXfrm>
    </dsp:sp>
    <dsp:sp modelId="{093C748E-84A5-4250-B8C1-9C5B4A9129E9}">
      <dsp:nvSpPr>
        <dsp:cNvPr id="0" name=""/>
        <dsp:cNvSpPr/>
      </dsp:nvSpPr>
      <dsp:spPr>
        <a:xfrm>
          <a:off x="9959975" y="1645357"/>
          <a:ext cx="644058" cy="644058"/>
        </a:xfrm>
        <a:prstGeom prst="ellipse">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5762" y="2608404"/>
          <a:ext cx="1840166" cy="1373645"/>
        </a:xfrm>
        <a:prstGeom prst="round2SameRect">
          <a:avLst>
            <a:gd name="adj1" fmla="val 8000"/>
            <a:gd name="adj2" fmla="val 0"/>
          </a:avLst>
        </a:prstGeom>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37948" y="2640590"/>
        <a:ext cx="1775794" cy="1341459"/>
      </dsp:txXfrm>
    </dsp:sp>
    <dsp:sp modelId="{1531CE46-135A-4E99-816A-4B9D133AA80C}">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Slowakischer Pinzgauer</a:t>
          </a:r>
          <a:endParaRPr lang="pl-PL" sz="1800" kern="1200" dirty="0"/>
        </a:p>
      </dsp:txBody>
      <dsp:txXfrm>
        <a:off x="5762" y="3982049"/>
        <a:ext cx="1295891" cy="590667"/>
      </dsp:txXfrm>
    </dsp:sp>
    <dsp:sp modelId="{A422B8F3-D4D6-4D09-AF7A-F766C1CD4CAB}">
      <dsp:nvSpPr>
        <dsp:cNvPr id="0" name=""/>
        <dsp:cNvSpPr/>
      </dsp:nvSpPr>
      <dsp:spPr>
        <a:xfrm>
          <a:off x="1353709" y="4075871"/>
          <a:ext cx="644058" cy="644058"/>
        </a:xfrm>
        <a:prstGeom prst="ellipse">
          <a:avLst/>
        </a:prstGeom>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0">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Kerry-Rinder</a:t>
          </a:r>
          <a:endParaRPr lang="pl-PL" sz="18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ctr" defTabSz="666750">
            <a:lnSpc>
              <a:spcPct val="90000"/>
            </a:lnSpc>
            <a:spcBef>
              <a:spcPct val="0"/>
            </a:spcBef>
            <a:spcAft>
              <a:spcPct val="35000"/>
            </a:spcAft>
            <a:buNone/>
          </a:pPr>
          <a:r>
            <a:rPr lang="pl-PL" sz="1500" kern="1200" dirty="0"/>
            <a:t>Irisch </a:t>
          </a:r>
          <a:r>
            <a:rPr lang="pl-PL" sz="1500" kern="1200" dirty="0" err="1"/>
            <a:t>beschmutzt</a:t>
          </a:r>
          <a:endParaRPr lang="pl-PL" sz="1500" kern="1200" dirty="0"/>
        </a:p>
      </dsp:txBody>
      <dsp:txXfrm>
        <a:off x="4308895" y="3982049"/>
        <a:ext cx="1295891" cy="590667"/>
      </dsp:txXfrm>
    </dsp:sp>
    <dsp:sp modelId="{974C63A0-AD7D-457E-9C1B-8CEB1459C842}">
      <dsp:nvSpPr>
        <dsp:cNvPr id="0" name=""/>
        <dsp:cNvSpPr/>
      </dsp:nvSpPr>
      <dsp:spPr>
        <a:xfrm>
          <a:off x="5656842" y="4075871"/>
          <a:ext cx="644058" cy="644058"/>
        </a:xfrm>
        <a:prstGeom prst="ellipse">
          <a:avLst/>
        </a:prstGeom>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6460462" y="2608404"/>
          <a:ext cx="1840166" cy="1373645"/>
        </a:xfrm>
        <a:prstGeom prst="round2SameRect">
          <a:avLst>
            <a:gd name="adj1" fmla="val 8000"/>
            <a:gd name="adj2" fmla="val 0"/>
          </a:avLst>
        </a:prstGeom>
        <a:blipFill dpi="0" rotWithShape="0">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ctr" defTabSz="666750">
            <a:lnSpc>
              <a:spcPct val="90000"/>
            </a:lnSpc>
            <a:spcBef>
              <a:spcPct val="0"/>
            </a:spcBef>
            <a:spcAft>
              <a:spcPct val="35000"/>
            </a:spcAft>
            <a:buNone/>
          </a:pPr>
          <a:r>
            <a:rPr lang="pl-PL" sz="1500" kern="1200" dirty="0" err="1"/>
            <a:t>Braunvieh</a:t>
          </a:r>
          <a:endParaRPr lang="pl-PL" sz="1500" kern="1200" dirty="0"/>
        </a:p>
      </dsp:txBody>
      <dsp:txXfrm>
        <a:off x="6460462" y="3982049"/>
        <a:ext cx="1295891" cy="590667"/>
      </dsp:txXfrm>
    </dsp:sp>
    <dsp:sp modelId="{7D933C89-35D9-4D93-AF5E-CFB677C399C5}">
      <dsp:nvSpPr>
        <dsp:cNvPr id="0" name=""/>
        <dsp:cNvSpPr/>
      </dsp:nvSpPr>
      <dsp:spPr>
        <a:xfrm>
          <a:off x="7808409" y="4075871"/>
          <a:ext cx="644058" cy="644058"/>
        </a:xfrm>
        <a:prstGeom prst="ellipse">
          <a:avLst/>
        </a:prstGeom>
        <a:blipFill>
          <a:blip xmlns:r="http://schemas.openxmlformats.org/officeDocument/2006/relationships" r:embed="rId16"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ctr" defTabSz="666750">
            <a:lnSpc>
              <a:spcPct val="90000"/>
            </a:lnSpc>
            <a:spcBef>
              <a:spcPct val="0"/>
            </a:spcBef>
            <a:spcAft>
              <a:spcPct val="35000"/>
            </a:spcAft>
            <a:buNone/>
          </a:pPr>
          <a:r>
            <a:rPr lang="pl-PL" sz="1500" kern="1200" dirty="0" err="1"/>
            <a:t>Limousine Rinder</a:t>
          </a:r>
          <a:endParaRPr lang="pl-PL" sz="1500" kern="1200" dirty="0"/>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8"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ctr" defTabSz="666750">
            <a:lnSpc>
              <a:spcPct val="90000"/>
            </a:lnSpc>
            <a:spcBef>
              <a:spcPct val="0"/>
            </a:spcBef>
            <a:spcAft>
              <a:spcPct val="35000"/>
            </a:spcAft>
            <a:buNone/>
          </a:pPr>
          <a:r>
            <a:rPr lang="pl-PL" sz="1500" kern="1200" dirty="0" err="1"/>
            <a:t>Elster </a:t>
          </a:r>
          <a:r>
            <a:rPr lang="pl-PL" sz="1500" kern="1200" dirty="0"/>
            <a:t>Złotnicka </a:t>
          </a:r>
          <a:r>
            <a:rPr lang="pl-PL" sz="1500" kern="1200" dirty="0" err="1"/>
            <a:t>Schwein</a:t>
          </a:r>
          <a:endParaRPr lang="pl-PL" sz="1500" kern="1200" dirty="0"/>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10076"/>
        <a:ext cx="1775794" cy="1341459"/>
      </dsp:txXfrm>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Puławy-Schwein</a:t>
          </a:r>
          <a:endParaRPr lang="pl-PL" sz="1800" kern="1200" dirty="0"/>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4341081" y="210076"/>
        <a:ext cx="1775794" cy="1341459"/>
      </dsp:txXfrm>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Cinta Senese</a:t>
          </a:r>
          <a:endParaRPr lang="pl-PL" sz="18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ctr" defTabSz="666750">
            <a:lnSpc>
              <a:spcPct val="90000"/>
            </a:lnSpc>
            <a:spcBef>
              <a:spcPct val="0"/>
            </a:spcBef>
            <a:spcAft>
              <a:spcPct val="35000"/>
            </a:spcAft>
            <a:buNone/>
          </a:pPr>
          <a:r>
            <a:rPr lang="pl-PL" sz="1500" kern="1200" dirty="0" err="1"/>
            <a:t>Nebrodi </a:t>
          </a:r>
          <a:r>
            <a:rPr lang="pl-PL" sz="1500" kern="1200" dirty="0"/>
            <a:t>Schwarzes </a:t>
          </a:r>
          <a:r>
            <a:rPr lang="pl-PL" sz="1500" kern="1200" dirty="0" err="1"/>
            <a:t>Schwein</a:t>
          </a:r>
          <a:endParaRPr lang="pl-PL" sz="15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8644214" y="210076"/>
        <a:ext cx="1775794" cy="1341459"/>
      </dsp:txXfrm>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das </a:t>
          </a:r>
          <a:r>
            <a:rPr lang="pl-PL" sz="1800" kern="1200" dirty="0" err="1"/>
            <a:t>Wollschwein</a:t>
          </a:r>
          <a:endParaRPr lang="pl-PL" sz="1800" kern="1200" dirty="0"/>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5762" y="2608404"/>
          <a:ext cx="1840166" cy="1373645"/>
        </a:xfrm>
        <a:prstGeom prst="round2SameRect">
          <a:avLst>
            <a:gd name="adj1" fmla="val 8000"/>
            <a:gd name="adj2" fmla="val 0"/>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37948" y="2640590"/>
        <a:ext cx="1775794" cy="1341459"/>
      </dsp:txXfrm>
    </dsp:sp>
    <dsp:sp modelId="{65F71AEE-FAF7-448C-A934-5827DE874FCA}">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ctr" defTabSz="666750">
            <a:lnSpc>
              <a:spcPct val="90000"/>
            </a:lnSpc>
            <a:spcBef>
              <a:spcPct val="0"/>
            </a:spcBef>
            <a:spcAft>
              <a:spcPct val="35000"/>
            </a:spcAft>
            <a:buNone/>
          </a:pPr>
          <a:r>
            <a:rPr lang="pl-PL" sz="1500" kern="1200" dirty="0" err="1"/>
            <a:t>Österreichische Landrasse</a:t>
          </a:r>
          <a:endParaRPr lang="pl-PL" sz="1500" kern="1200" dirty="0"/>
        </a:p>
      </dsp:txBody>
      <dsp:txXfrm>
        <a:off x="5762" y="3982049"/>
        <a:ext cx="1295891" cy="590667"/>
      </dsp:txXfrm>
    </dsp:sp>
    <dsp:sp modelId="{BEB504AA-CB2A-483F-AF87-E98391EE2EBE}">
      <dsp:nvSpPr>
        <dsp:cNvPr id="0" name=""/>
        <dsp:cNvSpPr/>
      </dsp:nvSpPr>
      <dsp:spPr>
        <a:xfrm>
          <a:off x="1353709" y="4075871"/>
          <a:ext cx="644058" cy="644058"/>
        </a:xfrm>
        <a:prstGeom prst="ellipse">
          <a:avLst/>
        </a:prstGeom>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2157328" y="2608404"/>
          <a:ext cx="1840166" cy="1373645"/>
        </a:xfrm>
        <a:prstGeom prst="round2SameRect">
          <a:avLst>
            <a:gd name="adj1" fmla="val 8000"/>
            <a:gd name="adj2" fmla="val 0"/>
          </a:avLst>
        </a:prstGeom>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ctr" defTabSz="666750">
            <a:lnSpc>
              <a:spcPct val="90000"/>
            </a:lnSpc>
            <a:spcBef>
              <a:spcPct val="0"/>
            </a:spcBef>
            <a:spcAft>
              <a:spcPct val="35000"/>
            </a:spcAft>
            <a:buNone/>
          </a:pPr>
          <a:r>
            <a:rPr lang="pl-PL" sz="1500" kern="1200" dirty="0" err="1"/>
            <a:t>Přeštice Schwarzbuntes Schwein</a:t>
          </a:r>
          <a:endParaRPr lang="pl-PL" sz="1500" kern="1200" dirty="0"/>
        </a:p>
      </dsp:txBody>
      <dsp:txXfrm>
        <a:off x="2157328" y="3982049"/>
        <a:ext cx="1295891" cy="590667"/>
      </dsp:txXfrm>
    </dsp:sp>
    <dsp:sp modelId="{7D933C89-35D9-4D93-AF5E-CFB677C399C5}">
      <dsp:nvSpPr>
        <dsp:cNvPr id="0" name=""/>
        <dsp:cNvSpPr/>
      </dsp:nvSpPr>
      <dsp:spPr>
        <a:xfrm>
          <a:off x="3505275" y="4075871"/>
          <a:ext cx="644058" cy="644058"/>
        </a:xfrm>
        <a:prstGeom prst="ellipse">
          <a:avLst/>
        </a:prstGeom>
        <a:blipFill>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Irischer </a:t>
          </a:r>
          <a:r>
            <a:rPr lang="pl-PL" sz="1600" kern="1200" dirty="0" err="1"/>
            <a:t>Windhund Schwein</a:t>
          </a:r>
          <a:endParaRPr lang="pl-PL" sz="1600" kern="1200" dirty="0"/>
        </a:p>
      </dsp:txBody>
      <dsp:txXfrm>
        <a:off x="4308895" y="3982049"/>
        <a:ext cx="1295891" cy="590667"/>
      </dsp:txXfrm>
    </dsp:sp>
    <dsp:sp modelId="{974C63A0-AD7D-457E-9C1B-8CEB1459C842}">
      <dsp:nvSpPr>
        <dsp:cNvPr id="0" name=""/>
        <dsp:cNvSpPr/>
      </dsp:nvSpPr>
      <dsp:spPr>
        <a:xfrm>
          <a:off x="5656842"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Irisch </a:t>
          </a:r>
          <a:r>
            <a:rPr lang="pl-PL" sz="1800" kern="1200" dirty="0" err="1"/>
            <a:t>Groß </a:t>
          </a:r>
          <a:r>
            <a:rPr lang="pl-PL" sz="1800" kern="1200" dirty="0"/>
            <a:t>Weiß</a:t>
          </a:r>
        </a:p>
      </dsp:txBody>
      <dsp:txXfrm>
        <a:off x="6460462" y="3982049"/>
        <a:ext cx="1295891" cy="590667"/>
      </dsp:txXfrm>
    </dsp:sp>
    <dsp:sp modelId="{E55FE8B6-4604-4AA5-B862-DB58E20485B1}">
      <dsp:nvSpPr>
        <dsp:cNvPr id="0" name=""/>
        <dsp:cNvSpPr/>
      </dsp:nvSpPr>
      <dsp:spPr>
        <a:xfrm>
          <a:off x="7808409"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Iberisches </a:t>
          </a:r>
          <a:r>
            <a:rPr lang="pl-PL" sz="1800" kern="1200" dirty="0" err="1"/>
            <a:t>Schwein</a:t>
          </a:r>
          <a:endParaRPr lang="pl-PL" sz="1800" kern="1200" dirty="0"/>
        </a:p>
      </dsp:txBody>
      <dsp:txXfrm>
        <a:off x="8612028" y="3982049"/>
        <a:ext cx="1295891" cy="590667"/>
      </dsp:txXfrm>
    </dsp:sp>
    <dsp:sp modelId="{5684D02C-B303-4A1C-8BC2-CCFF60355F75}">
      <dsp:nvSpPr>
        <dsp:cNvPr id="0" name=""/>
        <dsp:cNvSpPr/>
      </dsp:nvSpPr>
      <dsp:spPr>
        <a:xfrm>
          <a:off x="9959975" y="4075871"/>
          <a:ext cx="644058" cy="644058"/>
        </a:xfrm>
        <a:prstGeom prst="ellipse">
          <a:avLst/>
        </a:prstGeom>
        <a:blipFill>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Polnischer </a:t>
          </a:r>
          <a:r>
            <a:rPr lang="pl-PL" sz="1800" kern="1200" dirty="0"/>
            <a:t>Konik</a:t>
          </a:r>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10076"/>
        <a:ext cx="1775794" cy="1341459"/>
      </dsp:txXfrm>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err="1"/>
            <a:t>Polnisches </a:t>
          </a:r>
          <a:r>
            <a:rPr lang="pl-PL" sz="1400" kern="1200" dirty="0"/>
            <a:t>Kaltblutpferd </a:t>
          </a:r>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4341081" y="210076"/>
        <a:ext cx="1775794" cy="1341459"/>
      </dsp:txXfrm>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Maremmano Pferd</a:t>
          </a:r>
          <a:endParaRPr lang="pl-PL" sz="16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Murgese Pferd</a:t>
          </a:r>
          <a:endParaRPr lang="pl-PL" sz="18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0">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8644214" y="210076"/>
        <a:ext cx="1775794" cy="1341459"/>
      </dsp:txXfrm>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Noriker Pferd</a:t>
          </a:r>
          <a:endParaRPr lang="pl-PL" sz="1800" kern="1200" dirty="0"/>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5762" y="2608404"/>
          <a:ext cx="1840166" cy="1373645"/>
        </a:xfrm>
        <a:prstGeom prst="round2SameRect">
          <a:avLst>
            <a:gd name="adj1" fmla="val 8000"/>
            <a:gd name="adj2" fmla="val 0"/>
          </a:avLst>
        </a:prstGeom>
        <a:blipFill dpi="0" rotWithShape="0">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Lipizzaner </a:t>
          </a:r>
          <a:r>
            <a:rPr lang="pl-PL" sz="1600" kern="1200" dirty="0" err="1"/>
            <a:t>Pferd</a:t>
          </a:r>
          <a:endParaRPr lang="pl-PL" sz="1600" kern="1200" dirty="0"/>
        </a:p>
      </dsp:txBody>
      <dsp:txXfrm>
        <a:off x="5762" y="3982049"/>
        <a:ext cx="1295891" cy="590667"/>
      </dsp:txXfrm>
    </dsp:sp>
    <dsp:sp modelId="{7D933C89-35D9-4D93-AF5E-CFB677C399C5}">
      <dsp:nvSpPr>
        <dsp:cNvPr id="0" name=""/>
        <dsp:cNvSpPr/>
      </dsp:nvSpPr>
      <dsp:spPr>
        <a:xfrm>
          <a:off x="1353709"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Kladruber Pferd</a:t>
          </a:r>
          <a:endParaRPr lang="pl-PL" sz="18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4770" tIns="0" rIns="21590" bIns="0" numCol="1" spcCol="1270" anchor="ctr" anchorCtr="0">
          <a:noAutofit/>
        </a:bodyPr>
        <a:lstStyle/>
        <a:p>
          <a:pPr marL="0" lvl="0" indent="0" algn="ctr" defTabSz="755650">
            <a:lnSpc>
              <a:spcPct val="90000"/>
            </a:lnSpc>
            <a:spcBef>
              <a:spcPct val="0"/>
            </a:spcBef>
            <a:spcAft>
              <a:spcPct val="35000"/>
            </a:spcAft>
            <a:buNone/>
          </a:pPr>
          <a:r>
            <a:rPr lang="pl-PL" sz="1700" kern="1200" dirty="0" err="1"/>
            <a:t>Slowakisches Warmblut</a:t>
          </a:r>
          <a:endParaRPr lang="pl-PL" sz="1700" kern="1200" dirty="0"/>
        </a:p>
      </dsp:txBody>
      <dsp:txXfrm>
        <a:off x="4308895" y="3982049"/>
        <a:ext cx="1295891" cy="590667"/>
      </dsp:txXfrm>
    </dsp:sp>
    <dsp:sp modelId="{5684D02C-B303-4A1C-8BC2-CCFF60355F75}">
      <dsp:nvSpPr>
        <dsp:cNvPr id="0" name=""/>
        <dsp:cNvSpPr/>
      </dsp:nvSpPr>
      <dsp:spPr>
        <a:xfrm>
          <a:off x="5656842" y="4075871"/>
          <a:ext cx="644058" cy="644058"/>
        </a:xfrm>
        <a:prstGeom prst="ellipse">
          <a:avLst/>
        </a:prstGeom>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Irish </a:t>
          </a:r>
          <a:r>
            <a:rPr lang="pl-PL" sz="1600" kern="1200" dirty="0" err="1"/>
            <a:t>Draught Horse</a:t>
          </a:r>
          <a:endParaRPr lang="pl-PL" sz="1600" kern="1200" dirty="0"/>
        </a:p>
      </dsp:txBody>
      <dsp:txXfrm>
        <a:off x="6460462" y="3982049"/>
        <a:ext cx="1295891" cy="590667"/>
      </dsp:txXfrm>
    </dsp:sp>
    <dsp:sp modelId="{974C63A0-AD7D-457E-9C1B-8CEB1459C842}">
      <dsp:nvSpPr>
        <dsp:cNvPr id="0" name=""/>
        <dsp:cNvSpPr/>
      </dsp:nvSpPr>
      <dsp:spPr>
        <a:xfrm>
          <a:off x="7808409"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Kerry Moor </a:t>
          </a:r>
          <a:r>
            <a:rPr lang="pl-PL" sz="1800" kern="1200" dirty="0"/>
            <a:t>Pony</a:t>
          </a:r>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Klicken Sie auf , um Mastertextstile zu bearbeiten</a:t>
            </a:r>
          </a:p>
          <a:p>
            <a:pPr lvl="1"/>
            <a:r>
              <a:rPr lang="en-GB"/>
              <a:t>Zweite Ebene</a:t>
            </a:r>
          </a:p>
          <a:p>
            <a:pPr lvl="2"/>
            <a:r>
              <a:rPr lang="en-GB"/>
              <a:t>Dritte Ebene</a:t>
            </a:r>
          </a:p>
          <a:p>
            <a:pPr lvl="3"/>
            <a:r>
              <a:rPr lang="en-GB"/>
              <a:t>Vierte Ebene</a:t>
            </a:r>
          </a:p>
          <a:p>
            <a:pPr lvl="4"/>
            <a:r>
              <a:rPr lang="en-GB"/>
              <a:t>Fünfte Ebene</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3026818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339894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62490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784595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3321013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263727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62</a:t>
            </a:fld>
            <a:endParaRPr lang="en-US"/>
          </a:p>
        </p:txBody>
      </p:sp>
    </p:spTree>
    <p:extLst>
      <p:ext uri="{BB962C8B-B14F-4D97-AF65-F5344CB8AC3E}">
        <p14:creationId xmlns:p14="http://schemas.microsoft.com/office/powerpoint/2010/main" val="3694435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75</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EU DARE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pic>
        <p:nvPicPr>
          <p:cNvPr id="2" name="Graphic 1">
            <a:extLst>
              <a:ext uri="{FF2B5EF4-FFF2-40B4-BE49-F238E27FC236}">
                <a16:creationId xmlns:a16="http://schemas.microsoft.com/office/drawing/2014/main" id="{0491397C-5ADC-5295-0BCE-3A9A4982EDF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4" name="Graphic 12">
            <a:extLst>
              <a:ext uri="{FF2B5EF4-FFF2-40B4-BE49-F238E27FC236}">
                <a16:creationId xmlns:a16="http://schemas.microsoft.com/office/drawing/2014/main" id="{9F564081-4710-16F5-CFD0-EFED7220F6B1}"/>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544169" y="-2888292"/>
            <a:ext cx="5131224"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6186233" y="2341241"/>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502882" y="892243"/>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2" name="Graphic 1">
            <a:extLst>
              <a:ext uri="{FF2B5EF4-FFF2-40B4-BE49-F238E27FC236}">
                <a16:creationId xmlns:a16="http://schemas.microsoft.com/office/drawing/2014/main" id="{DD1B5276-4697-134C-5141-92087E53F2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3" name="Graphic 12">
            <a:extLst>
              <a:ext uri="{FF2B5EF4-FFF2-40B4-BE49-F238E27FC236}">
                <a16:creationId xmlns:a16="http://schemas.microsoft.com/office/drawing/2014/main" id="{9C67662B-0CEE-FBC7-D294-08845D5FA785}"/>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1D6565CD-14A9-102E-64D3-ADE50FB947F6}"/>
              </a:ext>
            </a:extLst>
          </p:cNvPr>
          <p:cNvGrpSpPr/>
          <p:nvPr userDrawn="1"/>
        </p:nvGrpSpPr>
        <p:grpSpPr>
          <a:xfrm>
            <a:off x="482255" y="3109382"/>
            <a:ext cx="6917577" cy="2914086"/>
            <a:chOff x="1202708" y="6807724"/>
            <a:chExt cx="6270636" cy="2641557"/>
          </a:xfrm>
        </p:grpSpPr>
        <p:grpSp>
          <p:nvGrpSpPr>
            <p:cNvPr id="5" name="Graphic 83">
              <a:extLst>
                <a:ext uri="{FF2B5EF4-FFF2-40B4-BE49-F238E27FC236}">
                  <a16:creationId xmlns:a16="http://schemas.microsoft.com/office/drawing/2014/main" id="{C00150BE-4DA1-1DD8-7F5C-048506034CBA}"/>
                </a:ext>
              </a:extLst>
            </p:cNvPr>
            <p:cNvGrpSpPr/>
            <p:nvPr/>
          </p:nvGrpSpPr>
          <p:grpSpPr>
            <a:xfrm>
              <a:off x="2348838" y="6807724"/>
              <a:ext cx="1249545" cy="2223619"/>
              <a:chOff x="2348838" y="6807724"/>
              <a:chExt cx="1249545" cy="2223619"/>
            </a:xfrm>
          </p:grpSpPr>
          <p:sp>
            <p:nvSpPr>
              <p:cNvPr id="11" name="Freeform 10">
                <a:extLst>
                  <a:ext uri="{FF2B5EF4-FFF2-40B4-BE49-F238E27FC236}">
                    <a16:creationId xmlns:a16="http://schemas.microsoft.com/office/drawing/2014/main" id="{BE76BAF2-FE45-C7F4-C72C-D48FC631657F}"/>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F50E4DA-9E2A-805D-72E1-D13D74A541A3}"/>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CEAE3-4F0E-EC78-D6AA-B42A2670E9B9}"/>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777710E-DFF1-293A-DA94-75C7CBAE188D}"/>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4" name="Graphic 83">
                <a:extLst>
                  <a:ext uri="{FF2B5EF4-FFF2-40B4-BE49-F238E27FC236}">
                    <a16:creationId xmlns:a16="http://schemas.microsoft.com/office/drawing/2014/main" id="{3BE665FF-0DAC-FF0A-F21B-AE212DA1B783}"/>
                  </a:ext>
                </a:extLst>
              </p:cNvPr>
              <p:cNvGrpSpPr/>
              <p:nvPr/>
            </p:nvGrpSpPr>
            <p:grpSpPr>
              <a:xfrm>
                <a:off x="2483956" y="6807724"/>
                <a:ext cx="738321" cy="802017"/>
                <a:chOff x="2483956" y="6807724"/>
                <a:chExt cx="738321" cy="802017"/>
              </a:xfrm>
              <a:solidFill>
                <a:srgbClr val="8DC641"/>
              </a:solidFill>
            </p:grpSpPr>
            <p:sp>
              <p:nvSpPr>
                <p:cNvPr id="25" name="Freeform 24">
                  <a:extLst>
                    <a:ext uri="{FF2B5EF4-FFF2-40B4-BE49-F238E27FC236}">
                      <a16:creationId xmlns:a16="http://schemas.microsoft.com/office/drawing/2014/main" id="{D8743E89-42E1-E523-299E-9BDFB38D00FB}"/>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E932F38-9CAF-36C0-A207-A93AECE8176C}"/>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7220D11-E491-4CC6-0C4B-5599E806AC05}"/>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6" name="Graphic 83">
              <a:extLst>
                <a:ext uri="{FF2B5EF4-FFF2-40B4-BE49-F238E27FC236}">
                  <a16:creationId xmlns:a16="http://schemas.microsoft.com/office/drawing/2014/main" id="{2585067D-428D-933C-4222-1212CBE6C0B6}"/>
                </a:ext>
              </a:extLst>
            </p:cNvPr>
            <p:cNvGrpSpPr/>
            <p:nvPr/>
          </p:nvGrpSpPr>
          <p:grpSpPr>
            <a:xfrm>
              <a:off x="1202708" y="6848940"/>
              <a:ext cx="6270636" cy="2600341"/>
              <a:chOff x="1202708" y="6848940"/>
              <a:chExt cx="6270636" cy="2600341"/>
            </a:xfrm>
            <a:solidFill>
              <a:srgbClr val="231F20"/>
            </a:solidFill>
          </p:grpSpPr>
          <p:sp>
            <p:nvSpPr>
              <p:cNvPr id="7" name="Freeform 6">
                <a:extLst>
                  <a:ext uri="{FF2B5EF4-FFF2-40B4-BE49-F238E27FC236}">
                    <a16:creationId xmlns:a16="http://schemas.microsoft.com/office/drawing/2014/main" id="{05272B69-FE87-DE2F-7959-53D17770A5B0}"/>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CC380-A7D7-F67C-11B0-2441DB26A693}"/>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49" name="Freeform 48">
            <a:extLst>
              <a:ext uri="{FF2B5EF4-FFF2-40B4-BE49-F238E27FC236}">
                <a16:creationId xmlns:a16="http://schemas.microsoft.com/office/drawing/2014/main" id="{4359AA21-EC2B-BFEF-971D-94D10D87B4BB}"/>
              </a:ext>
            </a:extLst>
          </p:cNvPr>
          <p:cNvSpPr/>
          <p:nvPr userDrawn="1"/>
        </p:nvSpPr>
        <p:spPr>
          <a:xfrm>
            <a:off x="6186233" y="1718215"/>
            <a:ext cx="6010479" cy="86688"/>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5867"/>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7147950"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10909592"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1" y="5782590"/>
            <a:ext cx="796065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509045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728421"/>
            <a:ext cx="11356551" cy="4377036"/>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1" name="Freeform 30">
            <a:extLst>
              <a:ext uri="{FF2B5EF4-FFF2-40B4-BE49-F238E27FC236}">
                <a16:creationId xmlns:a16="http://schemas.microsoft.com/office/drawing/2014/main" id="{878FBD8F-A5A5-4543-874F-059ADA077C0A}"/>
              </a:ext>
            </a:extLst>
          </p:cNvPr>
          <p:cNvSpPr/>
          <p:nvPr userDrawn="1"/>
        </p:nvSpPr>
        <p:spPr>
          <a:xfrm>
            <a:off x="4530600"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20835" y="2037653"/>
            <a:ext cx="3195486" cy="731140"/>
          </a:xfrm>
          <a:prstGeom prst="rect">
            <a:avLst/>
          </a:prstGeom>
        </p:spPr>
        <p:txBody>
          <a:bodyPr anchor="ctr">
            <a:normAutofit/>
          </a:bodyPr>
          <a:lstStyle>
            <a:lvl1pPr marL="0" indent="0" algn="l">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20835" y="1228077"/>
            <a:ext cx="3195485" cy="837258"/>
          </a:xfrm>
          <a:prstGeom prst="rect">
            <a:avLst/>
          </a:prstGeom>
        </p:spPr>
        <p:txBody>
          <a:bodyPr anchor="ctr">
            <a:normAutofit/>
          </a:bodyPr>
          <a:lstStyle>
            <a:lvl1pPr marL="0" indent="0" algn="l">
              <a:buNone/>
              <a:defRPr sz="5000" baseline="0">
                <a:solidFill>
                  <a:srgbClr val="000000"/>
                </a:solidFill>
                <a:latin typeface="+mn-lt"/>
              </a:defRPr>
            </a:lvl1pPr>
          </a:lstStyle>
          <a:p>
            <a:pPr lvl="0"/>
            <a:r>
              <a:rPr lang="en-US" dirty="0"/>
              <a:t>Thank You</a:t>
            </a:r>
          </a:p>
        </p:txBody>
      </p:sp>
      <p:sp>
        <p:nvSpPr>
          <p:cNvPr id="16" name="Freeform 15">
            <a:extLst>
              <a:ext uri="{FF2B5EF4-FFF2-40B4-BE49-F238E27FC236}">
                <a16:creationId xmlns:a16="http://schemas.microsoft.com/office/drawing/2014/main" id="{6565B2FF-54A6-26E5-37D5-73093C8A3852}"/>
              </a:ext>
            </a:extLst>
          </p:cNvPr>
          <p:cNvSpPr/>
          <p:nvPr userDrawn="1"/>
        </p:nvSpPr>
        <p:spPr>
          <a:xfrm>
            <a:off x="-169156"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52161E5D-05CF-35DE-FB4C-BA0FC71B496F}"/>
              </a:ext>
            </a:extLst>
          </p:cNvPr>
          <p:cNvGrpSpPr/>
          <p:nvPr userDrawn="1"/>
        </p:nvGrpSpPr>
        <p:grpSpPr>
          <a:xfrm>
            <a:off x="309236" y="3028352"/>
            <a:ext cx="6499866" cy="2738122"/>
            <a:chOff x="1202708" y="6807724"/>
            <a:chExt cx="6270636" cy="2641557"/>
          </a:xfrm>
        </p:grpSpPr>
        <p:grpSp>
          <p:nvGrpSpPr>
            <p:cNvPr id="18" name="Graphic 83">
              <a:extLst>
                <a:ext uri="{FF2B5EF4-FFF2-40B4-BE49-F238E27FC236}">
                  <a16:creationId xmlns:a16="http://schemas.microsoft.com/office/drawing/2014/main" id="{4DE4FAED-9F6A-19B5-53A3-3E5E43014923}"/>
                </a:ext>
              </a:extLst>
            </p:cNvPr>
            <p:cNvGrpSpPr/>
            <p:nvPr/>
          </p:nvGrpSpPr>
          <p:grpSpPr>
            <a:xfrm>
              <a:off x="2348838" y="6807724"/>
              <a:ext cx="1249545" cy="2223619"/>
              <a:chOff x="2348838" y="6807724"/>
              <a:chExt cx="1249545" cy="2223619"/>
            </a:xfrm>
          </p:grpSpPr>
          <p:sp>
            <p:nvSpPr>
              <p:cNvPr id="22" name="Freeform 21">
                <a:extLst>
                  <a:ext uri="{FF2B5EF4-FFF2-40B4-BE49-F238E27FC236}">
                    <a16:creationId xmlns:a16="http://schemas.microsoft.com/office/drawing/2014/main" id="{A3A0C2DA-D4A9-8976-6CE8-500AAB2EDAB0}"/>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BE900AB-CD5E-E1DC-55AE-085C5420A89A}"/>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193B2A3-80EE-AA34-8265-26CA25C2B978}"/>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55ED290-EE09-FFED-D2FB-FF5A3073C2F9}"/>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6" name="Graphic 83">
                <a:extLst>
                  <a:ext uri="{FF2B5EF4-FFF2-40B4-BE49-F238E27FC236}">
                    <a16:creationId xmlns:a16="http://schemas.microsoft.com/office/drawing/2014/main" id="{F7D2B9BB-52C0-DDDA-7F66-7530C5F40656}"/>
                  </a:ext>
                </a:extLst>
              </p:cNvPr>
              <p:cNvGrpSpPr/>
              <p:nvPr/>
            </p:nvGrpSpPr>
            <p:grpSpPr>
              <a:xfrm>
                <a:off x="2483956" y="6807724"/>
                <a:ext cx="738321" cy="802017"/>
                <a:chOff x="2483956" y="6807724"/>
                <a:chExt cx="738321" cy="802017"/>
              </a:xfrm>
              <a:solidFill>
                <a:srgbClr val="8DC641"/>
              </a:solidFill>
            </p:grpSpPr>
            <p:sp>
              <p:nvSpPr>
                <p:cNvPr id="27" name="Freeform 26">
                  <a:extLst>
                    <a:ext uri="{FF2B5EF4-FFF2-40B4-BE49-F238E27FC236}">
                      <a16:creationId xmlns:a16="http://schemas.microsoft.com/office/drawing/2014/main" id="{0E5E917A-C781-8C39-EE8F-22A72C53AB30}"/>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201E2D8-5BE4-92E3-744B-3D37B1BC8898}"/>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31EBB2-FB61-9D9F-38EE-D64DCD8E8D43}"/>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19" name="Graphic 83">
              <a:extLst>
                <a:ext uri="{FF2B5EF4-FFF2-40B4-BE49-F238E27FC236}">
                  <a16:creationId xmlns:a16="http://schemas.microsoft.com/office/drawing/2014/main" id="{27F72B99-786F-BCBC-C273-6A15C7806D4C}"/>
                </a:ext>
              </a:extLst>
            </p:cNvPr>
            <p:cNvGrpSpPr/>
            <p:nvPr/>
          </p:nvGrpSpPr>
          <p:grpSpPr>
            <a:xfrm>
              <a:off x="1202708" y="6848940"/>
              <a:ext cx="6270636" cy="2600341"/>
              <a:chOff x="1202708" y="6848940"/>
              <a:chExt cx="6270636" cy="2600341"/>
            </a:xfrm>
            <a:solidFill>
              <a:srgbClr val="231F20"/>
            </a:solidFill>
          </p:grpSpPr>
          <p:sp>
            <p:nvSpPr>
              <p:cNvPr id="20" name="Freeform 19">
                <a:extLst>
                  <a:ext uri="{FF2B5EF4-FFF2-40B4-BE49-F238E27FC236}">
                    <a16:creationId xmlns:a16="http://schemas.microsoft.com/office/drawing/2014/main" id="{D6AC22A1-776C-F27F-3607-F1F132D11F1E}"/>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FF62B51-67F7-64C5-A37E-BDBC00CD5D4B}"/>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30" name="Text Placeholder 23">
            <a:extLst>
              <a:ext uri="{FF2B5EF4-FFF2-40B4-BE49-F238E27FC236}">
                <a16:creationId xmlns:a16="http://schemas.microsoft.com/office/drawing/2014/main" id="{587BDFE5-A273-0B61-D595-D027BBAE1B61}"/>
              </a:ext>
            </a:extLst>
          </p:cNvPr>
          <p:cNvSpPr>
            <a:spLocks noGrp="1"/>
          </p:cNvSpPr>
          <p:nvPr>
            <p:ph type="body" sz="quarter" idx="17" hasCustomPrompt="1"/>
          </p:nvPr>
        </p:nvSpPr>
        <p:spPr>
          <a:xfrm>
            <a:off x="6199057" y="4615890"/>
            <a:ext cx="5278651" cy="697353"/>
          </a:xfrm>
          <a:prstGeom prst="rect">
            <a:avLst/>
          </a:prstGeom>
        </p:spPr>
        <p:txBody>
          <a:bodyPr>
            <a:normAutofit/>
          </a:bodyPr>
          <a:lstStyle>
            <a:lvl1pPr marL="0" indent="0" algn="r">
              <a:buNone/>
              <a:defRPr sz="3200" b="0" i="0">
                <a:solidFill>
                  <a:srgbClr val="000000"/>
                </a:solidFill>
                <a:latin typeface="+mn-lt"/>
              </a:defRPr>
            </a:lvl1pPr>
          </a:lstStyle>
          <a:p>
            <a:pPr lvl="0"/>
            <a:r>
              <a:rPr lang="en-US" dirty="0" err="1"/>
              <a:t>www.website.eu</a:t>
            </a:r>
            <a:endParaRPr lang="en-US" dirty="0"/>
          </a:p>
        </p:txBody>
      </p:sp>
      <p:grpSp>
        <p:nvGrpSpPr>
          <p:cNvPr id="2" name="Google Shape;167;p45">
            <a:extLst>
              <a:ext uri="{FF2B5EF4-FFF2-40B4-BE49-F238E27FC236}">
                <a16:creationId xmlns:a16="http://schemas.microsoft.com/office/drawing/2014/main" id="{5CA65F65-DBDA-7AB8-605F-D5BF9CF2071B}"/>
              </a:ext>
            </a:extLst>
          </p:cNvPr>
          <p:cNvGrpSpPr/>
          <p:nvPr userDrawn="1"/>
        </p:nvGrpSpPr>
        <p:grpSpPr>
          <a:xfrm>
            <a:off x="417724" y="5930553"/>
            <a:ext cx="2735993" cy="679345"/>
            <a:chOff x="0" y="0"/>
            <a:chExt cx="2301694" cy="571500"/>
          </a:xfrm>
        </p:grpSpPr>
        <p:sp>
          <p:nvSpPr>
            <p:cNvPr id="3" name="Google Shape;168;p45">
              <a:extLst>
                <a:ext uri="{FF2B5EF4-FFF2-40B4-BE49-F238E27FC236}">
                  <a16:creationId xmlns:a16="http://schemas.microsoft.com/office/drawing/2014/main" id="{691BC70A-2623-DF41-5285-5E9A275CA4DE}"/>
                </a:ext>
              </a:extLst>
            </p:cNvPr>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 name="Google Shape;169;p45">
              <a:extLst>
                <a:ext uri="{FF2B5EF4-FFF2-40B4-BE49-F238E27FC236}">
                  <a16:creationId xmlns:a16="http://schemas.microsoft.com/office/drawing/2014/main" id="{30B0758C-CF3F-4174-8FD9-BD15DF0FF6DD}"/>
                </a:ext>
              </a:extLst>
            </p:cNvPr>
            <p:cNvPicPr preferRelativeResize="0"/>
            <p:nvPr/>
          </p:nvPicPr>
          <p:blipFill rotWithShape="1">
            <a:blip r:embed="rId2" cstate="email">
              <a:extLst>
                <a:ext uri="{28A0092B-C50C-407E-A947-70E740481C1C}">
                  <a14:useLocalDpi xmlns:a14="http://schemas.microsoft.com/office/drawing/2010/main"/>
                </a:ext>
              </a:extLst>
            </a:blip>
            <a:srcRect/>
            <a:stretch/>
          </p:blipFill>
          <p:spPr>
            <a:xfrm>
              <a:off x="312965" y="101059"/>
              <a:ext cx="1675765" cy="375165"/>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35291" y="-104295"/>
            <a:ext cx="6431807" cy="3653266"/>
          </a:xfrm>
          <a:prstGeom prst="rect">
            <a:avLst/>
          </a:prstGeom>
        </p:spPr>
      </p:pic>
      <p:grpSp>
        <p:nvGrpSpPr>
          <p:cNvPr id="2" name="Group 1">
            <a:extLst>
              <a:ext uri="{FF2B5EF4-FFF2-40B4-BE49-F238E27FC236}">
                <a16:creationId xmlns:a16="http://schemas.microsoft.com/office/drawing/2014/main" id="{C3C585F2-C4AD-A5BE-06C0-61B4AA6194BC}"/>
              </a:ext>
            </a:extLst>
          </p:cNvPr>
          <p:cNvGrpSpPr/>
          <p:nvPr userDrawn="1"/>
        </p:nvGrpSpPr>
        <p:grpSpPr>
          <a:xfrm>
            <a:off x="2920696" y="415101"/>
            <a:ext cx="2735993" cy="679345"/>
            <a:chOff x="0" y="0"/>
            <a:chExt cx="2301694" cy="571500"/>
          </a:xfrm>
        </p:grpSpPr>
        <p:sp>
          <p:nvSpPr>
            <p:cNvPr id="4" name="Rectangle 3">
              <a:extLst>
                <a:ext uri="{FF2B5EF4-FFF2-40B4-BE49-F238E27FC236}">
                  <a16:creationId xmlns:a16="http://schemas.microsoft.com/office/drawing/2014/main" id="{08012BEF-3E08-6DA1-2D08-927E26DB34D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a:extLst>
                <a:ext uri="{FF2B5EF4-FFF2-40B4-BE49-F238E27FC236}">
                  <a16:creationId xmlns:a16="http://schemas.microsoft.com/office/drawing/2014/main" id="{B09E0712-7863-02E9-529F-32C6CD0C5B9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726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517168" y="3092717"/>
            <a:ext cx="11393619" cy="3142374"/>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3" name="Graphic 12">
            <a:extLst>
              <a:ext uri="{FF2B5EF4-FFF2-40B4-BE49-F238E27FC236}">
                <a16:creationId xmlns:a16="http://schemas.microsoft.com/office/drawing/2014/main" id="{26CC6A74-EB58-1A9E-FD5E-B360272852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740" y="-215395"/>
            <a:ext cx="6718883" cy="3816325"/>
          </a:xfrm>
          <a:prstGeom prst="rect">
            <a:avLst/>
          </a:prstGeom>
        </p:spPr>
      </p:pic>
      <p:sp>
        <p:nvSpPr>
          <p:cNvPr id="16" name="Freeform 15">
            <a:extLst>
              <a:ext uri="{FF2B5EF4-FFF2-40B4-BE49-F238E27FC236}">
                <a16:creationId xmlns:a16="http://schemas.microsoft.com/office/drawing/2014/main" id="{C5831853-3F42-2938-75D6-3E281E5B1564}"/>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935325" y="444830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935326" y="382557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031059" y="445499"/>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770610" y="9117214"/>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712750" y="5921074"/>
            <a:ext cx="5278651" cy="697353"/>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9" name="Picture Placeholder 11">
            <a:extLst>
              <a:ext uri="{FF2B5EF4-FFF2-40B4-BE49-F238E27FC236}">
                <a16:creationId xmlns:a16="http://schemas.microsoft.com/office/drawing/2014/main" id="{1098C2DB-4C81-8C5D-E2DE-9A64EDF94AC2}"/>
              </a:ext>
            </a:extLst>
          </p:cNvPr>
          <p:cNvSpPr>
            <a:spLocks noGrp="1"/>
          </p:cNvSpPr>
          <p:nvPr>
            <p:ph type="pic" sz="quarter" idx="42"/>
          </p:nvPr>
        </p:nvSpPr>
        <p:spPr>
          <a:xfrm>
            <a:off x="6404869" y="1379349"/>
            <a:ext cx="5153881" cy="515435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758B67A-69DD-268C-54DF-07D403273975}"/>
              </a:ext>
            </a:extLst>
          </p:cNvPr>
          <p:cNvSpPr/>
          <p:nvPr userDrawn="1"/>
        </p:nvSpPr>
        <p:spPr>
          <a:xfrm>
            <a:off x="408680" y="1218981"/>
            <a:ext cx="11393619" cy="3322022"/>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690366" y="2260013"/>
            <a:ext cx="5092953"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690367" y="1637287"/>
            <a:ext cx="5092953"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236842" y="286604"/>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Picture Placeholder 11">
            <a:extLst>
              <a:ext uri="{FF2B5EF4-FFF2-40B4-BE49-F238E27FC236}">
                <a16:creationId xmlns:a16="http://schemas.microsoft.com/office/drawing/2014/main" id="{78484704-09FD-8CB2-C579-EF55447B6087}"/>
              </a:ext>
            </a:extLst>
          </p:cNvPr>
          <p:cNvSpPr>
            <a:spLocks noGrp="1"/>
          </p:cNvSpPr>
          <p:nvPr>
            <p:ph type="pic" sz="quarter" idx="42"/>
          </p:nvPr>
        </p:nvSpPr>
        <p:spPr>
          <a:xfrm>
            <a:off x="-1" y="354507"/>
            <a:ext cx="5501637" cy="493964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10" name="Graphic 9">
            <a:extLst>
              <a:ext uri="{FF2B5EF4-FFF2-40B4-BE49-F238E27FC236}">
                <a16:creationId xmlns:a16="http://schemas.microsoft.com/office/drawing/2014/main" id="{087E1EFB-07FB-7EEE-DA95-10A93AC80E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64436" y="3332171"/>
            <a:ext cx="6908399" cy="3923970"/>
          </a:xfrm>
          <a:prstGeom prst="rect">
            <a:avLst/>
          </a:prstGeom>
        </p:spPr>
      </p:pic>
      <p:sp>
        <p:nvSpPr>
          <p:cNvPr id="12" name="Freeform 11">
            <a:extLst>
              <a:ext uri="{FF2B5EF4-FFF2-40B4-BE49-F238E27FC236}">
                <a16:creationId xmlns:a16="http://schemas.microsoft.com/office/drawing/2014/main" id="{4D8A02C5-FA86-0547-D6F7-4C54FD49D38C}"/>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3" name="Text Placeholder 23">
            <a:extLst>
              <a:ext uri="{FF2B5EF4-FFF2-40B4-BE49-F238E27FC236}">
                <a16:creationId xmlns:a16="http://schemas.microsoft.com/office/drawing/2014/main" id="{516EC391-B699-CA18-B486-3AC65E04D04C}"/>
              </a:ext>
            </a:extLst>
          </p:cNvPr>
          <p:cNvSpPr>
            <a:spLocks noGrp="1"/>
          </p:cNvSpPr>
          <p:nvPr>
            <p:ph type="body" sz="quarter" idx="17" hasCustomPrompt="1"/>
          </p:nvPr>
        </p:nvSpPr>
        <p:spPr>
          <a:xfrm>
            <a:off x="712750" y="5890500"/>
            <a:ext cx="3659449" cy="727927"/>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144065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4"/>
            <a:ext cx="5041923" cy="49386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7151420"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3982712"/>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sp>
        <p:nvSpPr>
          <p:cNvPr id="3" name="Google Shape;50;p33">
            <a:extLst>
              <a:ext uri="{FF2B5EF4-FFF2-40B4-BE49-F238E27FC236}">
                <a16:creationId xmlns:a16="http://schemas.microsoft.com/office/drawing/2014/main" id="{7C284786-D238-5B89-579A-F08B83A5DF9E}"/>
              </a:ext>
            </a:extLst>
          </p:cNvPr>
          <p:cNvSpPr/>
          <p:nvPr userDrawn="1"/>
        </p:nvSpPr>
        <p:spPr>
          <a:xfrm>
            <a:off x="478182" y="6046526"/>
            <a:ext cx="5784878" cy="5998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1050" b="0" i="0" dirty="0">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dirty="0"/>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77BFFCE-41A3-AA8B-DF0F-2DC51A98B14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5742" t="75046" r="6487" b="13954"/>
          <a:stretch/>
        </p:blipFill>
        <p:spPr>
          <a:xfrm>
            <a:off x="8124669" y="6375621"/>
            <a:ext cx="3540279" cy="252000"/>
          </a:xfrm>
          <a:prstGeom prst="rect">
            <a:avLst/>
          </a:prstGeom>
        </p:spPr>
      </p:pic>
      <p:sp>
        <p:nvSpPr>
          <p:cNvPr id="3" name="Graphic 12">
            <a:extLst>
              <a:ext uri="{FF2B5EF4-FFF2-40B4-BE49-F238E27FC236}">
                <a16:creationId xmlns:a16="http://schemas.microsoft.com/office/drawing/2014/main" id="{66E087F4-2E80-A557-526D-D8CECFA6D70A}"/>
              </a:ext>
            </a:extLst>
          </p:cNvPr>
          <p:cNvSpPr/>
          <p:nvPr userDrawn="1"/>
        </p:nvSpPr>
        <p:spPr>
          <a:xfrm>
            <a:off x="0" y="6444761"/>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81" r:id="rId3"/>
    <p:sldLayoutId id="2147483829" r:id="rId4"/>
    <p:sldLayoutId id="2147483882" r:id="rId5"/>
    <p:sldLayoutId id="2147483842" r:id="rId6"/>
    <p:sldLayoutId id="2147483840" r:id="rId7"/>
    <p:sldLayoutId id="2147483880" r:id="rId8"/>
    <p:sldLayoutId id="2147483877" r:id="rId9"/>
    <p:sldLayoutId id="2147483841" r:id="rId10"/>
    <p:sldLayoutId id="2147483879" r:id="rId11"/>
    <p:sldLayoutId id="2147483878" r:id="rId12"/>
    <p:sldLayoutId id="2147483861" r:id="rId13"/>
    <p:sldLayoutId id="2147483833" r:id="rId14"/>
    <p:sldLayoutId id="2147483847" r:id="rId15"/>
    <p:sldLayoutId id="2147483883"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8.jpeg"/><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4.jpeg"/><Relationship Id="rId2" Type="http://schemas.openxmlformats.org/officeDocument/2006/relationships/diagramData" Target="../diagrams/data10.xml"/><Relationship Id="rId1" Type="http://schemas.openxmlformats.org/officeDocument/2006/relationships/slideLayout" Target="../slideLayouts/slideLayout1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2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91.jpeg"/><Relationship Id="rId1" Type="http://schemas.openxmlformats.org/officeDocument/2006/relationships/slideLayout" Target="../slideLayouts/slideLayout1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05.jpeg"/><Relationship Id="rId1" Type="http://schemas.openxmlformats.org/officeDocument/2006/relationships/slideLayout" Target="../slideLayouts/slideLayout1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diagramLayout" Target="../diagrams/layout17.xml"/><Relationship Id="rId7" Type="http://schemas.openxmlformats.org/officeDocument/2006/relationships/image" Target="../media/image107.png"/><Relationship Id="rId2" Type="http://schemas.openxmlformats.org/officeDocument/2006/relationships/diagramData" Target="../diagrams/data17.xml"/><Relationship Id="rId1" Type="http://schemas.openxmlformats.org/officeDocument/2006/relationships/slideLayout" Target="../slideLayouts/slideLayout1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diagramLayout" Target="../diagrams/layout18.xml"/><Relationship Id="rId7" Type="http://schemas.openxmlformats.org/officeDocument/2006/relationships/image" Target="../media/image107.png"/><Relationship Id="rId2" Type="http://schemas.openxmlformats.org/officeDocument/2006/relationships/diagramData" Target="../diagrams/data18.xml"/><Relationship Id="rId1" Type="http://schemas.openxmlformats.org/officeDocument/2006/relationships/slideLayout" Target="../slideLayouts/slideLayout1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microsoft.com/office/2007/relationships/diagramDrawing" Target="../diagrams/drawing19.xml"/><Relationship Id="rId3" Type="http://schemas.microsoft.com/office/2007/relationships/hdphoto" Target="../media/hdphoto6.wdp"/><Relationship Id="rId7" Type="http://schemas.openxmlformats.org/officeDocument/2006/relationships/diagramColors" Target="../diagrams/colors19.xml"/><Relationship Id="rId2" Type="http://schemas.openxmlformats.org/officeDocument/2006/relationships/image" Target="../media/image112.png"/><Relationship Id="rId1" Type="http://schemas.openxmlformats.org/officeDocument/2006/relationships/slideLayout" Target="../slideLayouts/slideLayout11.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115.png"/></Relationships>
</file>

<file path=ppt/slides/_rels/slide46.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diagramLayout" Target="../diagrams/layout20.xml"/><Relationship Id="rId7" Type="http://schemas.openxmlformats.org/officeDocument/2006/relationships/image" Target="../media/image115.png"/><Relationship Id="rId2" Type="http://schemas.openxmlformats.org/officeDocument/2006/relationships/diagramData" Target="../diagrams/data20.xml"/><Relationship Id="rId1" Type="http://schemas.openxmlformats.org/officeDocument/2006/relationships/slideLayout" Target="../slideLayouts/slideLayout1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diagramLayout" Target="../diagrams/layout21.xml"/><Relationship Id="rId7" Type="http://schemas.openxmlformats.org/officeDocument/2006/relationships/image" Target="../media/image118.png"/><Relationship Id="rId2" Type="http://schemas.openxmlformats.org/officeDocument/2006/relationships/diagramData" Target="../diagrams/data21.xml"/><Relationship Id="rId1" Type="http://schemas.openxmlformats.org/officeDocument/2006/relationships/slideLayout" Target="../slideLayouts/slideLayout1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8.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diagramLayout" Target="../diagrams/layout22.xml"/><Relationship Id="rId7" Type="http://schemas.openxmlformats.org/officeDocument/2006/relationships/image" Target="../media/image115.png"/><Relationship Id="rId2" Type="http://schemas.openxmlformats.org/officeDocument/2006/relationships/diagramData" Target="../diagrams/data22.xml"/><Relationship Id="rId1" Type="http://schemas.openxmlformats.org/officeDocument/2006/relationships/slideLayout" Target="../slideLayouts/slideLayout1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9.xml.rels><?xml version="1.0" encoding="UTF-8" standalone="yes"?>
<Relationships xmlns="http://schemas.openxmlformats.org/package/2006/relationships"><Relationship Id="rId8" Type="http://schemas.microsoft.com/office/2007/relationships/diagramDrawing" Target="../diagrams/drawing23.xml"/><Relationship Id="rId3" Type="http://schemas.microsoft.com/office/2007/relationships/hdphoto" Target="../media/hdphoto6.wdp"/><Relationship Id="rId7" Type="http://schemas.openxmlformats.org/officeDocument/2006/relationships/diagramColors" Target="../diagrams/colors23.xml"/><Relationship Id="rId2" Type="http://schemas.openxmlformats.org/officeDocument/2006/relationships/image" Target="../media/image112.png"/><Relationship Id="rId1" Type="http://schemas.openxmlformats.org/officeDocument/2006/relationships/slideLayout" Target="../slideLayouts/slideLayout11.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23.png"/><Relationship Id="rId1" Type="http://schemas.openxmlformats.org/officeDocument/2006/relationships/slideLayout" Target="../slideLayouts/slideLayout11.xml"/><Relationship Id="rId6" Type="http://schemas.openxmlformats.org/officeDocument/2006/relationships/image" Target="../media/image125.png"/><Relationship Id="rId5" Type="http://schemas.microsoft.com/office/2007/relationships/hdphoto" Target="../media/hdphoto8.wdp"/><Relationship Id="rId4" Type="http://schemas.openxmlformats.org/officeDocument/2006/relationships/image" Target="../media/image124.png"/><Relationship Id="rId9" Type="http://schemas.microsoft.com/office/2007/relationships/hdphoto" Target="../media/hdphoto10.wdp"/></Relationships>
</file>

<file path=ppt/slides/_rels/slide5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7.png"/><Relationship Id="rId1" Type="http://schemas.openxmlformats.org/officeDocument/2006/relationships/slideLayout" Target="../slideLayouts/slideLayout11.xml"/><Relationship Id="rId5" Type="http://schemas.openxmlformats.org/officeDocument/2006/relationships/image" Target="../media/image129.png"/><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1.png"/><Relationship Id="rId7" Type="http://schemas.microsoft.com/office/2017/06/relationships/model3d" Target="../media/model3d1.glb"/><Relationship Id="rId2" Type="http://schemas.openxmlformats.org/officeDocument/2006/relationships/image" Target="../media/image130.png"/><Relationship Id="rId1" Type="http://schemas.openxmlformats.org/officeDocument/2006/relationships/slideLayout" Target="../slideLayouts/slideLayout11.xml"/><Relationship Id="rId6" Type="http://schemas.openxmlformats.org/officeDocument/2006/relationships/image" Target="../media/image133.jpeg"/><Relationship Id="rId5" Type="http://schemas.openxmlformats.org/officeDocument/2006/relationships/image" Target="../media/image132.jpeg"/><Relationship Id="rId10" Type="http://schemas.openxmlformats.org/officeDocument/2006/relationships/image" Target="../media/image135.png"/><Relationship Id="rId4" Type="http://schemas.microsoft.com/office/2007/relationships/hdphoto" Target="../media/hdphoto12.wdp"/><Relationship Id="rId9" Type="http://schemas.microsoft.com/office/2017/06/relationships/model3d" Target="../media/model3d2.glb"/></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image" Target="../media/image139.png"/><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136.png"/><Relationship Id="rId1" Type="http://schemas.openxmlformats.org/officeDocument/2006/relationships/slideLayout" Target="../slideLayouts/slideLayout11.xml"/><Relationship Id="rId6" Type="http://schemas.openxmlformats.org/officeDocument/2006/relationships/image" Target="../media/image138.png"/><Relationship Id="rId5" Type="http://schemas.microsoft.com/office/2007/relationships/hdphoto" Target="../media/hdphoto14.wdp"/><Relationship Id="rId10" Type="http://schemas.openxmlformats.org/officeDocument/2006/relationships/image" Target="../media/image140.png"/><Relationship Id="rId4" Type="http://schemas.openxmlformats.org/officeDocument/2006/relationships/image" Target="../media/image137.png"/><Relationship Id="rId9" Type="http://schemas.microsoft.com/office/2007/relationships/hdphoto" Target="../media/hdphoto16.wdp"/></Relationships>
</file>

<file path=ppt/slides/_rels/slide5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7.png"/><Relationship Id="rId1" Type="http://schemas.openxmlformats.org/officeDocument/2006/relationships/slideLayout" Target="../slideLayouts/slideLayout11.xml"/><Relationship Id="rId5" Type="http://schemas.openxmlformats.org/officeDocument/2006/relationships/image" Target="../media/image142.png"/><Relationship Id="rId4" Type="http://schemas.openxmlformats.org/officeDocument/2006/relationships/image" Target="../media/image141.png"/></Relationships>
</file>

<file path=ppt/slides/_rels/slide56.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144.png"/><Relationship Id="rId7" Type="http://schemas.openxmlformats.org/officeDocument/2006/relationships/image" Target="../media/image133.jpeg"/><Relationship Id="rId2" Type="http://schemas.openxmlformats.org/officeDocument/2006/relationships/image" Target="../media/image143.png"/><Relationship Id="rId1" Type="http://schemas.openxmlformats.org/officeDocument/2006/relationships/slideLayout" Target="../slideLayouts/slideLayout11.xml"/><Relationship Id="rId6" Type="http://schemas.openxmlformats.org/officeDocument/2006/relationships/image" Target="../media/image132.jpeg"/><Relationship Id="rId11" Type="http://schemas.openxmlformats.org/officeDocument/2006/relationships/image" Target="../media/image135.png"/><Relationship Id="rId5" Type="http://schemas.microsoft.com/office/2007/relationships/hdphoto" Target="../media/hdphoto17.wdp"/><Relationship Id="rId10" Type="http://schemas.microsoft.com/office/2017/06/relationships/model3d" Target="../media/model3d2.glb"/><Relationship Id="rId4" Type="http://schemas.openxmlformats.org/officeDocument/2006/relationships/image" Target="../media/image145.png"/><Relationship Id="rId9" Type="http://schemas.openxmlformats.org/officeDocument/2006/relationships/image" Target="../media/image1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5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149.jpeg"/><Relationship Id="rId1" Type="http://schemas.openxmlformats.org/officeDocument/2006/relationships/slideLayout" Target="../slideLayouts/slideLayout1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150.png"/><Relationship Id="rId1" Type="http://schemas.openxmlformats.org/officeDocument/2006/relationships/slideLayout" Target="../slideLayouts/slideLayout11.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54.sv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2400" y="4505360"/>
            <a:ext cx="6180287" cy="697353"/>
          </a:xfrm>
        </p:spPr>
        <p:txBody>
          <a:bodyPr/>
          <a:lstStyle/>
          <a:p>
            <a:r>
              <a:rPr lang="pl-PL" sz="3600" dirty="0"/>
              <a:t>Integration von Nutztieren in die Agrarökologie</a:t>
            </a:r>
            <a:endParaRPr lang="en-IE" sz="360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2400" y="3530748"/>
            <a:ext cx="5278651" cy="697353"/>
          </a:xfrm>
        </p:spPr>
        <p:txBody>
          <a:bodyPr>
            <a:noAutofit/>
          </a:bodyPr>
          <a:lstStyle/>
          <a:p>
            <a:r>
              <a:rPr lang="pl-PL" sz="4800" dirty="0"/>
              <a:t>MODUL 10</a:t>
            </a:r>
            <a:endParaRPr lang="en-US" sz="4800" dirty="0"/>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6746846" y="5963613"/>
            <a:ext cx="4448014" cy="679345"/>
          </a:xfrm>
        </p:spPr>
        <p:txBody>
          <a:bodyPr/>
          <a:lstStyle/>
          <a:p>
            <a:pPr algn="r"/>
            <a:r>
              <a:rPr lang="en-US" b="1" dirty="0"/>
              <a:t>www.eu-dare.com</a:t>
            </a:r>
            <a:endParaRPr lang="en-US" dirty="0"/>
          </a:p>
        </p:txBody>
      </p:sp>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pic>
        <p:nvPicPr>
          <p:cNvPr id="4" name="Symbol zastępczy obrazu 3"/>
          <p:cNvPicPr>
            <a:picLocks noGrp="1" noChangeAspect="1"/>
          </p:cNvPicPr>
          <p:nvPr>
            <p:ph type="pic" sz="quarter" idx="48"/>
          </p:nvPr>
        </p:nvPicPr>
        <p:blipFill>
          <a:blip r:embed="rId3" cstate="email">
            <a:extLst>
              <a:ext uri="{28A0092B-C50C-407E-A947-70E740481C1C}">
                <a14:useLocalDpi xmlns:a14="http://schemas.microsoft.com/office/drawing/2010/main"/>
              </a:ext>
            </a:extLst>
          </a:blip>
          <a:srcRect/>
          <a:stretch>
            <a:fillRect/>
          </a:stretch>
        </p:blipFill>
        <p:spPr/>
      </p:pic>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0425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643289" y="2049387"/>
            <a:ext cx="6201131" cy="3994947"/>
          </a:xfrm>
        </p:spPr>
        <p:txBody>
          <a:bodyPr/>
          <a:lstStyle/>
          <a:p>
            <a:pPr marL="342900" indent="-342900">
              <a:buFont typeface="Arial" panose="020B0604020202020204" pitchFamily="34" charset="0"/>
              <a:buChar char="•"/>
            </a:pPr>
            <a:r>
              <a:rPr lang="en-US" dirty="0"/>
              <a:t>synthetische Zusatzstoffe und Chemikalien wie Antibiotika, Wachstumshormone, synthetische Aminosäuren, künstliche </a:t>
            </a:r>
            <a:r>
              <a:rPr lang="en-US" dirty="0" err="1"/>
              <a:t>Aromen</a:t>
            </a:r>
            <a:r>
              <a:rPr lang="en-US" dirty="0"/>
              <a:t>, </a:t>
            </a:r>
            <a:r>
              <a:rPr lang="en-US" dirty="0" err="1"/>
              <a:t>Farbstoffe </a:t>
            </a:r>
            <a:r>
              <a:rPr lang="en-US" dirty="0"/>
              <a:t>und Konservierungsmittel</a:t>
            </a:r>
          </a:p>
          <a:p>
            <a:pPr marL="342900" indent="-342900">
              <a:buFont typeface="Arial" panose="020B0604020202020204" pitchFamily="34" charset="0"/>
              <a:buChar char="•"/>
            </a:pPr>
            <a:r>
              <a:rPr lang="en-US" dirty="0"/>
              <a:t>genetisch veränderte </a:t>
            </a:r>
            <a:r>
              <a:rPr lang="en-US" dirty="0" err="1"/>
              <a:t>Organismen </a:t>
            </a:r>
            <a:r>
              <a:rPr lang="en-US" dirty="0"/>
              <a:t>(GVO)**</a:t>
            </a:r>
          </a:p>
          <a:p>
            <a:pPr marL="342900" indent="-342900">
              <a:buFont typeface="Arial" panose="020B0604020202020204" pitchFamily="34" charset="0"/>
              <a:buChar char="•"/>
            </a:pPr>
            <a:r>
              <a:rPr lang="en-US" dirty="0"/>
              <a:t>pestizidbehandeltes Futter</a:t>
            </a:r>
          </a:p>
          <a:p>
            <a:pPr marL="342900" indent="-342900">
              <a:buFont typeface="Arial" panose="020B0604020202020204" pitchFamily="34" charset="0"/>
              <a:buChar char="•"/>
            </a:pPr>
            <a:r>
              <a:rPr lang="en-US" dirty="0"/>
              <a:t>tierische Nebenerzeugnisse</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591419" y="721912"/>
            <a:ext cx="6366042" cy="992652"/>
          </a:xfrm>
        </p:spPr>
        <p:txBody>
          <a:bodyPr/>
          <a:lstStyle/>
          <a:p>
            <a:r>
              <a:rPr lang="pl-PL" dirty="0" err="1"/>
              <a:t>Verbotene Stoffe </a:t>
            </a:r>
            <a:r>
              <a:rPr lang="pl-PL" dirty="0"/>
              <a:t>in der </a:t>
            </a:r>
            <a:r>
              <a:rPr lang="pl-PL" dirty="0" err="1"/>
              <a:t>ökologischen Tierernährung</a:t>
            </a:r>
            <a:endParaRPr lang="en-US" dirty="0"/>
          </a:p>
        </p:txBody>
      </p:sp>
      <p:pic>
        <p:nvPicPr>
          <p:cNvPr id="7" name="Symbol zastępczy obrazu 6">
            <a:extLst>
              <a:ext uri="{FF2B5EF4-FFF2-40B4-BE49-F238E27FC236}">
                <a16:creationId xmlns:a16="http://schemas.microsoft.com/office/drawing/2014/main" id="{3340702E-611E-4F35-8358-6F5C494AEA3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45239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14507" y="1574234"/>
            <a:ext cx="5481493" cy="3025975"/>
          </a:xfrm>
        </p:spPr>
        <p:txBody>
          <a:bodyPr/>
          <a:lstStyle/>
          <a:p>
            <a:r>
              <a:rPr lang="en-US" dirty="0" err="1"/>
              <a:t>	Vor allem </a:t>
            </a:r>
            <a:r>
              <a:rPr lang="en-US" dirty="0"/>
              <a:t>die Verwendung von Haustierrassen, die besser an die örtlichen Umweltbedingungen angepasst sind, erzeugen - oft trotz schlechter Futtermittelressourcen - Produkte von einzigartiger Qualität und ermöglichen die Erschließung von Gebieten, die sonst überhaupt nicht genutzt würden</a:t>
            </a:r>
            <a:r>
              <a:rPr lang="pl-PL" dirty="0"/>
              <a:t>.</a:t>
            </a:r>
            <a:endParaRPr lang="en-US" dirty="0"/>
          </a:p>
          <a:p>
            <a:r>
              <a:rPr lang="en-US" dirty="0"/>
              <a:t>	Die Auswahl der Arten und Rassen von Nutztieren hängt von den örtlichen Gegebenheiten </a:t>
            </a:r>
            <a:r>
              <a:rPr lang="pl-PL" dirty="0"/>
              <a:t>ab.</a:t>
            </a:r>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7" y="890242"/>
            <a:ext cx="5380415" cy="992652"/>
          </a:xfrm>
        </p:spPr>
        <p:txBody>
          <a:bodyPr/>
          <a:lstStyle/>
          <a:p>
            <a:r>
              <a:rPr lang="en-US" dirty="0"/>
              <a:t>Tierarten und -rassen</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356249"/>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3" name="Diagram 12">
            <a:extLst>
              <a:ext uri="{FF2B5EF4-FFF2-40B4-BE49-F238E27FC236}">
                <a16:creationId xmlns:a16="http://schemas.microsoft.com/office/drawing/2014/main" id="{B274BE8F-CB5A-4928-BF61-3D0241E77423}"/>
              </a:ext>
            </a:extLst>
          </p:cNvPr>
          <p:cNvGraphicFramePr/>
          <p:nvPr>
            <p:extLst>
              <p:ext uri="{D42A27DB-BD31-4B8C-83A1-F6EECF244321}">
                <p14:modId xmlns:p14="http://schemas.microsoft.com/office/powerpoint/2010/main" val="4152921613"/>
              </p:ext>
            </p:extLst>
          </p:nvPr>
        </p:nvGraphicFramePr>
        <p:xfrm>
          <a:off x="6562622" y="1433124"/>
          <a:ext cx="5647308" cy="4633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Cows outdoor">
            <a:extLst>
              <a:ext uri="{FF2B5EF4-FFF2-40B4-BE49-F238E27FC236}">
                <a16:creationId xmlns:a16="http://schemas.microsoft.com/office/drawing/2014/main" id="{0233BAEC-11B1-E669-E83A-14DF09A29A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91420" y="1794055"/>
            <a:ext cx="5718510" cy="3812340"/>
          </a:xfrm>
          <a:prstGeom prst="rect">
            <a:avLst/>
          </a:prstGeom>
        </p:spPr>
      </p:pic>
    </p:spTree>
    <p:extLst>
      <p:ext uri="{BB962C8B-B14F-4D97-AF65-F5344CB8AC3E}">
        <p14:creationId xmlns:p14="http://schemas.microsoft.com/office/powerpoint/2010/main" val="1963509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8468E4-6266-D7C3-B95A-89E8A87A4FE7}"/>
              </a:ext>
            </a:extLst>
          </p:cNvPr>
          <p:cNvSpPr>
            <a:spLocks noGrp="1"/>
          </p:cNvSpPr>
          <p:nvPr>
            <p:ph type="body" sz="quarter" idx="16"/>
          </p:nvPr>
        </p:nvSpPr>
        <p:spPr>
          <a:xfrm>
            <a:off x="798381" y="652961"/>
            <a:ext cx="10595237" cy="803654"/>
          </a:xfrm>
        </p:spPr>
        <p:txBody>
          <a:bodyPr/>
          <a:lstStyle/>
          <a:p>
            <a:r>
              <a:rPr lang="en-IE" sz="3000" dirty="0"/>
              <a:t>Für die </a:t>
            </a:r>
            <a:r>
              <a:rPr lang="pl-PL" sz="3000" dirty="0"/>
              <a:t>agrarökologische Tierhaltung empfohlene </a:t>
            </a:r>
            <a:r>
              <a:rPr lang="en-US" sz="3000" dirty="0"/>
              <a:t>Nutztierrassen </a:t>
            </a:r>
            <a:r>
              <a:rPr lang="pl-PL" sz="3000" dirty="0"/>
              <a:t>sollten </a:t>
            </a:r>
            <a:r>
              <a:rPr lang="en-US" sz="3000" dirty="0" err="1"/>
              <a:t>sich </a:t>
            </a:r>
            <a:r>
              <a:rPr lang="en-US" sz="3000" dirty="0"/>
              <a:t>durch</a:t>
            </a:r>
            <a:r>
              <a:rPr lang="en-IE" sz="3000" dirty="0"/>
              <a:t>...</a:t>
            </a:r>
            <a:endParaRPr lang="pl-PL" sz="3000" dirty="0"/>
          </a:p>
          <a:p>
            <a:endParaRPr lang="en-IE" sz="3000" dirty="0"/>
          </a:p>
        </p:txBody>
      </p:sp>
      <p:graphicFrame>
        <p:nvGraphicFramePr>
          <p:cNvPr id="19" name="Diagram 18">
            <a:extLst>
              <a:ext uri="{FF2B5EF4-FFF2-40B4-BE49-F238E27FC236}">
                <a16:creationId xmlns:a16="http://schemas.microsoft.com/office/drawing/2014/main" id="{4D879A77-353D-4317-8289-471F79FBBF12}"/>
              </a:ext>
            </a:extLst>
          </p:cNvPr>
          <p:cNvGraphicFramePr/>
          <p:nvPr>
            <p:extLst>
              <p:ext uri="{D42A27DB-BD31-4B8C-83A1-F6EECF244321}">
                <p14:modId xmlns:p14="http://schemas.microsoft.com/office/powerpoint/2010/main" val="976560220"/>
              </p:ext>
            </p:extLst>
          </p:nvPr>
        </p:nvGraphicFramePr>
        <p:xfrm>
          <a:off x="928762" y="1689844"/>
          <a:ext cx="10334473" cy="4515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0086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726341" y="1496546"/>
            <a:ext cx="7502693" cy="3291086"/>
          </a:xfrm>
        </p:spPr>
        <p:txBody>
          <a:bodyPr/>
          <a:lstStyle/>
          <a:p>
            <a:r>
              <a:rPr lang="en-US" dirty="0"/>
              <a:t>	Eine besondere Gruppe von Nutztieren sind Nutztiere, die in das Programm zur Erhaltung der genetischen Ressourcen aufgenommen wurden. Dabei handelt es sich in der Regel um einheimische Rassen, die vom Aussterben bedroht sind oder über einzigartige genetische Merkmale verfügen, die für die biologische Vielfalt wichtig sind. </a:t>
            </a:r>
          </a:p>
          <a:p>
            <a:r>
              <a:rPr lang="en-US" dirty="0"/>
              <a:t>	Landwirte, die sich für die Haltung der Tiere dieser Gruppen entscheiden, können Subventionen beantragen, um die geringere Produktivität dieser Rassen und die höheren Kosten für ihre Erhaltung auszugleichen.</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600280" y="643150"/>
            <a:ext cx="9086927" cy="992652"/>
          </a:xfrm>
        </p:spPr>
        <p:txBody>
          <a:bodyPr/>
          <a:lstStyle/>
          <a:p>
            <a:r>
              <a:rPr lang="pl-PL" dirty="0" err="1"/>
              <a:t>Genbewahrende Rassen </a:t>
            </a:r>
            <a:r>
              <a:rPr lang="pl-PL" dirty="0"/>
              <a:t>und </a:t>
            </a:r>
            <a:r>
              <a:rPr lang="pl-PL" dirty="0" err="1"/>
              <a:t>Agrarökologie</a:t>
            </a:r>
            <a:endParaRPr lang="en-US" dirty="0"/>
          </a:p>
        </p:txBody>
      </p:sp>
      <p:pic>
        <p:nvPicPr>
          <p:cNvPr id="9" name="Symbol zastępczy obrazu 8">
            <a:extLst>
              <a:ext uri="{FF2B5EF4-FFF2-40B4-BE49-F238E27FC236}">
                <a16:creationId xmlns:a16="http://schemas.microsoft.com/office/drawing/2014/main" id="{E15EBC7B-1617-47DB-B418-1D57C76EA20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83391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993FBAE-CC26-B44F-D8F5-BA1625A5A17B}"/>
              </a:ext>
            </a:extLst>
          </p:cNvPr>
          <p:cNvSpPr txBox="1">
            <a:spLocks/>
          </p:cNvSpPr>
          <p:nvPr/>
        </p:nvSpPr>
        <p:spPr>
          <a:xfrm>
            <a:off x="489098" y="1175683"/>
            <a:ext cx="10782466" cy="32910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Um in den Genuss von Subventionen im Rahmen des Programms zur Erhaltung der genetischen Ressourcen zu kommen, müssen die Landwirte jedoch bestimmte Bedingungen erfüllen, wie zum Beispiel:</a:t>
            </a:r>
          </a:p>
        </p:txBody>
      </p:sp>
      <p:sp>
        <p:nvSpPr>
          <p:cNvPr id="5" name="Text Placeholder 1">
            <a:extLst>
              <a:ext uri="{FF2B5EF4-FFF2-40B4-BE49-F238E27FC236}">
                <a16:creationId xmlns:a16="http://schemas.microsoft.com/office/drawing/2014/main" id="{B1DECE15-2AB5-EF64-565D-DCD8B67620E3}"/>
              </a:ext>
            </a:extLst>
          </p:cNvPr>
          <p:cNvSpPr txBox="1">
            <a:spLocks/>
          </p:cNvSpPr>
          <p:nvPr/>
        </p:nvSpPr>
        <p:spPr>
          <a:xfrm>
            <a:off x="591117" y="513113"/>
            <a:ext cx="10680447" cy="9926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a:t>Genbewahrende Rassen und Agrarökologie</a:t>
            </a:r>
            <a:endParaRPr lang="en-US" b="1" dirty="0"/>
          </a:p>
        </p:txBody>
      </p:sp>
      <p:graphicFrame>
        <p:nvGraphicFramePr>
          <p:cNvPr id="6" name="Diagram 5">
            <a:extLst>
              <a:ext uri="{FF2B5EF4-FFF2-40B4-BE49-F238E27FC236}">
                <a16:creationId xmlns:a16="http://schemas.microsoft.com/office/drawing/2014/main" id="{A51EC375-60DC-2C9A-9035-5E5A0191981C}"/>
              </a:ext>
            </a:extLst>
          </p:cNvPr>
          <p:cNvGraphicFramePr/>
          <p:nvPr>
            <p:extLst>
              <p:ext uri="{D42A27DB-BD31-4B8C-83A1-F6EECF244321}">
                <p14:modId xmlns:p14="http://schemas.microsoft.com/office/powerpoint/2010/main" val="1299427496"/>
              </p:ext>
            </p:extLst>
          </p:nvPr>
        </p:nvGraphicFramePr>
        <p:xfrm>
          <a:off x="806431" y="2228099"/>
          <a:ext cx="10065980" cy="3291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rostokąt 2">
            <a:extLst>
              <a:ext uri="{FF2B5EF4-FFF2-40B4-BE49-F238E27FC236}">
                <a16:creationId xmlns:a16="http://schemas.microsoft.com/office/drawing/2014/main" id="{86F747F3-F42F-71FA-9B36-C234C8E295BE}"/>
              </a:ext>
            </a:extLst>
          </p:cNvPr>
          <p:cNvSpPr/>
          <p:nvPr/>
        </p:nvSpPr>
        <p:spPr>
          <a:xfrm>
            <a:off x="281992" y="5905562"/>
            <a:ext cx="7857074" cy="639855"/>
          </a:xfrm>
          <a:prstGeom prst="rect">
            <a:avLst/>
          </a:prstGeom>
        </p:spPr>
        <p:txBody>
          <a:bodyPr wrap="square">
            <a:spAutoFit/>
          </a:bodyPr>
          <a:lstStyle/>
          <a:p>
            <a:pPr>
              <a:lnSpc>
                <a:spcPct val="107000"/>
              </a:lnSpc>
              <a:spcAft>
                <a:spcPts val="800"/>
              </a:spcAft>
            </a:pPr>
            <a:r>
              <a:rPr lang="en-US" sz="1700" b="1" dirty="0">
                <a:solidFill>
                  <a:schemeClr val="tx1">
                    <a:lumMod val="50000"/>
                  </a:schemeClr>
                </a:solidFill>
                <a:latin typeface="Calibri" panose="020F0502020204030204" pitchFamily="34" charset="0"/>
                <a:ea typeface="Calibri" panose="020F0502020204030204" pitchFamily="34" charset="0"/>
                <a:cs typeface="Vrinda" panose="020B0502040204020203" pitchFamily="34" charset="0"/>
              </a:rPr>
              <a:t>Weitere Einzelheiten finden Sie auf der Website Ihres Landwirtschaftsministeriums oder bei Ihrem örtlichen landwirtschaftlichen Beratungszentrum.</a:t>
            </a:r>
          </a:p>
        </p:txBody>
      </p:sp>
    </p:spTree>
    <p:extLst>
      <p:ext uri="{BB962C8B-B14F-4D97-AF65-F5344CB8AC3E}">
        <p14:creationId xmlns:p14="http://schemas.microsoft.com/office/powerpoint/2010/main" val="310464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35671" y="1635803"/>
            <a:ext cx="7502693" cy="3291086"/>
          </a:xfrm>
        </p:spPr>
        <p:txBody>
          <a:bodyPr/>
          <a:lstStyle/>
          <a:p>
            <a:pPr indent="0"/>
            <a:r>
              <a:rPr lang="en-US" dirty="0"/>
              <a:t>Bei den Rinderrassen, die in Europa für die agrarökologische Landwirtschaft empfohlen werden, handelt es sich in der Regel um einheimische oder traditionelle Rassen, die gut an die örtlichen Umweltbedingungen angepasst sind und nur minimalen externen Input benötigen. Diese Rassen sind bekannt für ihre Widerstandsfähigkeit, ihre Fähigkeit, in Systemen mit geringem Input zu gedeihen, und ihre Eignung für ökologische oder extensive Anbaumethoden. </a:t>
            </a:r>
            <a:r>
              <a:rPr lang="pl-PL" dirty="0"/>
              <a:t>In den meisten Fällen </a:t>
            </a:r>
            <a:r>
              <a:rPr lang="pl-PL" dirty="0" err="1"/>
              <a:t>werden diese Rassen </a:t>
            </a:r>
            <a:r>
              <a:rPr lang="en-US" dirty="0"/>
              <a:t>für die Milch- und Fleischproduktion genutzt</a:t>
            </a:r>
            <a:r>
              <a:rPr lang="pl-PL" dirty="0"/>
              <a:t>.</a:t>
            </a:r>
            <a:endParaRPr lang="en-US"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1034847" y="938460"/>
            <a:ext cx="5617682" cy="992652"/>
          </a:xfrm>
        </p:spPr>
        <p:txBody>
          <a:bodyPr/>
          <a:lstStyle/>
          <a:p>
            <a:r>
              <a:rPr lang="pl-PL" b="1" dirty="0" err="1"/>
              <a:t>Rinder</a:t>
            </a:r>
            <a:endParaRPr lang="en-US" b="1" dirty="0"/>
          </a:p>
        </p:txBody>
      </p:sp>
      <p:pic>
        <p:nvPicPr>
          <p:cNvPr id="7" name="Symbol zastępczy obrazu 6">
            <a:extLst>
              <a:ext uri="{FF2B5EF4-FFF2-40B4-BE49-F238E27FC236}">
                <a16:creationId xmlns:a16="http://schemas.microsoft.com/office/drawing/2014/main" id="{A4D97CD8-AD68-4E16-9E6F-CE4BCAAD7274}"/>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34246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427573" cy="803654"/>
          </a:xfrm>
        </p:spPr>
        <p:txBody>
          <a:bodyPr/>
          <a:lstStyle/>
          <a:p>
            <a:r>
              <a:rPr lang="en-US" dirty="0"/>
              <a:t>Gen-Erhaltungsprogramm Rinderrassen </a:t>
            </a:r>
            <a:r>
              <a:rPr lang="pl-PL" dirty="0"/>
              <a:t>- </a:t>
            </a:r>
            <a:r>
              <a:rPr lang="pl-PL" dirty="0" err="1"/>
              <a:t>Beispiele</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2550656608"/>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6016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931112"/>
            <a:ext cx="7502693" cy="3291086"/>
          </a:xfrm>
        </p:spPr>
        <p:txBody>
          <a:bodyPr/>
          <a:lstStyle/>
          <a:p>
            <a:r>
              <a:rPr lang="en-US" dirty="0"/>
              <a:t>	Bei den für die agrarökologische Landwirtschaft in Europa empfohlenen Schweinerassen handelt es sich in der Regel um </a:t>
            </a:r>
            <a:r>
              <a:rPr lang="en-US" b="1" dirty="0"/>
              <a:t>alte oder einheimische Rassen</a:t>
            </a:r>
            <a:r>
              <a:rPr lang="en-US" dirty="0"/>
              <a:t>, die gut an extensive, weidebasierte Systeme angepasst sind. Diese Rassen werden in der Agrarökologie bevorzugt, da sie in natürlichen Umgebungen gut gedeihen, an die örtlichen Bedingungen angepasst sind und sich für landwirtschaftliche Systeme mit geringem Input eignen. </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1197809" y="929760"/>
            <a:ext cx="5617682" cy="992652"/>
          </a:xfrm>
        </p:spPr>
        <p:txBody>
          <a:bodyPr/>
          <a:lstStyle/>
          <a:p>
            <a:r>
              <a:rPr lang="pl-PL" b="1" dirty="0" err="1"/>
              <a:t>Schweine</a:t>
            </a:r>
            <a:endParaRPr lang="en-US" b="1" dirty="0"/>
          </a:p>
        </p:txBody>
      </p:sp>
      <p:pic>
        <p:nvPicPr>
          <p:cNvPr id="20" name="Symbol zastępczy obrazu 19">
            <a:extLst>
              <a:ext uri="{FF2B5EF4-FFF2-40B4-BE49-F238E27FC236}">
                <a16:creationId xmlns:a16="http://schemas.microsoft.com/office/drawing/2014/main" id="{76F283C6-0D9B-4319-8F5A-B848E6C929B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75266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en-US" dirty="0"/>
              <a:t>Gen-Erhaltungsprogramm Schweinerassen </a:t>
            </a:r>
            <a:r>
              <a:rPr lang="pl-PL" dirty="0"/>
              <a:t>- </a:t>
            </a:r>
            <a:r>
              <a:rPr lang="pl-PL" dirty="0" err="1"/>
              <a:t>Beispiele</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3044484895"/>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0502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626753" y="1424118"/>
            <a:ext cx="7502693" cy="3291086"/>
          </a:xfrm>
        </p:spPr>
        <p:txBody>
          <a:bodyPr/>
          <a:lstStyle/>
          <a:p>
            <a:pPr indent="0"/>
            <a:r>
              <a:rPr lang="en-US" dirty="0"/>
              <a:t>In Europa haben Pferde, die in der agrarökologischen Landwirtschaft und in der Freizeithaltung eingesetzt werden, in der Regel Eigenschaften, die sie widerstandsfähig, vielseitig und gut an natürliche Umgebungen und Systeme mit geringem Input angepasst machen. Diese Rassen werden wegen ihrer Widerstandsfähigkeit, ihrer Anpassungsfähigkeit an unterschiedliche Geländeformen und ihrer Fähigkeit, auf Weiden zu gedeihen, geschätzt. Darüber hinaus eignen sich viele dieser Rassen gut für Freizeitaktivitäten wie Reiten und Fahren, was sie zu multifunktionalen Aktivposten in agroökologischen Betrieben macht.</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35671" y="750369"/>
            <a:ext cx="5617682" cy="992652"/>
          </a:xfrm>
        </p:spPr>
        <p:txBody>
          <a:bodyPr/>
          <a:lstStyle/>
          <a:p>
            <a:r>
              <a:rPr lang="pl-PL" b="1" dirty="0" err="1"/>
              <a:t>Pferde</a:t>
            </a:r>
            <a:endParaRPr lang="en-US" b="1" dirty="0"/>
          </a:p>
        </p:txBody>
      </p:sp>
      <p:pic>
        <p:nvPicPr>
          <p:cNvPr id="11" name="Symbol zastępczy obrazu 10">
            <a:extLst>
              <a:ext uri="{FF2B5EF4-FFF2-40B4-BE49-F238E27FC236}">
                <a16:creationId xmlns:a16="http://schemas.microsoft.com/office/drawing/2014/main" id="{CF1E3687-B309-47FA-A677-DB8F8E2DDF2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39561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a:xfrm>
            <a:off x="5509294" y="1412102"/>
            <a:ext cx="700387" cy="689518"/>
          </a:xfrm>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107220" y="1372281"/>
            <a:ext cx="4465067" cy="689519"/>
          </a:xfrm>
        </p:spPr>
        <p:txBody>
          <a:bodyPr/>
          <a:lstStyle/>
          <a:p>
            <a:r>
              <a:rPr lang="pl-PL" dirty="0"/>
              <a:t>Einführung</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r>
              <a:rPr lang="en-US" dirty="0"/>
              <a:t>Sie werden die Integration der Viehzucht in die Agrarökologie erforschen und sich darauf konzentrieren, wie die Kombination von Viehzucht und Pflanzenbau die Ökosystemleistungen verbessert, nachhaltige landwirtschaftliche Praktiken fördert, die Bodengesundheit und die biologische Vielfalt verbessert und das Wohlergehen der Tiere durch nachhaltige Tierhaltungspraktiken gewährleistet.</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a:xfrm>
            <a:off x="5530997" y="2327090"/>
            <a:ext cx="700387" cy="689518"/>
          </a:xfrm>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128923" y="2287269"/>
            <a:ext cx="5619457" cy="689519"/>
          </a:xfrm>
        </p:spPr>
        <p:txBody>
          <a:bodyPr/>
          <a:lstStyle/>
          <a:p>
            <a:r>
              <a:rPr lang="en-US" dirty="0"/>
              <a:t>Viehwirtschaft in agrarökologischen Systemen</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a:xfrm>
            <a:off x="5537576" y="3242077"/>
            <a:ext cx="700387" cy="689518"/>
          </a:xfrm>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135502" y="3202256"/>
            <a:ext cx="6056498" cy="689519"/>
          </a:xfrm>
        </p:spPr>
        <p:txBody>
          <a:bodyPr/>
          <a:lstStyle/>
          <a:p>
            <a:r>
              <a:rPr lang="en-US" dirty="0"/>
              <a:t>Integration von Ackerbau- und </a:t>
            </a:r>
            <a:r>
              <a:rPr lang="pl-PL" dirty="0"/>
              <a:t>Viehzuchtsystemen </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a:xfrm>
            <a:off x="5559279" y="4157065"/>
            <a:ext cx="700387" cy="689518"/>
          </a:xfrm>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157205" y="4117244"/>
            <a:ext cx="6034795" cy="689519"/>
          </a:xfrm>
        </p:spPr>
        <p:txBody>
          <a:bodyPr/>
          <a:lstStyle/>
          <a:p>
            <a:r>
              <a:rPr lang="pl-PL" dirty="0" err="1"/>
              <a:t>Rotationsweidehaltung </a:t>
            </a:r>
            <a:r>
              <a:rPr lang="pl-PL" dirty="0"/>
              <a:t>und Weidemanagement </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a:xfrm>
            <a:off x="5537576" y="5072052"/>
            <a:ext cx="700387" cy="689518"/>
          </a:xfrm>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6135502" y="5032231"/>
            <a:ext cx="6034795" cy="689519"/>
          </a:xfrm>
        </p:spPr>
        <p:txBody>
          <a:bodyPr/>
          <a:lstStyle/>
          <a:p>
            <a:r>
              <a:rPr lang="pl-PL" dirty="0" err="1"/>
              <a:t>Tierschutz </a:t>
            </a:r>
            <a:r>
              <a:rPr lang="pl-PL" dirty="0"/>
              <a:t>und </a:t>
            </a:r>
            <a:r>
              <a:rPr lang="pl-PL" dirty="0" err="1"/>
              <a:t>nachhaltige Tierhaltungspraktiken</a:t>
            </a:r>
            <a:endParaRPr lang="pl-PL" dirty="0"/>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pl-PL" dirty="0" err="1"/>
              <a:t>Überblick über den </a:t>
            </a:r>
            <a:r>
              <a:rPr lang="pl-PL" dirty="0"/>
              <a:t>Inhalt</a:t>
            </a:r>
            <a:endParaRPr lang="en-US" dirty="0"/>
          </a:p>
        </p:txBody>
      </p:sp>
      <p:grpSp>
        <p:nvGrpSpPr>
          <p:cNvPr id="2" name="Group 1">
            <a:extLst>
              <a:ext uri="{FF2B5EF4-FFF2-40B4-BE49-F238E27FC236}">
                <a16:creationId xmlns:a16="http://schemas.microsoft.com/office/drawing/2014/main" id="{26CE3FF7-AE59-BB75-1468-553A6CCD98D5}"/>
              </a:ext>
            </a:extLst>
          </p:cNvPr>
          <p:cNvGrpSpPr/>
          <p:nvPr/>
        </p:nvGrpSpPr>
        <p:grpSpPr>
          <a:xfrm rot="3730759">
            <a:off x="10867815" y="245890"/>
            <a:ext cx="949885" cy="1163493"/>
            <a:chOff x="7602444" y="4967675"/>
            <a:chExt cx="483619" cy="592374"/>
          </a:xfrm>
        </p:grpSpPr>
        <p:grpSp>
          <p:nvGrpSpPr>
            <p:cNvPr id="3" name="Graphic 214">
              <a:extLst>
                <a:ext uri="{FF2B5EF4-FFF2-40B4-BE49-F238E27FC236}">
                  <a16:creationId xmlns:a16="http://schemas.microsoft.com/office/drawing/2014/main" id="{B1D2659F-8E40-B475-0749-C0D61FA4D02D}"/>
                </a:ext>
              </a:extLst>
            </p:cNvPr>
            <p:cNvGrpSpPr/>
            <p:nvPr/>
          </p:nvGrpSpPr>
          <p:grpSpPr>
            <a:xfrm>
              <a:off x="7618661" y="4967675"/>
              <a:ext cx="467402" cy="507608"/>
              <a:chOff x="2251964" y="3590497"/>
              <a:chExt cx="467402" cy="507608"/>
            </a:xfrm>
            <a:solidFill>
              <a:srgbClr val="8DC641"/>
            </a:solidFill>
          </p:grpSpPr>
          <p:sp>
            <p:nvSpPr>
              <p:cNvPr id="7" name="Freeform 6">
                <a:extLst>
                  <a:ext uri="{FF2B5EF4-FFF2-40B4-BE49-F238E27FC236}">
                    <a16:creationId xmlns:a16="http://schemas.microsoft.com/office/drawing/2014/main" id="{68D31A6E-DA3C-EEBA-73AF-9DE52343979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B0E960B-888A-D63E-F704-5D76164064A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96D06EC-EF69-1EDD-0C52-D981A83C5966}"/>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4" name="Graphic 214">
              <a:extLst>
                <a:ext uri="{FF2B5EF4-FFF2-40B4-BE49-F238E27FC236}">
                  <a16:creationId xmlns:a16="http://schemas.microsoft.com/office/drawing/2014/main" id="{27369D2E-71B8-064A-BC2A-4623595193CF}"/>
                </a:ext>
              </a:extLst>
            </p:cNvPr>
            <p:cNvGrpSpPr/>
            <p:nvPr/>
          </p:nvGrpSpPr>
          <p:grpSpPr>
            <a:xfrm>
              <a:off x="7602444" y="4993761"/>
              <a:ext cx="421973" cy="566288"/>
              <a:chOff x="2235747" y="3616583"/>
              <a:chExt cx="421973" cy="566288"/>
            </a:xfrm>
            <a:solidFill>
              <a:srgbClr val="231F20"/>
            </a:solidFill>
          </p:grpSpPr>
          <p:sp>
            <p:nvSpPr>
              <p:cNvPr id="5" name="Freeform 4">
                <a:extLst>
                  <a:ext uri="{FF2B5EF4-FFF2-40B4-BE49-F238E27FC236}">
                    <a16:creationId xmlns:a16="http://schemas.microsoft.com/office/drawing/2014/main" id="{A79F1BAA-1E8F-A14E-2E86-F8E6DC688BE9}"/>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D6F9B1CC-50A8-5810-DE78-5A65353F070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29977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en-US" dirty="0"/>
              <a:t>Gen-Erhaltungsprogramm Pferderassen </a:t>
            </a:r>
            <a:r>
              <a:rPr lang="pl-PL" dirty="0"/>
              <a:t>- </a:t>
            </a:r>
            <a:r>
              <a:rPr lang="pl-PL" dirty="0" err="1"/>
              <a:t>Beispiele</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4190941417"/>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3249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35671" y="1487492"/>
            <a:ext cx="7502693" cy="3291086"/>
          </a:xfrm>
        </p:spPr>
        <p:txBody>
          <a:bodyPr/>
          <a:lstStyle/>
          <a:p>
            <a:pPr indent="0"/>
            <a:r>
              <a:rPr lang="en-US" dirty="0"/>
              <a:t>In Europa haben Pferde, die in der agrarökologischen Landwirtschaft und in der Freizeithaltung eingesetzt werden, in der Regel Eigenschaften, die sie widerstandsfähig, vielseitig und gut an natürliche Umgebungen und Systeme mit geringem Input angepasst machen. Diese Rassen werden wegen ihrer Widerstandsfähigkeit, ihrer Anpassungsfähigkeit an unterschiedliche Geländeformen und ihrer Fähigkeit, auf Weiden zu gedeihen, geschätzt. Darüber hinaus eignen sich viele dieser Rassen gut für Freizeitaktivitäten wie Reiten und Fahren, was sie zu multifunktionalen Aktivposten in agroökologischen Betrieben macht.</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1062007" y="860433"/>
            <a:ext cx="5617682" cy="992652"/>
          </a:xfrm>
        </p:spPr>
        <p:txBody>
          <a:bodyPr/>
          <a:lstStyle/>
          <a:p>
            <a:r>
              <a:rPr lang="pl-PL" b="1" dirty="0" err="1"/>
              <a:t>Schafe</a:t>
            </a:r>
            <a:endParaRPr lang="en-US" b="1" dirty="0"/>
          </a:p>
        </p:txBody>
      </p:sp>
      <p:pic>
        <p:nvPicPr>
          <p:cNvPr id="7" name="Symbol zastępczy obrazu 6">
            <a:extLst>
              <a:ext uri="{FF2B5EF4-FFF2-40B4-BE49-F238E27FC236}">
                <a16:creationId xmlns:a16="http://schemas.microsoft.com/office/drawing/2014/main" id="{CE961691-9B1A-42D0-B5FD-1ADA02637E5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56418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en-US" dirty="0"/>
              <a:t>Gen-Erhaltungsprogramm Schafrassen </a:t>
            </a:r>
            <a:r>
              <a:rPr lang="pl-PL" dirty="0"/>
              <a:t>- </a:t>
            </a:r>
            <a:r>
              <a:rPr lang="pl-PL" dirty="0" err="1"/>
              <a:t>Beispiele</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3083624730"/>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Obraz 11">
            <a:extLst>
              <a:ext uri="{FF2B5EF4-FFF2-40B4-BE49-F238E27FC236}">
                <a16:creationId xmlns:a16="http://schemas.microsoft.com/office/drawing/2014/main" id="{CB78A566-8BF1-441C-9BB3-CE124423326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54286" y="3842657"/>
            <a:ext cx="1088571" cy="957944"/>
          </a:xfrm>
          <a:prstGeom prst="rect">
            <a:avLst/>
          </a:prstGeom>
        </p:spPr>
      </p:pic>
    </p:spTree>
    <p:extLst>
      <p:ext uri="{BB962C8B-B14F-4D97-AF65-F5344CB8AC3E}">
        <p14:creationId xmlns:p14="http://schemas.microsoft.com/office/powerpoint/2010/main" val="1774535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726341" y="1466857"/>
            <a:ext cx="8019307" cy="3291086"/>
          </a:xfrm>
        </p:spPr>
        <p:txBody>
          <a:bodyPr/>
          <a:lstStyle/>
          <a:p>
            <a:pPr indent="0"/>
            <a:r>
              <a:rPr lang="en-US" sz="2300" dirty="0"/>
              <a:t>Ziegen, die für die agrarökologische Landwirtschaft in Europa empfohlen werden, sind in der Regel robuste, anpassungsfähige und effiziente Futtersammler, die in Systemen mit geringem Betriebsmittelaufwand gut gedeihen. Diese Ziegen können auf unwegsamem Gelände grasen und eine Vielzahl von Pflanzen fressen, was sie ideal für die Erhaltung der Artenvielfalt und die Verringerung des Wildwuchses macht. Viele dieser Rassen werden sowohl für die Milch- als auch für die Fleischproduktion geschätzt und tragen so zur Nachhaltigkeit von Kleinbetrieben bei. Darüber hinaus sind diese Rassen oft gut an bestimmte Klimabedingungen angepasst, die von Bergregionen bis hin zu trockenen Gebieten reichen, was ihre Widerstandsfähigkeit in verschiedenen europäischen Landschaften gewährleistet.</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35671" y="643150"/>
            <a:ext cx="5617682" cy="992652"/>
          </a:xfrm>
        </p:spPr>
        <p:txBody>
          <a:bodyPr/>
          <a:lstStyle/>
          <a:p>
            <a:r>
              <a:rPr lang="pl-PL" b="1" dirty="0" err="1"/>
              <a:t>Ziegen</a:t>
            </a:r>
            <a:endParaRPr lang="en-US" b="1" dirty="0"/>
          </a:p>
        </p:txBody>
      </p:sp>
      <p:pic>
        <p:nvPicPr>
          <p:cNvPr id="8" name="Symbol zastępczy obrazu 7">
            <a:extLst>
              <a:ext uri="{FF2B5EF4-FFF2-40B4-BE49-F238E27FC236}">
                <a16:creationId xmlns:a16="http://schemas.microsoft.com/office/drawing/2014/main" id="{5229ECD9-F0B9-4D17-85BD-4D3DFBF45A5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24064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en-US" dirty="0"/>
              <a:t>Gen-Erhaltungsprogramm Ziegenrassen </a:t>
            </a:r>
            <a:r>
              <a:rPr lang="pl-PL" dirty="0"/>
              <a:t>- </a:t>
            </a:r>
            <a:r>
              <a:rPr lang="pl-PL" dirty="0" err="1"/>
              <a:t>Beispiele</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810857162"/>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5990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8263" y="555171"/>
            <a:ext cx="10842509" cy="5791307"/>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a:off x="2008111" y="1040715"/>
            <a:ext cx="4025512"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Herausforderungen</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Lösungen</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a:off x="1221988" y="1809848"/>
            <a:ext cx="4811635" cy="3191925"/>
          </a:xfrm>
        </p:spPr>
        <p:txBody>
          <a:bodyPr/>
          <a:lstStyle/>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Genkonservierte Rassen haben oft eine geringere Produktivität, was zu einer geringeren Rentabilität für die Landwirte </a:t>
            </a:r>
            <a:r>
              <a:rPr lang="pl-PL" sz="2200" dirty="0"/>
              <a:t>führt.</a:t>
            </a:r>
          </a:p>
          <a:p>
            <a:r>
              <a:rPr lang="en-US" sz="2200" dirty="0"/>
              <a:t>→ Kleine Populationen erhöhen das Risiko der Inzucht und des Verlusts der genetischen Vielfalt.</a:t>
            </a:r>
            <a:endParaRPr lang="pl-PL" sz="2200" dirty="0"/>
          </a:p>
          <a:p>
            <a:r>
              <a:rPr lang="en-US" sz="2200" dirty="0"/>
              <a:t>→ Produkte aus seltenen Rassen sind den Verbrauchern möglicherweise nicht bekannt, was die Nachfrage verringert</a:t>
            </a:r>
            <a:r>
              <a:rPr lang="pl-PL" sz="2200" dirty="0"/>
              <a:t>.</a:t>
            </a:r>
            <a:endParaRPr lang="en-US" sz="2200"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325880">
            <a:off x="6510719" y="1696260"/>
            <a:ext cx="4865729" cy="31919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200" dirty="0" err="1"/>
              <a:t>→ Förderung von </a:t>
            </a:r>
            <a:r>
              <a:rPr lang="en-US" sz="2200" dirty="0"/>
              <a:t>Nischenmärkten für Produkte, die von diesen Rassen stammen, sowie Subventionen oder Erhaltungszuschüsse.</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pl-PL" sz="2200" dirty="0"/>
              <a:t>Durchführung </a:t>
            </a:r>
            <a:r>
              <a:rPr lang="en-US" sz="2200" dirty="0"/>
              <a:t>strukturierter Züchtungsprogramme, einschließlich betriebsübergreifender Züchtungsnetze.</a:t>
            </a:r>
            <a:endParaRPr lang="pl-PL" sz="2200" dirty="0"/>
          </a:p>
          <a:p>
            <a:r>
              <a:rPr lang="pl-PL" sz="2200" dirty="0" err="1"/>
              <a:t>→ Entwicklung </a:t>
            </a:r>
            <a:r>
              <a:rPr lang="pl-PL" sz="2200" dirty="0"/>
              <a:t>von </a:t>
            </a:r>
            <a:r>
              <a:rPr lang="en-US" sz="2200" dirty="0"/>
              <a:t>Marketing-Kampagnen</a:t>
            </a:r>
            <a:r>
              <a:rPr lang="en-US" sz="2200" dirty="0" err="1"/>
              <a:t>, die </a:t>
            </a:r>
            <a:r>
              <a:rPr lang="en-US" sz="2200" dirty="0"/>
              <a:t>den ökologischen und kulturellen Wert der genmanipulierten Rassen </a:t>
            </a:r>
            <a:r>
              <a:rPr lang="en-US" sz="2200" dirty="0" err="1"/>
              <a:t>hervorheben</a:t>
            </a:r>
            <a:r>
              <a:rPr lang="en-US" sz="2200" dirty="0"/>
              <a:t>, um die Verbraucher anzuziehen</a:t>
            </a:r>
            <a:r>
              <a:rPr lang="pl-PL" sz="2200" dirty="0"/>
              <a:t>.</a:t>
            </a:r>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2795420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615440"/>
            <a:ext cx="6366041" cy="3994947"/>
          </a:xfrm>
        </p:spPr>
        <p:txBody>
          <a:bodyPr/>
          <a:lstStyle/>
          <a:p>
            <a:pPr indent="0"/>
            <a:r>
              <a:rPr lang="en-US" dirty="0"/>
              <a:t>Öko-Regelungen, die in der Gemeinsamen Agrarpolitik (GAP) der Europäischen Union für den Zeitraum 2023-2027 eingeführt wurden, sind freiwillige Initiativen, die Landwirten, die umwelt-, klima- und tierschutzfreundliche Verfahren anwenden, finanzielle Anreize bieten. Diese Regelungen zielen darauf ab, nachhaltige landwirtschaftliche Methoden zu fördern, die über die üblichen gesetzlichen Anforderungen hinausgehen. </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795499" y="751287"/>
            <a:ext cx="6366042" cy="992652"/>
          </a:xfrm>
        </p:spPr>
        <p:txBody>
          <a:bodyPr/>
          <a:lstStyle/>
          <a:p>
            <a:r>
              <a:rPr lang="pl-PL" b="1" dirty="0" err="1"/>
              <a:t>Öko-Regelungen</a:t>
            </a:r>
            <a:endParaRPr lang="en-US" b="1" dirty="0"/>
          </a:p>
        </p:txBody>
      </p:sp>
      <p:pic>
        <p:nvPicPr>
          <p:cNvPr id="12" name="Symbol zastępczy obrazu 11">
            <a:extLst>
              <a:ext uri="{FF2B5EF4-FFF2-40B4-BE49-F238E27FC236}">
                <a16:creationId xmlns:a16="http://schemas.microsoft.com/office/drawing/2014/main" id="{2A935D71-F7C8-48B0-BD5F-B0F0FF6D5B5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78328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4ED34251-03E7-4FF8-B987-D5F4FCE4D3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2220" y="1637786"/>
            <a:ext cx="3916417" cy="3916417"/>
          </a:xfrm>
          <a:prstGeom prst="rect">
            <a:avLst/>
          </a:prstGeom>
        </p:spPr>
      </p:pic>
      <p:graphicFrame>
        <p:nvGraphicFramePr>
          <p:cNvPr id="12" name="Diagram 11">
            <a:extLst>
              <a:ext uri="{FF2B5EF4-FFF2-40B4-BE49-F238E27FC236}">
                <a16:creationId xmlns:a16="http://schemas.microsoft.com/office/drawing/2014/main" id="{7F702456-A9B0-4696-B419-9AFED4675284}"/>
              </a:ext>
            </a:extLst>
          </p:cNvPr>
          <p:cNvGraphicFramePr/>
          <p:nvPr>
            <p:extLst>
              <p:ext uri="{D42A27DB-BD31-4B8C-83A1-F6EECF244321}">
                <p14:modId xmlns:p14="http://schemas.microsoft.com/office/powerpoint/2010/main" val="148705264"/>
              </p:ext>
            </p:extLst>
          </p:nvPr>
        </p:nvGraphicFramePr>
        <p:xfrm>
          <a:off x="354003" y="448235"/>
          <a:ext cx="8820477" cy="5739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37360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Integration von Ackerbau- und Viehzuchtsystemen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03</a:t>
            </a:r>
            <a:endParaRPr lang="en-US" dirty="0"/>
          </a:p>
        </p:txBody>
      </p:sp>
    </p:spTree>
    <p:extLst>
      <p:ext uri="{BB962C8B-B14F-4D97-AF65-F5344CB8AC3E}">
        <p14:creationId xmlns:p14="http://schemas.microsoft.com/office/powerpoint/2010/main" val="4265524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2" y="1226141"/>
            <a:ext cx="6366041" cy="3994947"/>
          </a:xfrm>
        </p:spPr>
        <p:txBody>
          <a:bodyPr/>
          <a:lstStyle/>
          <a:p>
            <a:r>
              <a:rPr lang="en-US" sz="2200" dirty="0"/>
              <a:t>Nachhaltige Viehhaltung in der Agrarökologie ist eine wichtige Praxis, die die ökologischen, wirtschaftlichen und sozialen Aspekte der landwirtschaftlichen Systeme in Einklang bringt. Sie integriert den Viehbestand in verschiedene landwirtschaftliche Systeme und zielt darauf ab, die biologische Vielfalt zu erhöhen, die Bodengesundheit zu verbessern und die Abhängigkeit von externen Inputs wie synthetischen Düngemitteln und Pestiziden zu verringern. Das Grundprinzip besteht darin, den Viehbestand an der Fähigkeit des Ökosystems auszurichten, sich zu regenerieren und seine natürlichen Funktionen ohne Beeinträchtigung zu erhalten.</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1" y="622788"/>
            <a:ext cx="6366042" cy="992652"/>
          </a:xfrm>
        </p:spPr>
        <p:txBody>
          <a:bodyPr/>
          <a:lstStyle/>
          <a:p>
            <a:r>
              <a:rPr lang="en-US" dirty="0"/>
              <a:t>Nachhaltiger Viehbesatz </a:t>
            </a:r>
          </a:p>
        </p:txBody>
      </p:sp>
      <p:pic>
        <p:nvPicPr>
          <p:cNvPr id="8" name="Symbol zastępczy obrazu 7">
            <a:extLst>
              <a:ext uri="{FF2B5EF4-FFF2-40B4-BE49-F238E27FC236}">
                <a16:creationId xmlns:a16="http://schemas.microsoft.com/office/drawing/2014/main" id="{D0B15666-5593-4EFE-998E-85D57D582AC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8529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normAutofit/>
          </a:bodyPr>
          <a:lstStyle/>
          <a:p>
            <a:r>
              <a:rPr lang="pl-PL" sz="2400" i="0" dirty="0"/>
              <a:t>Überlegen Sie</a:t>
            </a:r>
            <a:r>
              <a:rPr lang="en-US" sz="2400" i="0" dirty="0"/>
              <a:t>, wie die Integration von Tieren in landwirtschaftliche Systeme zum ökologischen Gleichgewicht, zur Nachhaltigkeit und zur Verbesserung der landwirtschaftlichen Produktivität beitragen könnte, und berücksichtigen Sie dabei auch die ethischen Aspekte des Tierschutzes.</a:t>
            </a:r>
          </a:p>
        </p:txBody>
      </p:sp>
      <p:pic>
        <p:nvPicPr>
          <p:cNvPr id="15" name="Symbol zastępczy obrazu 14">
            <a:extLst>
              <a:ext uri="{FF2B5EF4-FFF2-40B4-BE49-F238E27FC236}">
                <a16:creationId xmlns:a16="http://schemas.microsoft.com/office/drawing/2014/main" id="{0BE90CC4-8AA9-48FE-9F8A-C4E646612BE9}"/>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9AA38C6A-9102-813F-608C-802D30747145}"/>
              </a:ext>
            </a:extLst>
          </p:cNvPr>
          <p:cNvSpPr txBox="1"/>
          <p:nvPr/>
        </p:nvSpPr>
        <p:spPr>
          <a:xfrm>
            <a:off x="629148" y="878186"/>
            <a:ext cx="4286884" cy="653842"/>
          </a:xfrm>
          <a:prstGeom prst="rect">
            <a:avLst/>
          </a:prstGeom>
          <a:noFill/>
        </p:spPr>
        <p:txBody>
          <a:bodyPr wrap="square" rtlCol="0">
            <a:spAutoFit/>
          </a:bodyPr>
          <a:lstStyle/>
          <a:p>
            <a:r>
              <a:rPr lang="en-IE" sz="3600" b="1" dirty="0">
                <a:solidFill>
                  <a:srgbClr val="75A949"/>
                </a:solidFill>
              </a:rPr>
              <a:t>Nachdenken:</a:t>
            </a:r>
          </a:p>
        </p:txBody>
      </p:sp>
    </p:spTree>
    <p:extLst>
      <p:ext uri="{BB962C8B-B14F-4D97-AF65-F5344CB8AC3E}">
        <p14:creationId xmlns:p14="http://schemas.microsoft.com/office/powerpoint/2010/main" val="2329215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177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7" name="Diagram 16">
            <a:extLst>
              <a:ext uri="{FF2B5EF4-FFF2-40B4-BE49-F238E27FC236}">
                <a16:creationId xmlns:a16="http://schemas.microsoft.com/office/drawing/2014/main" id="{500EB2D9-ED03-42D1-A8E6-1CC99DB57CB1}"/>
              </a:ext>
            </a:extLst>
          </p:cNvPr>
          <p:cNvGraphicFramePr/>
          <p:nvPr/>
        </p:nvGraphicFramePr>
        <p:xfrm>
          <a:off x="577196" y="445734"/>
          <a:ext cx="9041254" cy="675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 Placeholder 3">
            <a:extLst>
              <a:ext uri="{FF2B5EF4-FFF2-40B4-BE49-F238E27FC236}">
                <a16:creationId xmlns:a16="http://schemas.microsoft.com/office/drawing/2014/main" id="{C8582CB0-9D7B-41CF-9C21-F9127EEC3B27}"/>
              </a:ext>
            </a:extLst>
          </p:cNvPr>
          <p:cNvSpPr txBox="1">
            <a:spLocks/>
          </p:cNvSpPr>
          <p:nvPr/>
        </p:nvSpPr>
        <p:spPr>
          <a:xfrm>
            <a:off x="1463376" y="577644"/>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Nachhaltiger Viehbesatz </a:t>
            </a:r>
          </a:p>
        </p:txBody>
      </p:sp>
      <p:graphicFrame>
        <p:nvGraphicFramePr>
          <p:cNvPr id="3" name="Diagram 2">
            <a:extLst>
              <a:ext uri="{FF2B5EF4-FFF2-40B4-BE49-F238E27FC236}">
                <a16:creationId xmlns:a16="http://schemas.microsoft.com/office/drawing/2014/main" id="{47445DAD-2514-4609-B587-0FFDB22436FD}"/>
              </a:ext>
            </a:extLst>
          </p:cNvPr>
          <p:cNvGraphicFramePr/>
          <p:nvPr>
            <p:extLst>
              <p:ext uri="{D42A27DB-BD31-4B8C-83A1-F6EECF244321}">
                <p14:modId xmlns:p14="http://schemas.microsoft.com/office/powerpoint/2010/main" val="3672527304"/>
              </p:ext>
            </p:extLst>
          </p:nvPr>
        </p:nvGraphicFramePr>
        <p:xfrm>
          <a:off x="457948" y="1252715"/>
          <a:ext cx="11474519" cy="51595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55229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745137" y="1523706"/>
            <a:ext cx="7792281" cy="3291086"/>
          </a:xfrm>
        </p:spPr>
        <p:txBody>
          <a:bodyPr/>
          <a:lstStyle/>
          <a:p>
            <a:r>
              <a:rPr lang="en-US" dirty="0" err="1"/>
              <a:t>	Ein nachhaltiger </a:t>
            </a:r>
            <a:r>
              <a:rPr lang="en-US" dirty="0"/>
              <a:t>Viehbesatz ist eines der Grundprinzipien der </a:t>
            </a:r>
            <a:r>
              <a:rPr lang="pl-PL" dirty="0" err="1"/>
              <a:t>agrarökologischen </a:t>
            </a:r>
            <a:r>
              <a:rPr lang="en-US" dirty="0"/>
              <a:t>Produktionsmethoden und wird durch den zulässigen Stickstoffgehalt geregelt, der 170 kg/ha in der Gesamtmenge des innerhalb eines Jahres auf dem Betrieb ausgebrachten Dungs nicht überschreiten darf. </a:t>
            </a:r>
            <a:endParaRPr lang="pl-PL" dirty="0"/>
          </a:p>
          <a:p>
            <a:r>
              <a:rPr lang="en-US" b="1" i="1" dirty="0"/>
              <a:t>	Die Selbstversorgung mit</a:t>
            </a:r>
            <a:r>
              <a:rPr lang="en-US" dirty="0"/>
              <a:t> Futter- und </a:t>
            </a:r>
            <a:r>
              <a:rPr lang="en-US" dirty="0" err="1"/>
              <a:t>Düngemitteln </a:t>
            </a:r>
            <a:r>
              <a:rPr lang="en-US" b="1" i="1" dirty="0"/>
              <a:t>ist bei einer Viehbesatzdichte von 0</a:t>
            </a:r>
            <a:r>
              <a:rPr lang="pl-PL" b="1" i="1" dirty="0"/>
              <a:t>,</a:t>
            </a:r>
            <a:r>
              <a:rPr lang="en-US" b="1" i="1" dirty="0"/>
              <a:t>5 bis 1</a:t>
            </a:r>
            <a:r>
              <a:rPr lang="pl-PL" b="1" i="1" dirty="0"/>
              <a:t>,</a:t>
            </a:r>
            <a:r>
              <a:rPr lang="en-US" b="1" i="1" dirty="0"/>
              <a:t>5 GVE/ha </a:t>
            </a:r>
            <a:r>
              <a:rPr lang="en-US" dirty="0"/>
              <a:t>(Großvieheinheiten </a:t>
            </a:r>
            <a:r>
              <a:rPr lang="pl-PL" dirty="0"/>
              <a:t>(GVE </a:t>
            </a:r>
            <a:r>
              <a:rPr lang="en-US" dirty="0"/>
              <a:t>entsprechen 500 kg</a:t>
            </a:r>
            <a:r>
              <a:rPr lang="pl-PL" dirty="0"/>
              <a:t>) </a:t>
            </a:r>
            <a:r>
              <a:rPr lang="en-US" dirty="0"/>
              <a:t>pro Hektar) </a:t>
            </a:r>
            <a:r>
              <a:rPr lang="en-US" b="1" i="1" dirty="0"/>
              <a:t>möglich</a:t>
            </a:r>
            <a:r>
              <a:rPr lang="en-US" dirty="0"/>
              <a:t>. Die maximal zulässige Besatzdichte beträgt 2</a:t>
            </a:r>
            <a:r>
              <a:rPr lang="pl-PL" dirty="0"/>
              <a:t>,0 </a:t>
            </a:r>
            <a:r>
              <a:rPr lang="en-US" dirty="0"/>
              <a:t>GVE/ha, was jährlich 170 kg Stickstoff im Tierdünger ergibt</a:t>
            </a:r>
            <a:r>
              <a:rPr lang="pl-PL" dirty="0"/>
              <a:t>.</a:t>
            </a:r>
            <a:endParaRPr lang="en-US"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745137" y="750369"/>
            <a:ext cx="5953318" cy="992652"/>
          </a:xfrm>
        </p:spPr>
        <p:txBody>
          <a:bodyPr/>
          <a:lstStyle/>
          <a:p>
            <a:r>
              <a:rPr lang="en-US" b="1" dirty="0" err="1"/>
              <a:t>Nachhaltiger </a:t>
            </a:r>
            <a:r>
              <a:rPr lang="en-US" b="1" dirty="0"/>
              <a:t>Viehbesatz </a:t>
            </a:r>
          </a:p>
        </p:txBody>
      </p:sp>
      <p:pic>
        <p:nvPicPr>
          <p:cNvPr id="7" name="Symbol zastępczy obrazu 6">
            <a:extLst>
              <a:ext uri="{FF2B5EF4-FFF2-40B4-BE49-F238E27FC236}">
                <a16:creationId xmlns:a16="http://schemas.microsoft.com/office/drawing/2014/main" id="{869A09C1-FDCD-4660-92F7-923CD73F853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47602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0" i="0" kern="1200" dirty="0">
                  <a:solidFill>
                    <a:srgbClr val="000000"/>
                  </a:solidFill>
                </a:rPr>
                <a:t>Betriebe mit </a:t>
              </a:r>
              <a:r>
                <a:rPr lang="en-US" sz="2400" b="1" i="0" kern="1200" dirty="0">
                  <a:solidFill>
                    <a:srgbClr val="000000"/>
                  </a:solidFill>
                </a:rPr>
                <a:t>0 GVE/ha </a:t>
              </a:r>
              <a:r>
                <a:rPr lang="en-US" sz="2400" b="0" i="0" kern="1200" dirty="0">
                  <a:solidFill>
                    <a:srgbClr val="000000"/>
                  </a:solidFill>
                </a:rPr>
                <a:t>(keine Großvieheinheiten) </a:t>
              </a:r>
              <a:r>
                <a:rPr lang="en-US" sz="2400" dirty="0">
                  <a:solidFill>
                    <a:srgbClr val="000000"/>
                  </a:solidFill>
                </a:rPr>
                <a:t>Betriebe ohne Großvieheinheiten, die oft als reine Pflanzenbetriebe bezeichnet werden, bewirtschaften ihre Nährstoffe in erster Linie durch den Einsatz von organischen oder synthetischen Düngemitteln, Fruchtfolgen und Deckfruchtanbau. Ohne Viehbestand, der Dung liefert, sind diese Betriebe auf externe Quellen für wichtige Nährstoffe wie Stickstoff, Phosphor und Kalium angewiesen. Agrarökologische Praktiken wie die Kompostierung von Pflanzenresten, Gründüngung und der Anbau von stickstoffbindenden Pflanzen (z. B. Leguminosen) tragen zur Wiederverwertung von Nährstoffen und zur Erhaltung der Bodenfruchtbarkeit bei.</a:t>
              </a:r>
              <a:endParaRPr lang="pl-PL" sz="2400" kern="1200" dirty="0">
                <a:solidFill>
                  <a:srgbClr val="000000"/>
                </a:solidFill>
              </a:endParaRP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1739" y="250604"/>
            <a:ext cx="10595237" cy="803654"/>
          </a:xfrm>
        </p:spPr>
        <p:txBody>
          <a:bodyPr/>
          <a:lstStyle/>
          <a:p>
            <a:r>
              <a:rPr lang="en-US" b="1" dirty="0"/>
              <a:t>Der Einfluss der Tierbesatzdichte auf die Nährstoffbilanz in landwirtschaftlichen Betrieben</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79795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047855"/>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dirty="0">
                  <a:solidFill>
                    <a:srgbClr val="000000"/>
                  </a:solidFill>
                </a:rPr>
                <a:t>Ohne tierischen Dünger spielen </a:t>
              </a:r>
              <a:r>
                <a:rPr lang="en-US" sz="2400" b="1" dirty="0" err="1">
                  <a:solidFill>
                    <a:srgbClr val="000000"/>
                  </a:solidFill>
                </a:rPr>
                <a:t>Biodünger </a:t>
              </a:r>
              <a:r>
                <a:rPr lang="en-US" sz="2400" dirty="0">
                  <a:solidFill>
                    <a:srgbClr val="000000"/>
                  </a:solidFill>
                </a:rPr>
                <a:t>eine wichtige Rolle beim Nährstoffmanagement in agrarökologischen Betrieben. Biodünger enthalten nützliche Mikroben, die den Nährstoffkreislauf fördern und die Nährstoffaufnahme der Pflanzen verbessern. Beispiele hierfür sind </a:t>
              </a:r>
              <a:r>
                <a:rPr lang="en-US" sz="2400" b="1" dirty="0">
                  <a:solidFill>
                    <a:srgbClr val="000000"/>
                  </a:solidFill>
                </a:rPr>
                <a:t>stickstofffixierende Bakterien wie Rhizobien für Leguminosen, </a:t>
              </a:r>
              <a:r>
                <a:rPr lang="en-US" sz="2400" b="1" dirty="0" err="1">
                  <a:solidFill>
                    <a:srgbClr val="000000"/>
                  </a:solidFill>
                </a:rPr>
                <a:t>phosphorsolubilisierende </a:t>
              </a:r>
              <a:r>
                <a:rPr lang="en-US" sz="2400" b="1" dirty="0">
                  <a:solidFill>
                    <a:srgbClr val="000000"/>
                  </a:solidFill>
                </a:rPr>
                <a:t>Bakterien und Mykorrhizapilze, die mit den Pflanzenwurzeln symbiotische Beziehungen eingehen, um die Nährstoffaufnahme, insbesondere von Phosphor, zu erhöhen</a:t>
              </a:r>
              <a:r>
                <a:rPr lang="en-US" sz="2400" dirty="0">
                  <a:solidFill>
                    <a:srgbClr val="000000"/>
                  </a:solidFill>
                </a:rPr>
                <a:t>. Diese mikrobiellen Inokulanzien tragen dazu bei, ein gesundes und aktives Bodenmikrobiom zu erhalten, das für den Nährstoffkreislauf und die Gesundheit des Bodens von entscheidender Bedeutung ist.</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1739" y="287195"/>
            <a:ext cx="10595237" cy="803654"/>
          </a:xfrm>
        </p:spPr>
        <p:txBody>
          <a:bodyPr/>
          <a:lstStyle/>
          <a:p>
            <a:r>
              <a:rPr lang="en-US" b="1" dirty="0"/>
              <a:t>Der Einfluss der Tierbesatzdichte auf die Nährstoffbilanz in landwirtschaftlichen Betrieben</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56161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42651"/>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1878431"/>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1" dirty="0">
                  <a:solidFill>
                    <a:srgbClr val="000000"/>
                  </a:solidFill>
                </a:rPr>
                <a:t>&lt;0,6 GVE/ha </a:t>
              </a:r>
              <a:r>
                <a:rPr lang="en-US" sz="2400" dirty="0">
                  <a:solidFill>
                    <a:srgbClr val="000000"/>
                  </a:solidFill>
                </a:rPr>
                <a:t>- Betriebe mit geringer Viehdichte weisen häufig eine negative Bilanz an organischer Substanz und Stickstoff auf. Selbst mit dem Anbau von Leguminosen und einer angemessenen Fruchtfolge können diese Maßnahmen Nährstoffdefizite in der Regel nicht vollständig ausgleichen. Daher ist der Einsatz von zulässigen organischen und mineralischen Düngemitteln notwendig, um die Bodenfruchtbarkeit zu erhalten.</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1739" y="227642"/>
            <a:ext cx="10595237" cy="803654"/>
          </a:xfrm>
        </p:spPr>
        <p:txBody>
          <a:bodyPr/>
          <a:lstStyle/>
          <a:p>
            <a:r>
              <a:rPr lang="en-US" b="1" dirty="0"/>
              <a:t>Der Einfluss der Tierbesatzdichte auf die Nährstoffbilanz in landwirtschaftlichen Betrieben</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37073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7" y="2002588"/>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1" dirty="0">
                  <a:solidFill>
                    <a:srgbClr val="000000"/>
                  </a:solidFill>
                </a:rPr>
                <a:t>0,6 - 1,5 GVE/ha </a:t>
              </a:r>
              <a:r>
                <a:rPr lang="en-US" sz="2400" dirty="0">
                  <a:solidFill>
                    <a:srgbClr val="000000"/>
                  </a:solidFill>
                </a:rPr>
                <a:t>- dies ist die optimale Tierdichte in einem Betrieb. Bei diesem Wert sind sowohl die pflanzliche als auch die tierische Produktion nachhaltig. Durch eine angemessene Fruchtfolge und die Integration von Tieren wird sichergestellt, dass die Bodenfruchtbarkeit im Laufe der Zeit zunimmt und ein ausgewogenes und produktives landwirtschaftliches System gefördert wird.</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3678" y="250604"/>
            <a:ext cx="10595237" cy="803654"/>
          </a:xfrm>
        </p:spPr>
        <p:txBody>
          <a:bodyPr/>
          <a:lstStyle/>
          <a:p>
            <a:r>
              <a:rPr lang="en-US" b="1" dirty="0"/>
              <a:t>Der Einfluss der Tierbesatzdichte auf die Nährstoffbilanz in landwirtschaftlichen Betrieben</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19855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005354"/>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1" dirty="0">
                  <a:solidFill>
                    <a:srgbClr val="000000"/>
                  </a:solidFill>
                </a:rPr>
                <a:t>1,5 - 2,0 GVE/ha </a:t>
              </a:r>
              <a:r>
                <a:rPr lang="en-US" sz="2400" dirty="0">
                  <a:solidFill>
                    <a:srgbClr val="000000"/>
                  </a:solidFill>
                </a:rPr>
                <a:t>- Betriebe mit einer höheren Anzahl von Tieren fallen in diesen Bereich. Die Düngung kann in erster Linie mit natürlichen Düngemitteln erfolgen, die im Betrieb erzeugt werden, z. B. mit Gülle. Die Menge dieser Düngemittel reicht in der Regel aus, um den Nährstoffbedarf der Pflanzen zu decken und eine angemessene Bodenfruchtbarkeit und Ernteerträge zu gewährleisten, ohne dass zusätzlicher externer Input erforderlich ist.</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3678" y="250641"/>
            <a:ext cx="10595237" cy="803654"/>
          </a:xfrm>
        </p:spPr>
        <p:txBody>
          <a:bodyPr/>
          <a:lstStyle/>
          <a:p>
            <a:r>
              <a:rPr lang="en-US" b="1" dirty="0"/>
              <a:t>Der Einfluss der Tierbesatzdichte auf die Nährstoffbilanz in landwirtschaftlichen Betrieben</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74686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73B4BE4-FCB9-4CF8-975D-A1948058F20C}"/>
              </a:ext>
            </a:extLst>
          </p:cNvPr>
          <p:cNvGraphicFramePr/>
          <p:nvPr/>
        </p:nvGraphicFramePr>
        <p:xfrm>
          <a:off x="1552754" y="1228663"/>
          <a:ext cx="943055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338011" y="641172"/>
            <a:ext cx="11860040"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75A949"/>
                </a:solidFill>
              </a:rPr>
              <a:t>Höchstzahl der Tiere pro ha entsprechend 170 kg N/ha/Jahr</a:t>
            </a:r>
            <a:endParaRPr lang="pl-PL" sz="3600" b="1" dirty="0">
              <a:solidFill>
                <a:srgbClr val="75A949"/>
              </a:solidFill>
            </a:endParaRPr>
          </a:p>
        </p:txBody>
      </p:sp>
    </p:spTree>
    <p:extLst>
      <p:ext uri="{BB962C8B-B14F-4D97-AF65-F5344CB8AC3E}">
        <p14:creationId xmlns:p14="http://schemas.microsoft.com/office/powerpoint/2010/main" val="836938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Rotationsweidehaltung und Weidemanagement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04</a:t>
            </a:r>
            <a:endParaRPr lang="en-US" dirty="0"/>
          </a:p>
        </p:txBody>
      </p:sp>
    </p:spTree>
    <p:extLst>
      <p:ext uri="{BB962C8B-B14F-4D97-AF65-F5344CB8AC3E}">
        <p14:creationId xmlns:p14="http://schemas.microsoft.com/office/powerpoint/2010/main" val="4269446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666E8D-576F-0B7A-1809-72CB9970DBEE}"/>
              </a:ext>
            </a:extLst>
          </p:cNvPr>
          <p:cNvSpPr>
            <a:spLocks noGrp="1"/>
          </p:cNvSpPr>
          <p:nvPr>
            <p:ph type="body" sz="quarter" idx="18"/>
          </p:nvPr>
        </p:nvSpPr>
        <p:spPr>
          <a:xfrm>
            <a:off x="624690" y="1391817"/>
            <a:ext cx="7813140" cy="3440624"/>
          </a:xfrm>
        </p:spPr>
        <p:txBody>
          <a:bodyPr/>
          <a:lstStyle/>
          <a:p>
            <a:pPr indent="0"/>
            <a:r>
              <a:rPr lang="en-US" sz="2200" dirty="0"/>
              <a:t>Grünland und Weiden sind in der agrarökologischen Tierhaltung von wesentlicher Bedeutung, da sie eine nachhaltige und erneuerbare Futterquelle für die Tiere darstellen. Diese Systeme verbessern die Gesundheit und Fruchtbarkeit des Bodens durch den natürlichen Nährstoffkreislauf und die organische Substanz, die durch den Viehdünger abgelagert wird. Richtig bewirtschaftete Weiden verhindern die Bodenerosion, verbessern den Wasserrückhalt und fördern die Artenvielfalt, indem sie Lebensräume für verschiedene Pflanzen- und Tierarten bieten. </a:t>
            </a:r>
            <a:r>
              <a:rPr lang="pl-PL" sz="2200" dirty="0"/>
              <a:t>Die Viehhaltung </a:t>
            </a:r>
            <a:r>
              <a:rPr lang="en-US" sz="2200" dirty="0"/>
              <a:t>verringert den Bedarf an synthetischen Stoffen, wie z. B. </a:t>
            </a:r>
            <a:r>
              <a:rPr lang="en-US" sz="2200" dirty="0" err="1"/>
              <a:t>Düngemitteln</a:t>
            </a:r>
            <a:r>
              <a:rPr lang="en-US" sz="2200" dirty="0"/>
              <a:t>, und fördert so die ökologische Nachhaltigkeit. Durch die Einbeziehung der Rotationsweide verbessern die Weiden auch das Wohlergehen der Tiere, da sie natürliche </a:t>
            </a:r>
            <a:r>
              <a:rPr lang="en-US" sz="2200" dirty="0" err="1"/>
              <a:t>Verhaltensweisen </a:t>
            </a:r>
            <a:r>
              <a:rPr lang="en-US" sz="2200" dirty="0"/>
              <a:t>ausleben </a:t>
            </a:r>
            <a:r>
              <a:rPr lang="pl-PL" sz="2200" dirty="0"/>
              <a:t>können.</a:t>
            </a:r>
            <a:endParaRPr lang="en-US" sz="2200" dirty="0"/>
          </a:p>
          <a:p>
            <a:pPr indent="0"/>
            <a:endParaRPr lang="en-IE" sz="2200" dirty="0"/>
          </a:p>
        </p:txBody>
      </p:sp>
      <p:sp>
        <p:nvSpPr>
          <p:cNvPr id="3" name="Text Placeholder 2">
            <a:extLst>
              <a:ext uri="{FF2B5EF4-FFF2-40B4-BE49-F238E27FC236}">
                <a16:creationId xmlns:a16="http://schemas.microsoft.com/office/drawing/2014/main" id="{8C246794-01E8-5197-EAFC-3E650B9B69F9}"/>
              </a:ext>
            </a:extLst>
          </p:cNvPr>
          <p:cNvSpPr>
            <a:spLocks noGrp="1"/>
          </p:cNvSpPr>
          <p:nvPr>
            <p:ph type="body" sz="quarter" idx="16"/>
          </p:nvPr>
        </p:nvSpPr>
        <p:spPr/>
        <p:txBody>
          <a:bodyPr/>
          <a:lstStyle/>
          <a:p>
            <a:r>
              <a:rPr lang="pl-PL" b="1" dirty="0"/>
              <a:t>Grünland und Weiden </a:t>
            </a:r>
            <a:endParaRPr lang="en-US" b="1" dirty="0"/>
          </a:p>
          <a:p>
            <a:endParaRPr lang="en-IE" b="1" dirty="0"/>
          </a:p>
        </p:txBody>
      </p:sp>
      <p:pic>
        <p:nvPicPr>
          <p:cNvPr id="4" name="Picture 3">
            <a:extLst>
              <a:ext uri="{FF2B5EF4-FFF2-40B4-BE49-F238E27FC236}">
                <a16:creationId xmlns:a16="http://schemas.microsoft.com/office/drawing/2014/main" id="{A80D227D-45CA-ECCD-29FF-12C9A63256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55356" y="2127564"/>
            <a:ext cx="3736644" cy="2849080"/>
          </a:xfrm>
          <a:prstGeom prst="rect">
            <a:avLst/>
          </a:prstGeom>
        </p:spPr>
      </p:pic>
    </p:spTree>
    <p:extLst>
      <p:ext uri="{BB962C8B-B14F-4D97-AF65-F5344CB8AC3E}">
        <p14:creationId xmlns:p14="http://schemas.microsoft.com/office/powerpoint/2010/main" val="156475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a:t>Einführung</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2818957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66C35F01-8D5B-479A-BE72-B418261AD9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42359" y="1878289"/>
            <a:ext cx="4546437" cy="3340947"/>
          </a:xfrm>
          <a:prstGeom prst="rect">
            <a:avLst/>
          </a:prstGeom>
        </p:spPr>
      </p:pic>
      <p:graphicFrame>
        <p:nvGraphicFramePr>
          <p:cNvPr id="12" name="Diagram 11">
            <a:extLst>
              <a:ext uri="{FF2B5EF4-FFF2-40B4-BE49-F238E27FC236}">
                <a16:creationId xmlns:a16="http://schemas.microsoft.com/office/drawing/2014/main" id="{7F702456-A9B0-4696-B419-9AFED4675284}"/>
              </a:ext>
            </a:extLst>
          </p:cNvPr>
          <p:cNvGraphicFramePr/>
          <p:nvPr>
            <p:extLst>
              <p:ext uri="{D42A27DB-BD31-4B8C-83A1-F6EECF244321}">
                <p14:modId xmlns:p14="http://schemas.microsoft.com/office/powerpoint/2010/main" val="314674404"/>
              </p:ext>
            </p:extLst>
          </p:nvPr>
        </p:nvGraphicFramePr>
        <p:xfrm>
          <a:off x="354003" y="494619"/>
          <a:ext cx="9170243" cy="5621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6748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93056" y="1486521"/>
            <a:ext cx="5162304" cy="3849918"/>
          </a:xfrm>
        </p:spPr>
        <p:txBody>
          <a:bodyPr/>
          <a:lstStyle/>
          <a:p>
            <a:r>
              <a:rPr lang="pl-PL" sz="2200" b="1" dirty="0"/>
              <a:t>Weidemanagement:</a:t>
            </a:r>
          </a:p>
          <a:p>
            <a:r>
              <a:rPr lang="pl-PL" sz="2200" dirty="0" err="1"/>
              <a:t>Unterteilung </a:t>
            </a:r>
            <a:r>
              <a:rPr lang="en-US" sz="2200" dirty="0"/>
              <a:t>einer </a:t>
            </a:r>
            <a:r>
              <a:rPr lang="pl-PL" sz="2200" dirty="0" err="1"/>
              <a:t>Weidefläche </a:t>
            </a:r>
            <a:r>
              <a:rPr lang="en-US" sz="2200" dirty="0"/>
              <a:t>in vier gleiche Abschnitte </a:t>
            </a:r>
            <a:r>
              <a:rPr lang="pl-PL" sz="2200" dirty="0"/>
              <a:t>(</a:t>
            </a:r>
            <a:r>
              <a:rPr lang="pl-PL" sz="2200" dirty="0" err="1"/>
              <a:t>Paddocks</a:t>
            </a:r>
            <a:r>
              <a:rPr lang="en-US" sz="2200" dirty="0"/>
              <a:t>).</a:t>
            </a:r>
          </a:p>
          <a:p>
            <a:r>
              <a:rPr lang="en-US" sz="2200" dirty="0"/>
              <a:t>Das Vieh weidet auf </a:t>
            </a:r>
            <a:r>
              <a:rPr lang="pl-PL" sz="2200" dirty="0" err="1"/>
              <a:t>jeder </a:t>
            </a:r>
            <a:r>
              <a:rPr lang="pl-PL" sz="2200" dirty="0"/>
              <a:t>Koppel, </a:t>
            </a:r>
            <a:r>
              <a:rPr lang="pl-PL" sz="2200" dirty="0" err="1"/>
              <a:t>beginnend </a:t>
            </a:r>
            <a:r>
              <a:rPr lang="pl-PL" sz="2200" dirty="0"/>
              <a:t>mit der </a:t>
            </a:r>
            <a:r>
              <a:rPr lang="pl-PL" sz="2200" dirty="0" err="1"/>
              <a:t>ersten</a:t>
            </a:r>
            <a:r>
              <a:rPr lang="pl-PL" sz="2200" dirty="0"/>
              <a:t>, </a:t>
            </a:r>
            <a:r>
              <a:rPr lang="en-US" sz="2200" dirty="0"/>
              <a:t>7-10 Tage lang.</a:t>
            </a:r>
          </a:p>
          <a:p>
            <a:r>
              <a:rPr lang="en-US" sz="2200" dirty="0"/>
              <a:t>Jede Koppel ruht etwa 21-30 Tage, bevor sie wieder beweidet wird, je nach Graswuchs und Jahreszeit.</a:t>
            </a:r>
          </a:p>
          <a:p>
            <a:r>
              <a:rPr lang="pl-PL" sz="2200" dirty="0" err="1"/>
              <a:t>Dieses </a:t>
            </a:r>
            <a:r>
              <a:rPr lang="pl-PL" sz="2200" dirty="0"/>
              <a:t>System </a:t>
            </a:r>
            <a:r>
              <a:rPr lang="pl-PL" sz="2200" dirty="0" err="1"/>
              <a:t>empfiehlt sich </a:t>
            </a:r>
            <a:r>
              <a:rPr lang="pl-PL" sz="2200" dirty="0"/>
              <a:t>für </a:t>
            </a:r>
            <a:r>
              <a:rPr lang="en-US" sz="2200" dirty="0" err="1"/>
              <a:t>Anfänger </a:t>
            </a:r>
            <a:r>
              <a:rPr lang="en-US" sz="2200" dirty="0"/>
              <a:t>oder Kleinbauern, die mit minimalen Investitionen einige Tiere halten wollen.</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45911" y="366979"/>
            <a:ext cx="10595237" cy="803654"/>
          </a:xfrm>
        </p:spPr>
        <p:txBody>
          <a:bodyPr/>
          <a:lstStyle/>
          <a:p>
            <a:r>
              <a:rPr lang="pl-PL" b="1" dirty="0"/>
              <a:t>Rotationsweidesystem </a:t>
            </a:r>
            <a:r>
              <a:rPr lang="pl-PL" b="1" dirty="0" err="1"/>
              <a:t>mit vier Einzelboxen</a:t>
            </a:r>
            <a:endParaRPr lang="en-US" b="1" dirty="0"/>
          </a:p>
        </p:txBody>
      </p:sp>
      <p:graphicFrame>
        <p:nvGraphicFramePr>
          <p:cNvPr id="12" name="Diagram 11">
            <a:extLst>
              <a:ext uri="{FF2B5EF4-FFF2-40B4-BE49-F238E27FC236}">
                <a16:creationId xmlns:a16="http://schemas.microsoft.com/office/drawing/2014/main" id="{C8B0894C-F977-4AFE-9CA8-BA18A83C0041}"/>
              </a:ext>
            </a:extLst>
          </p:cNvPr>
          <p:cNvGraphicFramePr/>
          <p:nvPr>
            <p:extLst>
              <p:ext uri="{D42A27DB-BD31-4B8C-83A1-F6EECF244321}">
                <p14:modId xmlns:p14="http://schemas.microsoft.com/office/powerpoint/2010/main" val="1923530451"/>
              </p:ext>
            </p:extLst>
          </p:nvPr>
        </p:nvGraphicFramePr>
        <p:xfrm>
          <a:off x="5026713" y="1227371"/>
          <a:ext cx="6783737" cy="4861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 name="Obraz 25">
            <a:extLst>
              <a:ext uri="{FF2B5EF4-FFF2-40B4-BE49-F238E27FC236}">
                <a16:creationId xmlns:a16="http://schemas.microsoft.com/office/drawing/2014/main" id="{86129C25-169C-4263-B64E-4D22E3500EB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7043530" y="1685781"/>
            <a:ext cx="854750" cy="854750"/>
          </a:xfrm>
          <a:prstGeom prst="rect">
            <a:avLst/>
          </a:prstGeom>
        </p:spPr>
      </p:pic>
      <p:grpSp>
        <p:nvGrpSpPr>
          <p:cNvPr id="28" name="Grupa 27">
            <a:extLst>
              <a:ext uri="{FF2B5EF4-FFF2-40B4-BE49-F238E27FC236}">
                <a16:creationId xmlns:a16="http://schemas.microsoft.com/office/drawing/2014/main" id="{B207815B-E962-422B-9C82-75C10B3CA9D5}"/>
              </a:ext>
            </a:extLst>
          </p:cNvPr>
          <p:cNvGrpSpPr/>
          <p:nvPr/>
        </p:nvGrpSpPr>
        <p:grpSpPr>
          <a:xfrm>
            <a:off x="6427486" y="1685781"/>
            <a:ext cx="4321108" cy="4321108"/>
            <a:chOff x="6427486" y="1685781"/>
            <a:chExt cx="4321108" cy="4321108"/>
          </a:xfrm>
        </p:grpSpPr>
        <p:sp>
          <p:nvSpPr>
            <p:cNvPr id="29" name="Dowolny kształt: kształt 28">
              <a:extLst>
                <a:ext uri="{FF2B5EF4-FFF2-40B4-BE49-F238E27FC236}">
                  <a16:creationId xmlns:a16="http://schemas.microsoft.com/office/drawing/2014/main" id="{E8AABB74-83DB-458C-BC0B-AA5DB7FC8690}"/>
                </a:ext>
              </a:extLst>
            </p:cNvPr>
            <p:cNvSpPr/>
            <p:nvPr/>
          </p:nvSpPr>
          <p:spPr>
            <a:xfrm>
              <a:off x="9122711"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0" name="Strzałka: kolista 29">
              <a:extLst>
                <a:ext uri="{FF2B5EF4-FFF2-40B4-BE49-F238E27FC236}">
                  <a16:creationId xmlns:a16="http://schemas.microsoft.com/office/drawing/2014/main" id="{29E5CDD3-C39B-4293-874A-B751A43A78AE}"/>
                </a:ext>
              </a:extLst>
            </p:cNvPr>
            <p:cNvSpPr/>
            <p:nvPr/>
          </p:nvSpPr>
          <p:spPr>
            <a:xfrm>
              <a:off x="6427486" y="1685781"/>
              <a:ext cx="4321108" cy="4321108"/>
            </a:xfrm>
            <a:prstGeom prst="circularArrow">
              <a:avLst>
                <a:gd name="adj1" fmla="val 6901"/>
                <a:gd name="adj2" fmla="val 465282"/>
                <a:gd name="adj3" fmla="val 549708"/>
                <a:gd name="adj4" fmla="val 205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1" name="Dowolny kształt: kształt 30">
              <a:extLst>
                <a:ext uri="{FF2B5EF4-FFF2-40B4-BE49-F238E27FC236}">
                  <a16:creationId xmlns:a16="http://schemas.microsoft.com/office/drawing/2014/main" id="{8E13AF4E-A681-4672-B75D-B90BF509CA5E}"/>
                </a:ext>
              </a:extLst>
            </p:cNvPr>
            <p:cNvSpPr/>
            <p:nvPr/>
          </p:nvSpPr>
          <p:spPr>
            <a:xfrm>
              <a:off x="9122711"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2" name="Strzałka: kolista 31">
              <a:extLst>
                <a:ext uri="{FF2B5EF4-FFF2-40B4-BE49-F238E27FC236}">
                  <a16:creationId xmlns:a16="http://schemas.microsoft.com/office/drawing/2014/main" id="{6E024C19-F114-493F-BF81-027CE8496517}"/>
                </a:ext>
              </a:extLst>
            </p:cNvPr>
            <p:cNvSpPr/>
            <p:nvPr/>
          </p:nvSpPr>
          <p:spPr>
            <a:xfrm>
              <a:off x="6427486" y="1685781"/>
              <a:ext cx="4321108" cy="4321108"/>
            </a:xfrm>
            <a:prstGeom prst="circularArrow">
              <a:avLst>
                <a:gd name="adj1" fmla="val 6901"/>
                <a:gd name="adj2" fmla="val 465282"/>
                <a:gd name="adj3" fmla="val 5949708"/>
                <a:gd name="adj4" fmla="val 43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3" name="Dowolny kształt: kształt 32">
              <a:extLst>
                <a:ext uri="{FF2B5EF4-FFF2-40B4-BE49-F238E27FC236}">
                  <a16:creationId xmlns:a16="http://schemas.microsoft.com/office/drawing/2014/main" id="{6B9F0615-302C-487C-86D4-70853EAFFE8D}"/>
                </a:ext>
              </a:extLst>
            </p:cNvPr>
            <p:cNvSpPr/>
            <p:nvPr/>
          </p:nvSpPr>
          <p:spPr>
            <a:xfrm>
              <a:off x="6524100"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4" name="Strzałka: kolista 33">
              <a:extLst>
                <a:ext uri="{FF2B5EF4-FFF2-40B4-BE49-F238E27FC236}">
                  <a16:creationId xmlns:a16="http://schemas.microsoft.com/office/drawing/2014/main" id="{7D57C56D-4E8A-4044-A6AE-8201CA9AACE9}"/>
                </a:ext>
              </a:extLst>
            </p:cNvPr>
            <p:cNvSpPr/>
            <p:nvPr/>
          </p:nvSpPr>
          <p:spPr>
            <a:xfrm>
              <a:off x="6427486" y="1685781"/>
              <a:ext cx="4321108" cy="4321108"/>
            </a:xfrm>
            <a:prstGeom prst="circularArrow">
              <a:avLst>
                <a:gd name="adj1" fmla="val 6901"/>
                <a:gd name="adj2" fmla="val 465282"/>
                <a:gd name="adj3" fmla="val 11349708"/>
                <a:gd name="adj4" fmla="val 97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2A94C5E-1A67-434B-8C9C-8AFFE65DAC7F}"/>
                </a:ext>
              </a:extLst>
            </p:cNvPr>
            <p:cNvSpPr/>
            <p:nvPr/>
          </p:nvSpPr>
          <p:spPr>
            <a:xfrm>
              <a:off x="6524100"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6" name="Strzałka: kolista 35">
              <a:extLst>
                <a:ext uri="{FF2B5EF4-FFF2-40B4-BE49-F238E27FC236}">
                  <a16:creationId xmlns:a16="http://schemas.microsoft.com/office/drawing/2014/main" id="{ADA01551-9F31-48CE-ABB2-10C5B5551B66}"/>
                </a:ext>
              </a:extLst>
            </p:cNvPr>
            <p:cNvSpPr/>
            <p:nvPr/>
          </p:nvSpPr>
          <p:spPr>
            <a:xfrm>
              <a:off x="6427486" y="1685781"/>
              <a:ext cx="4321108" cy="4321108"/>
            </a:xfrm>
            <a:prstGeom prst="circularArrow">
              <a:avLst>
                <a:gd name="adj1" fmla="val 6901"/>
                <a:gd name="adj2" fmla="val 465282"/>
                <a:gd name="adj3" fmla="val 16749708"/>
                <a:gd name="adj4" fmla="val 151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pl-PL" dirty="0"/>
            </a:p>
          </p:txBody>
        </p:sp>
      </p:grpSp>
      <p:pic>
        <p:nvPicPr>
          <p:cNvPr id="37" name="Obraz 36">
            <a:extLst>
              <a:ext uri="{FF2B5EF4-FFF2-40B4-BE49-F238E27FC236}">
                <a16:creationId xmlns:a16="http://schemas.microsoft.com/office/drawing/2014/main" id="{B4D5E652-9866-499B-9436-5E74CFBECA15}"/>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294926" y="1561777"/>
            <a:ext cx="854750" cy="854750"/>
          </a:xfrm>
          <a:prstGeom prst="rect">
            <a:avLst/>
          </a:prstGeom>
        </p:spPr>
      </p:pic>
      <p:pic>
        <p:nvPicPr>
          <p:cNvPr id="38" name="Obraz 37">
            <a:extLst>
              <a:ext uri="{FF2B5EF4-FFF2-40B4-BE49-F238E27FC236}">
                <a16:creationId xmlns:a16="http://schemas.microsoft.com/office/drawing/2014/main" id="{DBC2CD0A-0D64-4D2A-BFD2-51FF2E2E447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7091837" y="1065463"/>
            <a:ext cx="854750" cy="854750"/>
          </a:xfrm>
          <a:prstGeom prst="rect">
            <a:avLst/>
          </a:prstGeom>
        </p:spPr>
      </p:pic>
      <p:pic>
        <p:nvPicPr>
          <p:cNvPr id="39" name="Obraz 38">
            <a:extLst>
              <a:ext uri="{FF2B5EF4-FFF2-40B4-BE49-F238E27FC236}">
                <a16:creationId xmlns:a16="http://schemas.microsoft.com/office/drawing/2014/main" id="{17C59545-C5CC-450D-BC8F-49277D880971}"/>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880758" y="865641"/>
            <a:ext cx="854750" cy="854750"/>
          </a:xfrm>
          <a:prstGeom prst="rect">
            <a:avLst/>
          </a:prstGeom>
        </p:spPr>
      </p:pic>
      <p:pic>
        <p:nvPicPr>
          <p:cNvPr id="40" name="Obraz 39">
            <a:extLst>
              <a:ext uri="{FF2B5EF4-FFF2-40B4-BE49-F238E27FC236}">
                <a16:creationId xmlns:a16="http://schemas.microsoft.com/office/drawing/2014/main" id="{D1DF68FF-D0AF-48C6-B680-826DBE715FDD}"/>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428035" y="1827909"/>
            <a:ext cx="854750" cy="854750"/>
          </a:xfrm>
          <a:prstGeom prst="rect">
            <a:avLst/>
          </a:prstGeom>
        </p:spPr>
      </p:pic>
    </p:spTree>
    <p:extLst>
      <p:ext uri="{BB962C8B-B14F-4D97-AF65-F5344CB8AC3E}">
        <p14:creationId xmlns:p14="http://schemas.microsoft.com/office/powerpoint/2010/main" val="3696435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270904" y="1598879"/>
            <a:ext cx="5246840" cy="3849918"/>
          </a:xfrm>
        </p:spPr>
        <p:txBody>
          <a:bodyPr/>
          <a:lstStyle/>
          <a:p>
            <a:pPr indent="0">
              <a:spcBef>
                <a:spcPts val="600"/>
              </a:spcBef>
            </a:pPr>
            <a:r>
              <a:rPr lang="pl-PL" sz="2050" b="1" dirty="0"/>
              <a:t>Weidemanagement:</a:t>
            </a:r>
          </a:p>
          <a:p>
            <a:pPr indent="0">
              <a:spcBef>
                <a:spcPts val="600"/>
              </a:spcBef>
            </a:pPr>
            <a:r>
              <a:rPr lang="pl-PL" sz="2050" dirty="0" err="1"/>
              <a:t>Unterteilung </a:t>
            </a:r>
            <a:r>
              <a:rPr lang="en-US" sz="2050" dirty="0"/>
              <a:t>einer </a:t>
            </a:r>
            <a:r>
              <a:rPr lang="pl-PL" sz="2050" dirty="0" err="1"/>
              <a:t>Weidefläche </a:t>
            </a:r>
            <a:r>
              <a:rPr lang="en-US" sz="2050" dirty="0"/>
              <a:t>in </a:t>
            </a:r>
            <a:r>
              <a:rPr lang="pl-PL" sz="2050" dirty="0"/>
              <a:t>6 </a:t>
            </a:r>
            <a:r>
              <a:rPr lang="en-US" sz="2050" dirty="0"/>
              <a:t>gleiche Abschnitte </a:t>
            </a:r>
            <a:r>
              <a:rPr lang="pl-PL" sz="2050" dirty="0"/>
              <a:t>(</a:t>
            </a:r>
            <a:r>
              <a:rPr lang="pl-PL" sz="2050" dirty="0" err="1"/>
              <a:t>Paddocks</a:t>
            </a:r>
            <a:r>
              <a:rPr lang="en-US" sz="2050" dirty="0"/>
              <a:t>).</a:t>
            </a:r>
          </a:p>
          <a:p>
            <a:pPr indent="0">
              <a:spcBef>
                <a:spcPts val="600"/>
              </a:spcBef>
            </a:pPr>
            <a:r>
              <a:rPr lang="en-US" sz="2050" dirty="0"/>
              <a:t>Das Vieh weidet auf </a:t>
            </a:r>
            <a:r>
              <a:rPr lang="pl-PL" sz="2050" dirty="0" err="1"/>
              <a:t>jeder </a:t>
            </a:r>
            <a:r>
              <a:rPr lang="pl-PL" sz="2050" dirty="0"/>
              <a:t>Koppel, </a:t>
            </a:r>
            <a:r>
              <a:rPr lang="pl-PL" sz="2050" dirty="0" err="1"/>
              <a:t>beginnend mit der ersten </a:t>
            </a:r>
            <a:r>
              <a:rPr lang="pl-PL" sz="2050" dirty="0"/>
              <a:t>Koppel. </a:t>
            </a:r>
            <a:r>
              <a:rPr lang="en-US" sz="2050" dirty="0"/>
              <a:t> </a:t>
            </a:r>
          </a:p>
          <a:p>
            <a:pPr indent="0">
              <a:spcBef>
                <a:spcPts val="600"/>
              </a:spcBef>
            </a:pPr>
            <a:r>
              <a:rPr lang="en-US" sz="2050" dirty="0"/>
              <a:t>Während der Regenzeit (schnelles Wachstum) kann das Vieh alle 3 bis 5 Tage umziehen</a:t>
            </a:r>
            <a:r>
              <a:rPr lang="pl-PL" sz="2050" dirty="0" err="1"/>
              <a:t>, während </a:t>
            </a:r>
            <a:r>
              <a:rPr lang="en-US" sz="2050" dirty="0" err="1"/>
              <a:t>in der </a:t>
            </a:r>
            <a:r>
              <a:rPr lang="en-US" sz="2050" dirty="0"/>
              <a:t>Trockenzeit (langsameres Wachstum) die Weidedauer auf 10 bis 14 Tage pro Weide verlängert wird</a:t>
            </a:r>
            <a:r>
              <a:rPr lang="pl-PL" sz="2050" dirty="0"/>
              <a:t>. </a:t>
            </a:r>
          </a:p>
          <a:p>
            <a:pPr indent="0">
              <a:spcBef>
                <a:spcPts val="600"/>
              </a:spcBef>
            </a:pPr>
            <a:r>
              <a:rPr lang="pl-PL" sz="2050" dirty="0" err="1"/>
              <a:t>Die Fruchtfolge wird </a:t>
            </a:r>
            <a:r>
              <a:rPr lang="en-US" sz="2050" dirty="0"/>
              <a:t>saisonal </a:t>
            </a:r>
            <a:r>
              <a:rPr lang="en-US" sz="2050" dirty="0" err="1"/>
              <a:t>angepasst</a:t>
            </a:r>
            <a:r>
              <a:rPr lang="en-US" sz="2050" dirty="0"/>
              <a:t>, wobei in langsameren Wachstumsperioden </a:t>
            </a:r>
            <a:r>
              <a:rPr lang="en-US" sz="2050" b="1" dirty="0"/>
              <a:t>30-60 Tage für das Nachwachsen </a:t>
            </a:r>
            <a:r>
              <a:rPr lang="en-US" sz="2050" dirty="0"/>
              <a:t>zur Verfügung stehen</a:t>
            </a:r>
            <a:r>
              <a:rPr lang="pl-PL" sz="2050" dirty="0"/>
              <a:t>. </a:t>
            </a:r>
            <a:endParaRPr lang="en-US" sz="205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37772" y="381910"/>
            <a:ext cx="11160537" cy="803654"/>
          </a:xfrm>
        </p:spPr>
        <p:txBody>
          <a:bodyPr/>
          <a:lstStyle/>
          <a:p>
            <a:r>
              <a:rPr lang="pl-PL" b="1" dirty="0"/>
              <a:t>Rotationsweidesystem mit Paddocks - </a:t>
            </a:r>
            <a:r>
              <a:rPr lang="pl-PL" b="1" dirty="0" err="1"/>
              <a:t>saisonale Anpassungen</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1146123" y="5369270"/>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C8B0894C-F977-4AFE-9CA8-BA18A83C0041}"/>
              </a:ext>
            </a:extLst>
          </p:cNvPr>
          <p:cNvGraphicFramePr/>
          <p:nvPr>
            <p:extLst>
              <p:ext uri="{D42A27DB-BD31-4B8C-83A1-F6EECF244321}">
                <p14:modId xmlns:p14="http://schemas.microsoft.com/office/powerpoint/2010/main" val="3067940394"/>
              </p:ext>
            </p:extLst>
          </p:nvPr>
        </p:nvGraphicFramePr>
        <p:xfrm>
          <a:off x="5517744" y="1247877"/>
          <a:ext cx="6403352" cy="4946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 name="Obraz 25">
            <a:extLst>
              <a:ext uri="{FF2B5EF4-FFF2-40B4-BE49-F238E27FC236}">
                <a16:creationId xmlns:a16="http://schemas.microsoft.com/office/drawing/2014/main" id="{86129C25-169C-4263-B64E-4D22E3500EB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599707" y="2444154"/>
            <a:ext cx="854750" cy="854750"/>
          </a:xfrm>
          <a:prstGeom prst="rect">
            <a:avLst/>
          </a:prstGeom>
        </p:spPr>
      </p:pic>
      <p:grpSp>
        <p:nvGrpSpPr>
          <p:cNvPr id="28" name="Grupa 27">
            <a:extLst>
              <a:ext uri="{FF2B5EF4-FFF2-40B4-BE49-F238E27FC236}">
                <a16:creationId xmlns:a16="http://schemas.microsoft.com/office/drawing/2014/main" id="{B207815B-E962-422B-9C82-75C10B3CA9D5}"/>
              </a:ext>
            </a:extLst>
          </p:cNvPr>
          <p:cNvGrpSpPr/>
          <p:nvPr/>
        </p:nvGrpSpPr>
        <p:grpSpPr>
          <a:xfrm>
            <a:off x="6676337" y="2098073"/>
            <a:ext cx="3573877" cy="3245639"/>
            <a:chOff x="6427486" y="1685781"/>
            <a:chExt cx="4321108" cy="4321108"/>
          </a:xfrm>
        </p:grpSpPr>
        <p:sp>
          <p:nvSpPr>
            <p:cNvPr id="29" name="Dowolny kształt: kształt 28">
              <a:extLst>
                <a:ext uri="{FF2B5EF4-FFF2-40B4-BE49-F238E27FC236}">
                  <a16:creationId xmlns:a16="http://schemas.microsoft.com/office/drawing/2014/main" id="{E8AABB74-83DB-458C-BC0B-AA5DB7FC8690}"/>
                </a:ext>
              </a:extLst>
            </p:cNvPr>
            <p:cNvSpPr/>
            <p:nvPr/>
          </p:nvSpPr>
          <p:spPr>
            <a:xfrm>
              <a:off x="9122711"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0" name="Strzałka: kolista 29">
              <a:extLst>
                <a:ext uri="{FF2B5EF4-FFF2-40B4-BE49-F238E27FC236}">
                  <a16:creationId xmlns:a16="http://schemas.microsoft.com/office/drawing/2014/main" id="{29E5CDD3-C39B-4293-874A-B751A43A78AE}"/>
                </a:ext>
              </a:extLst>
            </p:cNvPr>
            <p:cNvSpPr/>
            <p:nvPr/>
          </p:nvSpPr>
          <p:spPr>
            <a:xfrm>
              <a:off x="6427486" y="1685781"/>
              <a:ext cx="4321108" cy="4321108"/>
            </a:xfrm>
            <a:prstGeom prst="circularArrow">
              <a:avLst>
                <a:gd name="adj1" fmla="val 6901"/>
                <a:gd name="adj2" fmla="val 465282"/>
                <a:gd name="adj3" fmla="val 549708"/>
                <a:gd name="adj4" fmla="val 205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1" name="Dowolny kształt: kształt 30">
              <a:extLst>
                <a:ext uri="{FF2B5EF4-FFF2-40B4-BE49-F238E27FC236}">
                  <a16:creationId xmlns:a16="http://schemas.microsoft.com/office/drawing/2014/main" id="{8E13AF4E-A681-4672-B75D-B90BF509CA5E}"/>
                </a:ext>
              </a:extLst>
            </p:cNvPr>
            <p:cNvSpPr/>
            <p:nvPr/>
          </p:nvSpPr>
          <p:spPr>
            <a:xfrm>
              <a:off x="9122711"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2" name="Strzałka: kolista 31">
              <a:extLst>
                <a:ext uri="{FF2B5EF4-FFF2-40B4-BE49-F238E27FC236}">
                  <a16:creationId xmlns:a16="http://schemas.microsoft.com/office/drawing/2014/main" id="{6E024C19-F114-493F-BF81-027CE8496517}"/>
                </a:ext>
              </a:extLst>
            </p:cNvPr>
            <p:cNvSpPr/>
            <p:nvPr/>
          </p:nvSpPr>
          <p:spPr>
            <a:xfrm>
              <a:off x="6427486" y="1685781"/>
              <a:ext cx="4321108" cy="4321108"/>
            </a:xfrm>
            <a:prstGeom prst="circularArrow">
              <a:avLst>
                <a:gd name="adj1" fmla="val 6901"/>
                <a:gd name="adj2" fmla="val 465282"/>
                <a:gd name="adj3" fmla="val 5949708"/>
                <a:gd name="adj4" fmla="val 43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3" name="Dowolny kształt: kształt 32">
              <a:extLst>
                <a:ext uri="{FF2B5EF4-FFF2-40B4-BE49-F238E27FC236}">
                  <a16:creationId xmlns:a16="http://schemas.microsoft.com/office/drawing/2014/main" id="{6B9F0615-302C-487C-86D4-70853EAFFE8D}"/>
                </a:ext>
              </a:extLst>
            </p:cNvPr>
            <p:cNvSpPr/>
            <p:nvPr/>
          </p:nvSpPr>
          <p:spPr>
            <a:xfrm>
              <a:off x="6524100"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4" name="Strzałka: kolista 33">
              <a:extLst>
                <a:ext uri="{FF2B5EF4-FFF2-40B4-BE49-F238E27FC236}">
                  <a16:creationId xmlns:a16="http://schemas.microsoft.com/office/drawing/2014/main" id="{7D57C56D-4E8A-4044-A6AE-8201CA9AACE9}"/>
                </a:ext>
              </a:extLst>
            </p:cNvPr>
            <p:cNvSpPr/>
            <p:nvPr/>
          </p:nvSpPr>
          <p:spPr>
            <a:xfrm>
              <a:off x="6427486" y="1685781"/>
              <a:ext cx="4321108" cy="4321108"/>
            </a:xfrm>
            <a:prstGeom prst="circularArrow">
              <a:avLst>
                <a:gd name="adj1" fmla="val 6901"/>
                <a:gd name="adj2" fmla="val 465282"/>
                <a:gd name="adj3" fmla="val 11349708"/>
                <a:gd name="adj4" fmla="val 97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2A94C5E-1A67-434B-8C9C-8AFFE65DAC7F}"/>
                </a:ext>
              </a:extLst>
            </p:cNvPr>
            <p:cNvSpPr/>
            <p:nvPr/>
          </p:nvSpPr>
          <p:spPr>
            <a:xfrm>
              <a:off x="6524100"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6" name="Strzałka: kolista 35">
              <a:extLst>
                <a:ext uri="{FF2B5EF4-FFF2-40B4-BE49-F238E27FC236}">
                  <a16:creationId xmlns:a16="http://schemas.microsoft.com/office/drawing/2014/main" id="{ADA01551-9F31-48CE-ABB2-10C5B5551B66}"/>
                </a:ext>
              </a:extLst>
            </p:cNvPr>
            <p:cNvSpPr/>
            <p:nvPr/>
          </p:nvSpPr>
          <p:spPr>
            <a:xfrm>
              <a:off x="6427486" y="1685781"/>
              <a:ext cx="4321108" cy="4321108"/>
            </a:xfrm>
            <a:prstGeom prst="circularArrow">
              <a:avLst>
                <a:gd name="adj1" fmla="val 6901"/>
                <a:gd name="adj2" fmla="val 465282"/>
                <a:gd name="adj3" fmla="val 16749708"/>
                <a:gd name="adj4" fmla="val 151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pl-PL" dirty="0"/>
            </a:p>
          </p:txBody>
        </p:sp>
      </p:grpSp>
      <p:pic>
        <p:nvPicPr>
          <p:cNvPr id="37" name="Obraz 36">
            <a:extLst>
              <a:ext uri="{FF2B5EF4-FFF2-40B4-BE49-F238E27FC236}">
                <a16:creationId xmlns:a16="http://schemas.microsoft.com/office/drawing/2014/main" id="{B4D5E652-9866-499B-9436-5E74CFBECA15}"/>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506841" y="1869680"/>
            <a:ext cx="854750" cy="854750"/>
          </a:xfrm>
          <a:prstGeom prst="rect">
            <a:avLst/>
          </a:prstGeom>
        </p:spPr>
      </p:pic>
      <p:pic>
        <p:nvPicPr>
          <p:cNvPr id="38" name="Obraz 37">
            <a:extLst>
              <a:ext uri="{FF2B5EF4-FFF2-40B4-BE49-F238E27FC236}">
                <a16:creationId xmlns:a16="http://schemas.microsoft.com/office/drawing/2014/main" id="{DBC2CD0A-0D64-4D2A-BFD2-51FF2E2E447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497997" y="1343513"/>
            <a:ext cx="854750" cy="854750"/>
          </a:xfrm>
          <a:prstGeom prst="rect">
            <a:avLst/>
          </a:prstGeom>
        </p:spPr>
      </p:pic>
      <p:pic>
        <p:nvPicPr>
          <p:cNvPr id="39" name="Obraz 38">
            <a:extLst>
              <a:ext uri="{FF2B5EF4-FFF2-40B4-BE49-F238E27FC236}">
                <a16:creationId xmlns:a16="http://schemas.microsoft.com/office/drawing/2014/main" id="{17C59545-C5CC-450D-BC8F-49277D880971}"/>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375206" y="1424753"/>
            <a:ext cx="854750" cy="854750"/>
          </a:xfrm>
          <a:prstGeom prst="rect">
            <a:avLst/>
          </a:prstGeom>
        </p:spPr>
      </p:pic>
      <p:pic>
        <p:nvPicPr>
          <p:cNvPr id="40" name="Obraz 39">
            <a:extLst>
              <a:ext uri="{FF2B5EF4-FFF2-40B4-BE49-F238E27FC236}">
                <a16:creationId xmlns:a16="http://schemas.microsoft.com/office/drawing/2014/main" id="{D1DF68FF-D0AF-48C6-B680-826DBE715FDD}"/>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639950" y="2135812"/>
            <a:ext cx="854750" cy="854750"/>
          </a:xfrm>
          <a:prstGeom prst="rect">
            <a:avLst/>
          </a:prstGeom>
        </p:spPr>
      </p:pic>
    </p:spTree>
    <p:extLst>
      <p:ext uri="{BB962C8B-B14F-4D97-AF65-F5344CB8AC3E}">
        <p14:creationId xmlns:p14="http://schemas.microsoft.com/office/powerpoint/2010/main" val="758920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830455"/>
            <a:ext cx="6366041" cy="3994947"/>
          </a:xfrm>
        </p:spPr>
        <p:txBody>
          <a:bodyPr/>
          <a:lstStyle/>
          <a:p>
            <a:pPr indent="0"/>
            <a:r>
              <a:rPr lang="en-US" sz="2300" dirty="0"/>
              <a:t>Ein zuverlässiger und nachhaltiger Wasserzugang ist für die Erhaltung der Gesundheit des Viehbestands und die </a:t>
            </a:r>
            <a:r>
              <a:rPr lang="en-US" sz="2300" dirty="0" err="1"/>
              <a:t>optimale Nutzung der </a:t>
            </a:r>
            <a:r>
              <a:rPr lang="en-US" sz="2300" dirty="0"/>
              <a:t>Weiden unerlässlich. Weidesysteme verwenden oft eine oder eine Kombination der folgenden Wasserzugangsmethoden, je nach Betriebsgröße, Topographie, Klima und Ressourcen. Die Wahl des richtigen Wasserzugangs hängt von der Größe des Betriebs, der Weidestrategie und den Umweltbedingungen ab. </a:t>
            </a:r>
          </a:p>
          <a:p>
            <a:pPr indent="0"/>
            <a:endParaRPr lang="en-US" sz="2300"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776639" y="619870"/>
            <a:ext cx="6366042" cy="992652"/>
          </a:xfrm>
        </p:spPr>
        <p:txBody>
          <a:bodyPr/>
          <a:lstStyle/>
          <a:p>
            <a:r>
              <a:rPr lang="en-US" b="1" dirty="0"/>
              <a:t>Wasserzugangsmethoden </a:t>
            </a:r>
            <a:r>
              <a:rPr lang="pl-PL" b="1" dirty="0"/>
              <a:t>auf </a:t>
            </a:r>
            <a:r>
              <a:rPr lang="pl-PL" b="1" dirty="0" err="1"/>
              <a:t>Weiden</a:t>
            </a:r>
            <a:endParaRPr lang="en-US" b="1" dirty="0"/>
          </a:p>
        </p:txBody>
      </p:sp>
      <p:pic>
        <p:nvPicPr>
          <p:cNvPr id="7" name="Symbol zastępczy obrazu 6">
            <a:extLst>
              <a:ext uri="{FF2B5EF4-FFF2-40B4-BE49-F238E27FC236}">
                <a16:creationId xmlns:a16="http://schemas.microsoft.com/office/drawing/2014/main" id="{486E24D4-8C75-45DF-8895-C30CC566F72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24996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591420" y="1830455"/>
            <a:ext cx="6366041" cy="3994947"/>
          </a:xfrm>
        </p:spPr>
        <p:txBody>
          <a:bodyPr/>
          <a:lstStyle/>
          <a:p>
            <a:r>
              <a:rPr lang="en-US" dirty="0"/>
              <a:t>Die gängigsten Methoden des Wasserzugangs:</a:t>
            </a:r>
            <a:endParaRPr lang="pl-PL" dirty="0"/>
          </a:p>
          <a:p>
            <a:pPr marL="342900" indent="-342900">
              <a:buFont typeface="Arial" panose="020B0604020202020204" pitchFamily="34" charset="0"/>
              <a:buChar char="•"/>
            </a:pPr>
            <a:r>
              <a:rPr lang="en-US" dirty="0" err="1"/>
              <a:t>zentrale </a:t>
            </a:r>
            <a:r>
              <a:rPr lang="en-US" dirty="0"/>
              <a:t>Bewässerungsstelle(n)</a:t>
            </a:r>
            <a:endParaRPr lang="pl-PL" dirty="0"/>
          </a:p>
          <a:p>
            <a:pPr marL="342900" indent="-342900">
              <a:buFont typeface="Arial" panose="020B0604020202020204" pitchFamily="34" charset="0"/>
              <a:buChar char="•"/>
            </a:pPr>
            <a:r>
              <a:rPr lang="en-US" dirty="0" err="1"/>
              <a:t>mobile </a:t>
            </a:r>
            <a:r>
              <a:rPr lang="en-US" dirty="0"/>
              <a:t>Wassereinheit</a:t>
            </a:r>
            <a:r>
              <a:rPr lang="pl-PL" dirty="0"/>
              <a:t>(</a:t>
            </a:r>
            <a:r>
              <a:rPr lang="en-US" dirty="0"/>
              <a:t>en</a:t>
            </a:r>
            <a:r>
              <a:rPr lang="pl-PL" dirty="0"/>
              <a:t>)</a:t>
            </a:r>
          </a:p>
          <a:p>
            <a:pPr marL="342900" indent="-342900">
              <a:buFont typeface="Arial" panose="020B0604020202020204" pitchFamily="34" charset="0"/>
              <a:buChar char="•"/>
            </a:pPr>
            <a:r>
              <a:rPr lang="en-US" dirty="0" err="1"/>
              <a:t>natürliche Wasserquelle</a:t>
            </a:r>
            <a:r>
              <a:rPr lang="pl-PL" dirty="0"/>
              <a:t>(</a:t>
            </a:r>
            <a:r>
              <a:rPr lang="en-US" dirty="0"/>
              <a:t>n</a:t>
            </a:r>
            <a:r>
              <a:rPr lang="pl-PL" dirty="0"/>
              <a:t>)</a:t>
            </a:r>
          </a:p>
          <a:p>
            <a:pPr marL="342900" indent="-342900">
              <a:buFont typeface="Arial" panose="020B0604020202020204" pitchFamily="34" charset="0"/>
              <a:buChar char="•"/>
            </a:pPr>
            <a:r>
              <a:rPr lang="en-US" dirty="0"/>
              <a:t>Rohrleitungs- und </a:t>
            </a:r>
            <a:r>
              <a:rPr lang="en-US" dirty="0" err="1"/>
              <a:t>Trogsystem</a:t>
            </a:r>
            <a:endParaRPr lang="pl-PL" dirty="0"/>
          </a:p>
          <a:p>
            <a:pPr marL="342900" indent="-342900">
              <a:buFont typeface="Arial" panose="020B0604020202020204" pitchFamily="34" charset="0"/>
              <a:buChar char="•"/>
            </a:pPr>
            <a:r>
              <a:rPr lang="en-US" dirty="0" err="1"/>
              <a:t>Multi-Paddock-System </a:t>
            </a:r>
            <a:r>
              <a:rPr lang="en-US" dirty="0"/>
              <a:t>mit gemeinsamem </a:t>
            </a:r>
            <a:r>
              <a:rPr lang="en-US" dirty="0" err="1"/>
              <a:t>Zugang</a:t>
            </a:r>
            <a:endParaRPr lang="pl-PL" dirty="0"/>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1" y="536272"/>
            <a:ext cx="6366042" cy="992652"/>
          </a:xfrm>
        </p:spPr>
        <p:txBody>
          <a:bodyPr/>
          <a:lstStyle/>
          <a:p>
            <a:r>
              <a:rPr lang="en-US" b="1" dirty="0"/>
              <a:t>Methoden des Wasserzugangs </a:t>
            </a:r>
            <a:r>
              <a:rPr lang="pl-PL" b="1" dirty="0"/>
              <a:t>auf </a:t>
            </a:r>
            <a:r>
              <a:rPr lang="pl-PL" b="1" dirty="0" err="1"/>
              <a:t>Weideflächen</a:t>
            </a:r>
            <a:endParaRPr lang="en-US" b="1" dirty="0"/>
          </a:p>
        </p:txBody>
      </p:sp>
      <p:pic>
        <p:nvPicPr>
          <p:cNvPr id="8" name="Symbol zastępczy obrazu 7">
            <a:extLst>
              <a:ext uri="{FF2B5EF4-FFF2-40B4-BE49-F238E27FC236}">
                <a16:creationId xmlns:a16="http://schemas.microsoft.com/office/drawing/2014/main" id="{4250A207-C068-4799-B761-5A359A0B56F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45610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az 23">
            <a:extLst>
              <a:ext uri="{FF2B5EF4-FFF2-40B4-BE49-F238E27FC236}">
                <a16:creationId xmlns:a16="http://schemas.microsoft.com/office/drawing/2014/main" id="{B2B5EF9F-F098-4075-B651-CBCEA550A9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988" b="92216" l="2037" r="95926">
                        <a14:foregroundMark x1="6667" y1="38922" x2="6667" y2="38922"/>
                        <a14:foregroundMark x1="96296" y1="62275" x2="96296" y2="62275"/>
                        <a14:foregroundMark x1="2407" y1="38323" x2="2407" y2="38323"/>
                        <a14:foregroundMark x1="30926" y1="92216" x2="30926" y2="92216"/>
                        <a14:foregroundMark x1="68889" y1="5988" x2="68889" y2="5988"/>
                      </a14:backgroundRemoval>
                    </a14:imgEffect>
                    <a14:imgEffect>
                      <a14:saturation sat="200000"/>
                    </a14:imgEffect>
                  </a14:imgLayer>
                </a14:imgProps>
              </a:ext>
            </a:extLst>
          </a:blip>
          <a:stretch>
            <a:fillRect/>
          </a:stretch>
        </p:blipFill>
        <p:spPr>
          <a:xfrm rot="1600888">
            <a:off x="8665137" y="1145351"/>
            <a:ext cx="3396680" cy="3510651"/>
          </a:xfrm>
          <a:prstGeom prst="rect">
            <a:avLst/>
          </a:prstGeom>
          <a:scene3d>
            <a:camera prst="orthographicFront">
              <a:rot lat="0" lon="0" rev="0"/>
            </a:camera>
            <a:lightRig rig="threePt" dir="t"/>
          </a:scene3d>
        </p:spPr>
      </p:pic>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1467619183"/>
              </p:ext>
            </p:extLst>
          </p:nvPr>
        </p:nvGraphicFramePr>
        <p:xfrm>
          <a:off x="925327" y="1480598"/>
          <a:ext cx="8402048" cy="37510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3251" y="390520"/>
            <a:ext cx="10595237" cy="803654"/>
          </a:xfrm>
        </p:spPr>
        <p:txBody>
          <a:bodyPr/>
          <a:lstStyle/>
          <a:p>
            <a:r>
              <a:rPr lang="pl-PL" b="1" dirty="0" err="1"/>
              <a:t>Zentralisierte </a:t>
            </a:r>
            <a:r>
              <a:rPr lang="pl-PL" b="1" dirty="0"/>
              <a:t>Bewässerungsstelle(n)</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5441727" y="4595519"/>
            <a:ext cx="5337978" cy="1595878"/>
            <a:chOff x="934299" y="4464326"/>
            <a:chExt cx="5337978"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5053431"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marL="0" lvl="0" indent="0" algn="l" defTabSz="889000">
                <a:lnSpc>
                  <a:spcPct val="90000"/>
                </a:lnSpc>
                <a:spcBef>
                  <a:spcPct val="0"/>
                </a:spcBef>
                <a:spcAft>
                  <a:spcPct val="35000"/>
                </a:spcAft>
                <a:buNone/>
              </a:pPr>
              <a:r>
                <a:rPr lang="pl-PL" sz="2000" dirty="0">
                  <a:solidFill>
                    <a:srgbClr val="000000"/>
                  </a:solidFill>
                </a:rPr>
                <a:t>Am besten geeignet für </a:t>
              </a:r>
              <a:r>
                <a:rPr lang="en-US" sz="2000" b="0" i="0" kern="1200" dirty="0">
                  <a:solidFill>
                    <a:srgbClr val="000000"/>
                  </a:solidFill>
                </a:rPr>
                <a:t>Großbetriebe oder Betriebe mit einer stabilen Koppelstruktur.</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9"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47" name="Dowolny kształt: kształt 46">
            <a:extLst>
              <a:ext uri="{FF2B5EF4-FFF2-40B4-BE49-F238E27FC236}">
                <a16:creationId xmlns:a16="http://schemas.microsoft.com/office/drawing/2014/main" id="{4941D2EC-0475-406C-A2CC-D2DB1CA7490C}"/>
              </a:ext>
            </a:extLst>
          </p:cNvPr>
          <p:cNvSpPr/>
          <p:nvPr/>
        </p:nvSpPr>
        <p:spPr>
          <a:xfrm>
            <a:off x="641533" y="928129"/>
            <a:ext cx="8217137" cy="497264"/>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a:lnSpc>
                <a:spcPct val="107000"/>
              </a:lnSpc>
              <a:spcAft>
                <a:spcPts val="800"/>
              </a:spcAft>
            </a:pPr>
            <a:r>
              <a:rPr lang="en-IE" sz="2000" dirty="0">
                <a:solidFill>
                  <a:srgbClr val="000000"/>
                </a:solidFill>
                <a:latin typeface="Calibri" panose="020F0502020204030204" pitchFamily="34" charset="0"/>
                <a:ea typeface="Calibri" panose="020F0502020204030204" pitchFamily="34" charset="0"/>
                <a:cs typeface="Vrinda" panose="020B0502040204020203" pitchFamily="34" charset="0"/>
              </a:rPr>
              <a:t>= </a:t>
            </a:r>
            <a:r>
              <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rPr>
              <a:t>eine oder mehrere permanente Tränkestationen, die strategisch angeordnet sind, um mehrere Paddocks zu versorgen.</a:t>
            </a:r>
          </a:p>
        </p:txBody>
      </p:sp>
    </p:spTree>
    <p:extLst>
      <p:ext uri="{BB962C8B-B14F-4D97-AF65-F5344CB8AC3E}">
        <p14:creationId xmlns:p14="http://schemas.microsoft.com/office/powerpoint/2010/main" val="3995479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1112251915"/>
              </p:ext>
            </p:extLst>
          </p:nvPr>
        </p:nvGraphicFramePr>
        <p:xfrm>
          <a:off x="-250087" y="1611449"/>
          <a:ext cx="9185858" cy="3751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01762" y="395701"/>
            <a:ext cx="10595237" cy="803654"/>
          </a:xfrm>
        </p:spPr>
        <p:txBody>
          <a:bodyPr/>
          <a:lstStyle/>
          <a:p>
            <a:r>
              <a:rPr lang="pl-PL" b="1" dirty="0"/>
              <a:t>Mobile Wassereinheit(en)</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4971972" y="4455564"/>
            <a:ext cx="5337978" cy="1595878"/>
            <a:chOff x="934299" y="4464326"/>
            <a:chExt cx="5337978"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5053431"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Am besten geeignet für </a:t>
              </a:r>
              <a:r>
                <a:rPr lang="en-US" sz="2000" dirty="0">
                  <a:solidFill>
                    <a:srgbClr val="000000"/>
                  </a:solidFill>
                </a:rPr>
                <a:t>kleine bis mittelgroße Betriebe oder Systeme mit dynamischen Paddock-Layouts.</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7"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pic>
        <p:nvPicPr>
          <p:cNvPr id="12" name="Obraz 11">
            <a:extLst>
              <a:ext uri="{FF2B5EF4-FFF2-40B4-BE49-F238E27FC236}">
                <a16:creationId xmlns:a16="http://schemas.microsoft.com/office/drawing/2014/main" id="{C7908B2B-ED95-4A54-92CF-626579E65FE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76533" y="1955282"/>
            <a:ext cx="3561856" cy="2369475"/>
          </a:xfrm>
          <a:prstGeom prst="rect">
            <a:avLst/>
          </a:prstGeom>
        </p:spPr>
      </p:pic>
      <p:sp>
        <p:nvSpPr>
          <p:cNvPr id="19" name="Dowolny kształt: kształt 18">
            <a:extLst>
              <a:ext uri="{FF2B5EF4-FFF2-40B4-BE49-F238E27FC236}">
                <a16:creationId xmlns:a16="http://schemas.microsoft.com/office/drawing/2014/main" id="{EEA2B311-C394-4D89-8188-C59B96F5377B}"/>
              </a:ext>
            </a:extLst>
          </p:cNvPr>
          <p:cNvSpPr/>
          <p:nvPr/>
        </p:nvSpPr>
        <p:spPr>
          <a:xfrm>
            <a:off x="401762" y="763233"/>
            <a:ext cx="11612052" cy="814150"/>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E" sz="2600" b="1" kern="1200" dirty="0">
                <a:solidFill>
                  <a:srgbClr val="000000"/>
                </a:solidFill>
              </a:rPr>
              <a:t>= </a:t>
            </a:r>
            <a:r>
              <a:rPr lang="en-US" sz="2600" kern="1200" dirty="0" err="1">
                <a:solidFill>
                  <a:srgbClr val="000000"/>
                </a:solidFill>
              </a:rPr>
              <a:t>tragbare </a:t>
            </a:r>
            <a:r>
              <a:rPr lang="en-US" sz="2600" kern="1200" dirty="0">
                <a:solidFill>
                  <a:srgbClr val="000000"/>
                </a:solidFill>
              </a:rPr>
              <a:t>Tröge oder Tanks, die beim Wechsel des Viehs zwischen den Paddocks bewegt werden können.</a:t>
            </a:r>
            <a:endParaRPr lang="pl-PL" sz="2600" kern="1200" dirty="0">
              <a:solidFill>
                <a:srgbClr val="000000"/>
              </a:solidFill>
            </a:endParaRPr>
          </a:p>
        </p:txBody>
      </p:sp>
    </p:spTree>
    <p:extLst>
      <p:ext uri="{BB962C8B-B14F-4D97-AF65-F5344CB8AC3E}">
        <p14:creationId xmlns:p14="http://schemas.microsoft.com/office/powerpoint/2010/main" val="4114751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269946491"/>
              </p:ext>
            </p:extLst>
          </p:nvPr>
        </p:nvGraphicFramePr>
        <p:xfrm>
          <a:off x="380949" y="1613095"/>
          <a:ext cx="8402048" cy="3751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80949" y="409556"/>
            <a:ext cx="10595237" cy="803654"/>
          </a:xfrm>
        </p:spPr>
        <p:txBody>
          <a:bodyPr/>
          <a:lstStyle/>
          <a:p>
            <a:r>
              <a:rPr lang="pl-PL" b="1" dirty="0"/>
              <a:t>Natürliche </a:t>
            </a:r>
            <a:r>
              <a:rPr lang="pl-PL" b="1" dirty="0" err="1"/>
              <a:t>Wasserquelle</a:t>
            </a:r>
            <a:r>
              <a:rPr lang="pl-PL" b="1" dirty="0"/>
              <a:t>(n)</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1120562" y="4506536"/>
            <a:ext cx="10385743" cy="1747180"/>
            <a:chOff x="985868" y="4429773"/>
            <a:chExt cx="7329160" cy="1747180"/>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382819" y="5282550"/>
              <a:ext cx="6932209" cy="894403"/>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Natürliche </a:t>
              </a:r>
              <a:r>
                <a:rPr lang="pl-PL" sz="2000" dirty="0" err="1">
                  <a:solidFill>
                    <a:srgbClr val="000000"/>
                  </a:solidFill>
                </a:rPr>
                <a:t>Ressourcen sollten </a:t>
              </a:r>
              <a:r>
                <a:rPr lang="pl-PL" sz="2000" dirty="0">
                  <a:solidFill>
                    <a:srgbClr val="000000"/>
                  </a:solidFill>
                </a:rPr>
                <a:t>eingezäunt werden </a:t>
              </a:r>
              <a:r>
                <a:rPr lang="en-US" sz="2000" dirty="0">
                  <a:solidFill>
                    <a:srgbClr val="000000"/>
                  </a:solidFill>
                </a:rPr>
                <a:t>und es </a:t>
              </a:r>
              <a:r>
                <a:rPr lang="pl-PL" sz="2000" dirty="0" err="1">
                  <a:solidFill>
                    <a:srgbClr val="000000"/>
                  </a:solidFill>
                </a:rPr>
                <a:t>sollten</a:t>
              </a:r>
              <a:r>
                <a:rPr lang="en-US" sz="2000" dirty="0">
                  <a:solidFill>
                    <a:srgbClr val="000000"/>
                  </a:solidFill>
                </a:rPr>
                <a:t> kontrollierte Zugänge </a:t>
              </a:r>
              <a:r>
                <a:rPr lang="pl-PL" sz="2000" dirty="0">
                  <a:solidFill>
                    <a:srgbClr val="000000"/>
                  </a:solidFill>
                </a:rPr>
                <a:t>geschaffen werden</a:t>
              </a:r>
              <a:r>
                <a:rPr lang="en-US" sz="2000" dirty="0">
                  <a:solidFill>
                    <a:srgbClr val="000000"/>
                  </a:solidFill>
                </a:rPr>
                <a:t>, um Schäden zu minimieren. </a:t>
              </a:r>
              <a:r>
                <a:rPr lang="pl-PL" sz="2000" dirty="0" err="1">
                  <a:solidFill>
                    <a:srgbClr val="000000"/>
                  </a:solidFill>
                </a:rPr>
                <a:t>Es sollten </a:t>
              </a:r>
              <a:r>
                <a:rPr lang="en-US" sz="2000" dirty="0">
                  <a:solidFill>
                    <a:srgbClr val="000000"/>
                  </a:solidFill>
                </a:rPr>
                <a:t>Solarpumpen </a:t>
              </a:r>
              <a:r>
                <a:rPr lang="pl-PL" sz="2000" dirty="0">
                  <a:solidFill>
                    <a:srgbClr val="000000"/>
                  </a:solidFill>
                </a:rPr>
                <a:t>verwendet werden</a:t>
              </a:r>
              <a:r>
                <a:rPr lang="en-US" sz="2000" dirty="0">
                  <a:solidFill>
                    <a:srgbClr val="000000"/>
                  </a:solidFill>
                </a:rPr>
                <a:t>, um Wasser in Tröge zur sicheren Verteilung zu leiten.</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85868" y="4429773"/>
              <a:ext cx="1004944" cy="1507416"/>
            </a:xfrm>
            <a:prstGeom prst="rect">
              <a:avLst/>
            </a:prstGeom>
            <a:blipFill dpi="0" rotWithShape="1">
              <a:blip r:embed="rId7"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19" name="Dowolny kształt: kształt 18">
            <a:extLst>
              <a:ext uri="{FF2B5EF4-FFF2-40B4-BE49-F238E27FC236}">
                <a16:creationId xmlns:a16="http://schemas.microsoft.com/office/drawing/2014/main" id="{EEA2B311-C394-4D89-8188-C59B96F5377B}"/>
              </a:ext>
            </a:extLst>
          </p:cNvPr>
          <p:cNvSpPr/>
          <p:nvPr/>
        </p:nvSpPr>
        <p:spPr>
          <a:xfrm>
            <a:off x="401762" y="652712"/>
            <a:ext cx="11250679" cy="1026139"/>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lvl="0" defTabSz="1155700">
              <a:lnSpc>
                <a:spcPct val="90000"/>
              </a:lnSpc>
              <a:spcBef>
                <a:spcPct val="0"/>
              </a:spcBef>
              <a:spcAft>
                <a:spcPct val="35000"/>
              </a:spcAft>
            </a:pPr>
            <a:r>
              <a:rPr lang="en-IE" sz="2600" b="1" dirty="0">
                <a:solidFill>
                  <a:srgbClr val="000000"/>
                </a:solidFill>
              </a:rPr>
              <a:t> = </a:t>
            </a:r>
            <a:r>
              <a:rPr lang="en-US" sz="2600" dirty="0" err="1">
                <a:solidFill>
                  <a:srgbClr val="000000"/>
                </a:solidFill>
              </a:rPr>
              <a:t>Bäche</a:t>
            </a:r>
            <a:r>
              <a:rPr lang="en-US" sz="2600" dirty="0">
                <a:solidFill>
                  <a:srgbClr val="000000"/>
                </a:solidFill>
              </a:rPr>
              <a:t>, Teiche oder Quellen innerhalb oder in der Nähe von Weideflächen.</a:t>
            </a:r>
            <a:endParaRPr lang="pl-PL" sz="2600" kern="1200" dirty="0">
              <a:solidFill>
                <a:srgbClr val="000000"/>
              </a:solidFill>
            </a:endParaRPr>
          </a:p>
        </p:txBody>
      </p:sp>
      <p:pic>
        <p:nvPicPr>
          <p:cNvPr id="14" name="Obraz 13">
            <a:extLst>
              <a:ext uri="{FF2B5EF4-FFF2-40B4-BE49-F238E27FC236}">
                <a16:creationId xmlns:a16="http://schemas.microsoft.com/office/drawing/2014/main" id="{954C8F6F-F80C-4559-AAAB-96F3969F163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94617" y="1816707"/>
            <a:ext cx="3057824" cy="3057824"/>
          </a:xfrm>
          <a:prstGeom prst="rect">
            <a:avLst/>
          </a:prstGeom>
        </p:spPr>
      </p:pic>
    </p:spTree>
    <p:extLst>
      <p:ext uri="{BB962C8B-B14F-4D97-AF65-F5344CB8AC3E}">
        <p14:creationId xmlns:p14="http://schemas.microsoft.com/office/powerpoint/2010/main" val="570722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3374890309"/>
              </p:ext>
            </p:extLst>
          </p:nvPr>
        </p:nvGraphicFramePr>
        <p:xfrm>
          <a:off x="118392" y="1793870"/>
          <a:ext cx="8402048" cy="3751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4799" y="437765"/>
            <a:ext cx="10595237" cy="803654"/>
          </a:xfrm>
        </p:spPr>
        <p:txBody>
          <a:bodyPr/>
          <a:lstStyle/>
          <a:p>
            <a:r>
              <a:rPr lang="pl-PL" b="1" dirty="0"/>
              <a:t>Rohrleitungs- und </a:t>
            </a:r>
            <a:r>
              <a:rPr lang="pl-PL" b="1" dirty="0" err="1"/>
              <a:t>Trogsysteme</a:t>
            </a:r>
            <a:endParaRPr lang="pl-PL"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4594726" y="4595519"/>
            <a:ext cx="6658731" cy="1595878"/>
            <a:chOff x="934299" y="4464326"/>
            <a:chExt cx="6658731"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6374184"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Am besten geeignet für </a:t>
              </a:r>
              <a:r>
                <a:rPr lang="en-US" sz="2000" dirty="0">
                  <a:solidFill>
                    <a:srgbClr val="000000"/>
                  </a:solidFill>
                </a:rPr>
                <a:t>Betriebe mit zuverlässigen Wasserquellen und langfristigen Rotationsweidesystemen.</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7"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19" name="Dowolny kształt: kształt 18">
            <a:extLst>
              <a:ext uri="{FF2B5EF4-FFF2-40B4-BE49-F238E27FC236}">
                <a16:creationId xmlns:a16="http://schemas.microsoft.com/office/drawing/2014/main" id="{EEA2B311-C394-4D89-8188-C59B96F5377B}"/>
              </a:ext>
            </a:extLst>
          </p:cNvPr>
          <p:cNvSpPr/>
          <p:nvPr/>
        </p:nvSpPr>
        <p:spPr>
          <a:xfrm>
            <a:off x="547743" y="1016236"/>
            <a:ext cx="11149458" cy="777634"/>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lvl="0" defTabSz="1155700">
              <a:lnSpc>
                <a:spcPct val="90000"/>
              </a:lnSpc>
              <a:spcBef>
                <a:spcPct val="0"/>
              </a:spcBef>
              <a:spcAft>
                <a:spcPct val="35000"/>
              </a:spcAft>
            </a:pPr>
            <a:r>
              <a:rPr lang="en-IE" sz="2200" b="1" dirty="0">
                <a:solidFill>
                  <a:srgbClr val="000000"/>
                </a:solidFill>
              </a:rPr>
              <a:t>= </a:t>
            </a:r>
            <a:r>
              <a:rPr lang="en-US" sz="2200" dirty="0" err="1">
                <a:solidFill>
                  <a:srgbClr val="000000"/>
                </a:solidFill>
              </a:rPr>
              <a:t>unterirdische </a:t>
            </a:r>
            <a:r>
              <a:rPr lang="en-US" sz="2200" dirty="0">
                <a:solidFill>
                  <a:srgbClr val="000000"/>
                </a:solidFill>
              </a:rPr>
              <a:t>oder oberirdische Rohrleitungen, die das Wasser zu den Trögen in den Paddocks leiten.</a:t>
            </a:r>
            <a:endParaRPr lang="pl-PL" sz="2200" kern="1200" dirty="0">
              <a:solidFill>
                <a:srgbClr val="000000"/>
              </a:solidFill>
            </a:endParaRPr>
          </a:p>
        </p:txBody>
      </p:sp>
      <p:pic>
        <p:nvPicPr>
          <p:cNvPr id="26" name="Obraz 25">
            <a:extLst>
              <a:ext uri="{FF2B5EF4-FFF2-40B4-BE49-F238E27FC236}">
                <a16:creationId xmlns:a16="http://schemas.microsoft.com/office/drawing/2014/main" id="{D35338D6-29CB-4B18-A5F5-B62D2E418A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89354" y="1957394"/>
            <a:ext cx="3607847" cy="2429891"/>
          </a:xfrm>
          <a:prstGeom prst="rect">
            <a:avLst/>
          </a:prstGeom>
        </p:spPr>
      </p:pic>
    </p:spTree>
    <p:extLst>
      <p:ext uri="{BB962C8B-B14F-4D97-AF65-F5344CB8AC3E}">
        <p14:creationId xmlns:p14="http://schemas.microsoft.com/office/powerpoint/2010/main" val="2593154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az 23">
            <a:extLst>
              <a:ext uri="{FF2B5EF4-FFF2-40B4-BE49-F238E27FC236}">
                <a16:creationId xmlns:a16="http://schemas.microsoft.com/office/drawing/2014/main" id="{B2B5EF9F-F098-4075-B651-CBCEA550A9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988" b="92216" l="2037" r="95926">
                        <a14:foregroundMark x1="6667" y1="38922" x2="6667" y2="38922"/>
                        <a14:foregroundMark x1="96296" y1="62275" x2="96296" y2="62275"/>
                        <a14:foregroundMark x1="2407" y1="38323" x2="2407" y2="38323"/>
                        <a14:foregroundMark x1="30926" y1="92216" x2="30926" y2="92216"/>
                        <a14:foregroundMark x1="68889" y1="5988" x2="68889" y2="5988"/>
                      </a14:backgroundRemoval>
                    </a14:imgEffect>
                    <a14:imgEffect>
                      <a14:saturation sat="200000"/>
                    </a14:imgEffect>
                  </a14:imgLayer>
                </a14:imgProps>
              </a:ext>
            </a:extLst>
          </a:blip>
          <a:stretch>
            <a:fillRect/>
          </a:stretch>
        </p:blipFill>
        <p:spPr>
          <a:xfrm rot="1600888">
            <a:off x="8312516" y="1681660"/>
            <a:ext cx="3381230" cy="3494682"/>
          </a:xfrm>
          <a:prstGeom prst="rect">
            <a:avLst/>
          </a:prstGeom>
          <a:scene3d>
            <a:camera prst="orthographicFront">
              <a:rot lat="0" lon="0" rev="0"/>
            </a:camera>
            <a:lightRig rig="threePt" dir="t"/>
          </a:scene3d>
        </p:spPr>
      </p:pic>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2628911199"/>
              </p:ext>
            </p:extLst>
          </p:nvPr>
        </p:nvGraphicFramePr>
        <p:xfrm>
          <a:off x="985824" y="1432103"/>
          <a:ext cx="7560647" cy="37510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01762" y="463516"/>
            <a:ext cx="10595237" cy="803654"/>
          </a:xfrm>
        </p:spPr>
        <p:txBody>
          <a:bodyPr/>
          <a:lstStyle/>
          <a:p>
            <a:r>
              <a:rPr lang="en-US" b="1" dirty="0" err="1"/>
              <a:t>Multi-Paddock-Systeme </a:t>
            </a:r>
            <a:r>
              <a:rPr lang="en-US" b="1" dirty="0"/>
              <a:t>mit gemeinsamem </a:t>
            </a:r>
            <a:r>
              <a:rPr lang="en-US" b="1" dirty="0" err="1"/>
              <a:t>Zugang</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4175136" y="4436648"/>
            <a:ext cx="7031040" cy="1595878"/>
            <a:chOff x="934299" y="4464326"/>
            <a:chExt cx="7031040"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6746493"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Am besten geeignet für </a:t>
              </a:r>
              <a:r>
                <a:rPr lang="en-US" sz="2000" dirty="0">
                  <a:solidFill>
                    <a:srgbClr val="000000"/>
                  </a:solidFill>
                </a:rPr>
                <a:t>Betriebe mit Rotationsweidesystemen und zentraler Koppelhaltung.</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9"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47" name="Dowolny kształt: kształt 46">
            <a:extLst>
              <a:ext uri="{FF2B5EF4-FFF2-40B4-BE49-F238E27FC236}">
                <a16:creationId xmlns:a16="http://schemas.microsoft.com/office/drawing/2014/main" id="{4941D2EC-0475-406C-A2CC-D2DB1CA7490C}"/>
              </a:ext>
            </a:extLst>
          </p:cNvPr>
          <p:cNvSpPr/>
          <p:nvPr/>
        </p:nvSpPr>
        <p:spPr>
          <a:xfrm>
            <a:off x="547742" y="1082485"/>
            <a:ext cx="11159129" cy="648065"/>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a:lnSpc>
                <a:spcPct val="107000"/>
              </a:lnSpc>
              <a:spcAft>
                <a:spcPts val="800"/>
              </a:spcAft>
            </a:pPr>
            <a:r>
              <a:rPr lang="en-IE" sz="2200" b="1" dirty="0">
                <a:solidFill>
                  <a:srgbClr val="000000"/>
                </a:solidFill>
                <a:latin typeface="Calibri" panose="020F0502020204030204" pitchFamily="34" charset="0"/>
                <a:ea typeface="Calibri" panose="020F0502020204030204" pitchFamily="34" charset="0"/>
                <a:cs typeface="Vrinda" panose="020B0502040204020203" pitchFamily="34" charset="0"/>
              </a:rPr>
              <a:t>= </a:t>
            </a:r>
            <a:r>
              <a:rPr lang="en-US" sz="2200" dirty="0">
                <a:solidFill>
                  <a:srgbClr val="000000"/>
                </a:solidFill>
                <a:latin typeface="Calibri" panose="020F0502020204030204" pitchFamily="34" charset="0"/>
                <a:ea typeface="Calibri" panose="020F0502020204030204" pitchFamily="34" charset="0"/>
                <a:cs typeface="Vrinda" panose="020B0502040204020203" pitchFamily="34" charset="0"/>
              </a:rPr>
              <a:t>gemeinsame Tränkestellen oder Tränkesysteme an den Kreuzungspunkten mehrerer Koppeln.</a:t>
            </a:r>
            <a:endPar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4203745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2867" y="1349788"/>
            <a:ext cx="11641081" cy="3849918"/>
          </a:xfrm>
        </p:spPr>
        <p:txBody>
          <a:bodyPr/>
          <a:lstStyle/>
          <a:p>
            <a:r>
              <a:rPr lang="en-US" sz="2200" dirty="0"/>
              <a:t>	Die agrarökologische Tierhaltung konzentriert sich auf die Integration von Tieren in landwirtschaftliche Systeme, um die Nachhaltigkeit zu verbessern, die biologische Vielfalt zu fördern und die Nutzung der natürlichen Ressourcen zu optimieren. Dieser Ansatz unterscheidet sich von der konventionellen Tierhaltung durch die Betonung ökologischer Prinzipien, des Tierschutzes und der Schaffung widerstandsfähiger landwirtschaftlicher Ökosysteme.</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03654"/>
          </a:xfrm>
        </p:spPr>
        <p:txBody>
          <a:bodyPr/>
          <a:lstStyle/>
          <a:p>
            <a:r>
              <a:rPr lang="pl-PL" dirty="0"/>
              <a:t>Einführung</a:t>
            </a:r>
            <a:endParaRPr lang="en-US" dirty="0"/>
          </a:p>
          <a:p>
            <a:r>
              <a:rPr lang="pl-PL" dirty="0"/>
              <a:t>		</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8" name="Diagram 17">
            <a:extLst>
              <a:ext uri="{FF2B5EF4-FFF2-40B4-BE49-F238E27FC236}">
                <a16:creationId xmlns:a16="http://schemas.microsoft.com/office/drawing/2014/main" id="{F40E1532-416D-4AA5-841F-7BF115A478B4}"/>
              </a:ext>
            </a:extLst>
          </p:cNvPr>
          <p:cNvGraphicFramePr/>
          <p:nvPr>
            <p:extLst>
              <p:ext uri="{D42A27DB-BD31-4B8C-83A1-F6EECF244321}">
                <p14:modId xmlns:p14="http://schemas.microsoft.com/office/powerpoint/2010/main" val="1127309419"/>
              </p:ext>
            </p:extLst>
          </p:nvPr>
        </p:nvGraphicFramePr>
        <p:xfrm>
          <a:off x="1498205" y="3010334"/>
          <a:ext cx="9194800" cy="3275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pole tekstowe 18">
            <a:extLst>
              <a:ext uri="{FF2B5EF4-FFF2-40B4-BE49-F238E27FC236}">
                <a16:creationId xmlns:a16="http://schemas.microsoft.com/office/drawing/2014/main" id="{AF515A71-02FC-4FC3-AABE-E87E34C46D82}"/>
              </a:ext>
            </a:extLst>
          </p:cNvPr>
          <p:cNvSpPr txBox="1"/>
          <p:nvPr/>
        </p:nvSpPr>
        <p:spPr>
          <a:xfrm>
            <a:off x="5359400" y="3737872"/>
            <a:ext cx="1473200" cy="1446550"/>
          </a:xfrm>
          <a:prstGeom prst="rect">
            <a:avLst/>
          </a:prstGeom>
          <a:noFill/>
        </p:spPr>
        <p:txBody>
          <a:bodyPr wrap="square" rtlCol="0">
            <a:spAutoFit/>
          </a:bodyPr>
          <a:lstStyle/>
          <a:p>
            <a:pPr algn="ctr"/>
            <a:r>
              <a:rPr lang="pl-PL" sz="8800" dirty="0">
                <a:solidFill>
                  <a:srgbClr val="8BC540"/>
                </a:solidFill>
                <a:latin typeface="Arial Black" panose="020B0A04020102020204" pitchFamily="34" charset="0"/>
              </a:rPr>
              <a:t>&amp;</a:t>
            </a:r>
          </a:p>
        </p:txBody>
      </p:sp>
    </p:spTree>
    <p:extLst>
      <p:ext uri="{BB962C8B-B14F-4D97-AF65-F5344CB8AC3E}">
        <p14:creationId xmlns:p14="http://schemas.microsoft.com/office/powerpoint/2010/main" val="3010989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165591" y="1803568"/>
            <a:ext cx="2233292" cy="489399"/>
          </a:xfrm>
        </p:spPr>
        <p:txBody>
          <a:bodyPr/>
          <a:lstStyle/>
          <a:p>
            <a:pPr algn="ctr"/>
            <a:r>
              <a:rPr lang="pl-PL" b="1" dirty="0">
                <a:solidFill>
                  <a:srgbClr val="8BC540"/>
                </a:solidFill>
              </a:rPr>
              <a:t>GRÖSSE</a:t>
            </a:r>
            <a:r>
              <a:rPr lang="en-US" b="1" dirty="0">
                <a:solidFill>
                  <a:srgbClr val="8BC540"/>
                </a:solidFill>
              </a:rPr>
              <a:t> DES BETRIEBS </a:t>
            </a:r>
            <a:endParaRPr lang="pl-PL" b="1" dirty="0"/>
          </a:p>
          <a:p>
            <a:pPr algn="ctr"/>
            <a:r>
              <a:rPr lang="en-US" b="1" dirty="0"/>
              <a:t>5 ha Weideland</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43778" y="483065"/>
            <a:ext cx="10954123" cy="803654"/>
          </a:xfrm>
        </p:spPr>
        <p:txBody>
          <a:bodyPr/>
          <a:lstStyle/>
          <a:p>
            <a:r>
              <a:rPr lang="pl-PL" b="1" dirty="0" err="1"/>
              <a:t>Beispiel für einen </a:t>
            </a:r>
            <a:r>
              <a:rPr lang="en-US" b="1" dirty="0" err="1"/>
              <a:t>Rotationsweideplan </a:t>
            </a:r>
            <a:r>
              <a:rPr lang="en-US" b="1" dirty="0"/>
              <a:t>für einen kleinen Betrieb</a:t>
            </a:r>
          </a:p>
        </p:txBody>
      </p:sp>
      <p:pic>
        <p:nvPicPr>
          <p:cNvPr id="14" name="Obraz 13">
            <a:extLst>
              <a:ext uri="{FF2B5EF4-FFF2-40B4-BE49-F238E27FC236}">
                <a16:creationId xmlns:a16="http://schemas.microsoft.com/office/drawing/2014/main" id="{B1A3D811-3648-46FB-8098-EC272C41B266}"/>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5880" b="93980" l="4500" r="97320">
                        <a14:foregroundMark x1="16800" y1="68500" x2="20160" y2="76520"/>
                        <a14:foregroundMark x1="20160" y1="76520" x2="33320" y2="84780"/>
                        <a14:foregroundMark x1="33320" y1="84780" x2="47720" y2="85880"/>
                        <a14:foregroundMark x1="47720" y1="85880" x2="65320" y2="83560"/>
                        <a14:foregroundMark x1="65320" y1="83560" x2="84120" y2="74120"/>
                        <a14:foregroundMark x1="84120" y1="74120" x2="83460" y2="68760"/>
                        <a14:foregroundMark x1="55760" y1="91500" x2="48480" y2="91340"/>
                        <a14:foregroundMark x1="48480" y1="91340" x2="41380" y2="89180"/>
                        <a14:foregroundMark x1="41380" y1="89180" x2="37060" y2="89160"/>
                        <a14:foregroundMark x1="48560" y1="93980" x2="48560" y2="93980"/>
                        <a14:foregroundMark x1="48560" y1="93980" x2="48560" y2="93980"/>
                        <a14:foregroundMark x1="47380" y1="93980" x2="51560" y2="93980"/>
                        <a14:foregroundMark x1="93260" y1="70460" x2="93260" y2="70460"/>
                        <a14:foregroundMark x1="91300" y1="68240" x2="91960" y2="73200"/>
                        <a14:foregroundMark x1="8440" y1="70200" x2="8700" y2="73340"/>
                        <a14:foregroundMark x1="8560" y1="71240" x2="8560" y2="71240"/>
                        <a14:foregroundMark x1="10000" y1="67180" x2="8960" y2="69420"/>
                        <a14:foregroundMark x1="63980" y1="9160" x2="39540" y2="8100"/>
                        <a14:foregroundMark x1="6860" y1="45620" x2="6860" y2="45620"/>
                        <a14:foregroundMark x1="4500" y1="47720" x2="4500" y2="47720"/>
                        <a14:foregroundMark x1="19160" y1="26660" x2="19160" y2="26660"/>
                        <a14:foregroundMark x1="23600" y1="23260" x2="19460" y2="29020"/>
                        <a14:foregroundMark x1="19460" y1="29020" x2="23340" y2="35140"/>
                        <a14:foregroundMark x1="23340" y1="35140" x2="31200" y2="34800"/>
                        <a14:foregroundMark x1="31200" y1="34800" x2="28120" y2="41600"/>
                        <a14:foregroundMark x1="28120" y1="41600" x2="70440" y2="37940"/>
                        <a14:foregroundMark x1="70440" y1="37940" x2="63120" y2="37220"/>
                        <a14:foregroundMark x1="63120" y1="37220" x2="51880" y2="46800"/>
                        <a14:foregroundMark x1="51880" y1="46800" x2="51960" y2="54100"/>
                        <a14:foregroundMark x1="51960" y1="54100" x2="56700" y2="62060"/>
                        <a14:foregroundMark x1="56700" y1="62060" x2="45480" y2="58460"/>
                        <a14:foregroundMark x1="45480" y1="58460" x2="46940" y2="51120"/>
                        <a14:foregroundMark x1="46940" y1="51120" x2="58260" y2="49260"/>
                        <a14:foregroundMark x1="58260" y1="49260" x2="54340" y2="59560"/>
                        <a14:foregroundMark x1="54340" y1="59560" x2="46840" y2="64500"/>
                        <a14:foregroundMark x1="46840" y1="64500" x2="46660" y2="56080"/>
                        <a14:foregroundMark x1="46660" y1="56080" x2="52160" y2="40580"/>
                        <a14:foregroundMark x1="52160" y1="40580" x2="51800" y2="31840"/>
                        <a14:foregroundMark x1="51800" y1="31840" x2="56460" y2="23560"/>
                        <a14:foregroundMark x1="56460" y1="23560" x2="29800" y2="46900"/>
                        <a14:foregroundMark x1="29800" y1="46900" x2="24440" y2="39820"/>
                        <a14:foregroundMark x1="24440" y1="39820" x2="24800" y2="32500"/>
                        <a14:foregroundMark x1="24800" y1="32500" x2="20440" y2="26460"/>
                        <a14:foregroundMark x1="20440" y1="26460" x2="14840" y2="31420"/>
                        <a14:foregroundMark x1="14840" y1="31420" x2="32140" y2="33080"/>
                        <a14:foregroundMark x1="32140" y1="33080" x2="46400" y2="27900"/>
                        <a14:foregroundMark x1="46400" y1="27900" x2="52780" y2="23140"/>
                        <a14:foregroundMark x1="52780" y1="23140" x2="61160" y2="25020"/>
                        <a14:foregroundMark x1="61160" y1="25020" x2="75260" y2="33840"/>
                        <a14:foregroundMark x1="75260" y1="33840" x2="74580" y2="41180"/>
                        <a14:foregroundMark x1="74580" y1="41180" x2="62360" y2="68700"/>
                        <a14:foregroundMark x1="62360" y1="68700" x2="72020" y2="67760"/>
                        <a14:foregroundMark x1="72020" y1="67760" x2="73800" y2="60340"/>
                        <a14:foregroundMark x1="73800" y1="60340" x2="80580" y2="53300"/>
                        <a14:foregroundMark x1="80580" y1="53300" x2="80060" y2="60600"/>
                        <a14:foregroundMark x1="80060" y1="60600" x2="87020" y2="63260"/>
                        <a14:foregroundMark x1="87020" y1="63260" x2="94880" y2="51140"/>
                        <a14:foregroundMark x1="94880" y1="51140" x2="94580" y2="44580"/>
                        <a14:foregroundMark x1="46860" y1="51240" x2="38700" y2="50480"/>
                        <a14:foregroundMark x1="38700" y1="50480" x2="34260" y2="56320"/>
                        <a14:foregroundMark x1="34260" y1="56320" x2="35100" y2="63480"/>
                        <a14:foregroundMark x1="35100" y1="63480" x2="42480" y2="63240"/>
                        <a14:foregroundMark x1="42480" y1="63240" x2="42680" y2="54700"/>
                        <a14:foregroundMark x1="42680" y1="54700" x2="37980" y2="60840"/>
                        <a14:foregroundMark x1="37980" y1="60840" x2="37260" y2="53260"/>
                        <a14:foregroundMark x1="37260" y1="53260" x2="35460" y2="60160"/>
                        <a14:foregroundMark x1="35460" y1="60160" x2="52440" y2="58540"/>
                        <a14:foregroundMark x1="52440" y1="58540" x2="59220" y2="55320"/>
                        <a14:foregroundMark x1="59220" y1="55320" x2="60800" y2="62200"/>
                        <a14:foregroundMark x1="60800" y1="62200" x2="46160" y2="64280"/>
                        <a14:foregroundMark x1="46160" y1="64280" x2="39440" y2="62480"/>
                        <a14:foregroundMark x1="39440" y1="62480" x2="34440" y2="56820"/>
                        <a14:foregroundMark x1="34440" y1="56820" x2="37420" y2="50160"/>
                        <a14:foregroundMark x1="37420" y1="50160" x2="44900" y2="50320"/>
                        <a14:foregroundMark x1="44900" y1="50320" x2="37640" y2="48960"/>
                        <a14:foregroundMark x1="37640" y1="48960" x2="40280" y2="41520"/>
                        <a14:foregroundMark x1="40280" y1="41520" x2="47180" y2="36280"/>
                        <a14:foregroundMark x1="47180" y1="36280" x2="55960" y2="45080"/>
                        <a14:foregroundMark x1="55960" y1="45080" x2="55220" y2="45880"/>
                        <a14:foregroundMark x1="59020" y1="42880" x2="59940" y2="47720"/>
                        <a14:foregroundMark x1="53800" y1="29540" x2="60480" y2="31640"/>
                        <a14:foregroundMark x1="60480" y1="31640" x2="64120" y2="38300"/>
                        <a14:foregroundMark x1="23980" y1="48760" x2="23720" y2="49420"/>
                        <a14:foregroundMark x1="47120" y1="6020" x2="54420" y2="5880"/>
                        <a14:foregroundMark x1="54420" y1="5880" x2="55220" y2="6140"/>
                        <a14:foregroundMark x1="10260" y1="34240" x2="10780" y2="34380"/>
                        <a14:foregroundMark x1="74440" y1="57260" x2="72720" y2="49940"/>
                        <a14:foregroundMark x1="72720" y1="49940" x2="73520" y2="56940"/>
                        <a14:foregroundMark x1="73520" y1="56940" x2="71540" y2="50020"/>
                        <a14:foregroundMark x1="71540" y1="50020" x2="73060" y2="57380"/>
                        <a14:foregroundMark x1="73060" y1="57380" x2="81520" y2="56420"/>
                        <a14:foregroundMark x1="81520" y1="56420" x2="88800" y2="57620"/>
                        <a14:foregroundMark x1="88800" y1="57620" x2="90080" y2="64680"/>
                        <a14:foregroundMark x1="90080" y1="64680" x2="92620" y2="57980"/>
                        <a14:foregroundMark x1="92620" y1="57980" x2="92620" y2="57900"/>
                        <a14:foregroundMark x1="26340" y1="62220" x2="33500" y2="64700"/>
                        <a14:foregroundMark x1="33500" y1="64700" x2="46480" y2="65100"/>
                        <a14:foregroundMark x1="60980" y1="55300" x2="55500" y2="57520"/>
                        <a14:foregroundMark x1="43720" y1="36200" x2="43720" y2="36200"/>
                        <a14:foregroundMark x1="40460" y1="53980" x2="40460" y2="53980"/>
                        <a14:foregroundMark x1="37720" y1="53080" x2="41380" y2="53600"/>
                        <a14:foregroundMark x1="97320" y1="48880" x2="97320" y2="48880"/>
                        <a14:foregroundMark x1="10140" y1="34240" x2="8160" y2="39080"/>
                        <a14:foregroundMark x1="14840" y1="24840" x2="14840" y2="24840"/>
                        <a14:foregroundMark x1="90260" y1="35040" x2="90140" y2="37640"/>
                        <a14:foregroundMark x1="64900" y1="39340" x2="68640" y2="45600"/>
                        <a14:foregroundMark x1="68640" y1="45600" x2="67380" y2="45760"/>
                        <a14:foregroundMark x1="59020" y1="51640" x2="57580" y2="54640"/>
                        <a14:foregroundMark x1="27120" y1="45360" x2="26200" y2="60660"/>
                        <a14:foregroundMark x1="49340" y1="35420" x2="50780" y2="37000"/>
                      </a14:backgroundRemoval>
                    </a14:imgEffect>
                  </a14:imgLayer>
                </a14:imgProps>
              </a:ext>
              <a:ext uri="{28A0092B-C50C-407E-A947-70E740481C1C}">
                <a14:useLocalDpi xmlns:a14="http://schemas.microsoft.com/office/drawing/2010/main"/>
              </a:ext>
            </a:extLst>
          </a:blip>
          <a:stretch>
            <a:fillRect/>
          </a:stretch>
        </p:blipFill>
        <p:spPr>
          <a:xfrm>
            <a:off x="783387" y="1396932"/>
            <a:ext cx="2105219" cy="2105219"/>
          </a:xfrm>
          <a:prstGeom prst="rect">
            <a:avLst/>
          </a:prstGeom>
        </p:spPr>
      </p:pic>
      <p:pic>
        <p:nvPicPr>
          <p:cNvPr id="20" name="Obraz 19">
            <a:extLst>
              <a:ext uri="{FF2B5EF4-FFF2-40B4-BE49-F238E27FC236}">
                <a16:creationId xmlns:a16="http://schemas.microsoft.com/office/drawing/2014/main" id="{A659E013-32EB-4776-B1F8-0850C2F2B38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3656" r="97265">
                        <a14:foregroundMark x1="83507" y1="64322" x2="79426" y2="67311"/>
                        <a14:foregroundMark x1="79316" y1="66190" x2="80360" y2="69004"/>
                        <a14:foregroundMark x1="25399" y1="52209" x2="33219" y2="57046"/>
                        <a14:foregroundMark x1="33219" y1="57046" x2="36490" y2="48055"/>
                        <a14:foregroundMark x1="36490" y1="48055" x2="39981" y2="56870"/>
                        <a14:foregroundMark x1="39981" y1="56870" x2="40104" y2="57991"/>
                        <a14:foregroundMark x1="35198" y1="44911" x2="34153" y2="44361"/>
                        <a14:foregroundMark x1="26100" y1="48274" x2="25522" y2="49395"/>
                        <a14:foregroundMark x1="26910" y1="47901" x2="29137" y2="51264"/>
                        <a14:foregroundMark x1="95877" y1="53330" x2="95877" y2="53330"/>
                        <a14:foregroundMark x1="95066" y1="53704" x2="95066" y2="53704"/>
                        <a14:foregroundMark x1="95066" y1="54254" x2="95066" y2="54254"/>
                        <a14:foregroundMark x1="97279" y1="55001" x2="97279" y2="55001"/>
                        <a14:foregroundMark x1="95300" y1="54254" x2="95300" y2="54254"/>
                        <a14:foregroundMark x1="95410" y1="55551" x2="94942" y2="53506"/>
                      </a14:backgroundRemoval>
                    </a14:imgEffect>
                  </a14:imgLayer>
                </a14:imgProps>
              </a:ext>
              <a:ext uri="{28A0092B-C50C-407E-A947-70E740481C1C}">
                <a14:useLocalDpi xmlns:a14="http://schemas.microsoft.com/office/drawing/2010/main"/>
              </a:ext>
            </a:extLst>
          </a:blip>
          <a:srcRect/>
          <a:stretch/>
        </p:blipFill>
        <p:spPr>
          <a:xfrm>
            <a:off x="644372" y="4030820"/>
            <a:ext cx="2715698" cy="1697986"/>
          </a:xfrm>
          <a:prstGeom prst="rect">
            <a:avLst/>
          </a:prstGeom>
        </p:spPr>
      </p:pic>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3275553" y="4390425"/>
            <a:ext cx="298039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ANZAHL DER </a:t>
            </a:r>
            <a:r>
              <a:rPr lang="pl-PL" b="1" dirty="0"/>
              <a:t>PFERDEKOPPELN </a:t>
            </a:r>
          </a:p>
          <a:p>
            <a:pPr algn="ctr"/>
            <a:r>
              <a:rPr lang="pl-PL" b="1" dirty="0"/>
              <a:t>10 </a:t>
            </a:r>
            <a:r>
              <a:rPr lang="en-US" b="1" dirty="0"/>
              <a:t>(jeweils 0,5 ha) </a:t>
            </a:r>
          </a:p>
        </p:txBody>
      </p:sp>
      <p:sp>
        <p:nvSpPr>
          <p:cNvPr id="43" name="Text Placeholder 4">
            <a:extLst>
              <a:ext uri="{FF2B5EF4-FFF2-40B4-BE49-F238E27FC236}">
                <a16:creationId xmlns:a16="http://schemas.microsoft.com/office/drawing/2014/main" id="{EC15B769-B930-4A69-9368-80470506F941}"/>
              </a:ext>
            </a:extLst>
          </p:cNvPr>
          <p:cNvSpPr txBox="1">
            <a:spLocks/>
          </p:cNvSpPr>
          <p:nvPr/>
        </p:nvSpPr>
        <p:spPr>
          <a:xfrm>
            <a:off x="7197488" y="1584145"/>
            <a:ext cx="4211125" cy="3429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200" b="1" dirty="0">
                <a:solidFill>
                  <a:srgbClr val="8BC540"/>
                </a:solidFill>
              </a:rPr>
              <a:t>VIEHBESATZDICHTE</a:t>
            </a:r>
          </a:p>
          <a:p>
            <a:pPr algn="ctr"/>
            <a:r>
              <a:rPr lang="en-US" sz="2200" b="1" dirty="0"/>
              <a:t>Rinder: </a:t>
            </a:r>
            <a:r>
              <a:rPr lang="pl-PL" sz="2200" b="1" dirty="0"/>
              <a:t>8 Stück </a:t>
            </a:r>
            <a:r>
              <a:rPr lang="en-US" sz="2200" b="1" dirty="0"/>
              <a:t>× 1 </a:t>
            </a:r>
            <a:r>
              <a:rPr lang="pl-PL" sz="2200" b="1" dirty="0"/>
              <a:t>GVE* </a:t>
            </a:r>
            <a:r>
              <a:rPr lang="en-US" sz="2200" b="1" dirty="0"/>
              <a:t>= </a:t>
            </a:r>
            <a:r>
              <a:rPr lang="pl-PL" sz="2200" b="1" dirty="0"/>
              <a:t>8 </a:t>
            </a:r>
            <a:r>
              <a:rPr lang="en-US" sz="2200" b="1" dirty="0"/>
              <a:t>GVE</a:t>
            </a:r>
            <a:endParaRPr lang="pl-PL" sz="2200" b="1" dirty="0"/>
          </a:p>
          <a:p>
            <a:pPr algn="ctr"/>
            <a:r>
              <a:rPr lang="en-US" sz="2200" b="1" dirty="0"/>
              <a:t>Schafe: </a:t>
            </a:r>
            <a:r>
              <a:rPr lang="pl-PL" sz="2200" b="1" dirty="0"/>
              <a:t>10 Stück </a:t>
            </a:r>
            <a:r>
              <a:rPr lang="en-US" sz="2200" b="1" dirty="0"/>
              <a:t>× 0</a:t>
            </a:r>
            <a:r>
              <a:rPr lang="pl-PL" sz="2200" b="1" dirty="0"/>
              <a:t>,</a:t>
            </a:r>
            <a:r>
              <a:rPr lang="en-US" sz="2200" b="1" dirty="0"/>
              <a:t>2 </a:t>
            </a:r>
            <a:r>
              <a:rPr lang="pl-PL" sz="2200" b="1" dirty="0"/>
              <a:t>GVE </a:t>
            </a:r>
            <a:r>
              <a:rPr lang="en-US" sz="2200" b="1" dirty="0"/>
              <a:t>= </a:t>
            </a:r>
            <a:r>
              <a:rPr lang="pl-PL" sz="2200" b="1" dirty="0"/>
              <a:t>2 </a:t>
            </a:r>
            <a:r>
              <a:rPr lang="en-US" sz="2200" b="1" dirty="0"/>
              <a:t>GVE</a:t>
            </a:r>
            <a:endParaRPr lang="pl-PL" sz="2200" b="1" dirty="0"/>
          </a:p>
          <a:p>
            <a:pPr algn="ctr"/>
            <a:endParaRPr lang="en-US" sz="2200" b="1" dirty="0">
              <a:solidFill>
                <a:srgbClr val="8BC540"/>
              </a:solidFill>
            </a:endParaRPr>
          </a:p>
        </p:txBody>
      </p:sp>
      <p:pic>
        <p:nvPicPr>
          <p:cNvPr id="24" name="Obraz 23">
            <a:extLst>
              <a:ext uri="{FF2B5EF4-FFF2-40B4-BE49-F238E27FC236}">
                <a16:creationId xmlns:a16="http://schemas.microsoft.com/office/drawing/2014/main" id="{9AB00808-B344-4D92-B848-F6565A58989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886" b="98838" l="286" r="99327">
                        <a14:foregroundMark x1="35420" y1="12381" x2="25623" y2="5143"/>
                        <a14:foregroundMark x1="25623" y1="5143" x2="20238" y2="4171"/>
                        <a14:foregroundMark x1="20238" y1="4171" x2="12260" y2="13600"/>
                        <a14:foregroundMark x1="12260" y1="13600" x2="7032" y2="14952"/>
                        <a14:foregroundMark x1="7032" y1="14952" x2="2836" y2="10305"/>
                        <a14:foregroundMark x1="2836" y1="10305" x2="12962" y2="17238"/>
                        <a14:foregroundMark x1="12962" y1="17238" x2="4798" y2="27448"/>
                        <a14:foregroundMark x1="4798" y1="27448" x2="4053" y2="34495"/>
                        <a14:foregroundMark x1="4053" y1="34495" x2="9138" y2="36895"/>
                        <a14:foregroundMark x1="9138" y1="36895" x2="10871" y2="43524"/>
                        <a14:foregroundMark x1="10871" y1="43524" x2="15783" y2="46990"/>
                        <a14:foregroundMark x1="15783" y1="46990" x2="19808" y2="41238"/>
                        <a14:foregroundMark x1="19808" y1="41238" x2="24291" y2="37524"/>
                        <a14:foregroundMark x1="24291" y1="37524" x2="19421" y2="34476"/>
                        <a14:foregroundMark x1="19421" y1="34476" x2="13191" y2="36248"/>
                        <a14:foregroundMark x1="13191" y1="36248" x2="6259" y2="25314"/>
                        <a14:foregroundMark x1="6259" y1="25314" x2="9524" y2="19714"/>
                        <a14:foregroundMark x1="9524" y1="19714" x2="15941" y2="15486"/>
                        <a14:foregroundMark x1="15941" y1="15486" x2="22486" y2="2952"/>
                        <a14:foregroundMark x1="22486" y1="2952" x2="28745" y2="4876"/>
                        <a14:foregroundMark x1="28745" y1="4876" x2="34331" y2="9048"/>
                        <a14:foregroundMark x1="34331" y1="9048" x2="26912" y2="18362"/>
                        <a14:foregroundMark x1="26912" y1="18362" x2="21856" y2="21162"/>
                        <a14:foregroundMark x1="21856" y1="21162" x2="29347" y2="19924"/>
                        <a14:foregroundMark x1="29347" y1="19924" x2="25738" y2="12514"/>
                        <a14:foregroundMark x1="25738" y1="12514" x2="25150" y2="27314"/>
                        <a14:foregroundMark x1="25150" y1="27314" x2="27943" y2="17181"/>
                        <a14:foregroundMark x1="27943" y1="17181" x2="26411" y2="7181"/>
                        <a14:foregroundMark x1="26411" y1="7181" x2="21928" y2="14400"/>
                        <a14:foregroundMark x1="21928" y1="14400" x2="15955" y2="15410"/>
                        <a14:foregroundMark x1="15955" y1="15410" x2="16743" y2="33333"/>
                        <a14:foregroundMark x1="16743" y1="33333" x2="20066" y2="24857"/>
                        <a14:foregroundMark x1="20066" y1="24857" x2="27084" y2="28438"/>
                        <a14:foregroundMark x1="27084" y1="28438" x2="41435" y2="14400"/>
                        <a14:foregroundMark x1="41435" y1="14400" x2="47064" y2="12648"/>
                        <a14:foregroundMark x1="47064" y1="12648" x2="47751" y2="19638"/>
                        <a14:foregroundMark x1="47751" y1="19638" x2="42595" y2="24095"/>
                        <a14:foregroundMark x1="42595" y1="24095" x2="37267" y2="24324"/>
                        <a14:foregroundMark x1="37267" y1="24324" x2="46906" y2="17067"/>
                        <a14:foregroundMark x1="46906" y1="17067" x2="38642" y2="22457"/>
                        <a14:foregroundMark x1="38642" y1="22457" x2="42681" y2="27219"/>
                        <a14:foregroundMark x1="42681" y1="27219" x2="63578" y2="32914"/>
                        <a14:foregroundMark x1="63578" y1="32914" x2="69335" y2="32990"/>
                        <a14:foregroundMark x1="69335" y1="32990" x2="83672" y2="29810"/>
                        <a14:foregroundMark x1="83672" y1="29810" x2="94242" y2="35676"/>
                        <a14:foregroundMark x1="94242" y1="35676" x2="96820" y2="41848"/>
                        <a14:foregroundMark x1="96820" y1="41848" x2="96333" y2="49638"/>
                        <a14:foregroundMark x1="96333" y1="49638" x2="88098" y2="90114"/>
                        <a14:foregroundMark x1="88098" y1="90114" x2="85047" y2="95086"/>
                        <a14:foregroundMark x1="88800" y1="72857" x2="83429" y2="53733"/>
                        <a14:foregroundMark x1="83429" y1="53733" x2="83429" y2="53733"/>
                        <a14:foregroundMark x1="59926" y1="41752" x2="51633" y2="46457"/>
                        <a14:foregroundMark x1="51633" y1="46457" x2="51633" y2="46457"/>
                        <a14:foregroundMark x1="33500" y1="30305" x2="36780" y2="39048"/>
                        <a14:foregroundMark x1="36780" y1="39048" x2="39630" y2="32267"/>
                        <a14:foregroundMark x1="39630" y1="32267" x2="42738" y2="44038"/>
                        <a14:foregroundMark x1="42738" y1="44038" x2="46763" y2="37867"/>
                        <a14:foregroundMark x1="46763" y1="37867" x2="47923" y2="49314"/>
                        <a14:foregroundMark x1="47923" y1="49314" x2="52965" y2="44057"/>
                        <a14:foregroundMark x1="52965" y1="44057" x2="51547" y2="35467"/>
                        <a14:foregroundMark x1="51547" y1="35467" x2="54483" y2="49505"/>
                        <a14:foregroundMark x1="54483" y1="49505" x2="60169" y2="49238"/>
                        <a14:foregroundMark x1="60169" y1="49238" x2="60656" y2="42229"/>
                        <a14:foregroundMark x1="60656" y1="42229" x2="65110" y2="45924"/>
                        <a14:foregroundMark x1="65110" y1="45924" x2="68433" y2="38857"/>
                        <a14:foregroundMark x1="68433" y1="38857" x2="64996" y2="45695"/>
                        <a14:foregroundMark x1="64996" y1="45695" x2="68920" y2="51219"/>
                        <a14:foregroundMark x1="68920" y1="51219" x2="75809" y2="43467"/>
                        <a14:foregroundMark x1="75809" y1="43467" x2="72186" y2="38457"/>
                        <a14:foregroundMark x1="72186" y1="38457" x2="71785" y2="46629"/>
                        <a14:foregroundMark x1="71785" y1="46629" x2="84131" y2="39752"/>
                        <a14:foregroundMark x1="84131" y1="39752" x2="90762" y2="46171"/>
                        <a14:foregroundMark x1="90762" y1="46171" x2="91736" y2="38724"/>
                        <a14:foregroundMark x1="91736" y1="38724" x2="96892" y2="39943"/>
                        <a14:foregroundMark x1="96892" y1="39943" x2="92882" y2="62838"/>
                        <a14:foregroundMark x1="92882" y1="62838" x2="89602" y2="53733"/>
                        <a14:foregroundMark x1="89602" y1="53733" x2="90819" y2="38590"/>
                        <a14:foregroundMark x1="90819" y1="38590" x2="90762" y2="50114"/>
                        <a14:foregroundMark x1="90762" y1="50114" x2="85133" y2="53333"/>
                        <a14:foregroundMark x1="85133" y1="53333" x2="80206" y2="45410"/>
                        <a14:foregroundMark x1="80206" y1="45410" x2="78588" y2="54952"/>
                        <a14:foregroundMark x1="78588" y1="54952" x2="72372" y2="40057"/>
                        <a14:foregroundMark x1="72372" y1="40057" x2="71298" y2="51733"/>
                        <a14:foregroundMark x1="71298" y1="51733" x2="64036" y2="47733"/>
                        <a14:foregroundMark x1="64036" y1="47733" x2="60856" y2="40876"/>
                        <a14:foregroundMark x1="60856" y1="40876" x2="59367" y2="60248"/>
                        <a14:foregroundMark x1="59367" y1="60248" x2="42925" y2="50400"/>
                        <a14:foregroundMark x1="42925" y1="50400" x2="44471" y2="57143"/>
                        <a14:foregroundMark x1="44471" y1="57143" x2="56502" y2="61010"/>
                        <a14:foregroundMark x1="56502" y1="61010" x2="84403" y2="53752"/>
                        <a14:foregroundMark x1="84403" y1="53752" x2="88127" y2="48057"/>
                        <a14:foregroundMark x1="88127" y1="48057" x2="85677" y2="37733"/>
                        <a14:foregroundMark x1="85677" y1="37733" x2="79977" y2="34667"/>
                        <a14:foregroundMark x1="79977" y1="34667" x2="50430" y2="36781"/>
                        <a14:foregroundMark x1="50430" y1="36781" x2="43541" y2="34419"/>
                        <a14:foregroundMark x1="43541" y1="34419" x2="39215" y2="30210"/>
                        <a14:foregroundMark x1="39215" y1="30210" x2="34317" y2="27733"/>
                        <a14:foregroundMark x1="34317" y1="27733" x2="28659" y2="34552"/>
                        <a14:foregroundMark x1="28659" y1="34552" x2="31596" y2="42343"/>
                        <a14:foregroundMark x1="31596" y1="42343" x2="37368" y2="45543"/>
                        <a14:foregroundMark x1="37368" y1="45543" x2="43927" y2="59790"/>
                        <a14:foregroundMark x1="43927" y1="59790" x2="58107" y2="55676"/>
                        <a14:foregroundMark x1="58107" y1="55676" x2="72429" y2="56552"/>
                        <a14:foregroundMark x1="72429" y1="56552" x2="73904" y2="55619"/>
                        <a14:foregroundMark x1="42925" y1="96152" x2="44128" y2="96552"/>
                        <a14:foregroundMark x1="37854" y1="91181" x2="36938" y2="91981"/>
                        <a14:foregroundMark x1="42925" y1="98990" x2="43025" y2="98990"/>
                        <a14:foregroundMark x1="92538" y1="66800" x2="93283" y2="59905"/>
                        <a14:foregroundMark x1="93283" y1="59905" x2="98897" y2="47771"/>
                        <a14:foregroundMark x1="98897" y1="47771" x2="98124" y2="40343"/>
                        <a14:foregroundMark x1="98124" y1="40343" x2="94099" y2="35352"/>
                        <a14:foregroundMark x1="94099" y1="35352" x2="92538" y2="57238"/>
                        <a14:foregroundMark x1="92538" y1="57238" x2="95317" y2="50438"/>
                        <a14:foregroundMark x1="95317" y1="50438" x2="96391" y2="42610"/>
                        <a14:foregroundMark x1="96391" y1="42610" x2="94056" y2="49200"/>
                        <a14:foregroundMark x1="94056" y1="49200" x2="93612" y2="56343"/>
                        <a14:foregroundMark x1="93612" y1="56343" x2="98510" y2="43505"/>
                        <a14:foregroundMark x1="98510" y1="43505" x2="94142" y2="39314"/>
                        <a14:foregroundMark x1="94142" y1="39314" x2="96391" y2="51314"/>
                        <a14:foregroundMark x1="98109" y1="45390" x2="98109" y2="45390"/>
                        <a14:foregroundMark x1="97909" y1="43771" x2="98009" y2="50095"/>
                        <a14:foregroundMark x1="99327" y1="45390" x2="99327" y2="45390"/>
                        <a14:foregroundMark x1="32999" y1="7410" x2="23274" y2="2152"/>
                        <a14:foregroundMark x1="23274" y1="2152" x2="17746" y2="3810"/>
                        <a14:foregroundMark x1="17746" y1="3810" x2="22759" y2="7505"/>
                        <a14:foregroundMark x1="22759" y1="7505" x2="28330" y2="6705"/>
                        <a14:foregroundMark x1="28330" y1="6705" x2="33601" y2="7219"/>
                        <a14:foregroundMark x1="33601" y1="7219" x2="31266" y2="4571"/>
                        <a14:foregroundMark x1="27012" y1="2952" x2="17903" y2="1886"/>
                        <a14:foregroundMark x1="8479" y1="14133" x2="4841" y2="9124"/>
                        <a14:foregroundMark x1="4841" y1="9124" x2="3523" y2="15886"/>
                        <a14:foregroundMark x1="3523" y1="15886" x2="7677" y2="16019"/>
                        <a14:foregroundMark x1="8479" y1="21276" x2="7176" y2="31714"/>
                        <a14:foregroundMark x1="7176" y1="31714" x2="6660" y2="27733"/>
                        <a14:foregroundMark x1="1905" y1="9429" x2="1905" y2="14400"/>
                        <a14:foregroundMark x1="286" y1="10629" x2="286" y2="10629"/>
                      </a14:backgroundRemoval>
                    </a14:imgEffect>
                  </a14:imgLayer>
                </a14:imgProps>
              </a:ext>
              <a:ext uri="{28A0092B-C50C-407E-A947-70E740481C1C}">
                <a14:useLocalDpi xmlns:a14="http://schemas.microsoft.com/office/drawing/2010/main"/>
              </a:ext>
            </a:extLst>
          </a:blip>
          <a:stretch>
            <a:fillRect/>
          </a:stretch>
        </p:blipFill>
        <p:spPr>
          <a:xfrm>
            <a:off x="8969943" y="4820755"/>
            <a:ext cx="1100731" cy="827677"/>
          </a:xfrm>
          <a:prstGeom prst="rect">
            <a:avLst/>
          </a:prstGeom>
        </p:spPr>
      </p:pic>
      <p:pic>
        <p:nvPicPr>
          <p:cNvPr id="27" name="Obraz 26">
            <a:extLst>
              <a:ext uri="{FF2B5EF4-FFF2-40B4-BE49-F238E27FC236}">
                <a16:creationId xmlns:a16="http://schemas.microsoft.com/office/drawing/2014/main" id="{2EE498A5-5B78-4F04-B8FD-3F84779C3120}"/>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167" b="98950" l="167" r="98818">
                        <a14:foregroundMark x1="28907" y1="16858" x2="16508" y2="17383"/>
                        <a14:foregroundMark x1="16508" y1="17383" x2="12430" y2="22088"/>
                        <a14:foregroundMark x1="12430" y1="22088" x2="13415" y2="15166"/>
                        <a14:foregroundMark x1="13415" y1="15166" x2="9231" y2="10480"/>
                        <a14:foregroundMark x1="9231" y1="10480" x2="3517" y2="9936"/>
                        <a14:foregroundMark x1="3517" y1="9936" x2="5715" y2="16683"/>
                        <a14:foregroundMark x1="5715" y1="16683" x2="11278" y2="17325"/>
                        <a14:foregroundMark x1="11278" y1="17325" x2="6079" y2="14408"/>
                        <a14:foregroundMark x1="6079" y1="14408" x2="11566" y2="13727"/>
                        <a14:foregroundMark x1="11566" y1="13727" x2="15856" y2="9391"/>
                        <a14:foregroundMark x1="15856" y1="9391" x2="21267" y2="6669"/>
                        <a14:foregroundMark x1="21267" y1="6669" x2="28149" y2="6241"/>
                        <a14:foregroundMark x1="28149" y1="6241" x2="34258" y2="8244"/>
                        <a14:foregroundMark x1="34258" y1="8244" x2="28634" y2="9664"/>
                        <a14:foregroundMark x1="28634" y1="9664" x2="12172" y2="4258"/>
                        <a14:foregroundMark x1="12172" y1="4258" x2="17372" y2="8322"/>
                        <a14:foregroundMark x1="17372" y1="8322" x2="23253" y2="5969"/>
                        <a14:foregroundMark x1="23253" y1="5969" x2="27982" y2="8108"/>
                        <a14:foregroundMark x1="9231" y1="10189" x2="3532" y2="10694"/>
                        <a14:foregroundMark x1="3532" y1="10694" x2="5806" y2="17363"/>
                        <a14:foregroundMark x1="5806" y1="17363" x2="9338" y2="11239"/>
                        <a14:foregroundMark x1="9338" y1="11239" x2="6382" y2="10461"/>
                        <a14:foregroundMark x1="4760" y1="10461" x2="2926" y2="12541"/>
                        <a14:foregroundMark x1="167" y1="10597" x2="167" y2="10597"/>
                        <a14:foregroundMark x1="682" y1="10325" x2="682" y2="10325"/>
                        <a14:foregroundMark x1="35941" y1="2878" x2="35941" y2="2878"/>
                        <a14:foregroundMark x1="35319" y1="2878" x2="35319" y2="2878"/>
                        <a14:foregroundMark x1="35319" y1="2605" x2="36032" y2="3928"/>
                        <a14:foregroundMark x1="12293" y1="1828" x2="12293" y2="1828"/>
                        <a14:foregroundMark x1="11990" y1="1186" x2="11990" y2="1186"/>
                        <a14:foregroundMark x1="12187" y1="1186" x2="11884" y2="2353"/>
                        <a14:foregroundMark x1="90147" y1="24052" x2="98242" y2="40910"/>
                        <a14:foregroundMark x1="98242" y1="40910" x2="90450" y2="51079"/>
                        <a14:foregroundMark x1="90450" y1="51079" x2="90056" y2="51371"/>
                        <a14:foregroundMark x1="81689" y1="40793" x2="81689" y2="40793"/>
                        <a14:foregroundMark x1="81689" y1="40793" x2="81689" y2="40793"/>
                        <a14:foregroundMark x1="81598" y1="41824" x2="81598" y2="41824"/>
                        <a14:foregroundMark x1="81598" y1="41824" x2="81598" y2="41824"/>
                        <a14:foregroundMark x1="81598" y1="41824" x2="81598" y2="41824"/>
                        <a14:foregroundMark x1="81598" y1="39607" x2="81492" y2="41960"/>
                        <a14:foregroundMark x1="82310" y1="59207" x2="81385" y2="60004"/>
                        <a14:foregroundMark x1="90966" y1="53860" x2="84447" y2="86798"/>
                        <a14:foregroundMark x1="92390" y1="24713" x2="96893" y2="29360"/>
                        <a14:foregroundMark x1="96893" y1="29360" x2="98605" y2="36341"/>
                        <a14:foregroundMark x1="98605" y1="36341" x2="97469" y2="43399"/>
                        <a14:foregroundMark x1="97469" y1="43399" x2="93603" y2="48688"/>
                        <a14:foregroundMark x1="93603" y1="48688" x2="98605" y2="35680"/>
                        <a14:foregroundMark x1="98605" y1="35680" x2="96407" y2="28680"/>
                        <a14:foregroundMark x1="96407" y1="28680" x2="92133" y2="24052"/>
                        <a14:foregroundMark x1="92133" y1="24052" x2="92087" y2="24052"/>
                        <a14:foregroundMark x1="93315" y1="24713" x2="97393" y2="29283"/>
                        <a14:foregroundMark x1="97393" y1="29283" x2="98893" y2="36341"/>
                        <a14:foregroundMark x1="98893" y1="36341" x2="97362" y2="43263"/>
                        <a14:foregroundMark x1="97362" y1="43263" x2="93452" y2="48396"/>
                        <a14:foregroundMark x1="93452" y1="48396" x2="97211" y2="42971"/>
                        <a14:foregroundMark x1="97211" y1="42971" x2="98878" y2="36088"/>
                        <a14:foregroundMark x1="98878" y1="36088" x2="97287" y2="29360"/>
                        <a14:foregroundMark x1="97287" y1="29360" x2="99121" y2="35952"/>
                        <a14:foregroundMark x1="99121" y1="35952" x2="93618" y2="48201"/>
                        <a14:foregroundMark x1="93618" y1="48201" x2="93618" y2="48240"/>
                        <a14:foregroundMark x1="95043" y1="31888" x2="95559" y2="41046"/>
                        <a14:foregroundMark x1="90662" y1="64184" x2="92603" y2="79876"/>
                        <a14:foregroundMark x1="92603" y1="79876" x2="92603" y2="79876"/>
                        <a14:foregroundMark x1="94225" y1="89403" x2="94225" y2="89403"/>
                        <a14:foregroundMark x1="94225" y1="89403" x2="94225" y2="89403"/>
                        <a14:foregroundMark x1="96983" y1="87323" x2="96983" y2="87323"/>
                        <a14:foregroundMark x1="96983" y1="92553" x2="96983" y2="92553"/>
                        <a14:foregroundMark x1="95559" y1="94517" x2="92800" y2="91250"/>
                        <a14:foregroundMark x1="85266" y1="96597" x2="79551" y2="95197"/>
                        <a14:foregroundMark x1="79551" y1="95197" x2="82916" y2="96597"/>
                        <a14:foregroundMark x1="96165" y1="94517" x2="89738" y2="95683"/>
                        <a14:foregroundMark x1="89738" y1="95683" x2="89738" y2="95683"/>
                        <a14:foregroundMark x1="42353" y1="95158" x2="42353" y2="95158"/>
                        <a14:foregroundMark x1="42353" y1="95158" x2="42353" y2="95158"/>
                        <a14:foregroundMark x1="42353" y1="95158" x2="42353" y2="95158"/>
                        <a14:foregroundMark x1="41231" y1="92942" x2="41640" y2="93195"/>
                        <a14:foregroundMark x1="53161" y1="89403" x2="54070" y2="92028"/>
                        <a14:foregroundMark x1="98818" y1="32938" x2="98818" y2="39218"/>
                        <a14:foregroundMark x1="82204" y1="98950" x2="82204" y2="98950"/>
                      </a14:backgroundRemoval>
                    </a14:imgEffect>
                  </a14:imgLayer>
                </a14:imgProps>
              </a:ext>
              <a:ext uri="{28A0092B-C50C-407E-A947-70E740481C1C}">
                <a14:useLocalDpi xmlns:a14="http://schemas.microsoft.com/office/drawing/2010/main"/>
              </a:ext>
            </a:extLst>
          </a:blip>
          <a:stretch>
            <a:fillRect/>
          </a:stretch>
        </p:blipFill>
        <p:spPr>
          <a:xfrm>
            <a:off x="8504067" y="3063299"/>
            <a:ext cx="1566607" cy="1221322"/>
          </a:xfrm>
          <a:prstGeom prst="rect">
            <a:avLst/>
          </a:prstGeom>
        </p:spPr>
      </p:pic>
      <p:sp>
        <p:nvSpPr>
          <p:cNvPr id="18" name="Text Placeholder 4">
            <a:extLst>
              <a:ext uri="{FF2B5EF4-FFF2-40B4-BE49-F238E27FC236}">
                <a16:creationId xmlns:a16="http://schemas.microsoft.com/office/drawing/2014/main" id="{5F2BB1AD-5AC4-4FE8-ADBD-15F0B1245CFE}"/>
              </a:ext>
            </a:extLst>
          </p:cNvPr>
          <p:cNvSpPr txBox="1">
            <a:spLocks/>
          </p:cNvSpPr>
          <p:nvPr/>
        </p:nvSpPr>
        <p:spPr>
          <a:xfrm>
            <a:off x="10070674" y="2949571"/>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x8</a:t>
            </a:r>
            <a:endParaRPr lang="en-US" sz="6000" b="1" dirty="0"/>
          </a:p>
        </p:txBody>
      </p:sp>
      <p:sp>
        <p:nvSpPr>
          <p:cNvPr id="19" name="Text Placeholder 4">
            <a:extLst>
              <a:ext uri="{FF2B5EF4-FFF2-40B4-BE49-F238E27FC236}">
                <a16:creationId xmlns:a16="http://schemas.microsoft.com/office/drawing/2014/main" id="{AD8BDCC6-5FC6-46C4-8469-D5E4AA8F497C}"/>
              </a:ext>
            </a:extLst>
          </p:cNvPr>
          <p:cNvSpPr txBox="1">
            <a:spLocks/>
          </p:cNvSpPr>
          <p:nvPr/>
        </p:nvSpPr>
        <p:spPr>
          <a:xfrm>
            <a:off x="10135184" y="4857626"/>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x10</a:t>
            </a:r>
            <a:endParaRPr lang="en-US" sz="6000" b="1" dirty="0"/>
          </a:p>
        </p:txBody>
      </p:sp>
      <p:sp>
        <p:nvSpPr>
          <p:cNvPr id="57" name="Text Placeholder 4">
            <a:extLst>
              <a:ext uri="{FF2B5EF4-FFF2-40B4-BE49-F238E27FC236}">
                <a16:creationId xmlns:a16="http://schemas.microsoft.com/office/drawing/2014/main" id="{80D4F1B6-0057-4571-9848-A0D1C2D70672}"/>
              </a:ext>
            </a:extLst>
          </p:cNvPr>
          <p:cNvSpPr txBox="1">
            <a:spLocks/>
          </p:cNvSpPr>
          <p:nvPr/>
        </p:nvSpPr>
        <p:spPr>
          <a:xfrm>
            <a:off x="313756" y="5949232"/>
            <a:ext cx="3794037"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200" dirty="0"/>
              <a:t>*LU = Großvieheinheit</a:t>
            </a:r>
            <a:endParaRPr lang="en-US" sz="2200" dirty="0"/>
          </a:p>
        </p:txBody>
      </p:sp>
      <p:sp>
        <p:nvSpPr>
          <p:cNvPr id="58" name="Text Placeholder 4">
            <a:extLst>
              <a:ext uri="{FF2B5EF4-FFF2-40B4-BE49-F238E27FC236}">
                <a16:creationId xmlns:a16="http://schemas.microsoft.com/office/drawing/2014/main" id="{DBD5A232-DE27-4869-8805-55C81AD49D32}"/>
              </a:ext>
            </a:extLst>
          </p:cNvPr>
          <p:cNvSpPr txBox="1">
            <a:spLocks/>
          </p:cNvSpPr>
          <p:nvPr/>
        </p:nvSpPr>
        <p:spPr>
          <a:xfrm>
            <a:off x="2210774" y="5968444"/>
            <a:ext cx="11379960"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100" dirty="0"/>
              <a:t>10 GVE </a:t>
            </a:r>
            <a:r>
              <a:rPr lang="en-US" sz="2100" dirty="0"/>
              <a:t>auf </a:t>
            </a:r>
            <a:r>
              <a:rPr lang="pl-PL" sz="2100" dirty="0"/>
              <a:t>5 </a:t>
            </a:r>
            <a:r>
              <a:rPr lang="en-US" sz="2100" dirty="0"/>
              <a:t>ha = ~2 </a:t>
            </a:r>
            <a:r>
              <a:rPr lang="pl-PL" sz="2100" dirty="0"/>
              <a:t>GVE/ha</a:t>
            </a:r>
            <a:r>
              <a:rPr lang="en-US" sz="2100" dirty="0"/>
              <a:t>. Dies </a:t>
            </a:r>
            <a:r>
              <a:rPr lang="pl-PL" sz="2100" dirty="0"/>
              <a:t>steht im </a:t>
            </a:r>
            <a:r>
              <a:rPr lang="pl-PL" sz="2100" dirty="0" err="1"/>
              <a:t>Einklang </a:t>
            </a:r>
            <a:r>
              <a:rPr lang="pl-PL" sz="2100" dirty="0"/>
              <a:t>mit dem </a:t>
            </a:r>
            <a:r>
              <a:rPr lang="pl-PL" sz="2100" dirty="0" err="1"/>
              <a:t>Stickstoffgesetz</a:t>
            </a:r>
            <a:r>
              <a:rPr lang="pl-PL" sz="2100" dirty="0"/>
              <a:t>.</a:t>
            </a:r>
            <a:endParaRPr lang="en-US" sz="2100" dirty="0"/>
          </a:p>
        </p:txBody>
      </p:sp>
      <p:sp>
        <p:nvSpPr>
          <p:cNvPr id="2" name="TextBox 1">
            <a:extLst>
              <a:ext uri="{FF2B5EF4-FFF2-40B4-BE49-F238E27FC236}">
                <a16:creationId xmlns:a16="http://schemas.microsoft.com/office/drawing/2014/main" id="{11F4FD3F-B2D7-BF04-D4A7-0049CC170028}"/>
              </a:ext>
            </a:extLst>
          </p:cNvPr>
          <p:cNvSpPr txBox="1"/>
          <p:nvPr/>
        </p:nvSpPr>
        <p:spPr>
          <a:xfrm>
            <a:off x="8322576" y="6453431"/>
            <a:ext cx="3401662" cy="369332"/>
          </a:xfrm>
          <a:prstGeom prst="rect">
            <a:avLst/>
          </a:prstGeom>
          <a:solidFill>
            <a:srgbClr val="9DD8DE"/>
          </a:solidFill>
        </p:spPr>
        <p:txBody>
          <a:bodyPr wrap="square" rtlCol="0">
            <a:spAutoFit/>
          </a:bodyPr>
          <a:lstStyle/>
          <a:p>
            <a:endParaRPr lang="en-IE" dirty="0"/>
          </a:p>
        </p:txBody>
      </p:sp>
    </p:spTree>
    <p:extLst>
      <p:ext uri="{BB962C8B-B14F-4D97-AF65-F5344CB8AC3E}">
        <p14:creationId xmlns:p14="http://schemas.microsoft.com/office/powerpoint/2010/main" val="1091719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7000" y="386048"/>
            <a:ext cx="11012586" cy="803654"/>
          </a:xfrm>
        </p:spPr>
        <p:txBody>
          <a:bodyPr/>
          <a:lstStyle/>
          <a:p>
            <a:r>
              <a:rPr lang="pl-PL" b="1" dirty="0" err="1"/>
              <a:t>Beispiel für einen </a:t>
            </a:r>
            <a:r>
              <a:rPr lang="en-US" b="1" dirty="0" err="1"/>
              <a:t>Rotationsweideplan </a:t>
            </a:r>
            <a:r>
              <a:rPr lang="en-US" b="1" dirty="0"/>
              <a:t>für einen kleinen Betrieb</a:t>
            </a:r>
          </a:p>
        </p:txBody>
      </p:sp>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3561726" y="2001299"/>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WACHSTUMSJAHRESZEIT </a:t>
            </a:r>
            <a:r>
              <a:rPr lang="en-US" b="1" dirty="0" err="1"/>
              <a:t>Frühling </a:t>
            </a:r>
            <a:r>
              <a:rPr lang="en-US" b="1" dirty="0"/>
              <a:t>/ </a:t>
            </a:r>
            <a:r>
              <a:rPr lang="en-US" b="1" dirty="0" err="1"/>
              <a:t>Sommer</a:t>
            </a:r>
            <a:endParaRPr lang="en-US" b="1" dirty="0"/>
          </a:p>
        </p:txBody>
      </p:sp>
      <p:sp>
        <p:nvSpPr>
          <p:cNvPr id="39" name="Text Placeholder 4">
            <a:extLst>
              <a:ext uri="{FF2B5EF4-FFF2-40B4-BE49-F238E27FC236}">
                <a16:creationId xmlns:a16="http://schemas.microsoft.com/office/drawing/2014/main" id="{E371EA39-5E8C-4248-8162-05A514FE5FC3}"/>
              </a:ext>
            </a:extLst>
          </p:cNvPr>
          <p:cNvSpPr txBox="1">
            <a:spLocks/>
          </p:cNvSpPr>
          <p:nvPr/>
        </p:nvSpPr>
        <p:spPr>
          <a:xfrm>
            <a:off x="8382150" y="1597861"/>
            <a:ext cx="3167593"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GRAZUNGSDAUER/PADDOCK </a:t>
            </a:r>
            <a:r>
              <a:rPr lang="en-US" b="1" dirty="0"/>
              <a:t>2-4 Tage</a:t>
            </a:r>
            <a:endParaRPr lang="pl-PL" b="1" dirty="0"/>
          </a:p>
          <a:p>
            <a:pPr algn="ctr"/>
            <a:r>
              <a:rPr lang="en-US" b="1" dirty="0">
                <a:solidFill>
                  <a:srgbClr val="8BC540"/>
                </a:solidFill>
              </a:rPr>
              <a:t>RUHEZEIT </a:t>
            </a:r>
            <a:r>
              <a:rPr lang="en-US" b="1" dirty="0"/>
              <a:t>25-35 Tage</a:t>
            </a:r>
          </a:p>
          <a:p>
            <a:pPr algn="ctr"/>
            <a:endParaRPr lang="en-US" b="1" dirty="0"/>
          </a:p>
        </p:txBody>
      </p:sp>
      <p:pic>
        <p:nvPicPr>
          <p:cNvPr id="35" name="Obraz 34">
            <a:extLst>
              <a:ext uri="{FF2B5EF4-FFF2-40B4-BE49-F238E27FC236}">
                <a16:creationId xmlns:a16="http://schemas.microsoft.com/office/drawing/2014/main" id="{5D9D22C7-D31F-4D2D-8511-904C13F011D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726258" y="1528835"/>
            <a:ext cx="1602838" cy="1602838"/>
          </a:xfrm>
          <a:prstGeom prst="rect">
            <a:avLst/>
          </a:prstGeom>
        </p:spPr>
      </p:pic>
      <p:pic>
        <p:nvPicPr>
          <p:cNvPr id="24" name="Obraz 23">
            <a:extLst>
              <a:ext uri="{FF2B5EF4-FFF2-40B4-BE49-F238E27FC236}">
                <a16:creationId xmlns:a16="http://schemas.microsoft.com/office/drawing/2014/main" id="{130EDE2E-5EF3-48A2-8503-F1BCBF0851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2477" y="1522470"/>
            <a:ext cx="2175740" cy="2051130"/>
          </a:xfrm>
          <a:prstGeom prst="rect">
            <a:avLst/>
          </a:prstGeom>
        </p:spPr>
      </p:pic>
      <p:sp>
        <p:nvSpPr>
          <p:cNvPr id="53" name="Owal 52">
            <a:extLst>
              <a:ext uri="{FF2B5EF4-FFF2-40B4-BE49-F238E27FC236}">
                <a16:creationId xmlns:a16="http://schemas.microsoft.com/office/drawing/2014/main" id="{827E7845-2B5E-4B87-A4EE-2E82A88C9149}"/>
              </a:ext>
            </a:extLst>
          </p:cNvPr>
          <p:cNvSpPr/>
          <p:nvPr/>
        </p:nvSpPr>
        <p:spPr>
          <a:xfrm>
            <a:off x="617000" y="1528834"/>
            <a:ext cx="3223452" cy="1092705"/>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Text Placeholder 4">
            <a:extLst>
              <a:ext uri="{FF2B5EF4-FFF2-40B4-BE49-F238E27FC236}">
                <a16:creationId xmlns:a16="http://schemas.microsoft.com/office/drawing/2014/main" id="{E4EACD8F-8264-48AE-9301-C496ED5BE318}"/>
              </a:ext>
            </a:extLst>
          </p:cNvPr>
          <p:cNvSpPr txBox="1">
            <a:spLocks/>
          </p:cNvSpPr>
          <p:nvPr/>
        </p:nvSpPr>
        <p:spPr>
          <a:xfrm>
            <a:off x="3374345" y="4671597"/>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DORMANT SEASON </a:t>
            </a:r>
            <a:r>
              <a:rPr lang="en-US" b="1" dirty="0"/>
              <a:t>Herbst/Winter</a:t>
            </a:r>
          </a:p>
        </p:txBody>
      </p:sp>
      <p:sp>
        <p:nvSpPr>
          <p:cNvPr id="89" name="Text Placeholder 4">
            <a:extLst>
              <a:ext uri="{FF2B5EF4-FFF2-40B4-BE49-F238E27FC236}">
                <a16:creationId xmlns:a16="http://schemas.microsoft.com/office/drawing/2014/main" id="{E84BED0B-C398-4A8E-8BA7-CF9EED0ED2D1}"/>
              </a:ext>
            </a:extLst>
          </p:cNvPr>
          <p:cNvSpPr txBox="1">
            <a:spLocks/>
          </p:cNvSpPr>
          <p:nvPr/>
        </p:nvSpPr>
        <p:spPr>
          <a:xfrm>
            <a:off x="8329095" y="4184770"/>
            <a:ext cx="3167593"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GRAZUNGSDAUER/PADDOCK </a:t>
            </a:r>
            <a:r>
              <a:rPr lang="pl-PL" b="1" dirty="0"/>
              <a:t>5-10 </a:t>
            </a:r>
            <a:r>
              <a:rPr lang="en-US" b="1" dirty="0"/>
              <a:t>Tage</a:t>
            </a:r>
            <a:endParaRPr lang="pl-PL" b="1" dirty="0"/>
          </a:p>
          <a:p>
            <a:pPr algn="ctr"/>
            <a:r>
              <a:rPr lang="en-US" b="1" dirty="0">
                <a:solidFill>
                  <a:srgbClr val="8BC540"/>
                </a:solidFill>
              </a:rPr>
              <a:t>RUHEZEIT </a:t>
            </a:r>
            <a:r>
              <a:rPr lang="pl-PL" b="1" dirty="0"/>
              <a:t>60+ </a:t>
            </a:r>
            <a:r>
              <a:rPr lang="pl-PL" b="1" dirty="0" err="1"/>
              <a:t>Tage</a:t>
            </a:r>
            <a:endParaRPr lang="en-US" b="1" dirty="0"/>
          </a:p>
          <a:p>
            <a:pPr algn="ctr"/>
            <a:endParaRPr lang="en-US" b="1" dirty="0"/>
          </a:p>
        </p:txBody>
      </p:sp>
      <p:pic>
        <p:nvPicPr>
          <p:cNvPr id="90" name="Obraz 89">
            <a:extLst>
              <a:ext uri="{FF2B5EF4-FFF2-40B4-BE49-F238E27FC236}">
                <a16:creationId xmlns:a16="http://schemas.microsoft.com/office/drawing/2014/main" id="{A6AC1844-DFE5-4EE3-A236-8AAB93AC77C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708768" y="4231154"/>
            <a:ext cx="1602838" cy="1602838"/>
          </a:xfrm>
          <a:prstGeom prst="rect">
            <a:avLst/>
          </a:prstGeom>
        </p:spPr>
      </p:pic>
      <p:pic>
        <p:nvPicPr>
          <p:cNvPr id="91" name="Obraz 90">
            <a:extLst>
              <a:ext uri="{FF2B5EF4-FFF2-40B4-BE49-F238E27FC236}">
                <a16:creationId xmlns:a16="http://schemas.microsoft.com/office/drawing/2014/main" id="{6E849030-412F-4A90-98B1-D00035CD11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165" y="4097533"/>
            <a:ext cx="2201688" cy="2075591"/>
          </a:xfrm>
          <a:prstGeom prst="rect">
            <a:avLst/>
          </a:prstGeom>
        </p:spPr>
      </p:pic>
      <p:sp>
        <p:nvSpPr>
          <p:cNvPr id="92" name="Owal 91">
            <a:extLst>
              <a:ext uri="{FF2B5EF4-FFF2-40B4-BE49-F238E27FC236}">
                <a16:creationId xmlns:a16="http://schemas.microsoft.com/office/drawing/2014/main" id="{36939EFA-0985-4D2A-97E4-47BDBD575A8A}"/>
              </a:ext>
            </a:extLst>
          </p:cNvPr>
          <p:cNvSpPr/>
          <p:nvPr/>
        </p:nvSpPr>
        <p:spPr>
          <a:xfrm>
            <a:off x="537157" y="5160996"/>
            <a:ext cx="3223452" cy="1092705"/>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10" name="Łącznik prosty 109">
            <a:extLst>
              <a:ext uri="{FF2B5EF4-FFF2-40B4-BE49-F238E27FC236}">
                <a16:creationId xmlns:a16="http://schemas.microsoft.com/office/drawing/2014/main" id="{3A384B6D-3D14-4ADF-9DC4-D9355247F542}"/>
              </a:ext>
            </a:extLst>
          </p:cNvPr>
          <p:cNvCxnSpPr/>
          <p:nvPr/>
        </p:nvCxnSpPr>
        <p:spPr>
          <a:xfrm>
            <a:off x="537157" y="3681413"/>
            <a:ext cx="11012586" cy="0"/>
          </a:xfrm>
          <a:prstGeom prst="line">
            <a:avLst/>
          </a:prstGeom>
          <a:ln w="44450">
            <a:solidFill>
              <a:srgbClr val="8BC5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707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38518" y="1418330"/>
            <a:ext cx="3305308" cy="489399"/>
          </a:xfrm>
        </p:spPr>
        <p:txBody>
          <a:bodyPr/>
          <a:lstStyle/>
          <a:p>
            <a:pPr algn="ctr"/>
            <a:r>
              <a:rPr lang="pl-PL" b="1" dirty="0"/>
              <a:t>FORSTTYP </a:t>
            </a:r>
          </a:p>
          <a:p>
            <a:pPr algn="ctr"/>
            <a:r>
              <a:rPr lang="en-US" b="1" dirty="0" err="1"/>
              <a:t>vielfältige </a:t>
            </a:r>
            <a:r>
              <a:rPr lang="en-US" b="1" dirty="0"/>
              <a:t>Polykulturen aus Weidelgras, Klee und einheimischen Gräsern.</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25513" y="385375"/>
            <a:ext cx="11151663" cy="803654"/>
          </a:xfrm>
        </p:spPr>
        <p:txBody>
          <a:bodyPr/>
          <a:lstStyle/>
          <a:p>
            <a:r>
              <a:rPr lang="pl-PL" b="1" dirty="0" err="1"/>
              <a:t>Beispiel für einen </a:t>
            </a:r>
            <a:r>
              <a:rPr lang="en-US" b="1" dirty="0" err="1"/>
              <a:t>Rotationsweideplan </a:t>
            </a:r>
            <a:r>
              <a:rPr lang="en-US" b="1" dirty="0"/>
              <a:t>für einen kleinen Betrieb</a:t>
            </a:r>
          </a:p>
        </p:txBody>
      </p:sp>
      <p:grpSp>
        <p:nvGrpSpPr>
          <p:cNvPr id="17" name="Grupa 16">
            <a:extLst>
              <a:ext uri="{FF2B5EF4-FFF2-40B4-BE49-F238E27FC236}">
                <a16:creationId xmlns:a16="http://schemas.microsoft.com/office/drawing/2014/main" id="{390B9647-CB37-4F88-9DA4-823394C5DEE0}"/>
              </a:ext>
            </a:extLst>
          </p:cNvPr>
          <p:cNvGrpSpPr/>
          <p:nvPr/>
        </p:nvGrpSpPr>
        <p:grpSpPr>
          <a:xfrm>
            <a:off x="846205" y="2775814"/>
            <a:ext cx="3305308" cy="624177"/>
            <a:chOff x="476570" y="3169456"/>
            <a:chExt cx="4274547" cy="624177"/>
          </a:xfrm>
        </p:grpSpPr>
        <p:pic>
          <p:nvPicPr>
            <p:cNvPr id="13" name="Obraz 12">
              <a:extLst>
                <a:ext uri="{FF2B5EF4-FFF2-40B4-BE49-F238E27FC236}">
                  <a16:creationId xmlns:a16="http://schemas.microsoft.com/office/drawing/2014/main" id="{CDF152DD-ADBF-4BD0-B1A3-E3685BB156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6570" y="3318272"/>
              <a:ext cx="4274547" cy="475361"/>
            </a:xfrm>
            <a:prstGeom prst="rect">
              <a:avLst/>
            </a:prstGeom>
          </p:spPr>
        </p:pic>
        <p:pic>
          <p:nvPicPr>
            <p:cNvPr id="16" name="Obraz 15">
              <a:extLst>
                <a:ext uri="{FF2B5EF4-FFF2-40B4-BE49-F238E27FC236}">
                  <a16:creationId xmlns:a16="http://schemas.microsoft.com/office/drawing/2014/main" id="{4FC899CE-C32E-48A7-BD5A-6306AC8445A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859894" y="3230580"/>
              <a:ext cx="398171" cy="398171"/>
            </a:xfrm>
            <a:prstGeom prst="rect">
              <a:avLst/>
            </a:prstGeom>
          </p:spPr>
        </p:pic>
        <p:pic>
          <p:nvPicPr>
            <p:cNvPr id="25" name="Obraz 24">
              <a:extLst>
                <a:ext uri="{FF2B5EF4-FFF2-40B4-BE49-F238E27FC236}">
                  <a16:creationId xmlns:a16="http://schemas.microsoft.com/office/drawing/2014/main" id="{5008F791-BD2F-454C-A4DE-8917E3485389}"/>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012294" y="3382980"/>
              <a:ext cx="398171" cy="398171"/>
            </a:xfrm>
            <a:prstGeom prst="rect">
              <a:avLst/>
            </a:prstGeom>
          </p:spPr>
        </p:pic>
        <p:pic>
          <p:nvPicPr>
            <p:cNvPr id="26" name="Obraz 25">
              <a:extLst>
                <a:ext uri="{FF2B5EF4-FFF2-40B4-BE49-F238E27FC236}">
                  <a16:creationId xmlns:a16="http://schemas.microsoft.com/office/drawing/2014/main" id="{B9B56196-1A66-4A62-BA4D-55AD7481D09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036884" y="3355056"/>
              <a:ext cx="398171" cy="398171"/>
            </a:xfrm>
            <a:prstGeom prst="rect">
              <a:avLst/>
            </a:prstGeom>
          </p:spPr>
        </p:pic>
        <p:pic>
          <p:nvPicPr>
            <p:cNvPr id="28" name="Obraz 27">
              <a:extLst>
                <a:ext uri="{FF2B5EF4-FFF2-40B4-BE49-F238E27FC236}">
                  <a16:creationId xmlns:a16="http://schemas.microsoft.com/office/drawing/2014/main" id="{ADDC7260-FC50-4122-AADC-53576A40A49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872524" y="3386602"/>
              <a:ext cx="398171" cy="398171"/>
            </a:xfrm>
            <a:prstGeom prst="rect">
              <a:avLst/>
            </a:prstGeom>
          </p:spPr>
        </p:pic>
        <p:pic>
          <p:nvPicPr>
            <p:cNvPr id="29" name="Obraz 28">
              <a:extLst>
                <a:ext uri="{FF2B5EF4-FFF2-40B4-BE49-F238E27FC236}">
                  <a16:creationId xmlns:a16="http://schemas.microsoft.com/office/drawing/2014/main" id="{DCCFDB34-D4C8-4839-9D83-9926F8FBA55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2374623" y="3371655"/>
              <a:ext cx="398171" cy="398171"/>
            </a:xfrm>
            <a:prstGeom prst="rect">
              <a:avLst/>
            </a:prstGeom>
          </p:spPr>
        </p:pic>
        <p:pic>
          <p:nvPicPr>
            <p:cNvPr id="30" name="Obraz 29">
              <a:extLst>
                <a:ext uri="{FF2B5EF4-FFF2-40B4-BE49-F238E27FC236}">
                  <a16:creationId xmlns:a16="http://schemas.microsoft.com/office/drawing/2014/main" id="{CBFF361A-8C97-4245-ACA1-1DEC8C637BC6}"/>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621895" y="3345870"/>
              <a:ext cx="398171" cy="398171"/>
            </a:xfrm>
            <a:prstGeom prst="rect">
              <a:avLst/>
            </a:prstGeom>
          </p:spPr>
        </p:pic>
        <p:pic>
          <p:nvPicPr>
            <p:cNvPr id="31" name="Obraz 30">
              <a:extLst>
                <a:ext uri="{FF2B5EF4-FFF2-40B4-BE49-F238E27FC236}">
                  <a16:creationId xmlns:a16="http://schemas.microsoft.com/office/drawing/2014/main" id="{3CAB6702-DB41-462E-907E-5E2E4B24B8B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999084" y="3319542"/>
              <a:ext cx="398171" cy="398171"/>
            </a:xfrm>
            <a:prstGeom prst="rect">
              <a:avLst/>
            </a:prstGeom>
          </p:spPr>
        </p:pic>
        <p:pic>
          <p:nvPicPr>
            <p:cNvPr id="32" name="Obraz 31">
              <a:extLst>
                <a:ext uri="{FF2B5EF4-FFF2-40B4-BE49-F238E27FC236}">
                  <a16:creationId xmlns:a16="http://schemas.microsoft.com/office/drawing/2014/main" id="{2406F1B3-D8C0-4432-87F8-C575E012F62B}"/>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517707" y="3169456"/>
              <a:ext cx="398171" cy="398171"/>
            </a:xfrm>
            <a:prstGeom prst="rect">
              <a:avLst/>
            </a:prstGeom>
          </p:spPr>
        </p:pic>
        <p:pic>
          <p:nvPicPr>
            <p:cNvPr id="33" name="Obraz 32">
              <a:extLst>
                <a:ext uri="{FF2B5EF4-FFF2-40B4-BE49-F238E27FC236}">
                  <a16:creationId xmlns:a16="http://schemas.microsoft.com/office/drawing/2014/main" id="{F00B5781-8C24-4A06-8362-424D6572E539}"/>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4248384" y="3273631"/>
              <a:ext cx="398171" cy="398171"/>
            </a:xfrm>
            <a:prstGeom prst="rect">
              <a:avLst/>
            </a:prstGeom>
          </p:spPr>
        </p:pic>
        <p:pic>
          <p:nvPicPr>
            <p:cNvPr id="34" name="Obraz 33">
              <a:extLst>
                <a:ext uri="{FF2B5EF4-FFF2-40B4-BE49-F238E27FC236}">
                  <a16:creationId xmlns:a16="http://schemas.microsoft.com/office/drawing/2014/main" id="{22CF2DDB-1398-4066-ACE1-D951107F11D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522194" y="3329949"/>
              <a:ext cx="398171" cy="398171"/>
            </a:xfrm>
            <a:prstGeom prst="rect">
              <a:avLst/>
            </a:prstGeom>
          </p:spPr>
        </p:pic>
      </p:grpSp>
      <p:sp>
        <p:nvSpPr>
          <p:cNvPr id="44" name="Text Placeholder 4">
            <a:extLst>
              <a:ext uri="{FF2B5EF4-FFF2-40B4-BE49-F238E27FC236}">
                <a16:creationId xmlns:a16="http://schemas.microsoft.com/office/drawing/2014/main" id="{B6786724-19CD-49D3-8A38-8EBACF1C12FD}"/>
              </a:ext>
            </a:extLst>
          </p:cNvPr>
          <p:cNvSpPr txBox="1">
            <a:spLocks/>
          </p:cNvSpPr>
          <p:nvPr/>
        </p:nvSpPr>
        <p:spPr>
          <a:xfrm>
            <a:off x="8601199" y="1656385"/>
            <a:ext cx="2975977" cy="1849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200" b="1" dirty="0"/>
              <a:t>FORSTHÖHE </a:t>
            </a:r>
          </a:p>
          <a:p>
            <a:pPr algn="ctr"/>
            <a:r>
              <a:rPr lang="en-US" sz="2200" b="1" dirty="0"/>
              <a:t>weiden, wenn die Gräser 20-30 cm hoch sind, und rotieren, wenn sie auf </a:t>
            </a:r>
            <a:r>
              <a:rPr lang="pl-PL" sz="2200" b="1" dirty="0"/>
              <a:t>~7-10 </a:t>
            </a:r>
            <a:r>
              <a:rPr lang="en-US" sz="2200" b="1" dirty="0"/>
              <a:t>cm </a:t>
            </a:r>
            <a:r>
              <a:rPr lang="pl-PL" sz="2200" b="1" dirty="0"/>
              <a:t>abgeweidet </a:t>
            </a:r>
            <a:r>
              <a:rPr lang="en-US" sz="2200" b="1" dirty="0"/>
              <a:t>sind.</a:t>
            </a:r>
          </a:p>
        </p:txBody>
      </p:sp>
      <p:pic>
        <p:nvPicPr>
          <p:cNvPr id="14" name="Obraz 13">
            <a:extLst>
              <a:ext uri="{FF2B5EF4-FFF2-40B4-BE49-F238E27FC236}">
                <a16:creationId xmlns:a16="http://schemas.microsoft.com/office/drawing/2014/main" id="{7B8C1B2B-5165-4AEB-816A-9D96DDF672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03212" y="1347170"/>
            <a:ext cx="1478566" cy="1380241"/>
          </a:xfrm>
          <a:prstGeom prst="rect">
            <a:avLst/>
          </a:prstGeom>
        </p:spPr>
      </p:pic>
      <p:pic>
        <p:nvPicPr>
          <p:cNvPr id="37" name="Obraz 36">
            <a:extLst>
              <a:ext uri="{FF2B5EF4-FFF2-40B4-BE49-F238E27FC236}">
                <a16:creationId xmlns:a16="http://schemas.microsoft.com/office/drawing/2014/main" id="{F9D33E20-1C98-4340-A9DD-8524D65995B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03212" y="2944961"/>
            <a:ext cx="1478565" cy="472570"/>
          </a:xfrm>
          <a:prstGeom prst="rect">
            <a:avLst/>
          </a:prstGeom>
        </p:spPr>
      </p:pic>
      <p:sp>
        <p:nvSpPr>
          <p:cNvPr id="15" name="Strzałka: w górę 14">
            <a:extLst>
              <a:ext uri="{FF2B5EF4-FFF2-40B4-BE49-F238E27FC236}">
                <a16:creationId xmlns:a16="http://schemas.microsoft.com/office/drawing/2014/main" id="{B03E070C-B1AC-4AAC-8584-367279B99784}"/>
              </a:ext>
            </a:extLst>
          </p:cNvPr>
          <p:cNvSpPr/>
          <p:nvPr/>
        </p:nvSpPr>
        <p:spPr>
          <a:xfrm>
            <a:off x="6001902" y="1671552"/>
            <a:ext cx="165843" cy="1028964"/>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trzałka: w górę 37">
            <a:extLst>
              <a:ext uri="{FF2B5EF4-FFF2-40B4-BE49-F238E27FC236}">
                <a16:creationId xmlns:a16="http://schemas.microsoft.com/office/drawing/2014/main" id="{FC2DDAFC-4757-46B7-A797-663A585A726E}"/>
              </a:ext>
            </a:extLst>
          </p:cNvPr>
          <p:cNvSpPr/>
          <p:nvPr/>
        </p:nvSpPr>
        <p:spPr>
          <a:xfrm>
            <a:off x="6001902" y="3065773"/>
            <a:ext cx="165843" cy="360000"/>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Text Placeholder 4">
            <a:extLst>
              <a:ext uri="{FF2B5EF4-FFF2-40B4-BE49-F238E27FC236}">
                <a16:creationId xmlns:a16="http://schemas.microsoft.com/office/drawing/2014/main" id="{100B608A-B0DF-430A-92A0-F60761673569}"/>
              </a:ext>
            </a:extLst>
          </p:cNvPr>
          <p:cNvSpPr txBox="1">
            <a:spLocks/>
          </p:cNvSpPr>
          <p:nvPr/>
        </p:nvSpPr>
        <p:spPr>
          <a:xfrm>
            <a:off x="6084823" y="1998248"/>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20-30 cm</a:t>
            </a:r>
            <a:endParaRPr lang="en-US" b="1" dirty="0"/>
          </a:p>
        </p:txBody>
      </p:sp>
      <p:sp>
        <p:nvSpPr>
          <p:cNvPr id="43" name="Text Placeholder 4">
            <a:extLst>
              <a:ext uri="{FF2B5EF4-FFF2-40B4-BE49-F238E27FC236}">
                <a16:creationId xmlns:a16="http://schemas.microsoft.com/office/drawing/2014/main" id="{05482F21-A056-41FC-A701-2B8668708331}"/>
              </a:ext>
            </a:extLst>
          </p:cNvPr>
          <p:cNvSpPr txBox="1">
            <a:spLocks/>
          </p:cNvSpPr>
          <p:nvPr/>
        </p:nvSpPr>
        <p:spPr>
          <a:xfrm>
            <a:off x="6047615" y="3064859"/>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7-10 cm</a:t>
            </a:r>
            <a:endParaRPr lang="en-US" b="1" dirty="0"/>
          </a:p>
        </p:txBody>
      </p:sp>
      <mc:AlternateContent xmlns:mc="http://schemas.openxmlformats.org/markup-compatibility/2006">
        <mc:Choice xmlns:am3d="http://schemas.microsoft.com/office/drawing/2017/model3d" Requires="am3d">
          <p:graphicFrame>
            <p:nvGraphicFramePr>
              <p:cNvPr id="49" name="Model 3D 48" descr="Green checkmark">
                <a:extLst>
                  <a:ext uri="{FF2B5EF4-FFF2-40B4-BE49-F238E27FC236}">
                    <a16:creationId xmlns:a16="http://schemas.microsoft.com/office/drawing/2014/main" id="{1948ED83-5598-47CB-9AD9-511EA775EF8E}"/>
                  </a:ext>
                </a:extLst>
              </p:cNvPr>
              <p:cNvGraphicFramePr>
                <a:graphicFrameLocks noChangeAspect="1"/>
              </p:cNvGraphicFramePr>
              <p:nvPr>
                <p:extLst>
                  <p:ext uri="{D42A27DB-BD31-4B8C-83A1-F6EECF244321}">
                    <p14:modId xmlns:p14="http://schemas.microsoft.com/office/powerpoint/2010/main" val="2752677078"/>
                  </p:ext>
                </p:extLst>
              </p:nvPr>
            </p:nvGraphicFramePr>
            <p:xfrm>
              <a:off x="7528697" y="1597685"/>
              <a:ext cx="1160835" cy="1058510"/>
            </p:xfrm>
            <a:graphic>
              <a:graphicData uri="http://schemas.microsoft.com/office/drawing/2017/model3d">
                <am3d:model3d r:embed="rId7">
                  <am3d:spPr>
                    <a:xfrm>
                      <a:off x="0" y="0"/>
                      <a:ext cx="1160835" cy="1058510"/>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889087" ay="-163534" az="43243"/>
                    <am3d:postTrans dx="0" dy="0" dz="0"/>
                  </am3d:trans>
                  <am3d:raster rName="Office3DRenderer" rVer="16.0.8326">
                    <am3d:blip r:embed="rId8"/>
                  </am3d:raster>
                  <am3d:objViewport viewportSz="15414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Model 3D 48" descr="Green checkmark">
                <a:extLst>
                  <a:ext uri="{FF2B5EF4-FFF2-40B4-BE49-F238E27FC236}">
                    <a16:creationId xmlns:a16="http://schemas.microsoft.com/office/drawing/2014/main" id="{1948ED83-5598-47CB-9AD9-511EA775EF8E}"/>
                  </a:ext>
                </a:extLst>
              </p:cNvPr>
              <p:cNvPicPr>
                <a:picLocks noGrp="1" noRot="1" noChangeAspect="1" noMove="1" noResize="1" noEditPoints="1" noAdjustHandles="1" noChangeArrowheads="1" noChangeShapeType="1" noCrop="1"/>
              </p:cNvPicPr>
              <p:nvPr/>
            </p:nvPicPr>
            <p:blipFill>
              <a:blip r:embed="rId8"/>
              <a:stretch>
                <a:fillRect/>
              </a:stretch>
            </p:blipFill>
            <p:spPr>
              <a:xfrm>
                <a:off x="7528697" y="1597685"/>
                <a:ext cx="1160835" cy="105851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0" name="Model 3D 49" descr="Red X">
                <a:extLst>
                  <a:ext uri="{FF2B5EF4-FFF2-40B4-BE49-F238E27FC236}">
                    <a16:creationId xmlns:a16="http://schemas.microsoft.com/office/drawing/2014/main" id="{7EEADF83-FCBF-4B5B-A635-85F8D72206EC}"/>
                  </a:ext>
                </a:extLst>
              </p:cNvPr>
              <p:cNvGraphicFramePr>
                <a:graphicFrameLocks noChangeAspect="1"/>
              </p:cNvGraphicFramePr>
              <p:nvPr>
                <p:extLst>
                  <p:ext uri="{D42A27DB-BD31-4B8C-83A1-F6EECF244321}">
                    <p14:modId xmlns:p14="http://schemas.microsoft.com/office/powerpoint/2010/main" val="2903024543"/>
                  </p:ext>
                </p:extLst>
              </p:nvPr>
            </p:nvGraphicFramePr>
            <p:xfrm>
              <a:off x="7590265" y="2752767"/>
              <a:ext cx="736338" cy="752973"/>
            </p:xfrm>
            <a:graphic>
              <a:graphicData uri="http://schemas.microsoft.com/office/drawing/2017/model3d">
                <am3d:model3d r:embed="rId9">
                  <am3d:spPr>
                    <a:xfrm>
                      <a:off x="0" y="0"/>
                      <a:ext cx="736338" cy="75297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10"/>
                  </am3d:raster>
                  <am3d:objViewport viewportSz="11045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0" name="Model 3D 49" descr="Red X">
                <a:extLst>
                  <a:ext uri="{FF2B5EF4-FFF2-40B4-BE49-F238E27FC236}">
                    <a16:creationId xmlns:a16="http://schemas.microsoft.com/office/drawing/2014/main" id="{7EEADF83-FCBF-4B5B-A635-85F8D72206EC}"/>
                  </a:ext>
                </a:extLst>
              </p:cNvPr>
              <p:cNvPicPr>
                <a:picLocks noGrp="1" noRot="1" noChangeAspect="1" noMove="1" noResize="1" noEditPoints="1" noAdjustHandles="1" noChangeArrowheads="1" noChangeShapeType="1" noCrop="1"/>
              </p:cNvPicPr>
              <p:nvPr/>
            </p:nvPicPr>
            <p:blipFill>
              <a:blip r:embed="rId10"/>
              <a:stretch>
                <a:fillRect/>
              </a:stretch>
            </p:blipFill>
            <p:spPr>
              <a:xfrm>
                <a:off x="7590265" y="2752767"/>
                <a:ext cx="736338" cy="752973"/>
              </a:xfrm>
              <a:prstGeom prst="rect">
                <a:avLst/>
              </a:prstGeom>
            </p:spPr>
          </p:pic>
        </mc:Fallback>
      </mc:AlternateContent>
      <p:sp>
        <p:nvSpPr>
          <p:cNvPr id="2" name="Prostokąt 1">
            <a:extLst>
              <a:ext uri="{FF2B5EF4-FFF2-40B4-BE49-F238E27FC236}">
                <a16:creationId xmlns:a16="http://schemas.microsoft.com/office/drawing/2014/main" id="{6CD91CA2-C8FA-4823-8A06-02B98E4A7804}"/>
              </a:ext>
            </a:extLst>
          </p:cNvPr>
          <p:cNvSpPr/>
          <p:nvPr/>
        </p:nvSpPr>
        <p:spPr>
          <a:xfrm>
            <a:off x="761668" y="3600695"/>
            <a:ext cx="11244404" cy="2497607"/>
          </a:xfrm>
          <a:prstGeom prst="rect">
            <a:avLst/>
          </a:prstGeom>
        </p:spPr>
        <p:txBody>
          <a:bodyPr wrap="square">
            <a:spAutoFit/>
          </a:bodyPr>
          <a:lstStyle/>
          <a:p>
            <a:pPr>
              <a:lnSpc>
                <a:spcPct val="107000"/>
              </a:lnSpc>
              <a:spcAft>
                <a:spcPts val="800"/>
              </a:spcAft>
            </a:pPr>
            <a:r>
              <a:rPr lang="en-US" sz="2100" dirty="0">
                <a:solidFill>
                  <a:srgbClr val="000000"/>
                </a:solidFill>
                <a:latin typeface="Calibri" panose="020F0502020204030204" pitchFamily="34" charset="0"/>
                <a:ea typeface="Calibri" panose="020F0502020204030204" pitchFamily="34" charset="0"/>
                <a:cs typeface="Vrinda" panose="020B0502040204020203" pitchFamily="34" charset="0"/>
              </a:rPr>
              <a:t>Ruhezeiten </a:t>
            </a:r>
            <a:r>
              <a:rPr lang="pl-PL" sz="2100" dirty="0" err="1">
                <a:solidFill>
                  <a:srgbClr val="000000"/>
                </a:solidFill>
                <a:latin typeface="Calibri" panose="020F0502020204030204" pitchFamily="34" charset="0"/>
                <a:ea typeface="Calibri" panose="020F0502020204030204" pitchFamily="34" charset="0"/>
                <a:cs typeface="Vrinda" panose="020B0502040204020203" pitchFamily="34" charset="0"/>
              </a:rPr>
              <a:t>sollten </a:t>
            </a:r>
            <a:r>
              <a:rPr lang="en-US" sz="2100" dirty="0">
                <a:solidFill>
                  <a:srgbClr val="000000"/>
                </a:solidFill>
                <a:latin typeface="Calibri" panose="020F0502020204030204" pitchFamily="34" charset="0"/>
                <a:ea typeface="Calibri" panose="020F0502020204030204" pitchFamily="34" charset="0"/>
                <a:cs typeface="Vrinda" panose="020B0502040204020203" pitchFamily="34" charset="0"/>
              </a:rPr>
              <a:t>bei Trockenheit oder starkem Regen eingelegt werden, um die Gesundheit der Weide zu schützen. Bei der Rotationsweidehaltung wird das Vieh zwischen kleinen, qualitativ hochwertigen Weideabschnitten (Paddocks) so umgetrieben, dass die Tiere die gesamte Fläche gleichmäßig abweiden, bevor sie in einen neuen Abschnitt mit frischem Futter umziehen. </a:t>
            </a:r>
            <a:r>
              <a:rPr lang="pl-PL" sz="2100" b="1" dirty="0">
                <a:solidFill>
                  <a:srgbClr val="000000"/>
                </a:solidFill>
                <a:latin typeface="Calibri" panose="020F0502020204030204" pitchFamily="34" charset="0"/>
                <a:ea typeface="Calibri" panose="020F0502020204030204" pitchFamily="34" charset="0"/>
                <a:cs typeface="Vrinda" panose="020B0502040204020203" pitchFamily="34" charset="0"/>
              </a:rPr>
              <a:t>Der </a:t>
            </a:r>
            <a:r>
              <a:rPr lang="pl-PL" sz="2100" b="1" dirty="0" err="1">
                <a:solidFill>
                  <a:srgbClr val="000000"/>
                </a:solidFill>
                <a:latin typeface="Calibri" panose="020F0502020204030204" pitchFamily="34" charset="0"/>
                <a:ea typeface="Calibri" panose="020F0502020204030204" pitchFamily="34" charset="0"/>
                <a:cs typeface="Vrinda" panose="020B0502040204020203" pitchFamily="34" charset="0"/>
              </a:rPr>
              <a:t>Körperzustand </a:t>
            </a:r>
            <a:r>
              <a:rPr lang="en-US" sz="2100" b="1" dirty="0">
                <a:solidFill>
                  <a:srgbClr val="000000"/>
                </a:solidFill>
                <a:latin typeface="Calibri" panose="020F0502020204030204" pitchFamily="34" charset="0"/>
                <a:ea typeface="Calibri" panose="020F0502020204030204" pitchFamily="34" charset="0"/>
                <a:cs typeface="Vrinda" panose="020B0502040204020203" pitchFamily="34" charset="0"/>
              </a:rPr>
              <a:t>und die Gesundheit </a:t>
            </a:r>
            <a:r>
              <a:rPr lang="en-US" sz="2100" b="1" dirty="0" err="1">
                <a:solidFill>
                  <a:srgbClr val="000000"/>
                </a:solidFill>
                <a:latin typeface="Calibri" panose="020F0502020204030204" pitchFamily="34" charset="0"/>
                <a:ea typeface="Calibri" panose="020F0502020204030204" pitchFamily="34" charset="0"/>
                <a:cs typeface="Vrinda" panose="020B0502040204020203" pitchFamily="34" charset="0"/>
              </a:rPr>
              <a:t>der Tiere </a:t>
            </a:r>
            <a:r>
              <a:rPr lang="pl-PL" sz="2100" b="1" dirty="0" err="1">
                <a:solidFill>
                  <a:srgbClr val="000000"/>
                </a:solidFill>
                <a:latin typeface="Calibri" panose="020F0502020204030204" pitchFamily="34" charset="0"/>
                <a:ea typeface="Calibri" panose="020F0502020204030204" pitchFamily="34" charset="0"/>
                <a:cs typeface="Vrinda" panose="020B0502040204020203" pitchFamily="34" charset="0"/>
              </a:rPr>
              <a:t>sollten überwacht werden</a:t>
            </a:r>
            <a:r>
              <a:rPr lang="en-US" sz="2100" b="1" dirty="0">
                <a:solidFill>
                  <a:srgbClr val="000000"/>
                </a:solidFill>
                <a:latin typeface="Calibri" panose="020F0502020204030204" pitchFamily="34" charset="0"/>
                <a:ea typeface="Calibri" panose="020F0502020204030204" pitchFamily="34" charset="0"/>
                <a:cs typeface="Vrinda" panose="020B0502040204020203" pitchFamily="34" charset="0"/>
              </a:rPr>
              <a:t>, um sicherzustellen, dass das Futter den Nährstoffanforderungen entspricht. Bieten Sie Heu oder gelagertes Futter an, wenn die Weide nicht ausreichend nachwächst.</a:t>
            </a:r>
            <a:endParaRPr lang="pl-PL" sz="2100" b="1" dirty="0"/>
          </a:p>
        </p:txBody>
      </p:sp>
    </p:spTree>
    <p:extLst>
      <p:ext uri="{BB962C8B-B14F-4D97-AF65-F5344CB8AC3E}">
        <p14:creationId xmlns:p14="http://schemas.microsoft.com/office/powerpoint/2010/main" val="2345910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82519" y="463358"/>
            <a:ext cx="12066408" cy="803654"/>
          </a:xfrm>
        </p:spPr>
        <p:txBody>
          <a:bodyPr/>
          <a:lstStyle/>
          <a:p>
            <a:r>
              <a:rPr lang="en-US" b="1" dirty="0"/>
              <a:t>Beispiel für </a:t>
            </a:r>
            <a:r>
              <a:rPr lang="en-US" b="1" dirty="0" err="1"/>
              <a:t>einen Fruchtfolgeplan </a:t>
            </a:r>
            <a:r>
              <a:rPr lang="pl-PL" b="1" dirty="0"/>
              <a:t>in der </a:t>
            </a:r>
            <a:r>
              <a:rPr lang="en-US" b="1" dirty="0" err="1"/>
              <a:t>Vegetationsperiode</a:t>
            </a:r>
            <a:endParaRPr lang="en-US" b="1" dirty="0"/>
          </a:p>
        </p:txBody>
      </p:sp>
      <p:grpSp>
        <p:nvGrpSpPr>
          <p:cNvPr id="93" name="Grupa 92">
            <a:extLst>
              <a:ext uri="{FF2B5EF4-FFF2-40B4-BE49-F238E27FC236}">
                <a16:creationId xmlns:a16="http://schemas.microsoft.com/office/drawing/2014/main" id="{1CE95E97-2097-404B-BDF2-5934D44EFE8B}"/>
              </a:ext>
            </a:extLst>
          </p:cNvPr>
          <p:cNvGrpSpPr/>
          <p:nvPr/>
        </p:nvGrpSpPr>
        <p:grpSpPr>
          <a:xfrm>
            <a:off x="1166661" y="1166321"/>
            <a:ext cx="10389637" cy="4758096"/>
            <a:chOff x="1166661" y="1049951"/>
            <a:chExt cx="10389637" cy="4758096"/>
          </a:xfrm>
        </p:grpSpPr>
        <p:sp>
          <p:nvSpPr>
            <p:cNvPr id="11" name="Dowolny kształt: kształt 10">
              <a:extLst>
                <a:ext uri="{FF2B5EF4-FFF2-40B4-BE49-F238E27FC236}">
                  <a16:creationId xmlns:a16="http://schemas.microsoft.com/office/drawing/2014/main" id="{97C2EA49-43A6-40AC-AEFE-AEADB663DB63}"/>
                </a:ext>
              </a:extLst>
            </p:cNvPr>
            <p:cNvSpPr/>
            <p:nvPr/>
          </p:nvSpPr>
          <p:spPr>
            <a:xfrm>
              <a:off x="1166661" y="104995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DAY</a:t>
              </a:r>
            </a:p>
          </p:txBody>
        </p:sp>
        <p:sp>
          <p:nvSpPr>
            <p:cNvPr id="12" name="Strzałka: w prawo 11">
              <a:extLst>
                <a:ext uri="{FF2B5EF4-FFF2-40B4-BE49-F238E27FC236}">
                  <a16:creationId xmlns:a16="http://schemas.microsoft.com/office/drawing/2014/main" id="{DF5D895E-70D8-4AA5-9481-07C466566B54}"/>
                </a:ext>
              </a:extLst>
            </p:cNvPr>
            <p:cNvSpPr/>
            <p:nvPr/>
          </p:nvSpPr>
          <p:spPr>
            <a:xfrm rot="5400000">
              <a:off x="1875367"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18" name="Dowolny kształt: kształt 17">
              <a:extLst>
                <a:ext uri="{FF2B5EF4-FFF2-40B4-BE49-F238E27FC236}">
                  <a16:creationId xmlns:a16="http://schemas.microsoft.com/office/drawing/2014/main" id="{671C873F-7210-4AEF-8CE3-9BE8C60A7552}"/>
                </a:ext>
              </a:extLst>
            </p:cNvPr>
            <p:cNvSpPr/>
            <p:nvPr/>
          </p:nvSpPr>
          <p:spPr>
            <a:xfrm>
              <a:off x="1166661" y="187878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1-3</a:t>
              </a:r>
            </a:p>
          </p:txBody>
        </p:sp>
        <p:sp>
          <p:nvSpPr>
            <p:cNvPr id="19" name="Strzałka: w prawo 18">
              <a:extLst>
                <a:ext uri="{FF2B5EF4-FFF2-40B4-BE49-F238E27FC236}">
                  <a16:creationId xmlns:a16="http://schemas.microsoft.com/office/drawing/2014/main" id="{DAA765A7-CF60-4D4A-BC2A-31C547EE4636}"/>
                </a:ext>
              </a:extLst>
            </p:cNvPr>
            <p:cNvSpPr/>
            <p:nvPr/>
          </p:nvSpPr>
          <p:spPr>
            <a:xfrm rot="5400000">
              <a:off x="1875367" y="2546449"/>
              <a:ext cx="107440" cy="107440"/>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20" name="Dowolny kształt: kształt 19">
              <a:extLst>
                <a:ext uri="{FF2B5EF4-FFF2-40B4-BE49-F238E27FC236}">
                  <a16:creationId xmlns:a16="http://schemas.microsoft.com/office/drawing/2014/main" id="{9977E15A-8443-4DBE-B422-087992887DCE}"/>
                </a:ext>
              </a:extLst>
            </p:cNvPr>
            <p:cNvSpPr/>
            <p:nvPr/>
          </p:nvSpPr>
          <p:spPr>
            <a:xfrm>
              <a:off x="1166661" y="270761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4-6</a:t>
              </a:r>
            </a:p>
          </p:txBody>
        </p:sp>
        <p:sp>
          <p:nvSpPr>
            <p:cNvPr id="21" name="Strzałka: w prawo 20">
              <a:extLst>
                <a:ext uri="{FF2B5EF4-FFF2-40B4-BE49-F238E27FC236}">
                  <a16:creationId xmlns:a16="http://schemas.microsoft.com/office/drawing/2014/main" id="{31D7F984-43DD-40FA-BB30-34CD68D4980D}"/>
                </a:ext>
              </a:extLst>
            </p:cNvPr>
            <p:cNvSpPr/>
            <p:nvPr/>
          </p:nvSpPr>
          <p:spPr>
            <a:xfrm rot="5400000">
              <a:off x="1875367"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2" name="Dowolny kształt: kształt 21">
              <a:extLst>
                <a:ext uri="{FF2B5EF4-FFF2-40B4-BE49-F238E27FC236}">
                  <a16:creationId xmlns:a16="http://schemas.microsoft.com/office/drawing/2014/main" id="{48ABC562-BC18-4264-8644-CA422FF3A85B}"/>
                </a:ext>
              </a:extLst>
            </p:cNvPr>
            <p:cNvSpPr/>
            <p:nvPr/>
          </p:nvSpPr>
          <p:spPr>
            <a:xfrm>
              <a:off x="1166661" y="353644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7-9</a:t>
              </a:r>
            </a:p>
          </p:txBody>
        </p:sp>
        <p:sp>
          <p:nvSpPr>
            <p:cNvPr id="23" name="Strzałka: w prawo 22">
              <a:extLst>
                <a:ext uri="{FF2B5EF4-FFF2-40B4-BE49-F238E27FC236}">
                  <a16:creationId xmlns:a16="http://schemas.microsoft.com/office/drawing/2014/main" id="{4E4D2447-55FB-4849-9AF2-5BECE99F75E7}"/>
                </a:ext>
              </a:extLst>
            </p:cNvPr>
            <p:cNvSpPr/>
            <p:nvPr/>
          </p:nvSpPr>
          <p:spPr>
            <a:xfrm rot="5400000">
              <a:off x="1875367"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4" name="Dowolny kształt: kształt 23">
              <a:extLst>
                <a:ext uri="{FF2B5EF4-FFF2-40B4-BE49-F238E27FC236}">
                  <a16:creationId xmlns:a16="http://schemas.microsoft.com/office/drawing/2014/main" id="{10F4F9DA-0CBB-41B3-B9BE-4F8BD706C77B}"/>
                </a:ext>
              </a:extLst>
            </p:cNvPr>
            <p:cNvSpPr/>
            <p:nvPr/>
          </p:nvSpPr>
          <p:spPr>
            <a:xfrm>
              <a:off x="1166661" y="436527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27" name="Strzałka: w prawo 26">
              <a:extLst>
                <a:ext uri="{FF2B5EF4-FFF2-40B4-BE49-F238E27FC236}">
                  <a16:creationId xmlns:a16="http://schemas.microsoft.com/office/drawing/2014/main" id="{CEB3150F-651F-4567-B902-75912131952C}"/>
                </a:ext>
              </a:extLst>
            </p:cNvPr>
            <p:cNvSpPr/>
            <p:nvPr/>
          </p:nvSpPr>
          <p:spPr>
            <a:xfrm rot="5400000">
              <a:off x="1875367"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CD348D8-4CF1-4EBC-8BCE-8B1167449B2A}"/>
                </a:ext>
              </a:extLst>
            </p:cNvPr>
            <p:cNvSpPr/>
            <p:nvPr/>
          </p:nvSpPr>
          <p:spPr>
            <a:xfrm>
              <a:off x="1166661" y="519410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31-33</a:t>
              </a:r>
            </a:p>
          </p:txBody>
        </p:sp>
        <p:sp>
          <p:nvSpPr>
            <p:cNvPr id="36" name="Dowolny kształt: kształt 35">
              <a:extLst>
                <a:ext uri="{FF2B5EF4-FFF2-40B4-BE49-F238E27FC236}">
                  <a16:creationId xmlns:a16="http://schemas.microsoft.com/office/drawing/2014/main" id="{F28CA722-4732-4EAE-808B-A170794FF0C0}"/>
                </a:ext>
              </a:extLst>
            </p:cNvPr>
            <p:cNvSpPr/>
            <p:nvPr/>
          </p:nvSpPr>
          <p:spPr>
            <a:xfrm>
              <a:off x="2975612" y="104995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PADDOCK</a:t>
              </a:r>
            </a:p>
          </p:txBody>
        </p:sp>
        <p:sp>
          <p:nvSpPr>
            <p:cNvPr id="39" name="Strzałka: w prawo 38">
              <a:extLst>
                <a:ext uri="{FF2B5EF4-FFF2-40B4-BE49-F238E27FC236}">
                  <a16:creationId xmlns:a16="http://schemas.microsoft.com/office/drawing/2014/main" id="{7E63160E-B54C-4F30-A0CC-DE08AAFCC4C4}"/>
                </a:ext>
              </a:extLst>
            </p:cNvPr>
            <p:cNvSpPr/>
            <p:nvPr/>
          </p:nvSpPr>
          <p:spPr>
            <a:xfrm rot="5400000">
              <a:off x="3760561"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1" name="Dowolny kształt: kształt 40">
              <a:extLst>
                <a:ext uri="{FF2B5EF4-FFF2-40B4-BE49-F238E27FC236}">
                  <a16:creationId xmlns:a16="http://schemas.microsoft.com/office/drawing/2014/main" id="{CFA46CB5-1DE7-491F-ADF0-D82046AAFC08}"/>
                </a:ext>
              </a:extLst>
            </p:cNvPr>
            <p:cNvSpPr/>
            <p:nvPr/>
          </p:nvSpPr>
          <p:spPr>
            <a:xfrm>
              <a:off x="2975612" y="187878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a:t>
              </a:r>
            </a:p>
          </p:txBody>
        </p:sp>
        <p:sp>
          <p:nvSpPr>
            <p:cNvPr id="42" name="Strzałka: w prawo 41">
              <a:extLst>
                <a:ext uri="{FF2B5EF4-FFF2-40B4-BE49-F238E27FC236}">
                  <a16:creationId xmlns:a16="http://schemas.microsoft.com/office/drawing/2014/main" id="{79317778-5027-4DE4-A6C0-25B9762EF0BD}"/>
                </a:ext>
              </a:extLst>
            </p:cNvPr>
            <p:cNvSpPr/>
            <p:nvPr/>
          </p:nvSpPr>
          <p:spPr>
            <a:xfrm rot="5400000">
              <a:off x="3760561"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5" name="Dowolny kształt: kształt 44">
              <a:extLst>
                <a:ext uri="{FF2B5EF4-FFF2-40B4-BE49-F238E27FC236}">
                  <a16:creationId xmlns:a16="http://schemas.microsoft.com/office/drawing/2014/main" id="{DFBF112B-5F0A-4210-9C9B-D8E67917136F}"/>
                </a:ext>
              </a:extLst>
            </p:cNvPr>
            <p:cNvSpPr/>
            <p:nvPr/>
          </p:nvSpPr>
          <p:spPr>
            <a:xfrm>
              <a:off x="2975612" y="270761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2</a:t>
              </a:r>
            </a:p>
          </p:txBody>
        </p:sp>
        <p:sp>
          <p:nvSpPr>
            <p:cNvPr id="46" name="Strzałka: w prawo 45">
              <a:extLst>
                <a:ext uri="{FF2B5EF4-FFF2-40B4-BE49-F238E27FC236}">
                  <a16:creationId xmlns:a16="http://schemas.microsoft.com/office/drawing/2014/main" id="{DEB940E8-DB5A-46D6-B5A0-E1F5DA2DAC75}"/>
                </a:ext>
              </a:extLst>
            </p:cNvPr>
            <p:cNvSpPr/>
            <p:nvPr/>
          </p:nvSpPr>
          <p:spPr>
            <a:xfrm rot="5400000">
              <a:off x="3760561"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7" name="Dowolny kształt: kształt 46">
              <a:extLst>
                <a:ext uri="{FF2B5EF4-FFF2-40B4-BE49-F238E27FC236}">
                  <a16:creationId xmlns:a16="http://schemas.microsoft.com/office/drawing/2014/main" id="{F99B1DBD-D160-40DB-A7E2-5379791C2291}"/>
                </a:ext>
              </a:extLst>
            </p:cNvPr>
            <p:cNvSpPr/>
            <p:nvPr/>
          </p:nvSpPr>
          <p:spPr>
            <a:xfrm>
              <a:off x="2975612" y="353644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3</a:t>
              </a:r>
            </a:p>
          </p:txBody>
        </p:sp>
        <p:sp>
          <p:nvSpPr>
            <p:cNvPr id="48" name="Strzałka: w prawo 47">
              <a:extLst>
                <a:ext uri="{FF2B5EF4-FFF2-40B4-BE49-F238E27FC236}">
                  <a16:creationId xmlns:a16="http://schemas.microsoft.com/office/drawing/2014/main" id="{9996E346-95E5-4CF3-AC64-2530B6C572BA}"/>
                </a:ext>
              </a:extLst>
            </p:cNvPr>
            <p:cNvSpPr/>
            <p:nvPr/>
          </p:nvSpPr>
          <p:spPr>
            <a:xfrm rot="5400000">
              <a:off x="3760561"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1" name="Dowolny kształt: kształt 50">
              <a:extLst>
                <a:ext uri="{FF2B5EF4-FFF2-40B4-BE49-F238E27FC236}">
                  <a16:creationId xmlns:a16="http://schemas.microsoft.com/office/drawing/2014/main" id="{831CFCEC-99DA-4C8D-AAC8-340A6FCB9601}"/>
                </a:ext>
              </a:extLst>
            </p:cNvPr>
            <p:cNvSpPr/>
            <p:nvPr/>
          </p:nvSpPr>
          <p:spPr>
            <a:xfrm>
              <a:off x="2975612" y="436527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52" name="Strzałka: w prawo 51">
              <a:extLst>
                <a:ext uri="{FF2B5EF4-FFF2-40B4-BE49-F238E27FC236}">
                  <a16:creationId xmlns:a16="http://schemas.microsoft.com/office/drawing/2014/main" id="{3489E231-991F-4A82-97D9-B64A3D072C2D}"/>
                </a:ext>
              </a:extLst>
            </p:cNvPr>
            <p:cNvSpPr/>
            <p:nvPr/>
          </p:nvSpPr>
          <p:spPr>
            <a:xfrm rot="5400000">
              <a:off x="3760561"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3" name="Dowolny kształt: kształt 52">
              <a:extLst>
                <a:ext uri="{FF2B5EF4-FFF2-40B4-BE49-F238E27FC236}">
                  <a16:creationId xmlns:a16="http://schemas.microsoft.com/office/drawing/2014/main" id="{BFE6D7D2-8241-49CA-BAC4-1A6A364026EF}"/>
                </a:ext>
              </a:extLst>
            </p:cNvPr>
            <p:cNvSpPr/>
            <p:nvPr/>
          </p:nvSpPr>
          <p:spPr>
            <a:xfrm>
              <a:off x="2975612" y="519410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a:t>
              </a:r>
            </a:p>
          </p:txBody>
        </p:sp>
        <p:sp>
          <p:nvSpPr>
            <p:cNvPr id="54" name="Dowolny kształt: kształt 53">
              <a:extLst>
                <a:ext uri="{FF2B5EF4-FFF2-40B4-BE49-F238E27FC236}">
                  <a16:creationId xmlns:a16="http://schemas.microsoft.com/office/drawing/2014/main" id="{790EFDC2-98ED-45ED-9FF7-8E269CA9687A}"/>
                </a:ext>
              </a:extLst>
            </p:cNvPr>
            <p:cNvSpPr/>
            <p:nvPr/>
          </p:nvSpPr>
          <p:spPr>
            <a:xfrm>
              <a:off x="4902416" y="104995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LIVESTOCK</a:t>
              </a:r>
            </a:p>
          </p:txBody>
        </p:sp>
        <p:sp>
          <p:nvSpPr>
            <p:cNvPr id="55" name="Strzałka: w prawo 54">
              <a:extLst>
                <a:ext uri="{FF2B5EF4-FFF2-40B4-BE49-F238E27FC236}">
                  <a16:creationId xmlns:a16="http://schemas.microsoft.com/office/drawing/2014/main" id="{57FFC1BE-9D3B-4FB0-A944-CA62214D229A}"/>
                </a:ext>
              </a:extLst>
            </p:cNvPr>
            <p:cNvSpPr/>
            <p:nvPr/>
          </p:nvSpPr>
          <p:spPr>
            <a:xfrm rot="5400000">
              <a:off x="5863486"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6" name="Dowolny kształt: kształt 55">
              <a:extLst>
                <a:ext uri="{FF2B5EF4-FFF2-40B4-BE49-F238E27FC236}">
                  <a16:creationId xmlns:a16="http://schemas.microsoft.com/office/drawing/2014/main" id="{A0F5E559-A47C-407D-9C5A-49D7EAF25BFB}"/>
                </a:ext>
              </a:extLst>
            </p:cNvPr>
            <p:cNvSpPr/>
            <p:nvPr/>
          </p:nvSpPr>
          <p:spPr>
            <a:xfrm>
              <a:off x="4902416" y="187878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Rinder </a:t>
              </a:r>
              <a:r>
                <a:rPr lang="pl-PL" sz="2400" kern="1200" dirty="0">
                  <a:solidFill>
                    <a:srgbClr val="000000"/>
                  </a:solidFill>
                </a:rPr>
                <a:t>+ </a:t>
              </a:r>
              <a:r>
                <a:rPr lang="pl-PL" sz="2400" kern="1200" dirty="0" err="1">
                  <a:solidFill>
                    <a:srgbClr val="000000"/>
                  </a:solidFill>
                </a:rPr>
                <a:t>Schafe</a:t>
              </a:r>
              <a:endParaRPr lang="pl-PL" sz="2400" kern="1200" dirty="0">
                <a:solidFill>
                  <a:srgbClr val="000000"/>
                </a:solidFill>
              </a:endParaRPr>
            </a:p>
          </p:txBody>
        </p:sp>
        <p:sp>
          <p:nvSpPr>
            <p:cNvPr id="57" name="Strzałka: w prawo 56">
              <a:extLst>
                <a:ext uri="{FF2B5EF4-FFF2-40B4-BE49-F238E27FC236}">
                  <a16:creationId xmlns:a16="http://schemas.microsoft.com/office/drawing/2014/main" id="{0A2654F2-2527-4528-8A03-FA4ECF2DB8E4}"/>
                </a:ext>
              </a:extLst>
            </p:cNvPr>
            <p:cNvSpPr/>
            <p:nvPr/>
          </p:nvSpPr>
          <p:spPr>
            <a:xfrm rot="5400000">
              <a:off x="5863486"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8" name="Dowolny kształt: kształt 57">
              <a:extLst>
                <a:ext uri="{FF2B5EF4-FFF2-40B4-BE49-F238E27FC236}">
                  <a16:creationId xmlns:a16="http://schemas.microsoft.com/office/drawing/2014/main" id="{896E3336-E191-4246-926D-75C66FD965F4}"/>
                </a:ext>
              </a:extLst>
            </p:cNvPr>
            <p:cNvSpPr/>
            <p:nvPr/>
          </p:nvSpPr>
          <p:spPr>
            <a:xfrm>
              <a:off x="4902416" y="270761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Rinder </a:t>
              </a:r>
              <a:r>
                <a:rPr lang="pl-PL" sz="2400" kern="1200" dirty="0">
                  <a:solidFill>
                    <a:srgbClr val="000000"/>
                  </a:solidFill>
                </a:rPr>
                <a:t>+ </a:t>
              </a:r>
              <a:r>
                <a:rPr lang="pl-PL" sz="2400" kern="1200" dirty="0" err="1">
                  <a:solidFill>
                    <a:srgbClr val="000000"/>
                  </a:solidFill>
                </a:rPr>
                <a:t>Schafe</a:t>
              </a:r>
              <a:endParaRPr lang="pl-PL" sz="2400" kern="1200" dirty="0">
                <a:solidFill>
                  <a:srgbClr val="000000"/>
                </a:solidFill>
              </a:endParaRPr>
            </a:p>
          </p:txBody>
        </p:sp>
        <p:sp>
          <p:nvSpPr>
            <p:cNvPr id="59" name="Strzałka: w prawo 58">
              <a:extLst>
                <a:ext uri="{FF2B5EF4-FFF2-40B4-BE49-F238E27FC236}">
                  <a16:creationId xmlns:a16="http://schemas.microsoft.com/office/drawing/2014/main" id="{617EBE4A-16F7-410D-92D2-E3CF103F12B2}"/>
                </a:ext>
              </a:extLst>
            </p:cNvPr>
            <p:cNvSpPr/>
            <p:nvPr/>
          </p:nvSpPr>
          <p:spPr>
            <a:xfrm rot="5400000">
              <a:off x="5863486"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0" name="Dowolny kształt: kształt 59">
              <a:extLst>
                <a:ext uri="{FF2B5EF4-FFF2-40B4-BE49-F238E27FC236}">
                  <a16:creationId xmlns:a16="http://schemas.microsoft.com/office/drawing/2014/main" id="{87B01BDD-5549-4065-BF22-90E682BF83A5}"/>
                </a:ext>
              </a:extLst>
            </p:cNvPr>
            <p:cNvSpPr/>
            <p:nvPr/>
          </p:nvSpPr>
          <p:spPr>
            <a:xfrm>
              <a:off x="4902416" y="353644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Rinder </a:t>
              </a:r>
              <a:r>
                <a:rPr lang="pl-PL" sz="2400" kern="1200" dirty="0">
                  <a:solidFill>
                    <a:srgbClr val="000000"/>
                  </a:solidFill>
                </a:rPr>
                <a:t>+ </a:t>
              </a:r>
              <a:r>
                <a:rPr lang="pl-PL" sz="2400" kern="1200" dirty="0" err="1">
                  <a:solidFill>
                    <a:srgbClr val="000000"/>
                  </a:solidFill>
                </a:rPr>
                <a:t>Schafe</a:t>
              </a:r>
              <a:endParaRPr lang="pl-PL" sz="2400" kern="1200" dirty="0">
                <a:solidFill>
                  <a:srgbClr val="000000"/>
                </a:solidFill>
              </a:endParaRPr>
            </a:p>
          </p:txBody>
        </p:sp>
        <p:sp>
          <p:nvSpPr>
            <p:cNvPr id="61" name="Strzałka: w prawo 60">
              <a:extLst>
                <a:ext uri="{FF2B5EF4-FFF2-40B4-BE49-F238E27FC236}">
                  <a16:creationId xmlns:a16="http://schemas.microsoft.com/office/drawing/2014/main" id="{611E018E-C2B6-46E3-BE7D-C42E4E49190C}"/>
                </a:ext>
              </a:extLst>
            </p:cNvPr>
            <p:cNvSpPr/>
            <p:nvPr/>
          </p:nvSpPr>
          <p:spPr>
            <a:xfrm rot="5400000">
              <a:off x="5863486"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2" name="Dowolny kształt: kształt 61">
              <a:extLst>
                <a:ext uri="{FF2B5EF4-FFF2-40B4-BE49-F238E27FC236}">
                  <a16:creationId xmlns:a16="http://schemas.microsoft.com/office/drawing/2014/main" id="{84F05123-7A47-49EF-8C91-754CA821B497}"/>
                </a:ext>
              </a:extLst>
            </p:cNvPr>
            <p:cNvSpPr/>
            <p:nvPr/>
          </p:nvSpPr>
          <p:spPr>
            <a:xfrm>
              <a:off x="4902416" y="436527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Rinder </a:t>
              </a:r>
              <a:r>
                <a:rPr lang="pl-PL" sz="2400" kern="1200" dirty="0">
                  <a:solidFill>
                    <a:srgbClr val="000000"/>
                  </a:solidFill>
                </a:rPr>
                <a:t>+ </a:t>
              </a:r>
              <a:r>
                <a:rPr lang="pl-PL" sz="2400" kern="1200" dirty="0" err="1">
                  <a:solidFill>
                    <a:srgbClr val="000000"/>
                  </a:solidFill>
                </a:rPr>
                <a:t>Schafe</a:t>
              </a:r>
              <a:endParaRPr lang="pl-PL" sz="2400" kern="1200" dirty="0">
                <a:solidFill>
                  <a:srgbClr val="000000"/>
                </a:solidFill>
              </a:endParaRPr>
            </a:p>
          </p:txBody>
        </p:sp>
        <p:sp>
          <p:nvSpPr>
            <p:cNvPr id="63" name="Strzałka: w prawo 62">
              <a:extLst>
                <a:ext uri="{FF2B5EF4-FFF2-40B4-BE49-F238E27FC236}">
                  <a16:creationId xmlns:a16="http://schemas.microsoft.com/office/drawing/2014/main" id="{E9FF968A-C06F-4BBD-B844-2BB394184EBE}"/>
                </a:ext>
              </a:extLst>
            </p:cNvPr>
            <p:cNvSpPr/>
            <p:nvPr/>
          </p:nvSpPr>
          <p:spPr>
            <a:xfrm rot="5400000">
              <a:off x="5863486"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4" name="Dowolny kształt: kształt 63">
              <a:extLst>
                <a:ext uri="{FF2B5EF4-FFF2-40B4-BE49-F238E27FC236}">
                  <a16:creationId xmlns:a16="http://schemas.microsoft.com/office/drawing/2014/main" id="{FCBF1D13-C533-46FF-8110-012B377816AA}"/>
                </a:ext>
              </a:extLst>
            </p:cNvPr>
            <p:cNvSpPr/>
            <p:nvPr/>
          </p:nvSpPr>
          <p:spPr>
            <a:xfrm>
              <a:off x="4902416" y="519410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Rinder </a:t>
              </a:r>
              <a:r>
                <a:rPr lang="pl-PL" sz="2400" kern="1200" dirty="0">
                  <a:solidFill>
                    <a:srgbClr val="000000"/>
                  </a:solidFill>
                </a:rPr>
                <a:t>+ </a:t>
              </a:r>
              <a:r>
                <a:rPr lang="pl-PL" sz="2400" kern="1200" dirty="0" err="1">
                  <a:solidFill>
                    <a:srgbClr val="000000"/>
                  </a:solidFill>
                </a:rPr>
                <a:t>Schafe</a:t>
              </a:r>
              <a:endParaRPr lang="pl-PL" sz="2400" kern="1200" dirty="0">
                <a:solidFill>
                  <a:srgbClr val="000000"/>
                </a:solidFill>
              </a:endParaRPr>
            </a:p>
          </p:txBody>
        </p:sp>
        <p:sp>
          <p:nvSpPr>
            <p:cNvPr id="65" name="Dowolny kształt: kształt 64">
              <a:extLst>
                <a:ext uri="{FF2B5EF4-FFF2-40B4-BE49-F238E27FC236}">
                  <a16:creationId xmlns:a16="http://schemas.microsoft.com/office/drawing/2014/main" id="{939F054A-5F84-46FD-8CEC-07885B64F2B5}"/>
                </a:ext>
              </a:extLst>
            </p:cNvPr>
            <p:cNvSpPr/>
            <p:nvPr/>
          </p:nvSpPr>
          <p:spPr>
            <a:xfrm>
              <a:off x="7205542" y="104995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AKTIVITÄT</a:t>
              </a:r>
            </a:p>
          </p:txBody>
        </p:sp>
        <p:sp>
          <p:nvSpPr>
            <p:cNvPr id="66" name="Strzałka: w prawo 65">
              <a:extLst>
                <a:ext uri="{FF2B5EF4-FFF2-40B4-BE49-F238E27FC236}">
                  <a16:creationId xmlns:a16="http://schemas.microsoft.com/office/drawing/2014/main" id="{F11807AD-7C2C-4F13-8181-0396C54D94CE}"/>
                </a:ext>
              </a:extLst>
            </p:cNvPr>
            <p:cNvSpPr/>
            <p:nvPr/>
          </p:nvSpPr>
          <p:spPr>
            <a:xfrm rot="5400000">
              <a:off x="9327114"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7" name="Dowolny kształt: kształt 66">
              <a:extLst>
                <a:ext uri="{FF2B5EF4-FFF2-40B4-BE49-F238E27FC236}">
                  <a16:creationId xmlns:a16="http://schemas.microsoft.com/office/drawing/2014/main" id="{D5A05BA3-B157-4AD9-80A5-B214C1A9538B}"/>
                </a:ext>
              </a:extLst>
            </p:cNvPr>
            <p:cNvSpPr/>
            <p:nvPr/>
          </p:nvSpPr>
          <p:spPr>
            <a:xfrm>
              <a:off x="7205542" y="187878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a:ln>
              <a:solidFill>
                <a:srgbClr val="8BC54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a:solidFill>
                    <a:srgbClr val="000000"/>
                  </a:solidFill>
                </a:rPr>
                <a:t>weiden und düngen</a:t>
              </a:r>
              <a:endParaRPr lang="pl-PL" sz="2200" kern="1200" dirty="0">
                <a:solidFill>
                  <a:srgbClr val="000000"/>
                </a:solidFill>
              </a:endParaRPr>
            </a:p>
          </p:txBody>
        </p:sp>
        <p:sp>
          <p:nvSpPr>
            <p:cNvPr id="68" name="Strzałka: w prawo 67">
              <a:extLst>
                <a:ext uri="{FF2B5EF4-FFF2-40B4-BE49-F238E27FC236}">
                  <a16:creationId xmlns:a16="http://schemas.microsoft.com/office/drawing/2014/main" id="{C7835C98-5A23-4B6E-9113-76B817113764}"/>
                </a:ext>
              </a:extLst>
            </p:cNvPr>
            <p:cNvSpPr/>
            <p:nvPr/>
          </p:nvSpPr>
          <p:spPr>
            <a:xfrm rot="5400000">
              <a:off x="9327114"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69" name="Dowolny kształt: kształt 68">
              <a:extLst>
                <a:ext uri="{FF2B5EF4-FFF2-40B4-BE49-F238E27FC236}">
                  <a16:creationId xmlns:a16="http://schemas.microsoft.com/office/drawing/2014/main" id="{1AF07A0E-3358-4436-B7B7-491951BE76F1}"/>
                </a:ext>
              </a:extLst>
            </p:cNvPr>
            <p:cNvSpPr/>
            <p:nvPr/>
          </p:nvSpPr>
          <p:spPr>
            <a:xfrm>
              <a:off x="7205542" y="270761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a:solidFill>
                    <a:srgbClr val="000000"/>
                  </a:solidFill>
                </a:rPr>
                <a:t>auf eine neue Koppel </a:t>
              </a:r>
              <a:r>
                <a:rPr lang="en-US" sz="2200" kern="1200" dirty="0" err="1">
                  <a:solidFill>
                    <a:srgbClr val="000000"/>
                  </a:solidFill>
                </a:rPr>
                <a:t>umziehen</a:t>
              </a:r>
              <a:r>
                <a:rPr lang="pl-PL" sz="2200" kern="1200" dirty="0">
                  <a:solidFill>
                    <a:srgbClr val="000000"/>
                  </a:solidFill>
                </a:rPr>
                <a:t>, </a:t>
              </a:r>
              <a:r>
                <a:rPr lang="en-US" sz="2200" kern="1200" dirty="0">
                  <a:solidFill>
                    <a:srgbClr val="000000"/>
                  </a:solidFill>
                </a:rPr>
                <a:t>weiden und düngen</a:t>
              </a:r>
              <a:endParaRPr lang="pl-PL" sz="2200" kern="1200" dirty="0">
                <a:solidFill>
                  <a:srgbClr val="000000"/>
                </a:solidFill>
              </a:endParaRPr>
            </a:p>
          </p:txBody>
        </p:sp>
        <p:sp>
          <p:nvSpPr>
            <p:cNvPr id="86" name="Strzałka: w prawo 85">
              <a:extLst>
                <a:ext uri="{FF2B5EF4-FFF2-40B4-BE49-F238E27FC236}">
                  <a16:creationId xmlns:a16="http://schemas.microsoft.com/office/drawing/2014/main" id="{EA85029E-1DA6-4D80-84CC-7E9AA9FA2BD7}"/>
                </a:ext>
              </a:extLst>
            </p:cNvPr>
            <p:cNvSpPr/>
            <p:nvPr/>
          </p:nvSpPr>
          <p:spPr>
            <a:xfrm rot="5400000">
              <a:off x="9327114"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7" name="Dowolny kształt: kształt 86">
              <a:extLst>
                <a:ext uri="{FF2B5EF4-FFF2-40B4-BE49-F238E27FC236}">
                  <a16:creationId xmlns:a16="http://schemas.microsoft.com/office/drawing/2014/main" id="{2C3BD048-2FEF-4BFE-8D69-47452B1216EA}"/>
                </a:ext>
              </a:extLst>
            </p:cNvPr>
            <p:cNvSpPr/>
            <p:nvPr/>
          </p:nvSpPr>
          <p:spPr>
            <a:xfrm>
              <a:off x="7205542" y="353644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a:solidFill>
                    <a:srgbClr val="000000"/>
                  </a:solidFill>
                </a:rPr>
                <a:t>auf eine neue Koppel </a:t>
              </a:r>
              <a:r>
                <a:rPr lang="en-US" sz="2200" kern="1200" dirty="0" err="1">
                  <a:solidFill>
                    <a:srgbClr val="000000"/>
                  </a:solidFill>
                </a:rPr>
                <a:t>umziehen</a:t>
              </a:r>
              <a:r>
                <a:rPr lang="pl-PL" sz="2200" kern="1200" dirty="0">
                  <a:solidFill>
                    <a:srgbClr val="000000"/>
                  </a:solidFill>
                </a:rPr>
                <a:t>, </a:t>
              </a:r>
              <a:r>
                <a:rPr lang="en-US" sz="2200" kern="1200" dirty="0">
                  <a:solidFill>
                    <a:srgbClr val="000000"/>
                  </a:solidFill>
                </a:rPr>
                <a:t>weiden und düngen</a:t>
              </a:r>
              <a:endParaRPr lang="pl-PL" sz="2200" kern="1200" dirty="0">
                <a:solidFill>
                  <a:srgbClr val="000000"/>
                </a:solidFill>
              </a:endParaRPr>
            </a:p>
          </p:txBody>
        </p:sp>
        <p:sp>
          <p:nvSpPr>
            <p:cNvPr id="88" name="Strzałka: w prawo 87">
              <a:extLst>
                <a:ext uri="{FF2B5EF4-FFF2-40B4-BE49-F238E27FC236}">
                  <a16:creationId xmlns:a16="http://schemas.microsoft.com/office/drawing/2014/main" id="{809FAEBF-6F8F-4BB1-8202-24913B7B32DA}"/>
                </a:ext>
              </a:extLst>
            </p:cNvPr>
            <p:cNvSpPr/>
            <p:nvPr/>
          </p:nvSpPr>
          <p:spPr>
            <a:xfrm rot="5399287">
              <a:off x="9327200"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9" name="Dowolny kształt: kształt 88">
              <a:extLst>
                <a:ext uri="{FF2B5EF4-FFF2-40B4-BE49-F238E27FC236}">
                  <a16:creationId xmlns:a16="http://schemas.microsoft.com/office/drawing/2014/main" id="{0690556B-DB08-4184-820B-D88B3F76E28A}"/>
                </a:ext>
              </a:extLst>
            </p:cNvPr>
            <p:cNvSpPr/>
            <p:nvPr/>
          </p:nvSpPr>
          <p:spPr>
            <a:xfrm>
              <a:off x="7205714" y="436527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a:solidFill>
                    <a:srgbClr val="000000"/>
                  </a:solidFill>
                </a:rPr>
                <a:t>auf eine neue Koppel </a:t>
              </a:r>
              <a:r>
                <a:rPr lang="en-US" sz="2200" kern="1200" dirty="0" err="1">
                  <a:solidFill>
                    <a:srgbClr val="000000"/>
                  </a:solidFill>
                </a:rPr>
                <a:t>umziehen</a:t>
              </a:r>
              <a:r>
                <a:rPr lang="pl-PL" sz="2200" kern="1200" dirty="0">
                  <a:solidFill>
                    <a:srgbClr val="000000"/>
                  </a:solidFill>
                </a:rPr>
                <a:t>, </a:t>
              </a:r>
              <a:r>
                <a:rPr lang="en-US" sz="2200" kern="1200" dirty="0">
                  <a:solidFill>
                    <a:srgbClr val="000000"/>
                  </a:solidFill>
                </a:rPr>
                <a:t>weiden und düngen</a:t>
              </a:r>
              <a:endParaRPr lang="pl-PL" sz="2200" kern="1200" dirty="0">
                <a:solidFill>
                  <a:srgbClr val="000000"/>
                </a:solidFill>
              </a:endParaRPr>
            </a:p>
          </p:txBody>
        </p:sp>
        <p:sp>
          <p:nvSpPr>
            <p:cNvPr id="90" name="Strzałka: w prawo 89">
              <a:extLst>
                <a:ext uri="{FF2B5EF4-FFF2-40B4-BE49-F238E27FC236}">
                  <a16:creationId xmlns:a16="http://schemas.microsoft.com/office/drawing/2014/main" id="{1F82991F-E411-4991-8188-1E87078D8876}"/>
                </a:ext>
              </a:extLst>
            </p:cNvPr>
            <p:cNvSpPr/>
            <p:nvPr/>
          </p:nvSpPr>
          <p:spPr>
            <a:xfrm rot="5400713">
              <a:off x="9327200"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91" name="Dowolny kształt: kształt 90">
              <a:extLst>
                <a:ext uri="{FF2B5EF4-FFF2-40B4-BE49-F238E27FC236}">
                  <a16:creationId xmlns:a16="http://schemas.microsoft.com/office/drawing/2014/main" id="{68FF7C42-8655-4870-921C-3E9C66502AB2}"/>
                </a:ext>
              </a:extLst>
            </p:cNvPr>
            <p:cNvSpPr/>
            <p:nvPr/>
          </p:nvSpPr>
          <p:spPr>
            <a:xfrm>
              <a:off x="7205542" y="519410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err="1">
                  <a:solidFill>
                    <a:srgbClr val="000000"/>
                  </a:solidFill>
                </a:rPr>
                <a:t>Rückkehr </a:t>
              </a:r>
              <a:r>
                <a:rPr lang="en-US" sz="2200" kern="1200" dirty="0">
                  <a:solidFill>
                    <a:srgbClr val="000000"/>
                  </a:solidFill>
                </a:rPr>
                <a:t>nach der Ruhezeit</a:t>
              </a:r>
              <a:endParaRPr lang="pl-PL" sz="2200" kern="1200" dirty="0">
                <a:solidFill>
                  <a:srgbClr val="000000"/>
                </a:solidFill>
              </a:endParaRPr>
            </a:p>
          </p:txBody>
        </p:sp>
      </p:grpSp>
      <p:grpSp>
        <p:nvGrpSpPr>
          <p:cNvPr id="94" name="Group 1">
            <a:extLst>
              <a:ext uri="{FF2B5EF4-FFF2-40B4-BE49-F238E27FC236}">
                <a16:creationId xmlns:a16="http://schemas.microsoft.com/office/drawing/2014/main" id="{8ED854EC-27A9-4D43-B912-F49A8E8D85A2}"/>
              </a:ext>
            </a:extLst>
          </p:cNvPr>
          <p:cNvGrpSpPr/>
          <p:nvPr/>
        </p:nvGrpSpPr>
        <p:grpSpPr>
          <a:xfrm rot="3730759">
            <a:off x="261220" y="5420273"/>
            <a:ext cx="949885" cy="1163493"/>
            <a:chOff x="7602444" y="4967675"/>
            <a:chExt cx="483619" cy="592374"/>
          </a:xfrm>
        </p:grpSpPr>
        <p:grpSp>
          <p:nvGrpSpPr>
            <p:cNvPr id="95" name="Graphic 214">
              <a:extLst>
                <a:ext uri="{FF2B5EF4-FFF2-40B4-BE49-F238E27FC236}">
                  <a16:creationId xmlns:a16="http://schemas.microsoft.com/office/drawing/2014/main" id="{A94B68FB-AC0F-4095-A20E-0E22BC2C34B9}"/>
                </a:ext>
              </a:extLst>
            </p:cNvPr>
            <p:cNvGrpSpPr/>
            <p:nvPr/>
          </p:nvGrpSpPr>
          <p:grpSpPr>
            <a:xfrm>
              <a:off x="7618661" y="4967675"/>
              <a:ext cx="467402" cy="507608"/>
              <a:chOff x="2251964" y="3590497"/>
              <a:chExt cx="467402" cy="507608"/>
            </a:xfrm>
            <a:solidFill>
              <a:srgbClr val="8DC641"/>
            </a:solidFill>
          </p:grpSpPr>
          <p:sp>
            <p:nvSpPr>
              <p:cNvPr id="99" name="Freeform 8">
                <a:extLst>
                  <a:ext uri="{FF2B5EF4-FFF2-40B4-BE49-F238E27FC236}">
                    <a16:creationId xmlns:a16="http://schemas.microsoft.com/office/drawing/2014/main" id="{7273FD1D-05FB-441B-8730-AB741141BC06}"/>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0" name="Freeform 9">
                <a:extLst>
                  <a:ext uri="{FF2B5EF4-FFF2-40B4-BE49-F238E27FC236}">
                    <a16:creationId xmlns:a16="http://schemas.microsoft.com/office/drawing/2014/main" id="{16272BDD-E019-470B-9475-59D673A43C7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01" name="Freeform 10">
                <a:extLst>
                  <a:ext uri="{FF2B5EF4-FFF2-40B4-BE49-F238E27FC236}">
                    <a16:creationId xmlns:a16="http://schemas.microsoft.com/office/drawing/2014/main" id="{B258E8CE-9E00-4870-8116-E7DFF58EDE7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96" name="Graphic 214">
              <a:extLst>
                <a:ext uri="{FF2B5EF4-FFF2-40B4-BE49-F238E27FC236}">
                  <a16:creationId xmlns:a16="http://schemas.microsoft.com/office/drawing/2014/main" id="{E95BF750-28CE-45CD-9A67-AD8E7417A9E8}"/>
                </a:ext>
              </a:extLst>
            </p:cNvPr>
            <p:cNvGrpSpPr/>
            <p:nvPr/>
          </p:nvGrpSpPr>
          <p:grpSpPr>
            <a:xfrm>
              <a:off x="7602444" y="4993761"/>
              <a:ext cx="421973" cy="566288"/>
              <a:chOff x="2235747" y="3616583"/>
              <a:chExt cx="421973" cy="566288"/>
            </a:xfrm>
            <a:solidFill>
              <a:srgbClr val="231F20"/>
            </a:solidFill>
          </p:grpSpPr>
          <p:sp>
            <p:nvSpPr>
              <p:cNvPr id="97" name="Freeform 6">
                <a:extLst>
                  <a:ext uri="{FF2B5EF4-FFF2-40B4-BE49-F238E27FC236}">
                    <a16:creationId xmlns:a16="http://schemas.microsoft.com/office/drawing/2014/main" id="{A093B04B-302E-4274-B53E-0B83802073A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98" name="Freeform 7">
                <a:extLst>
                  <a:ext uri="{FF2B5EF4-FFF2-40B4-BE49-F238E27FC236}">
                    <a16:creationId xmlns:a16="http://schemas.microsoft.com/office/drawing/2014/main" id="{8379E168-E472-4CAB-9495-D0389AFE149E}"/>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37059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062296" y="1985091"/>
            <a:ext cx="2713814" cy="489399"/>
          </a:xfrm>
        </p:spPr>
        <p:txBody>
          <a:bodyPr/>
          <a:lstStyle/>
          <a:p>
            <a:pPr algn="ctr"/>
            <a:r>
              <a:rPr lang="pl-PL" b="1" dirty="0">
                <a:solidFill>
                  <a:srgbClr val="8BC540"/>
                </a:solidFill>
              </a:rPr>
              <a:t>GRÖSSE</a:t>
            </a:r>
            <a:r>
              <a:rPr lang="en-US" b="1" dirty="0">
                <a:solidFill>
                  <a:srgbClr val="8BC540"/>
                </a:solidFill>
              </a:rPr>
              <a:t> DES BETRIEBS </a:t>
            </a:r>
            <a:endParaRPr lang="pl-PL" b="1" dirty="0"/>
          </a:p>
          <a:p>
            <a:pPr algn="ctr"/>
            <a:r>
              <a:rPr lang="pl-PL" b="1" dirty="0"/>
              <a:t>7,</a:t>
            </a:r>
            <a:r>
              <a:rPr lang="en-US" b="1" dirty="0"/>
              <a:t>5 ha Weideland</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907237" y="348655"/>
            <a:ext cx="10595237" cy="803654"/>
          </a:xfrm>
        </p:spPr>
        <p:txBody>
          <a:bodyPr/>
          <a:lstStyle/>
          <a:p>
            <a:r>
              <a:rPr lang="pl-PL" b="1" dirty="0" err="1"/>
              <a:t>Beispiel für einen </a:t>
            </a:r>
            <a:r>
              <a:rPr lang="en-US" b="1" dirty="0" err="1"/>
              <a:t>Weideplan mit gemischten Arten </a:t>
            </a:r>
            <a:r>
              <a:rPr lang="en-US" b="1" dirty="0"/>
              <a:t>für einen kleinen Betrieb</a:t>
            </a:r>
          </a:p>
        </p:txBody>
      </p:sp>
      <p:pic>
        <p:nvPicPr>
          <p:cNvPr id="14" name="Obraz 13">
            <a:extLst>
              <a:ext uri="{FF2B5EF4-FFF2-40B4-BE49-F238E27FC236}">
                <a16:creationId xmlns:a16="http://schemas.microsoft.com/office/drawing/2014/main" id="{B1A3D811-3648-46FB-8098-EC272C41B266}"/>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5880" b="93980" l="4500" r="97320">
                        <a14:foregroundMark x1="16800" y1="68500" x2="20160" y2="76520"/>
                        <a14:foregroundMark x1="20160" y1="76520" x2="33320" y2="84780"/>
                        <a14:foregroundMark x1="33320" y1="84780" x2="47720" y2="85880"/>
                        <a14:foregroundMark x1="47720" y1="85880" x2="65320" y2="83560"/>
                        <a14:foregroundMark x1="65320" y1="83560" x2="84120" y2="74120"/>
                        <a14:foregroundMark x1="84120" y1="74120" x2="83460" y2="68760"/>
                        <a14:foregroundMark x1="55760" y1="91500" x2="48480" y2="91340"/>
                        <a14:foregroundMark x1="48480" y1="91340" x2="41380" y2="89180"/>
                        <a14:foregroundMark x1="41380" y1="89180" x2="37060" y2="89160"/>
                        <a14:foregroundMark x1="48560" y1="93980" x2="48560" y2="93980"/>
                        <a14:foregroundMark x1="48560" y1="93980" x2="48560" y2="93980"/>
                        <a14:foregroundMark x1="47380" y1="93980" x2="51560" y2="93980"/>
                        <a14:foregroundMark x1="93260" y1="70460" x2="93260" y2="70460"/>
                        <a14:foregroundMark x1="91300" y1="68240" x2="91960" y2="73200"/>
                        <a14:foregroundMark x1="8440" y1="70200" x2="8700" y2="73340"/>
                        <a14:foregroundMark x1="8560" y1="71240" x2="8560" y2="71240"/>
                        <a14:foregroundMark x1="10000" y1="67180" x2="8960" y2="69420"/>
                        <a14:foregroundMark x1="63980" y1="9160" x2="39540" y2="8100"/>
                        <a14:foregroundMark x1="6860" y1="45620" x2="6860" y2="45620"/>
                        <a14:foregroundMark x1="4500" y1="47720" x2="4500" y2="47720"/>
                        <a14:foregroundMark x1="19160" y1="26660" x2="19160" y2="26660"/>
                        <a14:foregroundMark x1="23600" y1="23260" x2="19460" y2="29020"/>
                        <a14:foregroundMark x1="19460" y1="29020" x2="23340" y2="35140"/>
                        <a14:foregroundMark x1="23340" y1="35140" x2="31200" y2="34800"/>
                        <a14:foregroundMark x1="31200" y1="34800" x2="28120" y2="41600"/>
                        <a14:foregroundMark x1="28120" y1="41600" x2="70440" y2="37940"/>
                        <a14:foregroundMark x1="70440" y1="37940" x2="63120" y2="37220"/>
                        <a14:foregroundMark x1="63120" y1="37220" x2="51880" y2="46800"/>
                        <a14:foregroundMark x1="51880" y1="46800" x2="51960" y2="54100"/>
                        <a14:foregroundMark x1="51960" y1="54100" x2="56700" y2="62060"/>
                        <a14:foregroundMark x1="56700" y1="62060" x2="45480" y2="58460"/>
                        <a14:foregroundMark x1="45480" y1="58460" x2="46940" y2="51120"/>
                        <a14:foregroundMark x1="46940" y1="51120" x2="58260" y2="49260"/>
                        <a14:foregroundMark x1="58260" y1="49260" x2="54340" y2="59560"/>
                        <a14:foregroundMark x1="54340" y1="59560" x2="46840" y2="64500"/>
                        <a14:foregroundMark x1="46840" y1="64500" x2="46660" y2="56080"/>
                        <a14:foregroundMark x1="46660" y1="56080" x2="52160" y2="40580"/>
                        <a14:foregroundMark x1="52160" y1="40580" x2="51800" y2="31840"/>
                        <a14:foregroundMark x1="51800" y1="31840" x2="56460" y2="23560"/>
                        <a14:foregroundMark x1="56460" y1="23560" x2="29800" y2="46900"/>
                        <a14:foregroundMark x1="29800" y1="46900" x2="24440" y2="39820"/>
                        <a14:foregroundMark x1="24440" y1="39820" x2="24800" y2="32500"/>
                        <a14:foregroundMark x1="24800" y1="32500" x2="20440" y2="26460"/>
                        <a14:foregroundMark x1="20440" y1="26460" x2="14840" y2="31420"/>
                        <a14:foregroundMark x1="14840" y1="31420" x2="32140" y2="33080"/>
                        <a14:foregroundMark x1="32140" y1="33080" x2="46400" y2="27900"/>
                        <a14:foregroundMark x1="46400" y1="27900" x2="52780" y2="23140"/>
                        <a14:foregroundMark x1="52780" y1="23140" x2="61160" y2="25020"/>
                        <a14:foregroundMark x1="61160" y1="25020" x2="75260" y2="33840"/>
                        <a14:foregroundMark x1="75260" y1="33840" x2="74580" y2="41180"/>
                        <a14:foregroundMark x1="74580" y1="41180" x2="62360" y2="68700"/>
                        <a14:foregroundMark x1="62360" y1="68700" x2="72020" y2="67760"/>
                        <a14:foregroundMark x1="72020" y1="67760" x2="73800" y2="60340"/>
                        <a14:foregroundMark x1="73800" y1="60340" x2="80580" y2="53300"/>
                        <a14:foregroundMark x1="80580" y1="53300" x2="80060" y2="60600"/>
                        <a14:foregroundMark x1="80060" y1="60600" x2="87020" y2="63260"/>
                        <a14:foregroundMark x1="87020" y1="63260" x2="94880" y2="51140"/>
                        <a14:foregroundMark x1="94880" y1="51140" x2="94580" y2="44580"/>
                        <a14:foregroundMark x1="46860" y1="51240" x2="38700" y2="50480"/>
                        <a14:foregroundMark x1="38700" y1="50480" x2="34260" y2="56320"/>
                        <a14:foregroundMark x1="34260" y1="56320" x2="35100" y2="63480"/>
                        <a14:foregroundMark x1="35100" y1="63480" x2="42480" y2="63240"/>
                        <a14:foregroundMark x1="42480" y1="63240" x2="42680" y2="54700"/>
                        <a14:foregroundMark x1="42680" y1="54700" x2="37980" y2="60840"/>
                        <a14:foregroundMark x1="37980" y1="60840" x2="37260" y2="53260"/>
                        <a14:foregroundMark x1="37260" y1="53260" x2="35460" y2="60160"/>
                        <a14:foregroundMark x1="35460" y1="60160" x2="52440" y2="58540"/>
                        <a14:foregroundMark x1="52440" y1="58540" x2="59220" y2="55320"/>
                        <a14:foregroundMark x1="59220" y1="55320" x2="60800" y2="62200"/>
                        <a14:foregroundMark x1="60800" y1="62200" x2="46160" y2="64280"/>
                        <a14:foregroundMark x1="46160" y1="64280" x2="39440" y2="62480"/>
                        <a14:foregroundMark x1="39440" y1="62480" x2="34440" y2="56820"/>
                        <a14:foregroundMark x1="34440" y1="56820" x2="37420" y2="50160"/>
                        <a14:foregroundMark x1="37420" y1="50160" x2="44900" y2="50320"/>
                        <a14:foregroundMark x1="44900" y1="50320" x2="37640" y2="48960"/>
                        <a14:foregroundMark x1="37640" y1="48960" x2="40280" y2="41520"/>
                        <a14:foregroundMark x1="40280" y1="41520" x2="47180" y2="36280"/>
                        <a14:foregroundMark x1="47180" y1="36280" x2="55960" y2="45080"/>
                        <a14:foregroundMark x1="55960" y1="45080" x2="55220" y2="45880"/>
                        <a14:foregroundMark x1="59020" y1="42880" x2="59940" y2="47720"/>
                        <a14:foregroundMark x1="53800" y1="29540" x2="60480" y2="31640"/>
                        <a14:foregroundMark x1="60480" y1="31640" x2="64120" y2="38300"/>
                        <a14:foregroundMark x1="23980" y1="48760" x2="23720" y2="49420"/>
                        <a14:foregroundMark x1="47120" y1="6020" x2="54420" y2="5880"/>
                        <a14:foregroundMark x1="54420" y1="5880" x2="55220" y2="6140"/>
                        <a14:foregroundMark x1="10260" y1="34240" x2="10780" y2="34380"/>
                        <a14:foregroundMark x1="74440" y1="57260" x2="72720" y2="49940"/>
                        <a14:foregroundMark x1="72720" y1="49940" x2="73520" y2="56940"/>
                        <a14:foregroundMark x1="73520" y1="56940" x2="71540" y2="50020"/>
                        <a14:foregroundMark x1="71540" y1="50020" x2="73060" y2="57380"/>
                        <a14:foregroundMark x1="73060" y1="57380" x2="81520" y2="56420"/>
                        <a14:foregroundMark x1="81520" y1="56420" x2="88800" y2="57620"/>
                        <a14:foregroundMark x1="88800" y1="57620" x2="90080" y2="64680"/>
                        <a14:foregroundMark x1="90080" y1="64680" x2="92620" y2="57980"/>
                        <a14:foregroundMark x1="92620" y1="57980" x2="92620" y2="57900"/>
                        <a14:foregroundMark x1="26340" y1="62220" x2="33500" y2="64700"/>
                        <a14:foregroundMark x1="33500" y1="64700" x2="46480" y2="65100"/>
                        <a14:foregroundMark x1="60980" y1="55300" x2="55500" y2="57520"/>
                        <a14:foregroundMark x1="43720" y1="36200" x2="43720" y2="36200"/>
                        <a14:foregroundMark x1="40460" y1="53980" x2="40460" y2="53980"/>
                        <a14:foregroundMark x1="37720" y1="53080" x2="41380" y2="53600"/>
                        <a14:foregroundMark x1="97320" y1="48880" x2="97320" y2="48880"/>
                        <a14:foregroundMark x1="10140" y1="34240" x2="8160" y2="39080"/>
                        <a14:foregroundMark x1="14840" y1="24840" x2="14840" y2="24840"/>
                        <a14:foregroundMark x1="90260" y1="35040" x2="90140" y2="37640"/>
                        <a14:foregroundMark x1="64900" y1="39340" x2="68640" y2="45600"/>
                        <a14:foregroundMark x1="68640" y1="45600" x2="67380" y2="45760"/>
                        <a14:foregroundMark x1="59020" y1="51640" x2="57580" y2="54640"/>
                        <a14:foregroundMark x1="27120" y1="45360" x2="26200" y2="60660"/>
                        <a14:foregroundMark x1="49340" y1="35420" x2="50780" y2="37000"/>
                      </a14:backgroundRemoval>
                    </a14:imgEffect>
                  </a14:imgLayer>
                </a14:imgProps>
              </a:ext>
              <a:ext uri="{28A0092B-C50C-407E-A947-70E740481C1C}">
                <a14:useLocalDpi xmlns:a14="http://schemas.microsoft.com/office/drawing/2010/main"/>
              </a:ext>
            </a:extLst>
          </a:blip>
          <a:stretch>
            <a:fillRect/>
          </a:stretch>
        </p:blipFill>
        <p:spPr>
          <a:xfrm>
            <a:off x="742987" y="1602463"/>
            <a:ext cx="2306324" cy="2306324"/>
          </a:xfrm>
          <a:prstGeom prst="rect">
            <a:avLst/>
          </a:prstGeom>
        </p:spPr>
      </p:pic>
      <p:pic>
        <p:nvPicPr>
          <p:cNvPr id="20" name="Obraz 19">
            <a:extLst>
              <a:ext uri="{FF2B5EF4-FFF2-40B4-BE49-F238E27FC236}">
                <a16:creationId xmlns:a16="http://schemas.microsoft.com/office/drawing/2014/main" id="{A659E013-32EB-4776-B1F8-0850C2F2B38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3656" r="97265">
                        <a14:foregroundMark x1="83507" y1="64322" x2="79426" y2="67311"/>
                        <a14:foregroundMark x1="79316" y1="66190" x2="80360" y2="69004"/>
                        <a14:foregroundMark x1="25399" y1="52209" x2="33219" y2="57046"/>
                        <a14:foregroundMark x1="33219" y1="57046" x2="36490" y2="48055"/>
                        <a14:foregroundMark x1="36490" y1="48055" x2="39981" y2="56870"/>
                        <a14:foregroundMark x1="39981" y1="56870" x2="40104" y2="57991"/>
                        <a14:foregroundMark x1="35198" y1="44911" x2="34153" y2="44361"/>
                        <a14:foregroundMark x1="26100" y1="48274" x2="25522" y2="49395"/>
                        <a14:foregroundMark x1="26910" y1="47901" x2="29137" y2="51264"/>
                        <a14:foregroundMark x1="95877" y1="53330" x2="95877" y2="53330"/>
                        <a14:foregroundMark x1="95066" y1="53704" x2="95066" y2="53704"/>
                        <a14:foregroundMark x1="95066" y1="54254" x2="95066" y2="54254"/>
                        <a14:foregroundMark x1="97279" y1="55001" x2="97279" y2="55001"/>
                        <a14:foregroundMark x1="95300" y1="54254" x2="95300" y2="54254"/>
                        <a14:foregroundMark x1="95410" y1="55551" x2="94942" y2="53506"/>
                      </a14:backgroundRemoval>
                    </a14:imgEffect>
                  </a14:imgLayer>
                </a14:imgProps>
              </a:ext>
              <a:ext uri="{28A0092B-C50C-407E-A947-70E740481C1C}">
                <a14:useLocalDpi xmlns:a14="http://schemas.microsoft.com/office/drawing/2010/main"/>
              </a:ext>
            </a:extLst>
          </a:blip>
          <a:srcRect/>
          <a:stretch/>
        </p:blipFill>
        <p:spPr>
          <a:xfrm>
            <a:off x="450143" y="4284050"/>
            <a:ext cx="2680665" cy="1676082"/>
          </a:xfrm>
          <a:prstGeom prst="rect">
            <a:avLst/>
          </a:prstGeom>
        </p:spPr>
      </p:pic>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2918843" y="4493168"/>
            <a:ext cx="2857267"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ANZAHL DER </a:t>
            </a:r>
            <a:r>
              <a:rPr lang="pl-PL" b="1" dirty="0"/>
              <a:t>PFERDEKOPPELN </a:t>
            </a:r>
          </a:p>
          <a:p>
            <a:pPr algn="ctr"/>
            <a:r>
              <a:rPr lang="pl-PL" b="1" dirty="0"/>
              <a:t>6 </a:t>
            </a:r>
            <a:r>
              <a:rPr lang="en-US" b="1" dirty="0"/>
              <a:t>(jeweils </a:t>
            </a:r>
            <a:r>
              <a:rPr lang="pl-PL" b="1" dirty="0"/>
              <a:t>1</a:t>
            </a:r>
            <a:r>
              <a:rPr lang="en-US" b="1" dirty="0"/>
              <a:t>,25 ha) </a:t>
            </a:r>
          </a:p>
        </p:txBody>
      </p:sp>
      <p:sp>
        <p:nvSpPr>
          <p:cNvPr id="43" name="Text Placeholder 4">
            <a:extLst>
              <a:ext uri="{FF2B5EF4-FFF2-40B4-BE49-F238E27FC236}">
                <a16:creationId xmlns:a16="http://schemas.microsoft.com/office/drawing/2014/main" id="{EC15B769-B930-4A69-9368-80470506F941}"/>
              </a:ext>
            </a:extLst>
          </p:cNvPr>
          <p:cNvSpPr txBox="1">
            <a:spLocks/>
          </p:cNvSpPr>
          <p:nvPr/>
        </p:nvSpPr>
        <p:spPr>
          <a:xfrm>
            <a:off x="7376965" y="1340683"/>
            <a:ext cx="4211125" cy="3429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pPr>
            <a:r>
              <a:rPr lang="pl-PL" sz="2200" b="1" dirty="0">
                <a:solidFill>
                  <a:srgbClr val="8BC540"/>
                </a:solidFill>
              </a:rPr>
              <a:t>VIEHBESATZDICHTE</a:t>
            </a:r>
          </a:p>
          <a:p>
            <a:pPr algn="ctr">
              <a:spcBef>
                <a:spcPts val="600"/>
              </a:spcBef>
            </a:pPr>
            <a:r>
              <a:rPr lang="en-US" sz="2200" b="1" dirty="0"/>
              <a:t>Rinder: </a:t>
            </a:r>
            <a:r>
              <a:rPr lang="pl-PL" sz="2200" b="1" dirty="0"/>
              <a:t>10 Stück </a:t>
            </a:r>
            <a:r>
              <a:rPr lang="en-US" sz="2200" b="1" dirty="0"/>
              <a:t>× 1 </a:t>
            </a:r>
            <a:r>
              <a:rPr lang="pl-PL" sz="2200" b="1" dirty="0"/>
              <a:t>GVE* </a:t>
            </a:r>
            <a:r>
              <a:rPr lang="en-US" sz="2200" b="1" dirty="0"/>
              <a:t>= </a:t>
            </a:r>
            <a:r>
              <a:rPr lang="pl-PL" sz="2200" b="1" dirty="0"/>
              <a:t>10 </a:t>
            </a:r>
            <a:r>
              <a:rPr lang="en-US" sz="2200" b="1" dirty="0"/>
              <a:t>GVE</a:t>
            </a:r>
            <a:endParaRPr lang="pl-PL" sz="2200" b="1" dirty="0"/>
          </a:p>
          <a:p>
            <a:pPr algn="ctr">
              <a:spcBef>
                <a:spcPts val="600"/>
              </a:spcBef>
            </a:pPr>
            <a:r>
              <a:rPr lang="en-US" sz="2200" b="1" dirty="0"/>
              <a:t>Schafe: </a:t>
            </a:r>
            <a:r>
              <a:rPr lang="pl-PL" sz="2200" b="1" dirty="0"/>
              <a:t>15 Stück </a:t>
            </a:r>
            <a:r>
              <a:rPr lang="en-US" sz="2200" b="1" dirty="0"/>
              <a:t>× 0</a:t>
            </a:r>
            <a:r>
              <a:rPr lang="pl-PL" sz="2200" b="1" dirty="0"/>
              <a:t>,</a:t>
            </a:r>
            <a:r>
              <a:rPr lang="en-US" sz="2200" b="1" dirty="0"/>
              <a:t>2 </a:t>
            </a:r>
            <a:r>
              <a:rPr lang="pl-PL" sz="2200" b="1" dirty="0"/>
              <a:t>GVE </a:t>
            </a:r>
            <a:r>
              <a:rPr lang="en-US" sz="2200" b="1" dirty="0"/>
              <a:t>= </a:t>
            </a:r>
            <a:r>
              <a:rPr lang="pl-PL" sz="2200" b="1" dirty="0"/>
              <a:t>3 </a:t>
            </a:r>
            <a:r>
              <a:rPr lang="en-US" sz="2200" b="1" dirty="0"/>
              <a:t>GVE</a:t>
            </a:r>
            <a:endParaRPr lang="pl-PL" sz="2200" b="1" dirty="0"/>
          </a:p>
          <a:p>
            <a:pPr algn="ctr">
              <a:spcBef>
                <a:spcPts val="600"/>
              </a:spcBef>
            </a:pPr>
            <a:r>
              <a:rPr lang="pl-PL" sz="2200" b="1" dirty="0" err="1"/>
              <a:t>Ziegen</a:t>
            </a:r>
            <a:r>
              <a:rPr lang="pl-PL" sz="2200" b="1" dirty="0"/>
              <a:t>: 5 </a:t>
            </a:r>
            <a:r>
              <a:rPr lang="pl-PL" sz="2200" b="1" dirty="0" err="1"/>
              <a:t>Tiere </a:t>
            </a:r>
            <a:r>
              <a:rPr lang="pl-PL" sz="2200" b="1" dirty="0"/>
              <a:t>x 0,2 GVE = 1 GVE</a:t>
            </a:r>
          </a:p>
          <a:p>
            <a:pPr algn="ctr">
              <a:spcBef>
                <a:spcPts val="600"/>
              </a:spcBef>
            </a:pPr>
            <a:endParaRPr lang="en-US" sz="2200" b="1" dirty="0">
              <a:solidFill>
                <a:srgbClr val="8BC540"/>
              </a:solidFill>
            </a:endParaRPr>
          </a:p>
        </p:txBody>
      </p:sp>
      <p:pic>
        <p:nvPicPr>
          <p:cNvPr id="24" name="Obraz 23">
            <a:extLst>
              <a:ext uri="{FF2B5EF4-FFF2-40B4-BE49-F238E27FC236}">
                <a16:creationId xmlns:a16="http://schemas.microsoft.com/office/drawing/2014/main" id="{9AB00808-B344-4D92-B848-F6565A58989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886" b="98838" l="286" r="99327">
                        <a14:foregroundMark x1="35420" y1="12381" x2="25623" y2="5143"/>
                        <a14:foregroundMark x1="25623" y1="5143" x2="20238" y2="4171"/>
                        <a14:foregroundMark x1="20238" y1="4171" x2="12260" y2="13600"/>
                        <a14:foregroundMark x1="12260" y1="13600" x2="7032" y2="14952"/>
                        <a14:foregroundMark x1="7032" y1="14952" x2="2836" y2="10305"/>
                        <a14:foregroundMark x1="2836" y1="10305" x2="12962" y2="17238"/>
                        <a14:foregroundMark x1="12962" y1="17238" x2="4798" y2="27448"/>
                        <a14:foregroundMark x1="4798" y1="27448" x2="4053" y2="34495"/>
                        <a14:foregroundMark x1="4053" y1="34495" x2="9138" y2="36895"/>
                        <a14:foregroundMark x1="9138" y1="36895" x2="10871" y2="43524"/>
                        <a14:foregroundMark x1="10871" y1="43524" x2="15783" y2="46990"/>
                        <a14:foregroundMark x1="15783" y1="46990" x2="19808" y2="41238"/>
                        <a14:foregroundMark x1="19808" y1="41238" x2="24291" y2="37524"/>
                        <a14:foregroundMark x1="24291" y1="37524" x2="19421" y2="34476"/>
                        <a14:foregroundMark x1="19421" y1="34476" x2="13191" y2="36248"/>
                        <a14:foregroundMark x1="13191" y1="36248" x2="6259" y2="25314"/>
                        <a14:foregroundMark x1="6259" y1="25314" x2="9524" y2="19714"/>
                        <a14:foregroundMark x1="9524" y1="19714" x2="15941" y2="15486"/>
                        <a14:foregroundMark x1="15941" y1="15486" x2="22486" y2="2952"/>
                        <a14:foregroundMark x1="22486" y1="2952" x2="28745" y2="4876"/>
                        <a14:foregroundMark x1="28745" y1="4876" x2="34331" y2="9048"/>
                        <a14:foregroundMark x1="34331" y1="9048" x2="26912" y2="18362"/>
                        <a14:foregroundMark x1="26912" y1="18362" x2="21856" y2="21162"/>
                        <a14:foregroundMark x1="21856" y1="21162" x2="29347" y2="19924"/>
                        <a14:foregroundMark x1="29347" y1="19924" x2="25738" y2="12514"/>
                        <a14:foregroundMark x1="25738" y1="12514" x2="25150" y2="27314"/>
                        <a14:foregroundMark x1="25150" y1="27314" x2="27943" y2="17181"/>
                        <a14:foregroundMark x1="27943" y1="17181" x2="26411" y2="7181"/>
                        <a14:foregroundMark x1="26411" y1="7181" x2="21928" y2="14400"/>
                        <a14:foregroundMark x1="21928" y1="14400" x2="15955" y2="15410"/>
                        <a14:foregroundMark x1="15955" y1="15410" x2="16743" y2="33333"/>
                        <a14:foregroundMark x1="16743" y1="33333" x2="20066" y2="24857"/>
                        <a14:foregroundMark x1="20066" y1="24857" x2="27084" y2="28438"/>
                        <a14:foregroundMark x1="27084" y1="28438" x2="41435" y2="14400"/>
                        <a14:foregroundMark x1="41435" y1="14400" x2="47064" y2="12648"/>
                        <a14:foregroundMark x1="47064" y1="12648" x2="47751" y2="19638"/>
                        <a14:foregroundMark x1="47751" y1="19638" x2="42595" y2="24095"/>
                        <a14:foregroundMark x1="42595" y1="24095" x2="37267" y2="24324"/>
                        <a14:foregroundMark x1="37267" y1="24324" x2="46906" y2="17067"/>
                        <a14:foregroundMark x1="46906" y1="17067" x2="38642" y2="22457"/>
                        <a14:foregroundMark x1="38642" y1="22457" x2="42681" y2="27219"/>
                        <a14:foregroundMark x1="42681" y1="27219" x2="63578" y2="32914"/>
                        <a14:foregroundMark x1="63578" y1="32914" x2="69335" y2="32990"/>
                        <a14:foregroundMark x1="69335" y1="32990" x2="83672" y2="29810"/>
                        <a14:foregroundMark x1="83672" y1="29810" x2="94242" y2="35676"/>
                        <a14:foregroundMark x1="94242" y1="35676" x2="96820" y2="41848"/>
                        <a14:foregroundMark x1="96820" y1="41848" x2="96333" y2="49638"/>
                        <a14:foregroundMark x1="96333" y1="49638" x2="88098" y2="90114"/>
                        <a14:foregroundMark x1="88098" y1="90114" x2="85047" y2="95086"/>
                        <a14:foregroundMark x1="88800" y1="72857" x2="83429" y2="53733"/>
                        <a14:foregroundMark x1="83429" y1="53733" x2="83429" y2="53733"/>
                        <a14:foregroundMark x1="59926" y1="41752" x2="51633" y2="46457"/>
                        <a14:foregroundMark x1="51633" y1="46457" x2="51633" y2="46457"/>
                        <a14:foregroundMark x1="33500" y1="30305" x2="36780" y2="39048"/>
                        <a14:foregroundMark x1="36780" y1="39048" x2="39630" y2="32267"/>
                        <a14:foregroundMark x1="39630" y1="32267" x2="42738" y2="44038"/>
                        <a14:foregroundMark x1="42738" y1="44038" x2="46763" y2="37867"/>
                        <a14:foregroundMark x1="46763" y1="37867" x2="47923" y2="49314"/>
                        <a14:foregroundMark x1="47923" y1="49314" x2="52965" y2="44057"/>
                        <a14:foregroundMark x1="52965" y1="44057" x2="51547" y2="35467"/>
                        <a14:foregroundMark x1="51547" y1="35467" x2="54483" y2="49505"/>
                        <a14:foregroundMark x1="54483" y1="49505" x2="60169" y2="49238"/>
                        <a14:foregroundMark x1="60169" y1="49238" x2="60656" y2="42229"/>
                        <a14:foregroundMark x1="60656" y1="42229" x2="65110" y2="45924"/>
                        <a14:foregroundMark x1="65110" y1="45924" x2="68433" y2="38857"/>
                        <a14:foregroundMark x1="68433" y1="38857" x2="64996" y2="45695"/>
                        <a14:foregroundMark x1="64996" y1="45695" x2="68920" y2="51219"/>
                        <a14:foregroundMark x1="68920" y1="51219" x2="75809" y2="43467"/>
                        <a14:foregroundMark x1="75809" y1="43467" x2="72186" y2="38457"/>
                        <a14:foregroundMark x1="72186" y1="38457" x2="71785" y2="46629"/>
                        <a14:foregroundMark x1="71785" y1="46629" x2="84131" y2="39752"/>
                        <a14:foregroundMark x1="84131" y1="39752" x2="90762" y2="46171"/>
                        <a14:foregroundMark x1="90762" y1="46171" x2="91736" y2="38724"/>
                        <a14:foregroundMark x1="91736" y1="38724" x2="96892" y2="39943"/>
                        <a14:foregroundMark x1="96892" y1="39943" x2="92882" y2="62838"/>
                        <a14:foregroundMark x1="92882" y1="62838" x2="89602" y2="53733"/>
                        <a14:foregroundMark x1="89602" y1="53733" x2="90819" y2="38590"/>
                        <a14:foregroundMark x1="90819" y1="38590" x2="90762" y2="50114"/>
                        <a14:foregroundMark x1="90762" y1="50114" x2="85133" y2="53333"/>
                        <a14:foregroundMark x1="85133" y1="53333" x2="80206" y2="45410"/>
                        <a14:foregroundMark x1="80206" y1="45410" x2="78588" y2="54952"/>
                        <a14:foregroundMark x1="78588" y1="54952" x2="72372" y2="40057"/>
                        <a14:foregroundMark x1="72372" y1="40057" x2="71298" y2="51733"/>
                        <a14:foregroundMark x1="71298" y1="51733" x2="64036" y2="47733"/>
                        <a14:foregroundMark x1="64036" y1="47733" x2="60856" y2="40876"/>
                        <a14:foregroundMark x1="60856" y1="40876" x2="59367" y2="60248"/>
                        <a14:foregroundMark x1="59367" y1="60248" x2="42925" y2="50400"/>
                        <a14:foregroundMark x1="42925" y1="50400" x2="44471" y2="57143"/>
                        <a14:foregroundMark x1="44471" y1="57143" x2="56502" y2="61010"/>
                        <a14:foregroundMark x1="56502" y1="61010" x2="84403" y2="53752"/>
                        <a14:foregroundMark x1="84403" y1="53752" x2="88127" y2="48057"/>
                        <a14:foregroundMark x1="88127" y1="48057" x2="85677" y2="37733"/>
                        <a14:foregroundMark x1="85677" y1="37733" x2="79977" y2="34667"/>
                        <a14:foregroundMark x1="79977" y1="34667" x2="50430" y2="36781"/>
                        <a14:foregroundMark x1="50430" y1="36781" x2="43541" y2="34419"/>
                        <a14:foregroundMark x1="43541" y1="34419" x2="39215" y2="30210"/>
                        <a14:foregroundMark x1="39215" y1="30210" x2="34317" y2="27733"/>
                        <a14:foregroundMark x1="34317" y1="27733" x2="28659" y2="34552"/>
                        <a14:foregroundMark x1="28659" y1="34552" x2="31596" y2="42343"/>
                        <a14:foregroundMark x1="31596" y1="42343" x2="37368" y2="45543"/>
                        <a14:foregroundMark x1="37368" y1="45543" x2="43927" y2="59790"/>
                        <a14:foregroundMark x1="43927" y1="59790" x2="58107" y2="55676"/>
                        <a14:foregroundMark x1="58107" y1="55676" x2="72429" y2="56552"/>
                        <a14:foregroundMark x1="72429" y1="56552" x2="73904" y2="55619"/>
                        <a14:foregroundMark x1="42925" y1="96152" x2="44128" y2="96552"/>
                        <a14:foregroundMark x1="37854" y1="91181" x2="36938" y2="91981"/>
                        <a14:foregroundMark x1="42925" y1="98990" x2="43025" y2="98990"/>
                        <a14:foregroundMark x1="92538" y1="66800" x2="93283" y2="59905"/>
                        <a14:foregroundMark x1="93283" y1="59905" x2="98897" y2="47771"/>
                        <a14:foregroundMark x1="98897" y1="47771" x2="98124" y2="40343"/>
                        <a14:foregroundMark x1="98124" y1="40343" x2="94099" y2="35352"/>
                        <a14:foregroundMark x1="94099" y1="35352" x2="92538" y2="57238"/>
                        <a14:foregroundMark x1="92538" y1="57238" x2="95317" y2="50438"/>
                        <a14:foregroundMark x1="95317" y1="50438" x2="96391" y2="42610"/>
                        <a14:foregroundMark x1="96391" y1="42610" x2="94056" y2="49200"/>
                        <a14:foregroundMark x1="94056" y1="49200" x2="93612" y2="56343"/>
                        <a14:foregroundMark x1="93612" y1="56343" x2="98510" y2="43505"/>
                        <a14:foregroundMark x1="98510" y1="43505" x2="94142" y2="39314"/>
                        <a14:foregroundMark x1="94142" y1="39314" x2="96391" y2="51314"/>
                        <a14:foregroundMark x1="98109" y1="45390" x2="98109" y2="45390"/>
                        <a14:foregroundMark x1="97909" y1="43771" x2="98009" y2="50095"/>
                        <a14:foregroundMark x1="99327" y1="45390" x2="99327" y2="45390"/>
                        <a14:foregroundMark x1="32999" y1="7410" x2="23274" y2="2152"/>
                        <a14:foregroundMark x1="23274" y1="2152" x2="17746" y2="3810"/>
                        <a14:foregroundMark x1="17746" y1="3810" x2="22759" y2="7505"/>
                        <a14:foregroundMark x1="22759" y1="7505" x2="28330" y2="6705"/>
                        <a14:foregroundMark x1="28330" y1="6705" x2="33601" y2="7219"/>
                        <a14:foregroundMark x1="33601" y1="7219" x2="31266" y2="4571"/>
                        <a14:foregroundMark x1="27012" y1="2952" x2="17903" y2="1886"/>
                        <a14:foregroundMark x1="8479" y1="14133" x2="4841" y2="9124"/>
                        <a14:foregroundMark x1="4841" y1="9124" x2="3523" y2="15886"/>
                        <a14:foregroundMark x1="3523" y1="15886" x2="7677" y2="16019"/>
                        <a14:foregroundMark x1="8479" y1="21276" x2="7176" y2="31714"/>
                        <a14:foregroundMark x1="7176" y1="31714" x2="6660" y2="27733"/>
                        <a14:foregroundMark x1="1905" y1="9429" x2="1905" y2="14400"/>
                        <a14:foregroundMark x1="286" y1="10629" x2="286" y2="10629"/>
                      </a14:backgroundRemoval>
                    </a14:imgEffect>
                  </a14:imgLayer>
                </a14:imgProps>
              </a:ext>
              <a:ext uri="{28A0092B-C50C-407E-A947-70E740481C1C}">
                <a14:useLocalDpi xmlns:a14="http://schemas.microsoft.com/office/drawing/2010/main"/>
              </a:ext>
            </a:extLst>
          </a:blip>
          <a:stretch>
            <a:fillRect/>
          </a:stretch>
        </p:blipFill>
        <p:spPr>
          <a:xfrm>
            <a:off x="8708143" y="4418463"/>
            <a:ext cx="1049054" cy="788818"/>
          </a:xfrm>
          <a:prstGeom prst="rect">
            <a:avLst/>
          </a:prstGeom>
        </p:spPr>
      </p:pic>
      <p:pic>
        <p:nvPicPr>
          <p:cNvPr id="27" name="Obraz 26">
            <a:extLst>
              <a:ext uri="{FF2B5EF4-FFF2-40B4-BE49-F238E27FC236}">
                <a16:creationId xmlns:a16="http://schemas.microsoft.com/office/drawing/2014/main" id="{2EE498A5-5B78-4F04-B8FD-3F84779C3120}"/>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167" b="98950" l="167" r="98818">
                        <a14:foregroundMark x1="28907" y1="16858" x2="16508" y2="17383"/>
                        <a14:foregroundMark x1="16508" y1="17383" x2="12430" y2="22088"/>
                        <a14:foregroundMark x1="12430" y1="22088" x2="13415" y2="15166"/>
                        <a14:foregroundMark x1="13415" y1="15166" x2="9231" y2="10480"/>
                        <a14:foregroundMark x1="9231" y1="10480" x2="3517" y2="9936"/>
                        <a14:foregroundMark x1="3517" y1="9936" x2="5715" y2="16683"/>
                        <a14:foregroundMark x1="5715" y1="16683" x2="11278" y2="17325"/>
                        <a14:foregroundMark x1="11278" y1="17325" x2="6079" y2="14408"/>
                        <a14:foregroundMark x1="6079" y1="14408" x2="11566" y2="13727"/>
                        <a14:foregroundMark x1="11566" y1="13727" x2="15856" y2="9391"/>
                        <a14:foregroundMark x1="15856" y1="9391" x2="21267" y2="6669"/>
                        <a14:foregroundMark x1="21267" y1="6669" x2="28149" y2="6241"/>
                        <a14:foregroundMark x1="28149" y1="6241" x2="34258" y2="8244"/>
                        <a14:foregroundMark x1="34258" y1="8244" x2="28634" y2="9664"/>
                        <a14:foregroundMark x1="28634" y1="9664" x2="12172" y2="4258"/>
                        <a14:foregroundMark x1="12172" y1="4258" x2="17372" y2="8322"/>
                        <a14:foregroundMark x1="17372" y1="8322" x2="23253" y2="5969"/>
                        <a14:foregroundMark x1="23253" y1="5969" x2="27982" y2="8108"/>
                        <a14:foregroundMark x1="9231" y1="10189" x2="3532" y2="10694"/>
                        <a14:foregroundMark x1="3532" y1="10694" x2="5806" y2="17363"/>
                        <a14:foregroundMark x1="5806" y1="17363" x2="9338" y2="11239"/>
                        <a14:foregroundMark x1="9338" y1="11239" x2="6382" y2="10461"/>
                        <a14:foregroundMark x1="4760" y1="10461" x2="2926" y2="12541"/>
                        <a14:foregroundMark x1="167" y1="10597" x2="167" y2="10597"/>
                        <a14:foregroundMark x1="682" y1="10325" x2="682" y2="10325"/>
                        <a14:foregroundMark x1="35941" y1="2878" x2="35941" y2="2878"/>
                        <a14:foregroundMark x1="35319" y1="2878" x2="35319" y2="2878"/>
                        <a14:foregroundMark x1="35319" y1="2605" x2="36032" y2="3928"/>
                        <a14:foregroundMark x1="12293" y1="1828" x2="12293" y2="1828"/>
                        <a14:foregroundMark x1="11990" y1="1186" x2="11990" y2="1186"/>
                        <a14:foregroundMark x1="12187" y1="1186" x2="11884" y2="2353"/>
                        <a14:foregroundMark x1="90147" y1="24052" x2="98242" y2="40910"/>
                        <a14:foregroundMark x1="98242" y1="40910" x2="90450" y2="51079"/>
                        <a14:foregroundMark x1="90450" y1="51079" x2="90056" y2="51371"/>
                        <a14:foregroundMark x1="81689" y1="40793" x2="81689" y2="40793"/>
                        <a14:foregroundMark x1="81689" y1="40793" x2="81689" y2="40793"/>
                        <a14:foregroundMark x1="81598" y1="41824" x2="81598" y2="41824"/>
                        <a14:foregroundMark x1="81598" y1="41824" x2="81598" y2="41824"/>
                        <a14:foregroundMark x1="81598" y1="41824" x2="81598" y2="41824"/>
                        <a14:foregroundMark x1="81598" y1="39607" x2="81492" y2="41960"/>
                        <a14:foregroundMark x1="82310" y1="59207" x2="81385" y2="60004"/>
                        <a14:foregroundMark x1="90966" y1="53860" x2="84447" y2="86798"/>
                        <a14:foregroundMark x1="92390" y1="24713" x2="96893" y2="29360"/>
                        <a14:foregroundMark x1="96893" y1="29360" x2="98605" y2="36341"/>
                        <a14:foregroundMark x1="98605" y1="36341" x2="97469" y2="43399"/>
                        <a14:foregroundMark x1="97469" y1="43399" x2="93603" y2="48688"/>
                        <a14:foregroundMark x1="93603" y1="48688" x2="98605" y2="35680"/>
                        <a14:foregroundMark x1="98605" y1="35680" x2="96407" y2="28680"/>
                        <a14:foregroundMark x1="96407" y1="28680" x2="92133" y2="24052"/>
                        <a14:foregroundMark x1="92133" y1="24052" x2="92087" y2="24052"/>
                        <a14:foregroundMark x1="93315" y1="24713" x2="97393" y2="29283"/>
                        <a14:foregroundMark x1="97393" y1="29283" x2="98893" y2="36341"/>
                        <a14:foregroundMark x1="98893" y1="36341" x2="97362" y2="43263"/>
                        <a14:foregroundMark x1="97362" y1="43263" x2="93452" y2="48396"/>
                        <a14:foregroundMark x1="93452" y1="48396" x2="97211" y2="42971"/>
                        <a14:foregroundMark x1="97211" y1="42971" x2="98878" y2="36088"/>
                        <a14:foregroundMark x1="98878" y1="36088" x2="97287" y2="29360"/>
                        <a14:foregroundMark x1="97287" y1="29360" x2="99121" y2="35952"/>
                        <a14:foregroundMark x1="99121" y1="35952" x2="93618" y2="48201"/>
                        <a14:foregroundMark x1="93618" y1="48201" x2="93618" y2="48240"/>
                        <a14:foregroundMark x1="95043" y1="31888" x2="95559" y2="41046"/>
                        <a14:foregroundMark x1="90662" y1="64184" x2="92603" y2="79876"/>
                        <a14:foregroundMark x1="92603" y1="79876" x2="92603" y2="79876"/>
                        <a14:foregroundMark x1="94225" y1="89403" x2="94225" y2="89403"/>
                        <a14:foregroundMark x1="94225" y1="89403" x2="94225" y2="89403"/>
                        <a14:foregroundMark x1="96983" y1="87323" x2="96983" y2="87323"/>
                        <a14:foregroundMark x1="96983" y1="92553" x2="96983" y2="92553"/>
                        <a14:foregroundMark x1="95559" y1="94517" x2="92800" y2="91250"/>
                        <a14:foregroundMark x1="85266" y1="96597" x2="79551" y2="95197"/>
                        <a14:foregroundMark x1="79551" y1="95197" x2="82916" y2="96597"/>
                        <a14:foregroundMark x1="96165" y1="94517" x2="89738" y2="95683"/>
                        <a14:foregroundMark x1="89738" y1="95683" x2="89738" y2="95683"/>
                        <a14:foregroundMark x1="42353" y1="95158" x2="42353" y2="95158"/>
                        <a14:foregroundMark x1="42353" y1="95158" x2="42353" y2="95158"/>
                        <a14:foregroundMark x1="42353" y1="95158" x2="42353" y2="95158"/>
                        <a14:foregroundMark x1="41231" y1="92942" x2="41640" y2="93195"/>
                        <a14:foregroundMark x1="53161" y1="89403" x2="54070" y2="92028"/>
                        <a14:foregroundMark x1="98818" y1="32938" x2="98818" y2="39218"/>
                        <a14:foregroundMark x1="82204" y1="98950" x2="82204" y2="98950"/>
                      </a14:backgroundRemoval>
                    </a14:imgEffect>
                  </a14:imgLayer>
                </a14:imgProps>
              </a:ext>
              <a:ext uri="{28A0092B-C50C-407E-A947-70E740481C1C}">
                <a14:useLocalDpi xmlns:a14="http://schemas.microsoft.com/office/drawing/2010/main"/>
              </a:ext>
            </a:extLst>
          </a:blip>
          <a:stretch>
            <a:fillRect/>
          </a:stretch>
        </p:blipFill>
        <p:spPr>
          <a:xfrm>
            <a:off x="8322576" y="3108275"/>
            <a:ext cx="1434621" cy="1118426"/>
          </a:xfrm>
          <a:prstGeom prst="rect">
            <a:avLst/>
          </a:prstGeom>
        </p:spPr>
      </p:pic>
      <p:sp>
        <p:nvSpPr>
          <p:cNvPr id="18" name="Text Placeholder 4">
            <a:extLst>
              <a:ext uri="{FF2B5EF4-FFF2-40B4-BE49-F238E27FC236}">
                <a16:creationId xmlns:a16="http://schemas.microsoft.com/office/drawing/2014/main" id="{5F2BB1AD-5AC4-4FE8-ADBD-15F0B1245CFE}"/>
              </a:ext>
            </a:extLst>
          </p:cNvPr>
          <p:cNvSpPr txBox="1">
            <a:spLocks/>
          </p:cNvSpPr>
          <p:nvPr/>
        </p:nvSpPr>
        <p:spPr>
          <a:xfrm>
            <a:off x="9873579" y="3165191"/>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x10</a:t>
            </a:r>
            <a:endParaRPr lang="en-US" sz="6000" b="1" dirty="0"/>
          </a:p>
        </p:txBody>
      </p:sp>
      <p:sp>
        <p:nvSpPr>
          <p:cNvPr id="19" name="Text Placeholder 4">
            <a:extLst>
              <a:ext uri="{FF2B5EF4-FFF2-40B4-BE49-F238E27FC236}">
                <a16:creationId xmlns:a16="http://schemas.microsoft.com/office/drawing/2014/main" id="{AD8BDCC6-5FC6-46C4-8469-D5E4AA8F497C}"/>
              </a:ext>
            </a:extLst>
          </p:cNvPr>
          <p:cNvSpPr txBox="1">
            <a:spLocks/>
          </p:cNvSpPr>
          <p:nvPr/>
        </p:nvSpPr>
        <p:spPr>
          <a:xfrm>
            <a:off x="10021483" y="5411220"/>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x5</a:t>
            </a:r>
            <a:endParaRPr lang="en-US" sz="6000" b="1" dirty="0"/>
          </a:p>
        </p:txBody>
      </p:sp>
      <p:pic>
        <p:nvPicPr>
          <p:cNvPr id="3" name="Obraz 2">
            <a:extLst>
              <a:ext uri="{FF2B5EF4-FFF2-40B4-BE49-F238E27FC236}">
                <a16:creationId xmlns:a16="http://schemas.microsoft.com/office/drawing/2014/main" id="{F5F6958D-EB9E-4987-93C4-72E9D631F0B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774215" y="5263330"/>
            <a:ext cx="1049054" cy="999331"/>
          </a:xfrm>
          <a:prstGeom prst="rect">
            <a:avLst/>
          </a:prstGeom>
        </p:spPr>
      </p:pic>
      <p:sp>
        <p:nvSpPr>
          <p:cNvPr id="58" name="Text Placeholder 4">
            <a:extLst>
              <a:ext uri="{FF2B5EF4-FFF2-40B4-BE49-F238E27FC236}">
                <a16:creationId xmlns:a16="http://schemas.microsoft.com/office/drawing/2014/main" id="{32BF4366-F17A-4E3B-9E31-61A05A076627}"/>
              </a:ext>
            </a:extLst>
          </p:cNvPr>
          <p:cNvSpPr txBox="1">
            <a:spLocks/>
          </p:cNvSpPr>
          <p:nvPr/>
        </p:nvSpPr>
        <p:spPr>
          <a:xfrm>
            <a:off x="9889340" y="4357803"/>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x15</a:t>
            </a:r>
            <a:endParaRPr lang="en-US" sz="6000" b="1" dirty="0"/>
          </a:p>
        </p:txBody>
      </p:sp>
      <p:sp>
        <p:nvSpPr>
          <p:cNvPr id="2" name="TextBox 1">
            <a:extLst>
              <a:ext uri="{FF2B5EF4-FFF2-40B4-BE49-F238E27FC236}">
                <a16:creationId xmlns:a16="http://schemas.microsoft.com/office/drawing/2014/main" id="{59C19D3A-A60A-8831-FC17-29D227230FDE}"/>
              </a:ext>
            </a:extLst>
          </p:cNvPr>
          <p:cNvSpPr txBox="1"/>
          <p:nvPr/>
        </p:nvSpPr>
        <p:spPr>
          <a:xfrm>
            <a:off x="8322576" y="6453431"/>
            <a:ext cx="3401662" cy="369332"/>
          </a:xfrm>
          <a:prstGeom prst="rect">
            <a:avLst/>
          </a:prstGeom>
          <a:solidFill>
            <a:srgbClr val="9DD8DE"/>
          </a:solidFill>
        </p:spPr>
        <p:txBody>
          <a:bodyPr wrap="square" rtlCol="0">
            <a:spAutoFit/>
          </a:bodyPr>
          <a:lstStyle/>
          <a:p>
            <a:endParaRPr lang="en-IE" dirty="0"/>
          </a:p>
        </p:txBody>
      </p:sp>
      <p:sp>
        <p:nvSpPr>
          <p:cNvPr id="57" name="Text Placeholder 4">
            <a:extLst>
              <a:ext uri="{FF2B5EF4-FFF2-40B4-BE49-F238E27FC236}">
                <a16:creationId xmlns:a16="http://schemas.microsoft.com/office/drawing/2014/main" id="{80D4F1B6-0057-4571-9848-A0D1C2D70672}"/>
              </a:ext>
            </a:extLst>
          </p:cNvPr>
          <p:cNvSpPr txBox="1">
            <a:spLocks/>
          </p:cNvSpPr>
          <p:nvPr/>
        </p:nvSpPr>
        <p:spPr>
          <a:xfrm>
            <a:off x="742987" y="6244215"/>
            <a:ext cx="11379960"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*14 </a:t>
            </a:r>
            <a:r>
              <a:rPr lang="pl-PL" sz="2000" dirty="0" err="1"/>
              <a:t>Großvieheinheiten </a:t>
            </a:r>
            <a:r>
              <a:rPr lang="en-US" sz="2000" dirty="0"/>
              <a:t>(</a:t>
            </a:r>
            <a:r>
              <a:rPr lang="pl-PL" sz="2000" dirty="0"/>
              <a:t>GVE</a:t>
            </a:r>
            <a:r>
              <a:rPr lang="en-US" sz="2000" dirty="0"/>
              <a:t>) auf 7,5 ha = ~2 </a:t>
            </a:r>
            <a:r>
              <a:rPr lang="pl-PL" sz="2000" dirty="0"/>
              <a:t>GVE/ha</a:t>
            </a:r>
            <a:r>
              <a:rPr lang="en-US" sz="2000" dirty="0"/>
              <a:t>. Dies </a:t>
            </a:r>
            <a:r>
              <a:rPr lang="pl-PL" sz="2000" dirty="0"/>
              <a:t>steht im </a:t>
            </a:r>
            <a:r>
              <a:rPr lang="pl-PL" sz="2000" dirty="0" err="1"/>
              <a:t>Einklang </a:t>
            </a:r>
            <a:r>
              <a:rPr lang="pl-PL" sz="2000" dirty="0"/>
              <a:t>mit dem </a:t>
            </a:r>
            <a:r>
              <a:rPr lang="pl-PL" sz="2000" dirty="0" err="1"/>
              <a:t>Stickstoffgesetz</a:t>
            </a:r>
            <a:r>
              <a:rPr lang="pl-PL" sz="2000" dirty="0"/>
              <a:t>.</a:t>
            </a:r>
            <a:endParaRPr lang="en-US" sz="2000" dirty="0"/>
          </a:p>
        </p:txBody>
      </p:sp>
    </p:spTree>
    <p:extLst>
      <p:ext uri="{BB962C8B-B14F-4D97-AF65-F5344CB8AC3E}">
        <p14:creationId xmlns:p14="http://schemas.microsoft.com/office/powerpoint/2010/main" val="1202667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37157" y="382738"/>
            <a:ext cx="11099533" cy="803654"/>
          </a:xfrm>
        </p:spPr>
        <p:txBody>
          <a:bodyPr/>
          <a:lstStyle/>
          <a:p>
            <a:r>
              <a:rPr lang="pl-PL" b="1" dirty="0" err="1"/>
              <a:t>Beispiel für einen </a:t>
            </a:r>
            <a:r>
              <a:rPr lang="en-US" b="1" dirty="0" err="1"/>
              <a:t>Weideplan mit gemischten Arten </a:t>
            </a:r>
            <a:r>
              <a:rPr lang="en-US" b="1" dirty="0"/>
              <a:t>für einen kleinen Betrieb</a:t>
            </a:r>
          </a:p>
        </p:txBody>
      </p:sp>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3582931" y="2149870"/>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WACHSTUMSJAHRESZEIT </a:t>
            </a:r>
            <a:r>
              <a:rPr lang="en-US" b="1" dirty="0" err="1"/>
              <a:t>Frühling </a:t>
            </a:r>
            <a:r>
              <a:rPr lang="en-US" b="1" dirty="0"/>
              <a:t>/ </a:t>
            </a:r>
            <a:r>
              <a:rPr lang="en-US" b="1" dirty="0" err="1"/>
              <a:t>Sommer</a:t>
            </a:r>
            <a:endParaRPr lang="en-US" b="1" dirty="0"/>
          </a:p>
        </p:txBody>
      </p:sp>
      <p:sp>
        <p:nvSpPr>
          <p:cNvPr id="39" name="Text Placeholder 4">
            <a:extLst>
              <a:ext uri="{FF2B5EF4-FFF2-40B4-BE49-F238E27FC236}">
                <a16:creationId xmlns:a16="http://schemas.microsoft.com/office/drawing/2014/main" id="{E371EA39-5E8C-4248-8162-05A514FE5FC3}"/>
              </a:ext>
            </a:extLst>
          </p:cNvPr>
          <p:cNvSpPr txBox="1">
            <a:spLocks/>
          </p:cNvSpPr>
          <p:nvPr/>
        </p:nvSpPr>
        <p:spPr>
          <a:xfrm>
            <a:off x="8467904" y="1662978"/>
            <a:ext cx="3265771"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rgbClr val="8BC540"/>
                </a:solidFill>
              </a:rPr>
              <a:t>TRAGUNGSDAUER/PADDOCK </a:t>
            </a:r>
            <a:r>
              <a:rPr lang="en-US" sz="2000" b="1" dirty="0"/>
              <a:t>3-4 Tage</a:t>
            </a:r>
            <a:endParaRPr lang="pl-PL" sz="2000" b="1" dirty="0"/>
          </a:p>
          <a:p>
            <a:pPr algn="ctr"/>
            <a:r>
              <a:rPr lang="en-US" sz="2000" b="1" dirty="0">
                <a:solidFill>
                  <a:srgbClr val="8BC540"/>
                </a:solidFill>
              </a:rPr>
              <a:t>RUHEZEIT </a:t>
            </a:r>
            <a:r>
              <a:rPr lang="pl-PL" sz="2000" b="1" dirty="0"/>
              <a:t>21-28 </a:t>
            </a:r>
            <a:r>
              <a:rPr lang="en-US" sz="2000" b="1" dirty="0"/>
              <a:t>Tage</a:t>
            </a:r>
          </a:p>
          <a:p>
            <a:pPr algn="ctr"/>
            <a:endParaRPr lang="en-US" sz="2000" b="1" dirty="0"/>
          </a:p>
        </p:txBody>
      </p:sp>
      <p:pic>
        <p:nvPicPr>
          <p:cNvPr id="35" name="Obraz 34">
            <a:extLst>
              <a:ext uri="{FF2B5EF4-FFF2-40B4-BE49-F238E27FC236}">
                <a16:creationId xmlns:a16="http://schemas.microsoft.com/office/drawing/2014/main" id="{5D9D22C7-D31F-4D2D-8511-904C13F011D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933170" y="1451715"/>
            <a:ext cx="1602838" cy="1602838"/>
          </a:xfrm>
          <a:prstGeom prst="rect">
            <a:avLst/>
          </a:prstGeom>
        </p:spPr>
      </p:pic>
      <p:pic>
        <p:nvPicPr>
          <p:cNvPr id="24" name="Obraz 23">
            <a:extLst>
              <a:ext uri="{FF2B5EF4-FFF2-40B4-BE49-F238E27FC236}">
                <a16:creationId xmlns:a16="http://schemas.microsoft.com/office/drawing/2014/main" id="{130EDE2E-5EF3-48A2-8503-F1BCBF0851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5809" y="1558304"/>
            <a:ext cx="2023725" cy="1907821"/>
          </a:xfrm>
          <a:prstGeom prst="rect">
            <a:avLst/>
          </a:prstGeom>
        </p:spPr>
      </p:pic>
      <p:sp>
        <p:nvSpPr>
          <p:cNvPr id="53" name="Owal 52">
            <a:extLst>
              <a:ext uri="{FF2B5EF4-FFF2-40B4-BE49-F238E27FC236}">
                <a16:creationId xmlns:a16="http://schemas.microsoft.com/office/drawing/2014/main" id="{827E7845-2B5E-4B87-A4EE-2E82A88C9149}"/>
              </a:ext>
            </a:extLst>
          </p:cNvPr>
          <p:cNvSpPr/>
          <p:nvPr/>
        </p:nvSpPr>
        <p:spPr>
          <a:xfrm>
            <a:off x="939941" y="1422862"/>
            <a:ext cx="2957621" cy="1050373"/>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Text Placeholder 4">
            <a:extLst>
              <a:ext uri="{FF2B5EF4-FFF2-40B4-BE49-F238E27FC236}">
                <a16:creationId xmlns:a16="http://schemas.microsoft.com/office/drawing/2014/main" id="{E4EACD8F-8264-48AE-9301-C496ED5BE318}"/>
              </a:ext>
            </a:extLst>
          </p:cNvPr>
          <p:cNvSpPr txBox="1">
            <a:spLocks/>
          </p:cNvSpPr>
          <p:nvPr/>
        </p:nvSpPr>
        <p:spPr>
          <a:xfrm>
            <a:off x="3582931" y="4676221"/>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DORMANT SEASON </a:t>
            </a:r>
            <a:r>
              <a:rPr lang="en-US" b="1" dirty="0"/>
              <a:t>Herbst/Winter</a:t>
            </a:r>
          </a:p>
        </p:txBody>
      </p:sp>
      <p:sp>
        <p:nvSpPr>
          <p:cNvPr id="89" name="Text Placeholder 4">
            <a:extLst>
              <a:ext uri="{FF2B5EF4-FFF2-40B4-BE49-F238E27FC236}">
                <a16:creationId xmlns:a16="http://schemas.microsoft.com/office/drawing/2014/main" id="{E84BED0B-C398-4A8E-8BA7-CF9EED0ED2D1}"/>
              </a:ext>
            </a:extLst>
          </p:cNvPr>
          <p:cNvSpPr txBox="1">
            <a:spLocks/>
          </p:cNvSpPr>
          <p:nvPr/>
        </p:nvSpPr>
        <p:spPr>
          <a:xfrm>
            <a:off x="8536008" y="4285129"/>
            <a:ext cx="3384159"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rgbClr val="8BC540"/>
                </a:solidFill>
              </a:rPr>
              <a:t>GRAZUNGSDAUER/PADDOCK </a:t>
            </a:r>
            <a:r>
              <a:rPr lang="pl-PL" sz="2000" b="1" dirty="0"/>
              <a:t>7-10 </a:t>
            </a:r>
            <a:r>
              <a:rPr lang="en-US" sz="2000" b="1" dirty="0"/>
              <a:t>Tage</a:t>
            </a:r>
            <a:endParaRPr lang="pl-PL" sz="2000" b="1" dirty="0"/>
          </a:p>
          <a:p>
            <a:pPr algn="ctr"/>
            <a:r>
              <a:rPr lang="en-US" sz="2000" b="1" dirty="0">
                <a:solidFill>
                  <a:srgbClr val="8BC540"/>
                </a:solidFill>
              </a:rPr>
              <a:t>RUHEZEIT </a:t>
            </a:r>
            <a:r>
              <a:rPr lang="pl-PL" sz="2000" b="1" dirty="0"/>
              <a:t>45+ Tage</a:t>
            </a:r>
            <a:endParaRPr lang="en-US" sz="2000" b="1" dirty="0"/>
          </a:p>
          <a:p>
            <a:pPr algn="ctr"/>
            <a:endParaRPr lang="en-US" sz="2000" b="1" dirty="0"/>
          </a:p>
        </p:txBody>
      </p:sp>
      <p:pic>
        <p:nvPicPr>
          <p:cNvPr id="90" name="Obraz 89">
            <a:extLst>
              <a:ext uri="{FF2B5EF4-FFF2-40B4-BE49-F238E27FC236}">
                <a16:creationId xmlns:a16="http://schemas.microsoft.com/office/drawing/2014/main" id="{A6AC1844-DFE5-4EE3-A236-8AAB93AC77C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966051" y="4227641"/>
            <a:ext cx="1602838" cy="1602838"/>
          </a:xfrm>
          <a:prstGeom prst="rect">
            <a:avLst/>
          </a:prstGeom>
        </p:spPr>
      </p:pic>
      <p:pic>
        <p:nvPicPr>
          <p:cNvPr id="91" name="Obraz 90">
            <a:extLst>
              <a:ext uri="{FF2B5EF4-FFF2-40B4-BE49-F238E27FC236}">
                <a16:creationId xmlns:a16="http://schemas.microsoft.com/office/drawing/2014/main" id="{6E849030-412F-4A90-98B1-D00035CD11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27493" y="4036210"/>
            <a:ext cx="2287280" cy="2156281"/>
          </a:xfrm>
          <a:prstGeom prst="rect">
            <a:avLst/>
          </a:prstGeom>
        </p:spPr>
      </p:pic>
      <p:sp>
        <p:nvSpPr>
          <p:cNvPr id="92" name="Owal 91">
            <a:extLst>
              <a:ext uri="{FF2B5EF4-FFF2-40B4-BE49-F238E27FC236}">
                <a16:creationId xmlns:a16="http://schemas.microsoft.com/office/drawing/2014/main" id="{36939EFA-0985-4D2A-97E4-47BDBD575A8A}"/>
              </a:ext>
            </a:extLst>
          </p:cNvPr>
          <p:cNvSpPr/>
          <p:nvPr/>
        </p:nvSpPr>
        <p:spPr>
          <a:xfrm>
            <a:off x="884964" y="5156969"/>
            <a:ext cx="3059130" cy="1114597"/>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10" name="Łącznik prosty 109">
            <a:extLst>
              <a:ext uri="{FF2B5EF4-FFF2-40B4-BE49-F238E27FC236}">
                <a16:creationId xmlns:a16="http://schemas.microsoft.com/office/drawing/2014/main" id="{3A384B6D-3D14-4ADF-9DC4-D9355247F542}"/>
              </a:ext>
            </a:extLst>
          </p:cNvPr>
          <p:cNvCxnSpPr/>
          <p:nvPr/>
        </p:nvCxnSpPr>
        <p:spPr>
          <a:xfrm>
            <a:off x="537157" y="3681413"/>
            <a:ext cx="11012586" cy="0"/>
          </a:xfrm>
          <a:prstGeom prst="line">
            <a:avLst/>
          </a:prstGeom>
          <a:ln w="44450">
            <a:solidFill>
              <a:srgbClr val="8BC5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645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5339" y="1521598"/>
            <a:ext cx="3305308" cy="489399"/>
          </a:xfrm>
        </p:spPr>
        <p:txBody>
          <a:bodyPr/>
          <a:lstStyle/>
          <a:p>
            <a:pPr algn="ctr"/>
            <a:r>
              <a:rPr lang="pl-PL" b="1" dirty="0"/>
              <a:t>FORSTTYP </a:t>
            </a:r>
          </a:p>
          <a:p>
            <a:pPr algn="ctr"/>
            <a:r>
              <a:rPr lang="en-US" sz="2200" b="1" dirty="0" err="1"/>
              <a:t>Polykulturen </a:t>
            </a:r>
            <a:r>
              <a:rPr lang="en-US" sz="2200" b="1" dirty="0"/>
              <a:t>aus einheimischen Gräsern, Kleearten und Sträuchern.</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40659" y="420870"/>
            <a:ext cx="10595237" cy="803654"/>
          </a:xfrm>
        </p:spPr>
        <p:txBody>
          <a:bodyPr/>
          <a:lstStyle/>
          <a:p>
            <a:r>
              <a:rPr lang="en-US" b="1" dirty="0"/>
              <a:t>Beispiel für einen Weideplan mit gemischten Arten für einen kleinen Betrieb</a:t>
            </a:r>
          </a:p>
        </p:txBody>
      </p:sp>
      <p:grpSp>
        <p:nvGrpSpPr>
          <p:cNvPr id="7" name="Grupa 6">
            <a:extLst>
              <a:ext uri="{FF2B5EF4-FFF2-40B4-BE49-F238E27FC236}">
                <a16:creationId xmlns:a16="http://schemas.microsoft.com/office/drawing/2014/main" id="{910CAF61-9E8A-4071-B0FC-675ABDC18EAA}"/>
              </a:ext>
            </a:extLst>
          </p:cNvPr>
          <p:cNvGrpSpPr/>
          <p:nvPr/>
        </p:nvGrpSpPr>
        <p:grpSpPr>
          <a:xfrm>
            <a:off x="851667" y="2703217"/>
            <a:ext cx="3305308" cy="970456"/>
            <a:chOff x="527104" y="2971101"/>
            <a:chExt cx="3539872" cy="1250164"/>
          </a:xfrm>
        </p:grpSpPr>
        <p:pic>
          <p:nvPicPr>
            <p:cNvPr id="45" name="Obraz 44">
              <a:extLst>
                <a:ext uri="{FF2B5EF4-FFF2-40B4-BE49-F238E27FC236}">
                  <a16:creationId xmlns:a16="http://schemas.microsoft.com/office/drawing/2014/main" id="{0A390400-D058-4818-9AF1-168BE339EAD6}"/>
                </a:ext>
              </a:extLst>
            </p:cNvPr>
            <p:cNvPicPr>
              <a:picLocks noChangeAspect="1"/>
            </p:cNvPicPr>
            <p:nvPr/>
          </p:nvPicPr>
          <p:blipFill rotWithShape="1">
            <a:blip r:embed="rId2" cstate="email">
              <a:duotone>
                <a:prstClr val="black"/>
                <a:srgbClr val="00B827">
                  <a:tint val="45000"/>
                  <a:satMod val="400000"/>
                </a:srgbClr>
              </a:duotone>
              <a:extLst>
                <a:ext uri="{28A0092B-C50C-407E-A947-70E740481C1C}">
                  <a14:useLocalDpi xmlns:a14="http://schemas.microsoft.com/office/drawing/2010/main"/>
                </a:ext>
              </a:extLst>
            </a:blip>
            <a:srcRect/>
            <a:stretch/>
          </p:blipFill>
          <p:spPr>
            <a:xfrm>
              <a:off x="2943406" y="3102371"/>
              <a:ext cx="1014923" cy="1001486"/>
            </a:xfrm>
            <a:prstGeom prst="rect">
              <a:avLst/>
            </a:prstGeom>
          </p:spPr>
        </p:pic>
        <p:pic>
          <p:nvPicPr>
            <p:cNvPr id="6" name="Obraz 5">
              <a:extLst>
                <a:ext uri="{FF2B5EF4-FFF2-40B4-BE49-F238E27FC236}">
                  <a16:creationId xmlns:a16="http://schemas.microsoft.com/office/drawing/2014/main" id="{7D969897-8617-4F1C-AFA2-C78972288B7E}"/>
                </a:ext>
              </a:extLst>
            </p:cNvPr>
            <p:cNvPicPr>
              <a:picLocks noChangeAspect="1"/>
            </p:cNvPicPr>
            <p:nvPr/>
          </p:nvPicPr>
          <p:blipFill rotWithShape="1">
            <a:blip r:embed="rId2" cstate="email">
              <a:duotone>
                <a:prstClr val="black"/>
                <a:srgbClr val="00B827">
                  <a:tint val="45000"/>
                  <a:satMod val="400000"/>
                </a:srgbClr>
              </a:duotone>
              <a:extLst>
                <a:ext uri="{28A0092B-C50C-407E-A947-70E740481C1C}">
                  <a14:useLocalDpi xmlns:a14="http://schemas.microsoft.com/office/drawing/2010/main"/>
                </a:ext>
              </a:extLst>
            </a:blip>
            <a:srcRect/>
            <a:stretch/>
          </p:blipFill>
          <p:spPr>
            <a:xfrm>
              <a:off x="527104" y="2971101"/>
              <a:ext cx="1014923" cy="1001486"/>
            </a:xfrm>
            <a:prstGeom prst="rect">
              <a:avLst/>
            </a:prstGeom>
          </p:spPr>
        </p:pic>
        <p:grpSp>
          <p:nvGrpSpPr>
            <p:cNvPr id="17" name="Grupa 16">
              <a:extLst>
                <a:ext uri="{FF2B5EF4-FFF2-40B4-BE49-F238E27FC236}">
                  <a16:creationId xmlns:a16="http://schemas.microsoft.com/office/drawing/2014/main" id="{390B9647-CB37-4F88-9DA4-823394C5DEE0}"/>
                </a:ext>
              </a:extLst>
            </p:cNvPr>
            <p:cNvGrpSpPr/>
            <p:nvPr/>
          </p:nvGrpSpPr>
          <p:grpSpPr>
            <a:xfrm>
              <a:off x="761668" y="3597088"/>
              <a:ext cx="3305308" cy="624177"/>
              <a:chOff x="476570" y="3169456"/>
              <a:chExt cx="4274547" cy="624177"/>
            </a:xfrm>
          </p:grpSpPr>
          <p:pic>
            <p:nvPicPr>
              <p:cNvPr id="13" name="Obraz 12">
                <a:extLst>
                  <a:ext uri="{FF2B5EF4-FFF2-40B4-BE49-F238E27FC236}">
                    <a16:creationId xmlns:a16="http://schemas.microsoft.com/office/drawing/2014/main" id="{CDF152DD-ADBF-4BD0-B1A3-E3685BB156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6570" y="3318272"/>
                <a:ext cx="4274547" cy="475361"/>
              </a:xfrm>
              <a:prstGeom prst="rect">
                <a:avLst/>
              </a:prstGeom>
            </p:spPr>
          </p:pic>
          <p:pic>
            <p:nvPicPr>
              <p:cNvPr id="16" name="Obraz 15">
                <a:extLst>
                  <a:ext uri="{FF2B5EF4-FFF2-40B4-BE49-F238E27FC236}">
                    <a16:creationId xmlns:a16="http://schemas.microsoft.com/office/drawing/2014/main" id="{4FC899CE-C32E-48A7-BD5A-6306AC8445A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859894" y="3230580"/>
                <a:ext cx="398171" cy="398171"/>
              </a:xfrm>
              <a:prstGeom prst="rect">
                <a:avLst/>
              </a:prstGeom>
            </p:spPr>
          </p:pic>
          <p:pic>
            <p:nvPicPr>
              <p:cNvPr id="25" name="Obraz 24">
                <a:extLst>
                  <a:ext uri="{FF2B5EF4-FFF2-40B4-BE49-F238E27FC236}">
                    <a16:creationId xmlns:a16="http://schemas.microsoft.com/office/drawing/2014/main" id="{5008F791-BD2F-454C-A4DE-8917E3485389}"/>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012294" y="3382980"/>
                <a:ext cx="398171" cy="398171"/>
              </a:xfrm>
              <a:prstGeom prst="rect">
                <a:avLst/>
              </a:prstGeom>
            </p:spPr>
          </p:pic>
          <p:pic>
            <p:nvPicPr>
              <p:cNvPr id="26" name="Obraz 25">
                <a:extLst>
                  <a:ext uri="{FF2B5EF4-FFF2-40B4-BE49-F238E27FC236}">
                    <a16:creationId xmlns:a16="http://schemas.microsoft.com/office/drawing/2014/main" id="{B9B56196-1A66-4A62-BA4D-55AD7481D09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036884" y="3355056"/>
                <a:ext cx="398171" cy="398171"/>
              </a:xfrm>
              <a:prstGeom prst="rect">
                <a:avLst/>
              </a:prstGeom>
            </p:spPr>
          </p:pic>
          <p:pic>
            <p:nvPicPr>
              <p:cNvPr id="28" name="Obraz 27">
                <a:extLst>
                  <a:ext uri="{FF2B5EF4-FFF2-40B4-BE49-F238E27FC236}">
                    <a16:creationId xmlns:a16="http://schemas.microsoft.com/office/drawing/2014/main" id="{ADDC7260-FC50-4122-AADC-53576A40A49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872524" y="3386602"/>
                <a:ext cx="398171" cy="398171"/>
              </a:xfrm>
              <a:prstGeom prst="rect">
                <a:avLst/>
              </a:prstGeom>
            </p:spPr>
          </p:pic>
          <p:pic>
            <p:nvPicPr>
              <p:cNvPr id="29" name="Obraz 28">
                <a:extLst>
                  <a:ext uri="{FF2B5EF4-FFF2-40B4-BE49-F238E27FC236}">
                    <a16:creationId xmlns:a16="http://schemas.microsoft.com/office/drawing/2014/main" id="{DCCFDB34-D4C8-4839-9D83-9926F8FBA55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2374623" y="3371655"/>
                <a:ext cx="398171" cy="398171"/>
              </a:xfrm>
              <a:prstGeom prst="rect">
                <a:avLst/>
              </a:prstGeom>
            </p:spPr>
          </p:pic>
          <p:pic>
            <p:nvPicPr>
              <p:cNvPr id="30" name="Obraz 29">
                <a:extLst>
                  <a:ext uri="{FF2B5EF4-FFF2-40B4-BE49-F238E27FC236}">
                    <a16:creationId xmlns:a16="http://schemas.microsoft.com/office/drawing/2014/main" id="{CBFF361A-8C97-4245-ACA1-1DEC8C637BC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621895" y="3345870"/>
                <a:ext cx="398171" cy="398171"/>
              </a:xfrm>
              <a:prstGeom prst="rect">
                <a:avLst/>
              </a:prstGeom>
            </p:spPr>
          </p:pic>
          <p:pic>
            <p:nvPicPr>
              <p:cNvPr id="31" name="Obraz 30">
                <a:extLst>
                  <a:ext uri="{FF2B5EF4-FFF2-40B4-BE49-F238E27FC236}">
                    <a16:creationId xmlns:a16="http://schemas.microsoft.com/office/drawing/2014/main" id="{3CAB6702-DB41-462E-907E-5E2E4B24B8B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999084" y="3319542"/>
                <a:ext cx="398171" cy="398171"/>
              </a:xfrm>
              <a:prstGeom prst="rect">
                <a:avLst/>
              </a:prstGeom>
            </p:spPr>
          </p:pic>
          <p:pic>
            <p:nvPicPr>
              <p:cNvPr id="32" name="Obraz 31">
                <a:extLst>
                  <a:ext uri="{FF2B5EF4-FFF2-40B4-BE49-F238E27FC236}">
                    <a16:creationId xmlns:a16="http://schemas.microsoft.com/office/drawing/2014/main" id="{2406F1B3-D8C0-4432-87F8-C575E012F62B}"/>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517707" y="3169456"/>
                <a:ext cx="398171" cy="398171"/>
              </a:xfrm>
              <a:prstGeom prst="rect">
                <a:avLst/>
              </a:prstGeom>
            </p:spPr>
          </p:pic>
          <p:pic>
            <p:nvPicPr>
              <p:cNvPr id="33" name="Obraz 32">
                <a:extLst>
                  <a:ext uri="{FF2B5EF4-FFF2-40B4-BE49-F238E27FC236}">
                    <a16:creationId xmlns:a16="http://schemas.microsoft.com/office/drawing/2014/main" id="{F00B5781-8C24-4A06-8362-424D6572E539}"/>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4248384" y="3273631"/>
                <a:ext cx="398171" cy="398171"/>
              </a:xfrm>
              <a:prstGeom prst="rect">
                <a:avLst/>
              </a:prstGeom>
            </p:spPr>
          </p:pic>
          <p:pic>
            <p:nvPicPr>
              <p:cNvPr id="34" name="Obraz 33">
                <a:extLst>
                  <a:ext uri="{FF2B5EF4-FFF2-40B4-BE49-F238E27FC236}">
                    <a16:creationId xmlns:a16="http://schemas.microsoft.com/office/drawing/2014/main" id="{22CF2DDB-1398-4066-ACE1-D951107F11D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522194" y="3329949"/>
                <a:ext cx="398171" cy="398171"/>
              </a:xfrm>
              <a:prstGeom prst="rect">
                <a:avLst/>
              </a:prstGeom>
            </p:spPr>
          </p:pic>
        </p:grpSp>
      </p:grpSp>
      <p:sp>
        <p:nvSpPr>
          <p:cNvPr id="44" name="Text Placeholder 4">
            <a:extLst>
              <a:ext uri="{FF2B5EF4-FFF2-40B4-BE49-F238E27FC236}">
                <a16:creationId xmlns:a16="http://schemas.microsoft.com/office/drawing/2014/main" id="{B6786724-19CD-49D3-8A38-8EBACF1C12FD}"/>
              </a:ext>
            </a:extLst>
          </p:cNvPr>
          <p:cNvSpPr txBox="1">
            <a:spLocks/>
          </p:cNvSpPr>
          <p:nvPr/>
        </p:nvSpPr>
        <p:spPr>
          <a:xfrm>
            <a:off x="8292662" y="1829330"/>
            <a:ext cx="3588772" cy="1849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200" b="1" dirty="0"/>
              <a:t>FORSTHÖHE </a:t>
            </a:r>
          </a:p>
          <a:p>
            <a:pPr algn="ctr"/>
            <a:r>
              <a:rPr lang="en-US" sz="2200" b="1" dirty="0" err="1"/>
              <a:t>Treiben Sie </a:t>
            </a:r>
            <a:r>
              <a:rPr lang="en-US" sz="2200" b="1" dirty="0"/>
              <a:t>das Vieh </a:t>
            </a:r>
            <a:r>
              <a:rPr lang="en-US" sz="2200" b="1" dirty="0" err="1"/>
              <a:t>um</a:t>
            </a:r>
            <a:r>
              <a:rPr lang="en-US" sz="2200" b="1" dirty="0"/>
              <a:t>, wenn die Futterhöhe </a:t>
            </a:r>
            <a:r>
              <a:rPr lang="pl-PL" sz="2200" b="1" dirty="0"/>
              <a:t>~7-10 </a:t>
            </a:r>
            <a:r>
              <a:rPr lang="en-US" sz="2200" b="1" dirty="0"/>
              <a:t>cm (Gras) oder ~30% Ausnutzung (Sträucher) erreicht.</a:t>
            </a:r>
          </a:p>
        </p:txBody>
      </p:sp>
      <p:pic>
        <p:nvPicPr>
          <p:cNvPr id="14" name="Obraz 13">
            <a:extLst>
              <a:ext uri="{FF2B5EF4-FFF2-40B4-BE49-F238E27FC236}">
                <a16:creationId xmlns:a16="http://schemas.microsoft.com/office/drawing/2014/main" id="{7B8C1B2B-5165-4AEB-816A-9D96DDF672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93875" y="1595070"/>
            <a:ext cx="1478566" cy="1380241"/>
          </a:xfrm>
          <a:prstGeom prst="rect">
            <a:avLst/>
          </a:prstGeom>
        </p:spPr>
      </p:pic>
      <p:pic>
        <p:nvPicPr>
          <p:cNvPr id="37" name="Obraz 36">
            <a:extLst>
              <a:ext uri="{FF2B5EF4-FFF2-40B4-BE49-F238E27FC236}">
                <a16:creationId xmlns:a16="http://schemas.microsoft.com/office/drawing/2014/main" id="{F9D33E20-1C98-4340-A9DD-8524D65995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93875" y="3192861"/>
            <a:ext cx="1478565" cy="472570"/>
          </a:xfrm>
          <a:prstGeom prst="rect">
            <a:avLst/>
          </a:prstGeom>
        </p:spPr>
      </p:pic>
      <p:sp>
        <p:nvSpPr>
          <p:cNvPr id="15" name="Strzałka: w górę 14">
            <a:extLst>
              <a:ext uri="{FF2B5EF4-FFF2-40B4-BE49-F238E27FC236}">
                <a16:creationId xmlns:a16="http://schemas.microsoft.com/office/drawing/2014/main" id="{B03E070C-B1AC-4AAC-8584-367279B99784}"/>
              </a:ext>
            </a:extLst>
          </p:cNvPr>
          <p:cNvSpPr/>
          <p:nvPr/>
        </p:nvSpPr>
        <p:spPr>
          <a:xfrm>
            <a:off x="5992565" y="1919452"/>
            <a:ext cx="165843" cy="1028964"/>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trzałka: w górę 37">
            <a:extLst>
              <a:ext uri="{FF2B5EF4-FFF2-40B4-BE49-F238E27FC236}">
                <a16:creationId xmlns:a16="http://schemas.microsoft.com/office/drawing/2014/main" id="{FC2DDAFC-4757-46B7-A797-663A585A726E}"/>
              </a:ext>
            </a:extLst>
          </p:cNvPr>
          <p:cNvSpPr/>
          <p:nvPr/>
        </p:nvSpPr>
        <p:spPr>
          <a:xfrm>
            <a:off x="5992565" y="3313673"/>
            <a:ext cx="165843" cy="360000"/>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Text Placeholder 4">
            <a:extLst>
              <a:ext uri="{FF2B5EF4-FFF2-40B4-BE49-F238E27FC236}">
                <a16:creationId xmlns:a16="http://schemas.microsoft.com/office/drawing/2014/main" id="{100B608A-B0DF-430A-92A0-F60761673569}"/>
              </a:ext>
            </a:extLst>
          </p:cNvPr>
          <p:cNvSpPr txBox="1">
            <a:spLocks/>
          </p:cNvSpPr>
          <p:nvPr/>
        </p:nvSpPr>
        <p:spPr>
          <a:xfrm>
            <a:off x="6075486" y="2246148"/>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20-30 cm</a:t>
            </a:r>
            <a:endParaRPr lang="en-US" b="1" dirty="0"/>
          </a:p>
        </p:txBody>
      </p:sp>
      <p:sp>
        <p:nvSpPr>
          <p:cNvPr id="43" name="Text Placeholder 4">
            <a:extLst>
              <a:ext uri="{FF2B5EF4-FFF2-40B4-BE49-F238E27FC236}">
                <a16:creationId xmlns:a16="http://schemas.microsoft.com/office/drawing/2014/main" id="{05482F21-A056-41FC-A701-2B8668708331}"/>
              </a:ext>
            </a:extLst>
          </p:cNvPr>
          <p:cNvSpPr txBox="1">
            <a:spLocks/>
          </p:cNvSpPr>
          <p:nvPr/>
        </p:nvSpPr>
        <p:spPr>
          <a:xfrm>
            <a:off x="6038278" y="3312759"/>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7-10 cm</a:t>
            </a:r>
            <a:endParaRPr lang="en-US" b="1" dirty="0"/>
          </a:p>
        </p:txBody>
      </p:sp>
      <mc:AlternateContent xmlns:mc="http://schemas.openxmlformats.org/markup-compatibility/2006">
        <mc:Choice xmlns:am3d="http://schemas.microsoft.com/office/drawing/2017/model3d" Requires="am3d">
          <p:graphicFrame>
            <p:nvGraphicFramePr>
              <p:cNvPr id="49" name="Model 3D 48" descr="Green checkmark">
                <a:extLst>
                  <a:ext uri="{FF2B5EF4-FFF2-40B4-BE49-F238E27FC236}">
                    <a16:creationId xmlns:a16="http://schemas.microsoft.com/office/drawing/2014/main" id="{1948ED83-5598-47CB-9AD9-511EA775EF8E}"/>
                  </a:ext>
                </a:extLst>
              </p:cNvPr>
              <p:cNvGraphicFramePr>
                <a:graphicFrameLocks noChangeAspect="1"/>
              </p:cNvGraphicFramePr>
              <p:nvPr>
                <p:extLst>
                  <p:ext uri="{D42A27DB-BD31-4B8C-83A1-F6EECF244321}">
                    <p14:modId xmlns:p14="http://schemas.microsoft.com/office/powerpoint/2010/main" val="709444807"/>
                  </p:ext>
                </p:extLst>
              </p:nvPr>
            </p:nvGraphicFramePr>
            <p:xfrm>
              <a:off x="7399231" y="1851086"/>
              <a:ext cx="1236574" cy="1022518"/>
            </p:xfrm>
            <a:graphic>
              <a:graphicData uri="http://schemas.microsoft.com/office/drawing/2017/model3d">
                <am3d:model3d r:embed="rId8">
                  <am3d:spPr>
                    <a:xfrm>
                      <a:off x="0" y="0"/>
                      <a:ext cx="1236574" cy="1022518"/>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m3d:postTrans dx="0" dy="0" dz="0"/>
                  </am3d:trans>
                  <am3d:raster rName="Office3DRenderer" rVer="16.0.8326">
                    <am3d:blip r:embed="rId9"/>
                  </am3d:raster>
                  <am3d:objViewport viewportSz="1601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Model 3D 48" descr="Green checkmark">
                <a:extLst>
                  <a:ext uri="{FF2B5EF4-FFF2-40B4-BE49-F238E27FC236}">
                    <a16:creationId xmlns:a16="http://schemas.microsoft.com/office/drawing/2014/main" id="{1948ED83-5598-47CB-9AD9-511EA775EF8E}"/>
                  </a:ext>
                </a:extLst>
              </p:cNvPr>
              <p:cNvPicPr>
                <a:picLocks noGrp="1" noRot="1" noChangeAspect="1" noMove="1" noResize="1" noEditPoints="1" noAdjustHandles="1" noChangeArrowheads="1" noChangeShapeType="1" noCrop="1"/>
              </p:cNvPicPr>
              <p:nvPr/>
            </p:nvPicPr>
            <p:blipFill>
              <a:blip r:embed="rId9"/>
              <a:stretch>
                <a:fillRect/>
              </a:stretch>
            </p:blipFill>
            <p:spPr>
              <a:xfrm>
                <a:off x="7399231" y="1851086"/>
                <a:ext cx="1236574" cy="102251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0" name="Model 3D 49" descr="Red X">
                <a:extLst>
                  <a:ext uri="{FF2B5EF4-FFF2-40B4-BE49-F238E27FC236}">
                    <a16:creationId xmlns:a16="http://schemas.microsoft.com/office/drawing/2014/main" id="{7EEADF83-FCBF-4B5B-A635-85F8D72206EC}"/>
                  </a:ext>
                </a:extLst>
              </p:cNvPr>
              <p:cNvGraphicFramePr>
                <a:graphicFrameLocks noChangeAspect="1"/>
              </p:cNvGraphicFramePr>
              <p:nvPr>
                <p:extLst>
                  <p:ext uri="{D42A27DB-BD31-4B8C-83A1-F6EECF244321}">
                    <p14:modId xmlns:p14="http://schemas.microsoft.com/office/powerpoint/2010/main" val="1707014687"/>
                  </p:ext>
                </p:extLst>
              </p:nvPr>
            </p:nvGraphicFramePr>
            <p:xfrm>
              <a:off x="7580928" y="3000667"/>
              <a:ext cx="736338" cy="752973"/>
            </p:xfrm>
            <a:graphic>
              <a:graphicData uri="http://schemas.microsoft.com/office/drawing/2017/model3d">
                <am3d:model3d r:embed="rId10">
                  <am3d:spPr>
                    <a:xfrm>
                      <a:off x="0" y="0"/>
                      <a:ext cx="736338" cy="75297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11"/>
                  </am3d:raster>
                  <am3d:objViewport viewportSz="11045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0" name="Model 3D 49" descr="Red X">
                <a:extLst>
                  <a:ext uri="{FF2B5EF4-FFF2-40B4-BE49-F238E27FC236}">
                    <a16:creationId xmlns:a16="http://schemas.microsoft.com/office/drawing/2014/main" id="{7EEADF83-FCBF-4B5B-A635-85F8D72206EC}"/>
                  </a:ext>
                </a:extLst>
              </p:cNvPr>
              <p:cNvPicPr>
                <a:picLocks noGrp="1" noRot="1" noChangeAspect="1" noMove="1" noResize="1" noEditPoints="1" noAdjustHandles="1" noChangeArrowheads="1" noChangeShapeType="1" noCrop="1"/>
              </p:cNvPicPr>
              <p:nvPr/>
            </p:nvPicPr>
            <p:blipFill>
              <a:blip r:embed="rId11"/>
              <a:stretch>
                <a:fillRect/>
              </a:stretch>
            </p:blipFill>
            <p:spPr>
              <a:xfrm>
                <a:off x="7580928" y="3000667"/>
                <a:ext cx="736338" cy="752973"/>
              </a:xfrm>
              <a:prstGeom prst="rect">
                <a:avLst/>
              </a:prstGeom>
            </p:spPr>
          </p:pic>
        </mc:Fallback>
      </mc:AlternateContent>
      <p:sp>
        <p:nvSpPr>
          <p:cNvPr id="2" name="Prostokąt 1">
            <a:extLst>
              <a:ext uri="{FF2B5EF4-FFF2-40B4-BE49-F238E27FC236}">
                <a16:creationId xmlns:a16="http://schemas.microsoft.com/office/drawing/2014/main" id="{6CD91CA2-C8FA-4823-8A06-02B98E4A7804}"/>
              </a:ext>
            </a:extLst>
          </p:cNvPr>
          <p:cNvSpPr/>
          <p:nvPr/>
        </p:nvSpPr>
        <p:spPr>
          <a:xfrm>
            <a:off x="973443" y="3825464"/>
            <a:ext cx="10615790" cy="2382960"/>
          </a:xfrm>
          <a:prstGeom prst="rect">
            <a:avLst/>
          </a:prstGeom>
        </p:spPr>
        <p:txBody>
          <a:bodyPr wrap="square">
            <a:spAutoFit/>
          </a:bodyPr>
          <a:lstStyle/>
          <a:p>
            <a:pPr>
              <a:lnSpc>
                <a:spcPct val="107000"/>
              </a:lnSpc>
              <a:spcAft>
                <a:spcPts val="800"/>
              </a:spcAft>
            </a:pPr>
            <a:r>
              <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rPr>
              <a:t>Weidesysteme mit gemischten Arten </a:t>
            </a:r>
            <a:r>
              <a:rPr lang="en-IE" sz="2000" dirty="0">
                <a:solidFill>
                  <a:srgbClr val="000000"/>
                </a:solidFill>
                <a:latin typeface="Calibri" panose="020F0502020204030204" pitchFamily="34" charset="0"/>
                <a:ea typeface="Calibri" panose="020F0502020204030204" pitchFamily="34" charset="0"/>
                <a:cs typeface="Vrinda" panose="020B0502040204020203" pitchFamily="34" charset="0"/>
              </a:rPr>
              <a:t>maximieren</a:t>
            </a:r>
            <a:r>
              <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rPr>
              <a:t> die Futterverwertung, da verschiedene Arten unterschiedliche Futterarten bevorzugen (z. B. Rinder bevorzugen Gräser, Schafe fressen feine Gräser und Kräuter, Ziegen sind auch an Sträuchern interessiert) und minimieren die selektive Beweidung durch Überschneidung der Weidepräferenzen. Dieses System </a:t>
            </a:r>
            <a:r>
              <a:rPr lang="en-IE" sz="2000" dirty="0">
                <a:solidFill>
                  <a:srgbClr val="000000"/>
                </a:solidFill>
                <a:latin typeface="Calibri" panose="020F0502020204030204" pitchFamily="34" charset="0"/>
                <a:ea typeface="Calibri" panose="020F0502020204030204" pitchFamily="34" charset="0"/>
                <a:cs typeface="Vrinda" panose="020B0502040204020203" pitchFamily="34" charset="0"/>
              </a:rPr>
              <a:t>trägt auch dazu bei, </a:t>
            </a:r>
            <a:r>
              <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rPr>
              <a:t>Parasitenzyklen zu unterbrechen, da viele Parasiten wirtsspezifisch sind, so dass ein Wechsel der Arten die Parasitenbelastung verringert. Schließlich erhöht die gemischte Beweidung die Produktivität, ohne die Weiden zu überlasten.</a:t>
            </a:r>
          </a:p>
        </p:txBody>
      </p:sp>
    </p:spTree>
    <p:extLst>
      <p:ext uri="{BB962C8B-B14F-4D97-AF65-F5344CB8AC3E}">
        <p14:creationId xmlns:p14="http://schemas.microsoft.com/office/powerpoint/2010/main" val="2009168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403562"/>
            <a:ext cx="10595237" cy="803654"/>
          </a:xfrm>
        </p:spPr>
        <p:txBody>
          <a:bodyPr/>
          <a:lstStyle/>
          <a:p>
            <a:r>
              <a:rPr lang="en-US" b="1" dirty="0"/>
              <a:t>Beispiel für einen Weideplan mit gemischten Arten für einen kleinen Betrieb</a:t>
            </a:r>
          </a:p>
        </p:txBody>
      </p:sp>
      <p:grpSp>
        <p:nvGrpSpPr>
          <p:cNvPr id="93" name="Grupa 92">
            <a:extLst>
              <a:ext uri="{FF2B5EF4-FFF2-40B4-BE49-F238E27FC236}">
                <a16:creationId xmlns:a16="http://schemas.microsoft.com/office/drawing/2014/main" id="{1CE95E97-2097-404B-BDF2-5934D44EFE8B}"/>
              </a:ext>
            </a:extLst>
          </p:cNvPr>
          <p:cNvGrpSpPr/>
          <p:nvPr/>
        </p:nvGrpSpPr>
        <p:grpSpPr>
          <a:xfrm>
            <a:off x="1021973" y="1467457"/>
            <a:ext cx="10389637" cy="4758096"/>
            <a:chOff x="1166661" y="1049951"/>
            <a:chExt cx="10389637" cy="4758096"/>
          </a:xfrm>
        </p:grpSpPr>
        <p:sp>
          <p:nvSpPr>
            <p:cNvPr id="11" name="Dowolny kształt: kształt 10">
              <a:extLst>
                <a:ext uri="{FF2B5EF4-FFF2-40B4-BE49-F238E27FC236}">
                  <a16:creationId xmlns:a16="http://schemas.microsoft.com/office/drawing/2014/main" id="{97C2EA49-43A6-40AC-AEFE-AEADB663DB63}"/>
                </a:ext>
              </a:extLst>
            </p:cNvPr>
            <p:cNvSpPr/>
            <p:nvPr/>
          </p:nvSpPr>
          <p:spPr>
            <a:xfrm>
              <a:off x="1166661" y="104995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DAY</a:t>
              </a:r>
            </a:p>
          </p:txBody>
        </p:sp>
        <p:sp>
          <p:nvSpPr>
            <p:cNvPr id="12" name="Strzałka: w prawo 11">
              <a:extLst>
                <a:ext uri="{FF2B5EF4-FFF2-40B4-BE49-F238E27FC236}">
                  <a16:creationId xmlns:a16="http://schemas.microsoft.com/office/drawing/2014/main" id="{DF5D895E-70D8-4AA5-9481-07C466566B54}"/>
                </a:ext>
              </a:extLst>
            </p:cNvPr>
            <p:cNvSpPr/>
            <p:nvPr/>
          </p:nvSpPr>
          <p:spPr>
            <a:xfrm rot="5400000">
              <a:off x="1875367"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18" name="Dowolny kształt: kształt 17">
              <a:extLst>
                <a:ext uri="{FF2B5EF4-FFF2-40B4-BE49-F238E27FC236}">
                  <a16:creationId xmlns:a16="http://schemas.microsoft.com/office/drawing/2014/main" id="{671C873F-7210-4AEF-8CE3-9BE8C60A7552}"/>
                </a:ext>
              </a:extLst>
            </p:cNvPr>
            <p:cNvSpPr/>
            <p:nvPr/>
          </p:nvSpPr>
          <p:spPr>
            <a:xfrm>
              <a:off x="1166661" y="187878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1-3</a:t>
              </a:r>
            </a:p>
          </p:txBody>
        </p:sp>
        <p:sp>
          <p:nvSpPr>
            <p:cNvPr id="19" name="Strzałka: w prawo 18">
              <a:extLst>
                <a:ext uri="{FF2B5EF4-FFF2-40B4-BE49-F238E27FC236}">
                  <a16:creationId xmlns:a16="http://schemas.microsoft.com/office/drawing/2014/main" id="{DAA765A7-CF60-4D4A-BC2A-31C547EE4636}"/>
                </a:ext>
              </a:extLst>
            </p:cNvPr>
            <p:cNvSpPr/>
            <p:nvPr/>
          </p:nvSpPr>
          <p:spPr>
            <a:xfrm rot="5400000">
              <a:off x="1875367" y="2546449"/>
              <a:ext cx="107440" cy="107440"/>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20" name="Dowolny kształt: kształt 19">
              <a:extLst>
                <a:ext uri="{FF2B5EF4-FFF2-40B4-BE49-F238E27FC236}">
                  <a16:creationId xmlns:a16="http://schemas.microsoft.com/office/drawing/2014/main" id="{9977E15A-8443-4DBE-B422-087992887DCE}"/>
                </a:ext>
              </a:extLst>
            </p:cNvPr>
            <p:cNvSpPr/>
            <p:nvPr/>
          </p:nvSpPr>
          <p:spPr>
            <a:xfrm>
              <a:off x="1166661" y="270761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4-5</a:t>
              </a:r>
            </a:p>
          </p:txBody>
        </p:sp>
        <p:sp>
          <p:nvSpPr>
            <p:cNvPr id="21" name="Strzałka: w prawo 20">
              <a:extLst>
                <a:ext uri="{FF2B5EF4-FFF2-40B4-BE49-F238E27FC236}">
                  <a16:creationId xmlns:a16="http://schemas.microsoft.com/office/drawing/2014/main" id="{31D7F984-43DD-40FA-BB30-34CD68D4980D}"/>
                </a:ext>
              </a:extLst>
            </p:cNvPr>
            <p:cNvSpPr/>
            <p:nvPr/>
          </p:nvSpPr>
          <p:spPr>
            <a:xfrm rot="5400000">
              <a:off x="1875367"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2" name="Dowolny kształt: kształt 21">
              <a:extLst>
                <a:ext uri="{FF2B5EF4-FFF2-40B4-BE49-F238E27FC236}">
                  <a16:creationId xmlns:a16="http://schemas.microsoft.com/office/drawing/2014/main" id="{48ABC562-BC18-4264-8644-CA422FF3A85B}"/>
                </a:ext>
              </a:extLst>
            </p:cNvPr>
            <p:cNvSpPr/>
            <p:nvPr/>
          </p:nvSpPr>
          <p:spPr>
            <a:xfrm>
              <a:off x="1166661" y="353644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6</a:t>
              </a:r>
            </a:p>
          </p:txBody>
        </p:sp>
        <p:sp>
          <p:nvSpPr>
            <p:cNvPr id="23" name="Strzałka: w prawo 22">
              <a:extLst>
                <a:ext uri="{FF2B5EF4-FFF2-40B4-BE49-F238E27FC236}">
                  <a16:creationId xmlns:a16="http://schemas.microsoft.com/office/drawing/2014/main" id="{4E4D2447-55FB-4849-9AF2-5BECE99F75E7}"/>
                </a:ext>
              </a:extLst>
            </p:cNvPr>
            <p:cNvSpPr/>
            <p:nvPr/>
          </p:nvSpPr>
          <p:spPr>
            <a:xfrm rot="5400000">
              <a:off x="1875367"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4" name="Dowolny kształt: kształt 23">
              <a:extLst>
                <a:ext uri="{FF2B5EF4-FFF2-40B4-BE49-F238E27FC236}">
                  <a16:creationId xmlns:a16="http://schemas.microsoft.com/office/drawing/2014/main" id="{10F4F9DA-0CBB-41B3-B9BE-4F8BD706C77B}"/>
                </a:ext>
              </a:extLst>
            </p:cNvPr>
            <p:cNvSpPr/>
            <p:nvPr/>
          </p:nvSpPr>
          <p:spPr>
            <a:xfrm>
              <a:off x="1166661" y="436527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27" name="Strzałka: w prawo 26">
              <a:extLst>
                <a:ext uri="{FF2B5EF4-FFF2-40B4-BE49-F238E27FC236}">
                  <a16:creationId xmlns:a16="http://schemas.microsoft.com/office/drawing/2014/main" id="{CEB3150F-651F-4567-B902-75912131952C}"/>
                </a:ext>
              </a:extLst>
            </p:cNvPr>
            <p:cNvSpPr/>
            <p:nvPr/>
          </p:nvSpPr>
          <p:spPr>
            <a:xfrm rot="5400000">
              <a:off x="1875367"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CD348D8-4CF1-4EBC-8BCE-8B1167449B2A}"/>
                </a:ext>
              </a:extLst>
            </p:cNvPr>
            <p:cNvSpPr/>
            <p:nvPr/>
          </p:nvSpPr>
          <p:spPr>
            <a:xfrm>
              <a:off x="1166661" y="519410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21-28</a:t>
              </a:r>
            </a:p>
          </p:txBody>
        </p:sp>
        <p:sp>
          <p:nvSpPr>
            <p:cNvPr id="36" name="Dowolny kształt: kształt 35">
              <a:extLst>
                <a:ext uri="{FF2B5EF4-FFF2-40B4-BE49-F238E27FC236}">
                  <a16:creationId xmlns:a16="http://schemas.microsoft.com/office/drawing/2014/main" id="{F28CA722-4732-4EAE-808B-A170794FF0C0}"/>
                </a:ext>
              </a:extLst>
            </p:cNvPr>
            <p:cNvSpPr/>
            <p:nvPr/>
          </p:nvSpPr>
          <p:spPr>
            <a:xfrm>
              <a:off x="2975612" y="104995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PADDOCK</a:t>
              </a:r>
            </a:p>
          </p:txBody>
        </p:sp>
        <p:sp>
          <p:nvSpPr>
            <p:cNvPr id="39" name="Strzałka: w prawo 38">
              <a:extLst>
                <a:ext uri="{FF2B5EF4-FFF2-40B4-BE49-F238E27FC236}">
                  <a16:creationId xmlns:a16="http://schemas.microsoft.com/office/drawing/2014/main" id="{7E63160E-B54C-4F30-A0CC-DE08AAFCC4C4}"/>
                </a:ext>
              </a:extLst>
            </p:cNvPr>
            <p:cNvSpPr/>
            <p:nvPr/>
          </p:nvSpPr>
          <p:spPr>
            <a:xfrm rot="5400000">
              <a:off x="3760561"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1" name="Dowolny kształt: kształt 40">
              <a:extLst>
                <a:ext uri="{FF2B5EF4-FFF2-40B4-BE49-F238E27FC236}">
                  <a16:creationId xmlns:a16="http://schemas.microsoft.com/office/drawing/2014/main" id="{CFA46CB5-1DE7-491F-ADF0-D82046AAFC08}"/>
                </a:ext>
              </a:extLst>
            </p:cNvPr>
            <p:cNvSpPr/>
            <p:nvPr/>
          </p:nvSpPr>
          <p:spPr>
            <a:xfrm>
              <a:off x="2975612" y="187878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a:t>
              </a:r>
            </a:p>
          </p:txBody>
        </p:sp>
        <p:sp>
          <p:nvSpPr>
            <p:cNvPr id="42" name="Strzałka: w prawo 41">
              <a:extLst>
                <a:ext uri="{FF2B5EF4-FFF2-40B4-BE49-F238E27FC236}">
                  <a16:creationId xmlns:a16="http://schemas.microsoft.com/office/drawing/2014/main" id="{79317778-5027-4DE4-A6C0-25B9762EF0BD}"/>
                </a:ext>
              </a:extLst>
            </p:cNvPr>
            <p:cNvSpPr/>
            <p:nvPr/>
          </p:nvSpPr>
          <p:spPr>
            <a:xfrm rot="5400000">
              <a:off x="3760561"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5" name="Dowolny kształt: kształt 44">
              <a:extLst>
                <a:ext uri="{FF2B5EF4-FFF2-40B4-BE49-F238E27FC236}">
                  <a16:creationId xmlns:a16="http://schemas.microsoft.com/office/drawing/2014/main" id="{DFBF112B-5F0A-4210-9C9B-D8E67917136F}"/>
                </a:ext>
              </a:extLst>
            </p:cNvPr>
            <p:cNvSpPr/>
            <p:nvPr/>
          </p:nvSpPr>
          <p:spPr>
            <a:xfrm>
              <a:off x="2975612" y="270761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dirty="0">
                  <a:solidFill>
                    <a:srgbClr val="000000"/>
                  </a:solidFill>
                </a:rPr>
                <a:t>1</a:t>
              </a:r>
              <a:endParaRPr lang="pl-PL" sz="2400" kern="1200" dirty="0">
                <a:solidFill>
                  <a:srgbClr val="000000"/>
                </a:solidFill>
              </a:endParaRPr>
            </a:p>
          </p:txBody>
        </p:sp>
        <p:sp>
          <p:nvSpPr>
            <p:cNvPr id="46" name="Strzałka: w prawo 45">
              <a:extLst>
                <a:ext uri="{FF2B5EF4-FFF2-40B4-BE49-F238E27FC236}">
                  <a16:creationId xmlns:a16="http://schemas.microsoft.com/office/drawing/2014/main" id="{DEB940E8-DB5A-46D6-B5A0-E1F5DA2DAC75}"/>
                </a:ext>
              </a:extLst>
            </p:cNvPr>
            <p:cNvSpPr/>
            <p:nvPr/>
          </p:nvSpPr>
          <p:spPr>
            <a:xfrm rot="5400000">
              <a:off x="3760561"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7" name="Dowolny kształt: kształt 46">
              <a:extLst>
                <a:ext uri="{FF2B5EF4-FFF2-40B4-BE49-F238E27FC236}">
                  <a16:creationId xmlns:a16="http://schemas.microsoft.com/office/drawing/2014/main" id="{F99B1DBD-D160-40DB-A7E2-5379791C2291}"/>
                </a:ext>
              </a:extLst>
            </p:cNvPr>
            <p:cNvSpPr/>
            <p:nvPr/>
          </p:nvSpPr>
          <p:spPr>
            <a:xfrm>
              <a:off x="2975612" y="353644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dirty="0">
                  <a:solidFill>
                    <a:srgbClr val="000000"/>
                  </a:solidFill>
                </a:rPr>
                <a:t>1</a:t>
              </a:r>
              <a:endParaRPr lang="pl-PL" sz="2400" kern="1200" dirty="0">
                <a:solidFill>
                  <a:srgbClr val="000000"/>
                </a:solidFill>
              </a:endParaRPr>
            </a:p>
          </p:txBody>
        </p:sp>
        <p:sp>
          <p:nvSpPr>
            <p:cNvPr id="48" name="Strzałka: w prawo 47">
              <a:extLst>
                <a:ext uri="{FF2B5EF4-FFF2-40B4-BE49-F238E27FC236}">
                  <a16:creationId xmlns:a16="http://schemas.microsoft.com/office/drawing/2014/main" id="{9996E346-95E5-4CF3-AC64-2530B6C572BA}"/>
                </a:ext>
              </a:extLst>
            </p:cNvPr>
            <p:cNvSpPr/>
            <p:nvPr/>
          </p:nvSpPr>
          <p:spPr>
            <a:xfrm rot="5400000">
              <a:off x="3760561"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1" name="Dowolny kształt: kształt 50">
              <a:extLst>
                <a:ext uri="{FF2B5EF4-FFF2-40B4-BE49-F238E27FC236}">
                  <a16:creationId xmlns:a16="http://schemas.microsoft.com/office/drawing/2014/main" id="{831CFCEC-99DA-4C8D-AAC8-340A6FCB9601}"/>
                </a:ext>
              </a:extLst>
            </p:cNvPr>
            <p:cNvSpPr/>
            <p:nvPr/>
          </p:nvSpPr>
          <p:spPr>
            <a:xfrm>
              <a:off x="2975612" y="436527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52" name="Strzałka: w prawo 51">
              <a:extLst>
                <a:ext uri="{FF2B5EF4-FFF2-40B4-BE49-F238E27FC236}">
                  <a16:creationId xmlns:a16="http://schemas.microsoft.com/office/drawing/2014/main" id="{3489E231-991F-4A82-97D9-B64A3D072C2D}"/>
                </a:ext>
              </a:extLst>
            </p:cNvPr>
            <p:cNvSpPr/>
            <p:nvPr/>
          </p:nvSpPr>
          <p:spPr>
            <a:xfrm rot="5400000">
              <a:off x="3760561"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3" name="Dowolny kształt: kształt 52">
              <a:extLst>
                <a:ext uri="{FF2B5EF4-FFF2-40B4-BE49-F238E27FC236}">
                  <a16:creationId xmlns:a16="http://schemas.microsoft.com/office/drawing/2014/main" id="{BFE6D7D2-8241-49CA-BAC4-1A6A364026EF}"/>
                </a:ext>
              </a:extLst>
            </p:cNvPr>
            <p:cNvSpPr/>
            <p:nvPr/>
          </p:nvSpPr>
          <p:spPr>
            <a:xfrm>
              <a:off x="2975612" y="519410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dirty="0">
                  <a:solidFill>
                    <a:srgbClr val="000000"/>
                  </a:solidFill>
                </a:rPr>
                <a:t>1</a:t>
              </a:r>
              <a:endParaRPr lang="pl-PL" sz="2400" kern="1200" dirty="0">
                <a:solidFill>
                  <a:srgbClr val="000000"/>
                </a:solidFill>
              </a:endParaRPr>
            </a:p>
          </p:txBody>
        </p:sp>
        <p:sp>
          <p:nvSpPr>
            <p:cNvPr id="54" name="Dowolny kształt: kształt 53">
              <a:extLst>
                <a:ext uri="{FF2B5EF4-FFF2-40B4-BE49-F238E27FC236}">
                  <a16:creationId xmlns:a16="http://schemas.microsoft.com/office/drawing/2014/main" id="{790EFDC2-98ED-45ED-9FF7-8E269CA9687A}"/>
                </a:ext>
              </a:extLst>
            </p:cNvPr>
            <p:cNvSpPr/>
            <p:nvPr/>
          </p:nvSpPr>
          <p:spPr>
            <a:xfrm>
              <a:off x="4902416" y="104995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LIVESTOCK</a:t>
              </a:r>
            </a:p>
          </p:txBody>
        </p:sp>
        <p:sp>
          <p:nvSpPr>
            <p:cNvPr id="55" name="Strzałka: w prawo 54">
              <a:extLst>
                <a:ext uri="{FF2B5EF4-FFF2-40B4-BE49-F238E27FC236}">
                  <a16:creationId xmlns:a16="http://schemas.microsoft.com/office/drawing/2014/main" id="{57FFC1BE-9D3B-4FB0-A944-CA62214D229A}"/>
                </a:ext>
              </a:extLst>
            </p:cNvPr>
            <p:cNvSpPr/>
            <p:nvPr/>
          </p:nvSpPr>
          <p:spPr>
            <a:xfrm rot="5400000">
              <a:off x="5863486"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6" name="Dowolny kształt: kształt 55">
              <a:extLst>
                <a:ext uri="{FF2B5EF4-FFF2-40B4-BE49-F238E27FC236}">
                  <a16:creationId xmlns:a16="http://schemas.microsoft.com/office/drawing/2014/main" id="{A0F5E559-A47C-407D-9C5A-49D7EAF25BFB}"/>
                </a:ext>
              </a:extLst>
            </p:cNvPr>
            <p:cNvSpPr/>
            <p:nvPr/>
          </p:nvSpPr>
          <p:spPr>
            <a:xfrm>
              <a:off x="4902416" y="187878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Vieh</a:t>
              </a:r>
              <a:endParaRPr lang="pl-PL" sz="2400" kern="1200" dirty="0">
                <a:solidFill>
                  <a:srgbClr val="000000"/>
                </a:solidFill>
              </a:endParaRPr>
            </a:p>
          </p:txBody>
        </p:sp>
        <p:sp>
          <p:nvSpPr>
            <p:cNvPr id="57" name="Strzałka: w prawo 56">
              <a:extLst>
                <a:ext uri="{FF2B5EF4-FFF2-40B4-BE49-F238E27FC236}">
                  <a16:creationId xmlns:a16="http://schemas.microsoft.com/office/drawing/2014/main" id="{0A2654F2-2527-4528-8A03-FA4ECF2DB8E4}"/>
                </a:ext>
              </a:extLst>
            </p:cNvPr>
            <p:cNvSpPr/>
            <p:nvPr/>
          </p:nvSpPr>
          <p:spPr>
            <a:xfrm rot="5400000">
              <a:off x="5863486"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8" name="Dowolny kształt: kształt 57">
              <a:extLst>
                <a:ext uri="{FF2B5EF4-FFF2-40B4-BE49-F238E27FC236}">
                  <a16:creationId xmlns:a16="http://schemas.microsoft.com/office/drawing/2014/main" id="{896E3336-E191-4246-926D-75C66FD965F4}"/>
                </a:ext>
              </a:extLst>
            </p:cNvPr>
            <p:cNvSpPr/>
            <p:nvPr/>
          </p:nvSpPr>
          <p:spPr>
            <a:xfrm>
              <a:off x="4902416" y="270761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Schafe</a:t>
              </a:r>
              <a:endParaRPr lang="pl-PL" sz="2400" kern="1200" dirty="0">
                <a:solidFill>
                  <a:srgbClr val="000000"/>
                </a:solidFill>
              </a:endParaRPr>
            </a:p>
          </p:txBody>
        </p:sp>
        <p:sp>
          <p:nvSpPr>
            <p:cNvPr id="59" name="Strzałka: w prawo 58">
              <a:extLst>
                <a:ext uri="{FF2B5EF4-FFF2-40B4-BE49-F238E27FC236}">
                  <a16:creationId xmlns:a16="http://schemas.microsoft.com/office/drawing/2014/main" id="{617EBE4A-16F7-410D-92D2-E3CF103F12B2}"/>
                </a:ext>
              </a:extLst>
            </p:cNvPr>
            <p:cNvSpPr/>
            <p:nvPr/>
          </p:nvSpPr>
          <p:spPr>
            <a:xfrm rot="5400000">
              <a:off x="5863486"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0" name="Dowolny kształt: kształt 59">
              <a:extLst>
                <a:ext uri="{FF2B5EF4-FFF2-40B4-BE49-F238E27FC236}">
                  <a16:creationId xmlns:a16="http://schemas.microsoft.com/office/drawing/2014/main" id="{87B01BDD-5549-4065-BF22-90E682BF83A5}"/>
                </a:ext>
              </a:extLst>
            </p:cNvPr>
            <p:cNvSpPr/>
            <p:nvPr/>
          </p:nvSpPr>
          <p:spPr>
            <a:xfrm>
              <a:off x="4902416" y="353644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Ziegen</a:t>
              </a:r>
              <a:endParaRPr lang="pl-PL" sz="2400" kern="1200" dirty="0">
                <a:solidFill>
                  <a:srgbClr val="000000"/>
                </a:solidFill>
              </a:endParaRPr>
            </a:p>
          </p:txBody>
        </p:sp>
        <p:sp>
          <p:nvSpPr>
            <p:cNvPr id="61" name="Strzałka: w prawo 60">
              <a:extLst>
                <a:ext uri="{FF2B5EF4-FFF2-40B4-BE49-F238E27FC236}">
                  <a16:creationId xmlns:a16="http://schemas.microsoft.com/office/drawing/2014/main" id="{611E018E-C2B6-46E3-BE7D-C42E4E49190C}"/>
                </a:ext>
              </a:extLst>
            </p:cNvPr>
            <p:cNvSpPr/>
            <p:nvPr/>
          </p:nvSpPr>
          <p:spPr>
            <a:xfrm rot="5400000">
              <a:off x="5863486"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2" name="Dowolny kształt: kształt 61">
              <a:extLst>
                <a:ext uri="{FF2B5EF4-FFF2-40B4-BE49-F238E27FC236}">
                  <a16:creationId xmlns:a16="http://schemas.microsoft.com/office/drawing/2014/main" id="{84F05123-7A47-49EF-8C91-754CA821B497}"/>
                </a:ext>
              </a:extLst>
            </p:cNvPr>
            <p:cNvSpPr/>
            <p:nvPr/>
          </p:nvSpPr>
          <p:spPr>
            <a:xfrm>
              <a:off x="4902416" y="436527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63" name="Strzałka: w prawo 62">
              <a:extLst>
                <a:ext uri="{FF2B5EF4-FFF2-40B4-BE49-F238E27FC236}">
                  <a16:creationId xmlns:a16="http://schemas.microsoft.com/office/drawing/2014/main" id="{E9FF968A-C06F-4BBD-B844-2BB394184EBE}"/>
                </a:ext>
              </a:extLst>
            </p:cNvPr>
            <p:cNvSpPr/>
            <p:nvPr/>
          </p:nvSpPr>
          <p:spPr>
            <a:xfrm rot="5400000">
              <a:off x="5863486"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4" name="Dowolny kształt: kształt 63">
              <a:extLst>
                <a:ext uri="{FF2B5EF4-FFF2-40B4-BE49-F238E27FC236}">
                  <a16:creationId xmlns:a16="http://schemas.microsoft.com/office/drawing/2014/main" id="{FCBF1D13-C533-46FF-8110-012B377816AA}"/>
                </a:ext>
              </a:extLst>
            </p:cNvPr>
            <p:cNvSpPr/>
            <p:nvPr/>
          </p:nvSpPr>
          <p:spPr>
            <a:xfrm>
              <a:off x="4902416" y="519410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Vieh</a:t>
              </a:r>
              <a:endParaRPr lang="pl-PL" sz="2400" kern="1200" dirty="0">
                <a:solidFill>
                  <a:srgbClr val="000000"/>
                </a:solidFill>
              </a:endParaRPr>
            </a:p>
          </p:txBody>
        </p:sp>
        <p:sp>
          <p:nvSpPr>
            <p:cNvPr id="65" name="Dowolny kształt: kształt 64">
              <a:extLst>
                <a:ext uri="{FF2B5EF4-FFF2-40B4-BE49-F238E27FC236}">
                  <a16:creationId xmlns:a16="http://schemas.microsoft.com/office/drawing/2014/main" id="{939F054A-5F84-46FD-8CEC-07885B64F2B5}"/>
                </a:ext>
              </a:extLst>
            </p:cNvPr>
            <p:cNvSpPr/>
            <p:nvPr/>
          </p:nvSpPr>
          <p:spPr>
            <a:xfrm>
              <a:off x="7205542" y="104995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AKTIVITÄT</a:t>
              </a:r>
            </a:p>
          </p:txBody>
        </p:sp>
        <p:sp>
          <p:nvSpPr>
            <p:cNvPr id="66" name="Strzałka: w prawo 65">
              <a:extLst>
                <a:ext uri="{FF2B5EF4-FFF2-40B4-BE49-F238E27FC236}">
                  <a16:creationId xmlns:a16="http://schemas.microsoft.com/office/drawing/2014/main" id="{F11807AD-7C2C-4F13-8181-0396C54D94CE}"/>
                </a:ext>
              </a:extLst>
            </p:cNvPr>
            <p:cNvSpPr/>
            <p:nvPr/>
          </p:nvSpPr>
          <p:spPr>
            <a:xfrm rot="5400000">
              <a:off x="9327114"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7" name="Dowolny kształt: kształt 66">
              <a:extLst>
                <a:ext uri="{FF2B5EF4-FFF2-40B4-BE49-F238E27FC236}">
                  <a16:creationId xmlns:a16="http://schemas.microsoft.com/office/drawing/2014/main" id="{D5A05BA3-B157-4AD9-80A5-B214C1A9538B}"/>
                </a:ext>
              </a:extLst>
            </p:cNvPr>
            <p:cNvSpPr/>
            <p:nvPr/>
          </p:nvSpPr>
          <p:spPr>
            <a:xfrm>
              <a:off x="7205542" y="187878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a:ln>
              <a:solidFill>
                <a:srgbClr val="8BC54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Grobfutter abweiden</a:t>
              </a:r>
              <a:endParaRPr lang="pl-PL" sz="2400" kern="1200" dirty="0">
                <a:solidFill>
                  <a:srgbClr val="000000"/>
                </a:solidFill>
              </a:endParaRPr>
            </a:p>
          </p:txBody>
        </p:sp>
        <p:sp>
          <p:nvSpPr>
            <p:cNvPr id="68" name="Strzałka: w prawo 67">
              <a:extLst>
                <a:ext uri="{FF2B5EF4-FFF2-40B4-BE49-F238E27FC236}">
                  <a16:creationId xmlns:a16="http://schemas.microsoft.com/office/drawing/2014/main" id="{C7835C98-5A23-4B6E-9113-76B817113764}"/>
                </a:ext>
              </a:extLst>
            </p:cNvPr>
            <p:cNvSpPr/>
            <p:nvPr/>
          </p:nvSpPr>
          <p:spPr>
            <a:xfrm rot="5400000">
              <a:off x="9327114"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69" name="Dowolny kształt: kształt 68">
              <a:extLst>
                <a:ext uri="{FF2B5EF4-FFF2-40B4-BE49-F238E27FC236}">
                  <a16:creationId xmlns:a16="http://schemas.microsoft.com/office/drawing/2014/main" id="{1AF07A0E-3358-4436-B7B7-491951BE76F1}"/>
                </a:ext>
              </a:extLst>
            </p:cNvPr>
            <p:cNvSpPr/>
            <p:nvPr/>
          </p:nvSpPr>
          <p:spPr>
            <a:xfrm>
              <a:off x="7205542" y="270761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a:solidFill>
                    <a:srgbClr val="000000"/>
                  </a:solidFill>
                </a:rPr>
                <a:t>feines </a:t>
              </a:r>
              <a:r>
                <a:rPr lang="pl-PL" sz="2400" dirty="0" err="1">
                  <a:solidFill>
                    <a:srgbClr val="000000"/>
                  </a:solidFill>
                </a:rPr>
                <a:t>Grasen</a:t>
              </a:r>
              <a:r>
                <a:rPr lang="pl-PL" sz="2400" dirty="0">
                  <a:solidFill>
                    <a:srgbClr val="000000"/>
                  </a:solidFill>
                </a:rPr>
                <a:t>; </a:t>
              </a:r>
              <a:r>
                <a:rPr lang="pl-PL" sz="2400" dirty="0" err="1">
                  <a:solidFill>
                    <a:srgbClr val="000000"/>
                  </a:solidFill>
                </a:rPr>
                <a:t>Unkraut grasen</a:t>
              </a:r>
              <a:endParaRPr lang="pl-PL" sz="2400" kern="1200" dirty="0">
                <a:solidFill>
                  <a:srgbClr val="000000"/>
                </a:solidFill>
              </a:endParaRPr>
            </a:p>
          </p:txBody>
        </p:sp>
        <p:sp>
          <p:nvSpPr>
            <p:cNvPr id="86" name="Strzałka: w prawo 85">
              <a:extLst>
                <a:ext uri="{FF2B5EF4-FFF2-40B4-BE49-F238E27FC236}">
                  <a16:creationId xmlns:a16="http://schemas.microsoft.com/office/drawing/2014/main" id="{EA85029E-1DA6-4D80-84CC-7E9AA9FA2BD7}"/>
                </a:ext>
              </a:extLst>
            </p:cNvPr>
            <p:cNvSpPr/>
            <p:nvPr/>
          </p:nvSpPr>
          <p:spPr>
            <a:xfrm rot="5400000">
              <a:off x="9327114"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7" name="Dowolny kształt: kształt 86">
              <a:extLst>
                <a:ext uri="{FF2B5EF4-FFF2-40B4-BE49-F238E27FC236}">
                  <a16:creationId xmlns:a16="http://schemas.microsoft.com/office/drawing/2014/main" id="{2C3BD048-2FEF-4BFE-8D69-47452B1216EA}"/>
                </a:ext>
              </a:extLst>
            </p:cNvPr>
            <p:cNvSpPr/>
            <p:nvPr/>
          </p:nvSpPr>
          <p:spPr>
            <a:xfrm>
              <a:off x="7205542" y="353644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Sträucher </a:t>
              </a:r>
              <a:r>
                <a:rPr lang="pl-PL" sz="2400" dirty="0">
                  <a:solidFill>
                    <a:srgbClr val="000000"/>
                  </a:solidFill>
                </a:rPr>
                <a:t>und </a:t>
              </a:r>
              <a:r>
                <a:rPr lang="pl-PL" sz="2400" dirty="0" err="1">
                  <a:solidFill>
                    <a:srgbClr val="000000"/>
                  </a:solidFill>
                </a:rPr>
                <a:t>Aufräumarbeiten</a:t>
              </a:r>
              <a:endParaRPr lang="pl-PL" sz="2400" kern="1200" dirty="0">
                <a:solidFill>
                  <a:srgbClr val="000000"/>
                </a:solidFill>
              </a:endParaRPr>
            </a:p>
          </p:txBody>
        </p:sp>
        <p:sp>
          <p:nvSpPr>
            <p:cNvPr id="88" name="Strzałka: w prawo 87">
              <a:extLst>
                <a:ext uri="{FF2B5EF4-FFF2-40B4-BE49-F238E27FC236}">
                  <a16:creationId xmlns:a16="http://schemas.microsoft.com/office/drawing/2014/main" id="{809FAEBF-6F8F-4BB1-8202-24913B7B32DA}"/>
                </a:ext>
              </a:extLst>
            </p:cNvPr>
            <p:cNvSpPr/>
            <p:nvPr/>
          </p:nvSpPr>
          <p:spPr>
            <a:xfrm rot="5399287">
              <a:off x="9327200"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9" name="Dowolny kształt: kształt 88">
              <a:extLst>
                <a:ext uri="{FF2B5EF4-FFF2-40B4-BE49-F238E27FC236}">
                  <a16:creationId xmlns:a16="http://schemas.microsoft.com/office/drawing/2014/main" id="{0690556B-DB08-4184-820B-D88B3F76E28A}"/>
                </a:ext>
              </a:extLst>
            </p:cNvPr>
            <p:cNvSpPr/>
            <p:nvPr/>
          </p:nvSpPr>
          <p:spPr>
            <a:xfrm>
              <a:off x="7205714" y="436527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Reihenfolge fortsetzen</a:t>
              </a:r>
              <a:endParaRPr lang="pl-PL" sz="2400" dirty="0">
                <a:solidFill>
                  <a:srgbClr val="000000"/>
                </a:solidFill>
              </a:endParaRPr>
            </a:p>
          </p:txBody>
        </p:sp>
        <p:sp>
          <p:nvSpPr>
            <p:cNvPr id="90" name="Strzałka: w prawo 89">
              <a:extLst>
                <a:ext uri="{FF2B5EF4-FFF2-40B4-BE49-F238E27FC236}">
                  <a16:creationId xmlns:a16="http://schemas.microsoft.com/office/drawing/2014/main" id="{1F82991F-E411-4991-8188-1E87078D8876}"/>
                </a:ext>
              </a:extLst>
            </p:cNvPr>
            <p:cNvSpPr/>
            <p:nvPr/>
          </p:nvSpPr>
          <p:spPr>
            <a:xfrm rot="5400713">
              <a:off x="9327200"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91" name="Dowolny kształt: kształt 90">
              <a:extLst>
                <a:ext uri="{FF2B5EF4-FFF2-40B4-BE49-F238E27FC236}">
                  <a16:creationId xmlns:a16="http://schemas.microsoft.com/office/drawing/2014/main" id="{68FF7C42-8655-4870-921C-3E9C66502AB2}"/>
                </a:ext>
              </a:extLst>
            </p:cNvPr>
            <p:cNvSpPr/>
            <p:nvPr/>
          </p:nvSpPr>
          <p:spPr>
            <a:xfrm>
              <a:off x="7205542" y="519410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000000"/>
                  </a:solidFill>
                </a:rPr>
                <a:t>Rückkehr </a:t>
              </a:r>
              <a:r>
                <a:rPr lang="en-US" sz="2400" kern="1200" dirty="0">
                  <a:solidFill>
                    <a:srgbClr val="000000"/>
                  </a:solidFill>
                </a:rPr>
                <a:t>nach der Ruhezeit</a:t>
              </a:r>
              <a:endParaRPr lang="pl-PL" sz="2400" kern="1200" dirty="0">
                <a:solidFill>
                  <a:srgbClr val="000000"/>
                </a:solidFill>
              </a:endParaRPr>
            </a:p>
          </p:txBody>
        </p:sp>
      </p:grpSp>
      <p:grpSp>
        <p:nvGrpSpPr>
          <p:cNvPr id="94" name="Group 1">
            <a:extLst>
              <a:ext uri="{FF2B5EF4-FFF2-40B4-BE49-F238E27FC236}">
                <a16:creationId xmlns:a16="http://schemas.microsoft.com/office/drawing/2014/main" id="{8ED854EC-27A9-4D43-B912-F49A8E8D85A2}"/>
              </a:ext>
            </a:extLst>
          </p:cNvPr>
          <p:cNvGrpSpPr/>
          <p:nvPr/>
        </p:nvGrpSpPr>
        <p:grpSpPr>
          <a:xfrm rot="3730759">
            <a:off x="261220" y="5420273"/>
            <a:ext cx="949885" cy="1163493"/>
            <a:chOff x="7602444" y="4967675"/>
            <a:chExt cx="483619" cy="592374"/>
          </a:xfrm>
        </p:grpSpPr>
        <p:grpSp>
          <p:nvGrpSpPr>
            <p:cNvPr id="95" name="Graphic 214">
              <a:extLst>
                <a:ext uri="{FF2B5EF4-FFF2-40B4-BE49-F238E27FC236}">
                  <a16:creationId xmlns:a16="http://schemas.microsoft.com/office/drawing/2014/main" id="{A94B68FB-AC0F-4095-A20E-0E22BC2C34B9}"/>
                </a:ext>
              </a:extLst>
            </p:cNvPr>
            <p:cNvGrpSpPr/>
            <p:nvPr/>
          </p:nvGrpSpPr>
          <p:grpSpPr>
            <a:xfrm>
              <a:off x="7618661" y="4967675"/>
              <a:ext cx="467402" cy="507608"/>
              <a:chOff x="2251964" y="3590497"/>
              <a:chExt cx="467402" cy="507608"/>
            </a:xfrm>
            <a:solidFill>
              <a:srgbClr val="8DC641"/>
            </a:solidFill>
          </p:grpSpPr>
          <p:sp>
            <p:nvSpPr>
              <p:cNvPr id="99" name="Freeform 8">
                <a:extLst>
                  <a:ext uri="{FF2B5EF4-FFF2-40B4-BE49-F238E27FC236}">
                    <a16:creationId xmlns:a16="http://schemas.microsoft.com/office/drawing/2014/main" id="{7273FD1D-05FB-441B-8730-AB741141BC06}"/>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0" name="Freeform 9">
                <a:extLst>
                  <a:ext uri="{FF2B5EF4-FFF2-40B4-BE49-F238E27FC236}">
                    <a16:creationId xmlns:a16="http://schemas.microsoft.com/office/drawing/2014/main" id="{16272BDD-E019-470B-9475-59D673A43C7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01" name="Freeform 10">
                <a:extLst>
                  <a:ext uri="{FF2B5EF4-FFF2-40B4-BE49-F238E27FC236}">
                    <a16:creationId xmlns:a16="http://schemas.microsoft.com/office/drawing/2014/main" id="{B258E8CE-9E00-4870-8116-E7DFF58EDE7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96" name="Graphic 214">
              <a:extLst>
                <a:ext uri="{FF2B5EF4-FFF2-40B4-BE49-F238E27FC236}">
                  <a16:creationId xmlns:a16="http://schemas.microsoft.com/office/drawing/2014/main" id="{E95BF750-28CE-45CD-9A67-AD8E7417A9E8}"/>
                </a:ext>
              </a:extLst>
            </p:cNvPr>
            <p:cNvGrpSpPr/>
            <p:nvPr/>
          </p:nvGrpSpPr>
          <p:grpSpPr>
            <a:xfrm>
              <a:off x="7602444" y="4993761"/>
              <a:ext cx="421973" cy="566288"/>
              <a:chOff x="2235747" y="3616583"/>
              <a:chExt cx="421973" cy="566288"/>
            </a:xfrm>
            <a:solidFill>
              <a:srgbClr val="231F20"/>
            </a:solidFill>
          </p:grpSpPr>
          <p:sp>
            <p:nvSpPr>
              <p:cNvPr id="97" name="Freeform 6">
                <a:extLst>
                  <a:ext uri="{FF2B5EF4-FFF2-40B4-BE49-F238E27FC236}">
                    <a16:creationId xmlns:a16="http://schemas.microsoft.com/office/drawing/2014/main" id="{A093B04B-302E-4274-B53E-0B83802073A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98" name="Freeform 7">
                <a:extLst>
                  <a:ext uri="{FF2B5EF4-FFF2-40B4-BE49-F238E27FC236}">
                    <a16:creationId xmlns:a16="http://schemas.microsoft.com/office/drawing/2014/main" id="{8379E168-E472-4CAB-9495-D0389AFE149E}"/>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46792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090" y="5551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rot="21394418">
            <a:off x="1931397" y="1020434"/>
            <a:ext cx="391840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Herausforderungen</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Lösungen</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rot="21449367">
            <a:off x="1238947" y="1611310"/>
            <a:ext cx="5142062" cy="3572250"/>
          </a:xfrm>
        </p:spPr>
        <p:txBody>
          <a:bodyPr/>
          <a:lstStyle/>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Ungleichmäßige </a:t>
            </a:r>
            <a:r>
              <a:rPr lang="en-US" dirty="0" err="1"/>
              <a:t>Futterverwertung </a:t>
            </a:r>
            <a:r>
              <a:rPr lang="en-US" dirty="0"/>
              <a:t>und saisonale Futterverfügbarkeit </a:t>
            </a:r>
            <a:endParaRPr lang="pl-PL" dirty="0">
              <a:latin typeface="Calibri" panose="020F0502020204030204" pitchFamily="34" charset="0"/>
              <a:ea typeface="Calibri" panose="020F0502020204030204" pitchFamily="34" charset="0"/>
              <a:cs typeface="Calibri" panose="020F0502020204030204" pitchFamily="34" charset="0"/>
            </a:endParaRPr>
          </a:p>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err="1"/>
              <a:t>→ Zäune </a:t>
            </a:r>
            <a:r>
              <a:rPr lang="pl-PL" dirty="0"/>
              <a:t>und </a:t>
            </a:r>
            <a:r>
              <a:rPr lang="pl-PL" dirty="0" err="1"/>
              <a:t>Wassersysteme</a:t>
            </a:r>
            <a:endParaRPr lang="pl-PL" dirty="0">
              <a:latin typeface="Calibri" panose="020F0502020204030204" pitchFamily="34" charset="0"/>
              <a:ea typeface="Calibri" panose="020F0502020204030204" pitchFamily="34" charset="0"/>
              <a:cs typeface="Calibri" panose="020F0502020204030204" pitchFamily="34" charset="0"/>
            </a:endParaRPr>
          </a:p>
          <a:p>
            <a:endParaRPr lang="pl-PL"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371558">
            <a:off x="6629558" y="1544273"/>
            <a:ext cx="4729019" cy="3459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300" dirty="0">
                <a:latin typeface="Calibri" panose="020F0502020204030204" pitchFamily="34" charset="0"/>
                <a:ea typeface="Calibri" panose="020F0502020204030204" pitchFamily="34" charset="0"/>
                <a:cs typeface="Calibri" panose="020F0502020204030204" pitchFamily="34" charset="0"/>
              </a:rPr>
              <a:t>→Anlegen von </a:t>
            </a:r>
            <a:r>
              <a:rPr lang="en-US" sz="2300" dirty="0"/>
              <a:t>Mischweiden und Entwicklung von Weideplänen</a:t>
            </a:r>
            <a:r>
              <a:rPr lang="pl-PL" sz="2300" dirty="0"/>
              <a:t>. </a:t>
            </a:r>
            <a:r>
              <a:rPr lang="en-US" sz="2300" dirty="0"/>
              <a:t>Lagerung von überschüssigem Futter während der Hauptwachstumszeiten (z. B. Heu oder Silage) zur Verwendung in mageren Jahreszeiten.</a:t>
            </a:r>
            <a:endParaRPr lang="pl-PL" sz="2300" dirty="0">
              <a:latin typeface="Calibri" panose="020F0502020204030204" pitchFamily="34" charset="0"/>
              <a:ea typeface="Calibri" panose="020F0502020204030204" pitchFamily="34" charset="0"/>
              <a:cs typeface="Calibri" panose="020F0502020204030204" pitchFamily="34" charset="0"/>
            </a:endParaRPr>
          </a:p>
          <a:p>
            <a:r>
              <a:rPr lang="en-US" sz="2300" dirty="0"/>
              <a:t>→ Einsatz von temporären Zäunen und mobilen Wassereinheiten zur Kostensenkung und Verbesserung der Flexibilität oder Einrichtung </a:t>
            </a:r>
            <a:r>
              <a:rPr lang="en-US" sz="2300" dirty="0" err="1"/>
              <a:t>zentraler </a:t>
            </a:r>
            <a:r>
              <a:rPr lang="en-US" sz="2300" dirty="0"/>
              <a:t>Wasserstellen</a:t>
            </a:r>
            <a:r>
              <a:rPr lang="pl-PL" sz="2300" dirty="0"/>
              <a:t>.</a:t>
            </a:r>
          </a:p>
          <a:p>
            <a:endParaRPr lang="en-US" sz="2300" dirty="0"/>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36086452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090" y="5263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rot="21394418">
            <a:off x="1938388" y="1035161"/>
            <a:ext cx="3865160"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Herausforderungen</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Lösungen</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rot="21289536">
            <a:off x="1192706" y="1362559"/>
            <a:ext cx="5142062" cy="3572250"/>
          </a:xfrm>
        </p:spPr>
        <p:txBody>
          <a:bodyPr/>
          <a:lstStyle/>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Risiken durch Krankheiten und Parasiten</a:t>
            </a:r>
            <a:endParaRPr lang="pl-PL" dirty="0"/>
          </a:p>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Extreme </a:t>
            </a:r>
            <a:r>
              <a:rPr lang="pl-PL" dirty="0" err="1">
                <a:latin typeface="Calibri" panose="020F0502020204030204" pitchFamily="34" charset="0"/>
                <a:ea typeface="Calibri" panose="020F0502020204030204" pitchFamily="34" charset="0"/>
                <a:cs typeface="Calibri" panose="020F0502020204030204" pitchFamily="34" charset="0"/>
              </a:rPr>
              <a:t>Wetterereignisse</a:t>
            </a:r>
            <a:endParaRPr lang="pl-PL"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298233">
            <a:off x="6596268" y="1682035"/>
            <a:ext cx="4782864" cy="3459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→Ausreichende Ruhezeiten auf den Koppeln, um die Lebenszyklen von Parasiten zu unterbrechen</a:t>
            </a:r>
            <a:r>
              <a:rPr lang="pl-PL" sz="2100" dirty="0"/>
              <a:t>. </a:t>
            </a:r>
            <a:r>
              <a:rPr lang="en-US" sz="2100" dirty="0" err="1"/>
              <a:t>Einführung </a:t>
            </a:r>
            <a:r>
              <a:rPr lang="en-US" sz="2100" dirty="0"/>
              <a:t>einer artenübergreifenden Beweidung, um Parasitenzyklen zu unterbrechen und </a:t>
            </a:r>
            <a:r>
              <a:rPr lang="en-US" sz="2100" dirty="0" err="1"/>
              <a:t>die </a:t>
            </a:r>
            <a:r>
              <a:rPr lang="en-US" sz="2100" dirty="0"/>
              <a:t>Weide effizienter </a:t>
            </a:r>
            <a:r>
              <a:rPr lang="en-US" sz="2100" dirty="0" err="1"/>
              <a:t>zu nutzen</a:t>
            </a:r>
            <a:r>
              <a:rPr lang="pl-PL" sz="2100" dirty="0"/>
              <a:t>.</a:t>
            </a:r>
            <a:endParaRPr lang="pl-PL" sz="2100" dirty="0">
              <a:latin typeface="Calibri" panose="020F0502020204030204" pitchFamily="34" charset="0"/>
              <a:ea typeface="Calibri" panose="020F0502020204030204" pitchFamily="34" charset="0"/>
              <a:cs typeface="Calibri" panose="020F0502020204030204" pitchFamily="34" charset="0"/>
            </a:endParaRPr>
          </a:p>
          <a:p>
            <a:r>
              <a:rPr lang="en-US" sz="2100" dirty="0"/>
              <a:t>→ Verwendung trockenheitsresistenter und schnell wachsender Futterarten. Einbeziehung agrarökologischer Praktiken wie Deckfruchtanbau und Kompostierung zur Verbesserung der Bodenstruktur und des Wasserrückhalts</a:t>
            </a:r>
            <a:r>
              <a:rPr lang="pl-PL" sz="2100" dirty="0"/>
              <a:t>.</a:t>
            </a:r>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482843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Viehwirtschaft in agrarökologischen Systemen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15668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198880"/>
            <a:ext cx="6366041" cy="3994947"/>
          </a:xfrm>
        </p:spPr>
        <p:txBody>
          <a:bodyPr/>
          <a:lstStyle/>
          <a:p>
            <a:r>
              <a:rPr lang="en-US" sz="2200" dirty="0"/>
              <a:t>- ist eine agroforstwirtschaftliche Praxis, bei der die Bewirtschaftung von Bäumen, Futtermitteln und Vieh auf demselben Land kombiniert wird. </a:t>
            </a:r>
            <a:endParaRPr lang="pl-PL" sz="2200" dirty="0"/>
          </a:p>
          <a:p>
            <a:r>
              <a:rPr lang="en-US" sz="2200" dirty="0" err="1"/>
              <a:t>Silvopastura </a:t>
            </a:r>
            <a:r>
              <a:rPr lang="en-US" sz="2200" dirty="0"/>
              <a:t>ist ein nachhaltiger landwirtschaftlicher Ansatz, der die Produktivität, die Widerstandsfähigkeit und die Gesundheit der Umwelt verbessert. Durch die Kombination von Bäumen, Vieh und Futtermitteln entsteht eine multifunktionale Landschaft, von der sowohl Landwirte als auch Ökosysteme profitieren. Mit der richtigen Planung und Bewirtschaftung kann </a:t>
            </a:r>
            <a:r>
              <a:rPr lang="en-US" sz="2200" dirty="0" err="1"/>
              <a:t>Silvopasture </a:t>
            </a:r>
            <a:r>
              <a:rPr lang="en-US" sz="2200" dirty="0"/>
              <a:t>die Herausforderungen in der Landwirtschaft bewältigen und gleichzeitig die langfristige Nachhaltigkeit fördern.</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589281" y="632404"/>
            <a:ext cx="6366042" cy="566476"/>
          </a:xfrm>
        </p:spPr>
        <p:txBody>
          <a:bodyPr/>
          <a:lstStyle/>
          <a:p>
            <a:r>
              <a:rPr lang="pl-PL" b="1" dirty="0" err="1"/>
              <a:t>Silvoprüfung</a:t>
            </a:r>
            <a:endParaRPr lang="en-US" b="1" dirty="0"/>
          </a:p>
        </p:txBody>
      </p:sp>
      <p:pic>
        <p:nvPicPr>
          <p:cNvPr id="7" name="Symbol zastępczy obrazu 6">
            <a:extLst>
              <a:ext uri="{FF2B5EF4-FFF2-40B4-BE49-F238E27FC236}">
                <a16:creationId xmlns:a16="http://schemas.microsoft.com/office/drawing/2014/main" id="{035F25C2-CD17-4DCA-B364-8AB3D38AE78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2960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8B4EBB0A-3609-4E90-8F20-00532578195B}"/>
              </a:ext>
            </a:extLst>
          </p:cNvPr>
          <p:cNvSpPr>
            <a:spLocks noGrp="1"/>
          </p:cNvSpPr>
          <p:nvPr>
            <p:ph type="body" sz="quarter" idx="16"/>
          </p:nvPr>
        </p:nvSpPr>
        <p:spPr>
          <a:xfrm>
            <a:off x="762953" y="451461"/>
            <a:ext cx="8819347" cy="803654"/>
          </a:xfrm>
        </p:spPr>
        <p:txBody>
          <a:bodyPr/>
          <a:lstStyle/>
          <a:p>
            <a:r>
              <a:rPr lang="pl-PL" b="1" dirty="0"/>
              <a:t>Silvopraxis - Schlüsselkomponenten </a:t>
            </a:r>
          </a:p>
        </p:txBody>
      </p:sp>
      <p:grpSp>
        <p:nvGrpSpPr>
          <p:cNvPr id="15" name="Grupa 14">
            <a:extLst>
              <a:ext uri="{FF2B5EF4-FFF2-40B4-BE49-F238E27FC236}">
                <a16:creationId xmlns:a16="http://schemas.microsoft.com/office/drawing/2014/main" id="{D0433345-5E7F-4F80-BA07-22AD6E86BB2C}"/>
              </a:ext>
            </a:extLst>
          </p:cNvPr>
          <p:cNvGrpSpPr/>
          <p:nvPr/>
        </p:nvGrpSpPr>
        <p:grpSpPr>
          <a:xfrm>
            <a:off x="520782" y="1294567"/>
            <a:ext cx="4567446" cy="4543932"/>
            <a:chOff x="2969897" y="182173"/>
            <a:chExt cx="6339290" cy="6308254"/>
          </a:xfrm>
          <a:blipFill>
            <a:blip r:embed="rId2"/>
            <a:stretch>
              <a:fillRect l="-25000" r="-25000"/>
            </a:stretch>
          </a:blipFill>
        </p:grpSpPr>
        <p:sp>
          <p:nvSpPr>
            <p:cNvPr id="16" name="Dowolny kształt: kształt 15">
              <a:extLst>
                <a:ext uri="{FF2B5EF4-FFF2-40B4-BE49-F238E27FC236}">
                  <a16:creationId xmlns:a16="http://schemas.microsoft.com/office/drawing/2014/main" id="{3E4B871A-439B-4CFD-A47C-82FF8620FD25}"/>
                </a:ext>
              </a:extLst>
            </p:cNvPr>
            <p:cNvSpPr/>
            <p:nvPr/>
          </p:nvSpPr>
          <p:spPr>
            <a:xfrm>
              <a:off x="3531254" y="518977"/>
              <a:ext cx="5440680" cy="5440680"/>
            </a:xfrm>
            <a:custGeom>
              <a:avLst/>
              <a:gdLst>
                <a:gd name="connsiteX0" fmla="*/ 2720340 w 5440680"/>
                <a:gd name="connsiteY0" fmla="*/ 0 h 5440680"/>
                <a:gd name="connsiteX1" fmla="*/ 5076224 w 5440680"/>
                <a:gd name="connsiteY1" fmla="*/ 1360170 h 5440680"/>
                <a:gd name="connsiteX2" fmla="*/ 5076224 w 5440680"/>
                <a:gd name="connsiteY2" fmla="*/ 4080510 h 5440680"/>
                <a:gd name="connsiteX3" fmla="*/ 2720340 w 5440680"/>
                <a:gd name="connsiteY3" fmla="*/ 2720340 h 5440680"/>
                <a:gd name="connsiteX4" fmla="*/ 2720340 w 5440680"/>
                <a:gd name="connsiteY4" fmla="*/ 0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2720340" y="0"/>
                  </a:moveTo>
                  <a:cubicBezTo>
                    <a:pt x="3692224" y="0"/>
                    <a:pt x="4590282" y="518494"/>
                    <a:pt x="5076224" y="1360170"/>
                  </a:cubicBezTo>
                  <a:cubicBezTo>
                    <a:pt x="5562166" y="2201846"/>
                    <a:pt x="5562166" y="3238834"/>
                    <a:pt x="5076224" y="4080510"/>
                  </a:cubicBezTo>
                  <a:lnTo>
                    <a:pt x="2720340" y="2720340"/>
                  </a:lnTo>
                  <a:lnTo>
                    <a:pt x="2720340" y="0"/>
                  </a:lnTo>
                  <a:close/>
                </a:path>
              </a:pathLst>
            </a:custGeom>
            <a:grpFill/>
            <a:ln w="12700">
              <a:solidFill>
                <a:srgbClr val="9FDAD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34678" tIns="1220217" rIns="697522" bIns="2735833" numCol="1" spcCol="1270" anchor="ctr" anchorCtr="0">
              <a:noAutofit/>
            </a:bodyPr>
            <a:lstStyle/>
            <a:p>
              <a:pPr marL="0" lvl="0" indent="0" algn="ctr" defTabSz="2355850">
                <a:lnSpc>
                  <a:spcPct val="90000"/>
                </a:lnSpc>
                <a:spcBef>
                  <a:spcPct val="0"/>
                </a:spcBef>
                <a:spcAft>
                  <a:spcPct val="35000"/>
                </a:spcAft>
                <a:buNone/>
              </a:pPr>
              <a:endParaRPr lang="pl-PL" sz="5300" kern="1200"/>
            </a:p>
          </p:txBody>
        </p:sp>
        <p:sp>
          <p:nvSpPr>
            <p:cNvPr id="17" name="Dowolny kształt: kształt 16">
              <a:extLst>
                <a:ext uri="{FF2B5EF4-FFF2-40B4-BE49-F238E27FC236}">
                  <a16:creationId xmlns:a16="http://schemas.microsoft.com/office/drawing/2014/main" id="{CAAAB490-B1D0-46F3-841E-0223E3F8037F}"/>
                </a:ext>
              </a:extLst>
            </p:cNvPr>
            <p:cNvSpPr/>
            <p:nvPr/>
          </p:nvSpPr>
          <p:spPr>
            <a:xfrm>
              <a:off x="3419202" y="713287"/>
              <a:ext cx="5440680" cy="5440680"/>
            </a:xfrm>
            <a:custGeom>
              <a:avLst/>
              <a:gdLst>
                <a:gd name="connsiteX0" fmla="*/ 5076224 w 5440680"/>
                <a:gd name="connsiteY0" fmla="*/ 4080510 h 5440680"/>
                <a:gd name="connsiteX1" fmla="*/ 2720340 w 5440680"/>
                <a:gd name="connsiteY1" fmla="*/ 5440680 h 5440680"/>
                <a:gd name="connsiteX2" fmla="*/ 364456 w 5440680"/>
                <a:gd name="connsiteY2" fmla="*/ 4080510 h 5440680"/>
                <a:gd name="connsiteX3" fmla="*/ 2720340 w 5440680"/>
                <a:gd name="connsiteY3" fmla="*/ 2720340 h 5440680"/>
                <a:gd name="connsiteX4" fmla="*/ 5076224 w 5440680"/>
                <a:gd name="connsiteY4" fmla="*/ 4080510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5076224" y="4080510"/>
                  </a:moveTo>
                  <a:cubicBezTo>
                    <a:pt x="4590282" y="4922186"/>
                    <a:pt x="3692224" y="5440680"/>
                    <a:pt x="2720340" y="5440680"/>
                  </a:cubicBezTo>
                  <a:cubicBezTo>
                    <a:pt x="1748456" y="5440680"/>
                    <a:pt x="850398" y="4922186"/>
                    <a:pt x="364456" y="4080510"/>
                  </a:cubicBezTo>
                  <a:lnTo>
                    <a:pt x="2720340" y="2720340"/>
                  </a:lnTo>
                  <a:lnTo>
                    <a:pt x="5076224" y="4080510"/>
                  </a:lnTo>
                  <a:close/>
                </a:path>
              </a:pathLst>
            </a:custGeom>
            <a:grpFill/>
            <a:ln w="12700">
              <a:solidFill>
                <a:srgbClr val="9FDAD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7950" tIns="3612516" rIns="1313181" bIns="568324" numCol="1" spcCol="1270" anchor="ctr" anchorCtr="0">
              <a:noAutofit/>
            </a:bodyPr>
            <a:lstStyle/>
            <a:p>
              <a:pPr marL="0" lvl="0" indent="0" algn="ctr" defTabSz="2889250">
                <a:lnSpc>
                  <a:spcPct val="90000"/>
                </a:lnSpc>
                <a:spcBef>
                  <a:spcPct val="0"/>
                </a:spcBef>
                <a:spcAft>
                  <a:spcPct val="35000"/>
                </a:spcAft>
                <a:buNone/>
              </a:pPr>
              <a:endParaRPr lang="pl-PL" sz="6500" kern="1200"/>
            </a:p>
          </p:txBody>
        </p:sp>
        <p:sp>
          <p:nvSpPr>
            <p:cNvPr id="18" name="Dowolny kształt: kształt 17">
              <a:extLst>
                <a:ext uri="{FF2B5EF4-FFF2-40B4-BE49-F238E27FC236}">
                  <a16:creationId xmlns:a16="http://schemas.microsoft.com/office/drawing/2014/main" id="{FBC4553E-17CF-4258-8BCB-7E719B3F2CB1}"/>
                </a:ext>
              </a:extLst>
            </p:cNvPr>
            <p:cNvSpPr/>
            <p:nvPr/>
          </p:nvSpPr>
          <p:spPr>
            <a:xfrm>
              <a:off x="3307150" y="518977"/>
              <a:ext cx="5440680" cy="5440680"/>
            </a:xfrm>
            <a:custGeom>
              <a:avLst/>
              <a:gdLst>
                <a:gd name="connsiteX0" fmla="*/ 364456 w 5440680"/>
                <a:gd name="connsiteY0" fmla="*/ 4080510 h 5440680"/>
                <a:gd name="connsiteX1" fmla="*/ 364456 w 5440680"/>
                <a:gd name="connsiteY1" fmla="*/ 1360170 h 5440680"/>
                <a:gd name="connsiteX2" fmla="*/ 2720340 w 5440680"/>
                <a:gd name="connsiteY2" fmla="*/ 0 h 5440680"/>
                <a:gd name="connsiteX3" fmla="*/ 2720340 w 5440680"/>
                <a:gd name="connsiteY3" fmla="*/ 2720340 h 5440680"/>
                <a:gd name="connsiteX4" fmla="*/ 364456 w 5440680"/>
                <a:gd name="connsiteY4" fmla="*/ 4080510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364456" y="4080510"/>
                  </a:moveTo>
                  <a:cubicBezTo>
                    <a:pt x="-121486" y="3238834"/>
                    <a:pt x="-121486" y="2201846"/>
                    <a:pt x="364456" y="1360170"/>
                  </a:cubicBezTo>
                  <a:cubicBezTo>
                    <a:pt x="850398" y="518494"/>
                    <a:pt x="1748456" y="0"/>
                    <a:pt x="2720340" y="0"/>
                  </a:cubicBezTo>
                  <a:lnTo>
                    <a:pt x="2720340" y="2720340"/>
                  </a:lnTo>
                  <a:lnTo>
                    <a:pt x="364456" y="4080510"/>
                  </a:lnTo>
                  <a:close/>
                </a:path>
              </a:pathLst>
            </a:custGeom>
            <a:grpFill/>
            <a:ln w="12700">
              <a:solidFill>
                <a:srgbClr val="9FDAD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7522" tIns="1220217" rIns="2934678" bIns="2735833" numCol="1" spcCol="1270" anchor="ctr" anchorCtr="0">
              <a:noAutofit/>
            </a:bodyPr>
            <a:lstStyle/>
            <a:p>
              <a:pPr marL="0" lvl="0" indent="0" algn="ctr" defTabSz="2355850">
                <a:lnSpc>
                  <a:spcPct val="90000"/>
                </a:lnSpc>
                <a:spcBef>
                  <a:spcPct val="0"/>
                </a:spcBef>
                <a:spcAft>
                  <a:spcPct val="35000"/>
                </a:spcAft>
                <a:buNone/>
              </a:pPr>
              <a:endParaRPr lang="pl-PL" sz="5300" kern="1200" dirty="0"/>
            </a:p>
          </p:txBody>
        </p:sp>
        <p:sp>
          <p:nvSpPr>
            <p:cNvPr id="23" name="Strzałka: kolista 22">
              <a:extLst>
                <a:ext uri="{FF2B5EF4-FFF2-40B4-BE49-F238E27FC236}">
                  <a16:creationId xmlns:a16="http://schemas.microsoft.com/office/drawing/2014/main" id="{CBEBC316-CBEC-40DB-B50C-39DB44B69A7C}"/>
                </a:ext>
              </a:extLst>
            </p:cNvPr>
            <p:cNvSpPr/>
            <p:nvPr/>
          </p:nvSpPr>
          <p:spPr>
            <a:xfrm>
              <a:off x="3194899" y="182173"/>
              <a:ext cx="6114288" cy="6114288"/>
            </a:xfrm>
            <a:prstGeom prst="circularArrow">
              <a:avLst>
                <a:gd name="adj1" fmla="val 5085"/>
                <a:gd name="adj2" fmla="val 327528"/>
                <a:gd name="adj3" fmla="val 1472472"/>
                <a:gd name="adj4" fmla="val 16199432"/>
                <a:gd name="adj5" fmla="val 5932"/>
              </a:avLst>
            </a:prstGeom>
            <a:grpFill/>
            <a:ln w="12700">
              <a:solidFill>
                <a:srgbClr val="9FDAD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dirty="0"/>
            </a:p>
          </p:txBody>
        </p:sp>
        <p:sp>
          <p:nvSpPr>
            <p:cNvPr id="24" name="Strzałka: kolista 23">
              <a:extLst>
                <a:ext uri="{FF2B5EF4-FFF2-40B4-BE49-F238E27FC236}">
                  <a16:creationId xmlns:a16="http://schemas.microsoft.com/office/drawing/2014/main" id="{CF59D802-0039-43C8-B879-2A1911AF3CB5}"/>
                </a:ext>
              </a:extLst>
            </p:cNvPr>
            <p:cNvSpPr/>
            <p:nvPr/>
          </p:nvSpPr>
          <p:spPr>
            <a:xfrm>
              <a:off x="3082398" y="376139"/>
              <a:ext cx="6114288" cy="6114288"/>
            </a:xfrm>
            <a:prstGeom prst="circularArrow">
              <a:avLst>
                <a:gd name="adj1" fmla="val 5085"/>
                <a:gd name="adj2" fmla="val 327528"/>
                <a:gd name="adj3" fmla="val 8671970"/>
                <a:gd name="adj4" fmla="val 1800502"/>
                <a:gd name="adj5" fmla="val 5932"/>
              </a:avLst>
            </a:prstGeom>
            <a:grpFill/>
            <a:ln w="12700">
              <a:solidFill>
                <a:srgbClr val="9FDAD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25" name="Strzałka: kolista 24">
              <a:extLst>
                <a:ext uri="{FF2B5EF4-FFF2-40B4-BE49-F238E27FC236}">
                  <a16:creationId xmlns:a16="http://schemas.microsoft.com/office/drawing/2014/main" id="{926A0B59-515B-454A-86F1-BF577B0B6131}"/>
                </a:ext>
              </a:extLst>
            </p:cNvPr>
            <p:cNvSpPr/>
            <p:nvPr/>
          </p:nvSpPr>
          <p:spPr>
            <a:xfrm>
              <a:off x="2969897" y="182173"/>
              <a:ext cx="6114288" cy="6114288"/>
            </a:xfrm>
            <a:prstGeom prst="circularArrow">
              <a:avLst>
                <a:gd name="adj1" fmla="val 5085"/>
                <a:gd name="adj2" fmla="val 327528"/>
                <a:gd name="adj3" fmla="val 15873039"/>
                <a:gd name="adj4" fmla="val 9000000"/>
                <a:gd name="adj5" fmla="val 5932"/>
              </a:avLst>
            </a:prstGeom>
            <a:grpFill/>
            <a:ln w="12700">
              <a:solidFill>
                <a:srgbClr val="9FDAD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grpSp>
      <p:sp>
        <p:nvSpPr>
          <p:cNvPr id="26" name="Prostokąt 25">
            <a:extLst>
              <a:ext uri="{FF2B5EF4-FFF2-40B4-BE49-F238E27FC236}">
                <a16:creationId xmlns:a16="http://schemas.microsoft.com/office/drawing/2014/main" id="{EB9D0F25-5D34-4BD2-B47C-1A1C045F0CF2}"/>
              </a:ext>
            </a:extLst>
          </p:cNvPr>
          <p:cNvSpPr/>
          <p:nvPr/>
        </p:nvSpPr>
        <p:spPr>
          <a:xfrm>
            <a:off x="4925971" y="1175455"/>
            <a:ext cx="7029212" cy="1862048"/>
          </a:xfrm>
          <a:prstGeom prst="rect">
            <a:avLst/>
          </a:prstGeom>
        </p:spPr>
        <p:txBody>
          <a:bodyPr wrap="square">
            <a:spAutoFit/>
          </a:bodyPr>
          <a:lstStyle/>
          <a:p>
            <a:pPr algn="ctr">
              <a:spcAft>
                <a:spcPts val="600"/>
              </a:spcAft>
            </a:pPr>
            <a:r>
              <a:rPr lang="pl-PL" sz="2000" b="1" dirty="0">
                <a:solidFill>
                  <a:srgbClr val="8BC540"/>
                </a:solidFill>
                <a:latin typeface="Calibri" panose="020F0502020204030204" pitchFamily="34" charset="0"/>
                <a:ea typeface="Calibri" panose="020F0502020204030204" pitchFamily="34" charset="0"/>
                <a:cs typeface="Vrinda" panose="020B0502040204020203" pitchFamily="34" charset="0"/>
              </a:rPr>
              <a:t>BÄUME ODER HOLZIGE PFLANZEN</a:t>
            </a:r>
          </a:p>
          <a:p>
            <a:pPr marL="342900" indent="-342900">
              <a:spcAft>
                <a:spcPts val="6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umfasst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Arten wie Eichen, Pappeln oder Obst-/Nussbäume.</a:t>
            </a:r>
          </a:p>
          <a:p>
            <a:pPr marL="342900" indent="-342900">
              <a:spcAft>
                <a:spcPts val="6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spendet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Schatten, Windschutz und Futter für das Vieh</a:t>
            </a:r>
          </a:p>
          <a:p>
            <a:pPr marL="342900" indent="-342900">
              <a:spcAft>
                <a:spcPts val="6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trägt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durch Laubstreu und Wurzelsysteme zur Bodengesundheit </a:t>
            </a: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bei</a:t>
            </a:r>
            <a:endPar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endParaRPr>
          </a:p>
        </p:txBody>
      </p:sp>
      <p:sp>
        <p:nvSpPr>
          <p:cNvPr id="27" name="Prostokąt 26">
            <a:extLst>
              <a:ext uri="{FF2B5EF4-FFF2-40B4-BE49-F238E27FC236}">
                <a16:creationId xmlns:a16="http://schemas.microsoft.com/office/drawing/2014/main" id="{CCD482AC-0B18-425D-AA37-3F0150E0A64B}"/>
              </a:ext>
            </a:extLst>
          </p:cNvPr>
          <p:cNvSpPr/>
          <p:nvPr/>
        </p:nvSpPr>
        <p:spPr>
          <a:xfrm>
            <a:off x="4926115" y="4781091"/>
            <a:ext cx="6582990" cy="1477328"/>
          </a:xfrm>
          <a:prstGeom prst="rect">
            <a:avLst/>
          </a:prstGeom>
        </p:spPr>
        <p:txBody>
          <a:bodyPr wrap="square">
            <a:spAutoFit/>
          </a:bodyPr>
          <a:lstStyle/>
          <a:p>
            <a:pPr algn="ctr">
              <a:spcAft>
                <a:spcPts val="600"/>
              </a:spcAft>
            </a:pPr>
            <a:r>
              <a:rPr lang="pl-PL" sz="2000" b="1" dirty="0">
                <a:solidFill>
                  <a:srgbClr val="8BC540"/>
                </a:solidFill>
                <a:latin typeface="Calibri" panose="020F0502020204030204" pitchFamily="34" charset="0"/>
                <a:ea typeface="Calibri" panose="020F0502020204030204" pitchFamily="34" charset="0"/>
                <a:cs typeface="Vrinda" panose="020B0502040204020203" pitchFamily="34" charset="0"/>
              </a:rPr>
              <a:t>LIVESTOCK</a:t>
            </a:r>
          </a:p>
          <a:p>
            <a:pPr marL="342900" indent="-342900">
              <a:spcAft>
                <a:spcPts val="600"/>
              </a:spcAft>
              <a:buFont typeface="Wingdings" panose="05000000000000000000" pitchFamily="2" charset="2"/>
              <a:buChar char="§"/>
            </a:pP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Weidetiere wie Rinder, Schafe, Ziegen oder Geflügel</a:t>
            </a:r>
          </a:p>
          <a:p>
            <a:pPr marL="342900" indent="-342900">
              <a:spcAft>
                <a:spcPts val="6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 die Viehbestände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tragen durch ihren Dung zum Nährstoffkreislauf bei</a:t>
            </a:r>
          </a:p>
        </p:txBody>
      </p:sp>
      <p:sp>
        <p:nvSpPr>
          <p:cNvPr id="28" name="Prostokąt 27">
            <a:extLst>
              <a:ext uri="{FF2B5EF4-FFF2-40B4-BE49-F238E27FC236}">
                <a16:creationId xmlns:a16="http://schemas.microsoft.com/office/drawing/2014/main" id="{30E91418-1E95-492F-AFCF-164EB2CB611E}"/>
              </a:ext>
            </a:extLst>
          </p:cNvPr>
          <p:cNvSpPr/>
          <p:nvPr/>
        </p:nvSpPr>
        <p:spPr>
          <a:xfrm>
            <a:off x="4944447" y="3037503"/>
            <a:ext cx="6830290" cy="2169825"/>
          </a:xfrm>
          <a:prstGeom prst="rect">
            <a:avLst/>
          </a:prstGeom>
        </p:spPr>
        <p:txBody>
          <a:bodyPr wrap="square">
            <a:spAutoFit/>
          </a:bodyPr>
          <a:lstStyle/>
          <a:p>
            <a:pPr algn="ctr">
              <a:spcAft>
                <a:spcPts val="600"/>
              </a:spcAft>
            </a:pPr>
            <a:r>
              <a:rPr lang="pl-PL" sz="2000" b="1" dirty="0">
                <a:solidFill>
                  <a:srgbClr val="8BC540"/>
                </a:solidFill>
                <a:latin typeface="Calibri" panose="020F0502020204030204" pitchFamily="34" charset="0"/>
                <a:ea typeface="Calibri" panose="020F0502020204030204" pitchFamily="34" charset="0"/>
                <a:cs typeface="Vrinda" panose="020B0502040204020203" pitchFamily="34" charset="0"/>
              </a:rPr>
              <a:t>FORSTPFLANZEN</a:t>
            </a:r>
          </a:p>
          <a:p>
            <a:pPr marL="342900" indent="-342900">
              <a:spcAft>
                <a:spcPts val="600"/>
              </a:spcAft>
              <a:buFont typeface="Wingdings" panose="05000000000000000000" pitchFamily="2" charset="2"/>
              <a:buChar char="§"/>
            </a:pP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hochwertige Gräser, Hülsenfrüchte oder andere Pflanzen, die dem Vieh Nahrung bieten.</a:t>
            </a:r>
          </a:p>
          <a:p>
            <a:pPr marL="342900" indent="-342900">
              <a:spcAft>
                <a:spcPts val="6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verhindert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Bodenerosion und verbessert die Bodenfruchtbarkeit</a:t>
            </a:r>
          </a:p>
          <a:p>
            <a:pPr>
              <a:spcAft>
                <a:spcPts val="600"/>
              </a:spcAft>
            </a:pPr>
            <a:endParaRPr lang="pl-PL" sz="2000" b="1" dirty="0">
              <a:solidFill>
                <a:srgbClr val="00000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284825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Tierschutz und </a:t>
            </a:r>
            <a:r>
              <a:rPr lang="pl-PL" dirty="0" err="1"/>
              <a:t>Biosicherheit </a:t>
            </a:r>
            <a:r>
              <a:rPr lang="pl-PL" dirty="0"/>
              <a:t>in der </a:t>
            </a:r>
            <a:r>
              <a:rPr lang="pl-PL" dirty="0" err="1"/>
              <a:t>Agroökologie</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05</a:t>
            </a:r>
            <a:endParaRPr lang="en-US" dirty="0"/>
          </a:p>
        </p:txBody>
      </p:sp>
    </p:spTree>
    <p:extLst>
      <p:ext uri="{BB962C8B-B14F-4D97-AF65-F5344CB8AC3E}">
        <p14:creationId xmlns:p14="http://schemas.microsoft.com/office/powerpoint/2010/main" val="4244161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Obraz 43">
            <a:extLst>
              <a:ext uri="{FF2B5EF4-FFF2-40B4-BE49-F238E27FC236}">
                <a16:creationId xmlns:a16="http://schemas.microsoft.com/office/drawing/2014/main" id="{57AB3EDC-DD0E-4899-A437-B5A4AD139BC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913428" y="2043110"/>
            <a:ext cx="3987943" cy="3176139"/>
          </a:xfrm>
          <a:prstGeom prst="rect">
            <a:avLst/>
          </a:prstGeom>
        </p:spPr>
      </p:pic>
      <p:graphicFrame>
        <p:nvGraphicFramePr>
          <p:cNvPr id="12" name="Diagram 11">
            <a:extLst>
              <a:ext uri="{FF2B5EF4-FFF2-40B4-BE49-F238E27FC236}">
                <a16:creationId xmlns:a16="http://schemas.microsoft.com/office/drawing/2014/main" id="{7F702456-A9B0-4696-B419-9AFED4675284}"/>
              </a:ext>
            </a:extLst>
          </p:cNvPr>
          <p:cNvGraphicFramePr/>
          <p:nvPr>
            <p:extLst>
              <p:ext uri="{D42A27DB-BD31-4B8C-83A1-F6EECF244321}">
                <p14:modId xmlns:p14="http://schemas.microsoft.com/office/powerpoint/2010/main" val="3488350086"/>
              </p:ext>
            </p:extLst>
          </p:nvPr>
        </p:nvGraphicFramePr>
        <p:xfrm>
          <a:off x="354003" y="482725"/>
          <a:ext cx="8820477" cy="5615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3303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a 35">
            <a:extLst>
              <a:ext uri="{FF2B5EF4-FFF2-40B4-BE49-F238E27FC236}">
                <a16:creationId xmlns:a16="http://schemas.microsoft.com/office/drawing/2014/main" id="{C10C2474-CB0F-4579-BF1F-8CAF25642B46}"/>
              </a:ext>
            </a:extLst>
          </p:cNvPr>
          <p:cNvGrpSpPr/>
          <p:nvPr/>
        </p:nvGrpSpPr>
        <p:grpSpPr>
          <a:xfrm>
            <a:off x="6096000" y="842256"/>
            <a:ext cx="6587905" cy="5408658"/>
            <a:chOff x="6592685" y="323660"/>
            <a:chExt cx="5765491" cy="5956696"/>
          </a:xfrm>
        </p:grpSpPr>
        <p:pic>
          <p:nvPicPr>
            <p:cNvPr id="35" name="Obraz 34">
              <a:extLst>
                <a:ext uri="{FF2B5EF4-FFF2-40B4-BE49-F238E27FC236}">
                  <a16:creationId xmlns:a16="http://schemas.microsoft.com/office/drawing/2014/main" id="{D6BE6433-8F5F-4BE6-AA49-6965D49204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386720" y="529625"/>
              <a:ext cx="5956696" cy="5544765"/>
            </a:xfrm>
            <a:prstGeom prst="rect">
              <a:avLst/>
            </a:prstGeom>
          </p:spPr>
        </p:pic>
        <p:sp>
          <p:nvSpPr>
            <p:cNvPr id="25" name="Prostokąt 24">
              <a:extLst>
                <a:ext uri="{FF2B5EF4-FFF2-40B4-BE49-F238E27FC236}">
                  <a16:creationId xmlns:a16="http://schemas.microsoft.com/office/drawing/2014/main" id="{530A66C8-A4EE-4D02-810D-8771672A1A50}"/>
                </a:ext>
              </a:extLst>
            </p:cNvPr>
            <p:cNvSpPr/>
            <p:nvPr/>
          </p:nvSpPr>
          <p:spPr>
            <a:xfrm rot="21410222">
              <a:off x="6813364" y="487490"/>
              <a:ext cx="5544812" cy="508444"/>
            </a:xfrm>
            <a:prstGeom prst="rect">
              <a:avLst/>
            </a:prstGeom>
          </p:spPr>
          <p:txBody>
            <a:bodyPr wrap="square">
              <a:spAutoFit/>
            </a:bodyPr>
            <a:lstStyle/>
            <a:p>
              <a:r>
                <a:rPr lang="pl-PL" sz="2300" b="1" dirty="0">
                  <a:solidFill>
                    <a:srgbClr val="000000"/>
                  </a:solidFill>
                </a:rPr>
                <a:t>5 FREIHEITEN DES TIERSCHUTZES:</a:t>
              </a:r>
            </a:p>
          </p:txBody>
        </p:sp>
        <p:sp>
          <p:nvSpPr>
            <p:cNvPr id="26" name="Prostokąt 25">
              <a:extLst>
                <a:ext uri="{FF2B5EF4-FFF2-40B4-BE49-F238E27FC236}">
                  <a16:creationId xmlns:a16="http://schemas.microsoft.com/office/drawing/2014/main" id="{009B8293-DE54-4F5A-98D7-563033FDD5B0}"/>
                </a:ext>
              </a:extLst>
            </p:cNvPr>
            <p:cNvSpPr/>
            <p:nvPr/>
          </p:nvSpPr>
          <p:spPr>
            <a:xfrm>
              <a:off x="7024800" y="1455017"/>
              <a:ext cx="4830619" cy="491495"/>
            </a:xfrm>
            <a:prstGeom prst="rect">
              <a:avLst/>
            </a:prstGeom>
          </p:spPr>
          <p:txBody>
            <a:bodyPr wrap="square">
              <a:spAutoFit/>
            </a:bodyPr>
            <a:lstStyle/>
            <a:p>
              <a:r>
                <a:rPr lang="pl-PL" sz="2300" b="1" dirty="0">
                  <a:solidFill>
                    <a:srgbClr val="000000"/>
                  </a:solidFill>
                </a:rPr>
                <a:t>1. VOR </a:t>
              </a:r>
              <a:r>
                <a:rPr lang="en-US" sz="2300" b="1" dirty="0">
                  <a:solidFill>
                    <a:srgbClr val="000000"/>
                  </a:solidFill>
                </a:rPr>
                <a:t>HUNGER UND DURST</a:t>
              </a:r>
              <a:endParaRPr lang="pl-PL" sz="2300" b="1" dirty="0">
                <a:solidFill>
                  <a:srgbClr val="000000"/>
                </a:solidFill>
              </a:endParaRPr>
            </a:p>
          </p:txBody>
        </p:sp>
        <p:sp>
          <p:nvSpPr>
            <p:cNvPr id="28" name="Prostokąt 27">
              <a:extLst>
                <a:ext uri="{FF2B5EF4-FFF2-40B4-BE49-F238E27FC236}">
                  <a16:creationId xmlns:a16="http://schemas.microsoft.com/office/drawing/2014/main" id="{C4AD9896-EF54-40ED-B890-265B5E444B65}"/>
                </a:ext>
              </a:extLst>
            </p:cNvPr>
            <p:cNvSpPr/>
            <p:nvPr/>
          </p:nvSpPr>
          <p:spPr>
            <a:xfrm>
              <a:off x="7037958" y="2644937"/>
              <a:ext cx="4830619" cy="491495"/>
            </a:xfrm>
            <a:prstGeom prst="rect">
              <a:avLst/>
            </a:prstGeom>
          </p:spPr>
          <p:txBody>
            <a:bodyPr wrap="square">
              <a:spAutoFit/>
            </a:bodyPr>
            <a:lstStyle/>
            <a:p>
              <a:r>
                <a:rPr lang="pl-PL" sz="2300" b="1" dirty="0">
                  <a:solidFill>
                    <a:srgbClr val="000000"/>
                  </a:solidFill>
                </a:rPr>
                <a:t>2. AUS UNBEHAGEN</a:t>
              </a:r>
            </a:p>
          </p:txBody>
        </p:sp>
        <p:sp>
          <p:nvSpPr>
            <p:cNvPr id="29" name="Prostokąt 28">
              <a:extLst>
                <a:ext uri="{FF2B5EF4-FFF2-40B4-BE49-F238E27FC236}">
                  <a16:creationId xmlns:a16="http://schemas.microsoft.com/office/drawing/2014/main" id="{71241953-B4BF-432E-B4AA-CFDBD56C570A}"/>
                </a:ext>
              </a:extLst>
            </p:cNvPr>
            <p:cNvSpPr/>
            <p:nvPr/>
          </p:nvSpPr>
          <p:spPr>
            <a:xfrm>
              <a:off x="6883781" y="3674864"/>
              <a:ext cx="5016500" cy="711821"/>
            </a:xfrm>
            <a:prstGeom prst="rect">
              <a:avLst/>
            </a:prstGeom>
          </p:spPr>
          <p:txBody>
            <a:bodyPr wrap="square">
              <a:spAutoFit/>
            </a:bodyPr>
            <a:lstStyle/>
            <a:p>
              <a:r>
                <a:rPr lang="pl-PL" b="1" dirty="0">
                  <a:solidFill>
                    <a:srgbClr val="000000"/>
                  </a:solidFill>
                </a:rPr>
                <a:t>3. VON </a:t>
              </a:r>
              <a:r>
                <a:rPr lang="en-US" b="1" dirty="0">
                  <a:solidFill>
                    <a:srgbClr val="000000"/>
                  </a:solidFill>
                </a:rPr>
                <a:t>SCHMERZEN, VERLETZUNGEN ODER KRANKHEITEN</a:t>
              </a:r>
              <a:endParaRPr lang="pl-PL" b="1" dirty="0">
                <a:solidFill>
                  <a:srgbClr val="000000"/>
                </a:solidFill>
              </a:endParaRPr>
            </a:p>
          </p:txBody>
        </p:sp>
        <p:sp>
          <p:nvSpPr>
            <p:cNvPr id="32" name="Prostokąt 31">
              <a:extLst>
                <a:ext uri="{FF2B5EF4-FFF2-40B4-BE49-F238E27FC236}">
                  <a16:creationId xmlns:a16="http://schemas.microsoft.com/office/drawing/2014/main" id="{B03FF26C-AA06-4E8E-A9B9-C27A1CC0B2C1}"/>
                </a:ext>
              </a:extLst>
            </p:cNvPr>
            <p:cNvSpPr/>
            <p:nvPr/>
          </p:nvSpPr>
          <p:spPr>
            <a:xfrm rot="174308">
              <a:off x="6802930" y="4673805"/>
              <a:ext cx="5226008" cy="423703"/>
            </a:xfrm>
            <a:prstGeom prst="rect">
              <a:avLst/>
            </a:prstGeom>
          </p:spPr>
          <p:txBody>
            <a:bodyPr wrap="square">
              <a:spAutoFit/>
            </a:bodyPr>
            <a:lstStyle/>
            <a:p>
              <a:r>
                <a:rPr lang="pl-PL" sz="1900" b="1" dirty="0">
                  <a:solidFill>
                    <a:srgbClr val="000000"/>
                  </a:solidFill>
                </a:rPr>
                <a:t>4. NORMALES VERHALTEN ZUM AUSDRUCK BRINGEN</a:t>
              </a:r>
            </a:p>
          </p:txBody>
        </p:sp>
        <p:sp>
          <p:nvSpPr>
            <p:cNvPr id="33" name="Prostokąt 32">
              <a:extLst>
                <a:ext uri="{FF2B5EF4-FFF2-40B4-BE49-F238E27FC236}">
                  <a16:creationId xmlns:a16="http://schemas.microsoft.com/office/drawing/2014/main" id="{BA23103C-B236-4601-818B-17354074CB95}"/>
                </a:ext>
              </a:extLst>
            </p:cNvPr>
            <p:cNvSpPr/>
            <p:nvPr/>
          </p:nvSpPr>
          <p:spPr>
            <a:xfrm>
              <a:off x="7130475" y="5608589"/>
              <a:ext cx="4830619" cy="491495"/>
            </a:xfrm>
            <a:prstGeom prst="rect">
              <a:avLst/>
            </a:prstGeom>
          </p:spPr>
          <p:txBody>
            <a:bodyPr wrap="square">
              <a:spAutoFit/>
            </a:bodyPr>
            <a:lstStyle/>
            <a:p>
              <a:r>
                <a:rPr lang="pl-PL" sz="2300" b="1" dirty="0">
                  <a:solidFill>
                    <a:srgbClr val="000000"/>
                  </a:solidFill>
                </a:rPr>
                <a:t>5. AUS ANGST UND NOT</a:t>
              </a:r>
            </a:p>
          </p:txBody>
        </p:sp>
      </p:grpSp>
      <p:grpSp>
        <p:nvGrpSpPr>
          <p:cNvPr id="37" name="Group 1">
            <a:extLst>
              <a:ext uri="{FF2B5EF4-FFF2-40B4-BE49-F238E27FC236}">
                <a16:creationId xmlns:a16="http://schemas.microsoft.com/office/drawing/2014/main" id="{98FF8210-56C5-432E-A255-9A9DB310A159}"/>
              </a:ext>
            </a:extLst>
          </p:cNvPr>
          <p:cNvGrpSpPr/>
          <p:nvPr/>
        </p:nvGrpSpPr>
        <p:grpSpPr>
          <a:xfrm rot="3730759">
            <a:off x="421291" y="176144"/>
            <a:ext cx="949887" cy="1163493"/>
            <a:chOff x="7602444" y="4967675"/>
            <a:chExt cx="483620" cy="592374"/>
          </a:xfrm>
        </p:grpSpPr>
        <p:grpSp>
          <p:nvGrpSpPr>
            <p:cNvPr id="38" name="Graphic 214">
              <a:extLst>
                <a:ext uri="{FF2B5EF4-FFF2-40B4-BE49-F238E27FC236}">
                  <a16:creationId xmlns:a16="http://schemas.microsoft.com/office/drawing/2014/main" id="{49B177C5-B420-4247-A070-F9597D50702E}"/>
                </a:ext>
              </a:extLst>
            </p:cNvPr>
            <p:cNvGrpSpPr/>
            <p:nvPr/>
          </p:nvGrpSpPr>
          <p:grpSpPr>
            <a:xfrm>
              <a:off x="7618660" y="4967675"/>
              <a:ext cx="467404" cy="507609"/>
              <a:chOff x="2251963" y="3590497"/>
              <a:chExt cx="467404" cy="507609"/>
            </a:xfrm>
            <a:solidFill>
              <a:srgbClr val="8DC641"/>
            </a:solidFill>
          </p:grpSpPr>
          <p:sp>
            <p:nvSpPr>
              <p:cNvPr id="42" name="Freeform 8">
                <a:extLst>
                  <a:ext uri="{FF2B5EF4-FFF2-40B4-BE49-F238E27FC236}">
                    <a16:creationId xmlns:a16="http://schemas.microsoft.com/office/drawing/2014/main" id="{60E990E9-A993-446C-BD38-5BE22CB485D8}"/>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43" name="Freeform 9">
                <a:extLst>
                  <a:ext uri="{FF2B5EF4-FFF2-40B4-BE49-F238E27FC236}">
                    <a16:creationId xmlns:a16="http://schemas.microsoft.com/office/drawing/2014/main" id="{BE768829-29DC-428C-BE3A-DC661DC90DC6}"/>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44" name="Freeform 10">
                <a:extLst>
                  <a:ext uri="{FF2B5EF4-FFF2-40B4-BE49-F238E27FC236}">
                    <a16:creationId xmlns:a16="http://schemas.microsoft.com/office/drawing/2014/main" id="{A5A3E999-DAB5-4FD1-A594-7180F7296FAA}"/>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39" name="Graphic 214">
              <a:extLst>
                <a:ext uri="{FF2B5EF4-FFF2-40B4-BE49-F238E27FC236}">
                  <a16:creationId xmlns:a16="http://schemas.microsoft.com/office/drawing/2014/main" id="{74585CC1-6999-4A4C-9222-73F5BE31EB22}"/>
                </a:ext>
              </a:extLst>
            </p:cNvPr>
            <p:cNvGrpSpPr/>
            <p:nvPr/>
          </p:nvGrpSpPr>
          <p:grpSpPr>
            <a:xfrm>
              <a:off x="7602444" y="4993761"/>
              <a:ext cx="421973" cy="566288"/>
              <a:chOff x="2235747" y="3616583"/>
              <a:chExt cx="421973" cy="566288"/>
            </a:xfrm>
            <a:solidFill>
              <a:srgbClr val="231F20"/>
            </a:solidFill>
          </p:grpSpPr>
          <p:sp>
            <p:nvSpPr>
              <p:cNvPr id="40" name="Freeform 6">
                <a:extLst>
                  <a:ext uri="{FF2B5EF4-FFF2-40B4-BE49-F238E27FC236}">
                    <a16:creationId xmlns:a16="http://schemas.microsoft.com/office/drawing/2014/main" id="{0E96EE56-75C1-4278-AAAC-BA48619FB0A0}"/>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41" name="Freeform 7">
                <a:extLst>
                  <a:ext uri="{FF2B5EF4-FFF2-40B4-BE49-F238E27FC236}">
                    <a16:creationId xmlns:a16="http://schemas.microsoft.com/office/drawing/2014/main" id="{2E30A680-9C1B-4D96-9A95-CA63CB0DA26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45" name="Diagram 44">
            <a:extLst>
              <a:ext uri="{FF2B5EF4-FFF2-40B4-BE49-F238E27FC236}">
                <a16:creationId xmlns:a16="http://schemas.microsoft.com/office/drawing/2014/main" id="{7DD62D82-629E-4ECB-A617-370661A4CBDD}"/>
              </a:ext>
            </a:extLst>
          </p:cNvPr>
          <p:cNvGraphicFramePr/>
          <p:nvPr>
            <p:extLst>
              <p:ext uri="{D42A27DB-BD31-4B8C-83A1-F6EECF244321}">
                <p14:modId xmlns:p14="http://schemas.microsoft.com/office/powerpoint/2010/main" val="4189033472"/>
              </p:ext>
            </p:extLst>
          </p:nvPr>
        </p:nvGraphicFramePr>
        <p:xfrm>
          <a:off x="577196" y="445734"/>
          <a:ext cx="4808970" cy="675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Prostokąt 45">
            <a:extLst>
              <a:ext uri="{FF2B5EF4-FFF2-40B4-BE49-F238E27FC236}">
                <a16:creationId xmlns:a16="http://schemas.microsoft.com/office/drawing/2014/main" id="{DAA523D1-C08B-4F25-BF02-3B6E5605BE96}"/>
              </a:ext>
            </a:extLst>
          </p:cNvPr>
          <p:cNvSpPr/>
          <p:nvPr/>
        </p:nvSpPr>
        <p:spPr>
          <a:xfrm>
            <a:off x="619348" y="1390042"/>
            <a:ext cx="5907340" cy="4154984"/>
          </a:xfrm>
          <a:prstGeom prst="rect">
            <a:avLst/>
          </a:prstGeom>
        </p:spPr>
        <p:txBody>
          <a:bodyPr wrap="square">
            <a:spAutoFit/>
          </a:bodyPr>
          <a:lstStyle/>
          <a:p>
            <a:r>
              <a:rPr lang="en-US" sz="2200" dirty="0">
                <a:solidFill>
                  <a:srgbClr val="000000"/>
                </a:solidFill>
              </a:rPr>
              <a:t>Der Tierschutz in der Agrarökologie betont die ethische Behandlung von Nutztieren, indem er sicherstellt, dass ihre natürlichen Verhaltensweisen, ihre Gesundheit und ihr Wohlbefinden im Vordergrund stehen. Dieser Ansatz fördert weidebasierte Systeme, humane Haltungsbedingungen und reduzierten Stress und steht im Einklang mit den ökologischen Prinzipien der Nachhaltigkeit. Durch die Integration des Tierschutzes in die Agrarökologie schaffen die Betriebe gesündere Ökosysteme und ethischere Lebensmittelproduktionssysteme.</a:t>
            </a:r>
            <a:endParaRPr lang="pl-PL" sz="2200" dirty="0">
              <a:solidFill>
                <a:srgbClr val="000000"/>
              </a:solidFill>
            </a:endParaRPr>
          </a:p>
        </p:txBody>
      </p:sp>
      <p:sp>
        <p:nvSpPr>
          <p:cNvPr id="47" name="Text Placeholder 3">
            <a:extLst>
              <a:ext uri="{FF2B5EF4-FFF2-40B4-BE49-F238E27FC236}">
                <a16:creationId xmlns:a16="http://schemas.microsoft.com/office/drawing/2014/main" id="{2A395650-C66D-4652-8285-3EF84B3F7AEF}"/>
              </a:ext>
            </a:extLst>
          </p:cNvPr>
          <p:cNvSpPr txBox="1">
            <a:spLocks/>
          </p:cNvSpPr>
          <p:nvPr/>
        </p:nvSpPr>
        <p:spPr>
          <a:xfrm>
            <a:off x="1379064" y="577644"/>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t>Tierschutz </a:t>
            </a:r>
            <a:endParaRPr lang="en-US" b="1" dirty="0"/>
          </a:p>
        </p:txBody>
      </p:sp>
    </p:spTree>
    <p:extLst>
      <p:ext uri="{BB962C8B-B14F-4D97-AF65-F5344CB8AC3E}">
        <p14:creationId xmlns:p14="http://schemas.microsoft.com/office/powerpoint/2010/main" val="3169813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570294" y="1040030"/>
            <a:ext cx="6366041" cy="3994947"/>
          </a:xfrm>
        </p:spPr>
        <p:txBody>
          <a:bodyPr/>
          <a:lstStyle/>
          <a:p>
            <a:r>
              <a:rPr lang="en-US" sz="2150" dirty="0"/>
              <a:t>Die Biosicherheit in der Agrarökologie konzentriert sich darauf, die Einschleppung und Ausbreitung von Krankheiten zu verhindern und gleichzeitig das ökologische Gleichgewicht und den Tierschutz zu erhalten. </a:t>
            </a:r>
            <a:r>
              <a:rPr lang="en-US" sz="2150" dirty="0" err="1"/>
              <a:t>Kernprinzipien </a:t>
            </a:r>
            <a:r>
              <a:rPr lang="en-US" sz="2150" dirty="0"/>
              <a:t>der </a:t>
            </a:r>
            <a:r>
              <a:rPr lang="en-US" sz="2150" dirty="0" err="1"/>
              <a:t>Biosicherheit </a:t>
            </a:r>
            <a:r>
              <a:rPr lang="en-US" sz="2150" dirty="0"/>
              <a:t>in der </a:t>
            </a:r>
            <a:r>
              <a:rPr lang="en-US" sz="2150" dirty="0" err="1"/>
              <a:t>Agrarökologie</a:t>
            </a:r>
            <a:r>
              <a:rPr lang="pl-PL" sz="2150" dirty="0"/>
              <a:t>:</a:t>
            </a:r>
          </a:p>
          <a:p>
            <a:pPr marL="342900" indent="-342900">
              <a:buFont typeface="Wingdings" panose="05000000000000000000" pitchFamily="2" charset="2"/>
              <a:buChar char="§"/>
            </a:pPr>
            <a:r>
              <a:rPr lang="pl-PL" sz="2150" dirty="0" err="1"/>
              <a:t>konzentrieren sich </a:t>
            </a:r>
            <a:r>
              <a:rPr lang="pl-PL" sz="2150" dirty="0"/>
              <a:t>auf </a:t>
            </a:r>
            <a:r>
              <a:rPr lang="en-US" sz="2150" dirty="0"/>
              <a:t>proaktive Maßnahmen zur Minimierung von Krankheitsrisiken </a:t>
            </a:r>
            <a:r>
              <a:rPr lang="pl-PL" sz="2150" dirty="0"/>
              <a:t>- </a:t>
            </a:r>
            <a:r>
              <a:rPr lang="pl-PL" sz="2150" b="1" dirty="0"/>
              <a:t>PRÄVENTION;</a:t>
            </a:r>
            <a:endParaRPr lang="en-US" sz="2150" b="1" dirty="0"/>
          </a:p>
          <a:p>
            <a:pPr marL="342900" indent="-342900">
              <a:buFont typeface="Wingdings" panose="05000000000000000000" pitchFamily="2" charset="2"/>
              <a:buChar char="§"/>
            </a:pPr>
            <a:r>
              <a:rPr lang="en-US" sz="2150" dirty="0"/>
              <a:t>den Schwerpunkt auf eine ganzheitliche und integrierte Betriebsführung </a:t>
            </a:r>
            <a:r>
              <a:rPr lang="pl-PL" sz="2150" dirty="0" err="1"/>
              <a:t>zu legen </a:t>
            </a:r>
            <a:r>
              <a:rPr lang="pl-PL" sz="2150" dirty="0"/>
              <a:t>- </a:t>
            </a:r>
            <a:r>
              <a:rPr lang="en-US" sz="2150" b="1" dirty="0"/>
              <a:t>SYSTEMIC APPROACH</a:t>
            </a:r>
            <a:r>
              <a:rPr lang="pl-PL" sz="2150" b="1" dirty="0"/>
              <a:t>;</a:t>
            </a:r>
            <a:endParaRPr lang="en-US" sz="2150" b="1" dirty="0"/>
          </a:p>
          <a:p>
            <a:pPr marL="342900" indent="-342900">
              <a:buFont typeface="Wingdings" panose="05000000000000000000" pitchFamily="2" charset="2"/>
              <a:buChar char="§"/>
            </a:pPr>
            <a:r>
              <a:rPr lang="pl-PL" sz="2150" dirty="0"/>
              <a:t>die </a:t>
            </a:r>
            <a:r>
              <a:rPr lang="en-US" sz="2150" dirty="0"/>
              <a:t>natürliche Widerstandsfähigkeit der Tiere und des Haltungssystems gegen Krankheitserreger </a:t>
            </a:r>
            <a:r>
              <a:rPr lang="pl-PL" sz="2150" dirty="0" err="1"/>
              <a:t>hervorheben </a:t>
            </a:r>
            <a:r>
              <a:rPr lang="pl-PL" sz="2150" dirty="0"/>
              <a:t>- </a:t>
            </a:r>
            <a:r>
              <a:rPr lang="en-US" sz="2150" b="1" dirty="0"/>
              <a:t>RESILIENCE BUILDING</a:t>
            </a:r>
            <a:r>
              <a:rPr lang="pl-PL" sz="2150" b="1" dirty="0"/>
              <a:t>.</a:t>
            </a:r>
            <a:endParaRPr lang="en-US" sz="2150" b="1" dirty="0"/>
          </a:p>
          <a:p>
            <a:endParaRPr lang="en-US" sz="2150"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164771" y="199343"/>
            <a:ext cx="9966056" cy="687952"/>
          </a:xfrm>
          <a:solidFill>
            <a:srgbClr val="8BC540"/>
          </a:solidFill>
        </p:spPr>
        <p:txBody>
          <a:bodyPr anchor="ctr"/>
          <a:lstStyle/>
          <a:p>
            <a:r>
              <a:rPr lang="en-US" sz="3200" b="1" dirty="0"/>
              <a:t>Biosicherheit in der Tierhaltung in der Agrarökologie</a:t>
            </a:r>
          </a:p>
        </p:txBody>
      </p:sp>
      <p:pic>
        <p:nvPicPr>
          <p:cNvPr id="8" name="Symbol zastępczy obrazu 7">
            <a:extLst>
              <a:ext uri="{FF2B5EF4-FFF2-40B4-BE49-F238E27FC236}">
                <a16:creationId xmlns:a16="http://schemas.microsoft.com/office/drawing/2014/main" id="{942F3522-7D6F-414C-B751-DDCBEE2D9DF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00281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17218" y="366325"/>
            <a:ext cx="10595237" cy="803654"/>
          </a:xfrm>
        </p:spPr>
        <p:txBody>
          <a:bodyPr/>
          <a:lstStyle/>
          <a:p>
            <a:r>
              <a:rPr lang="pl-PL" b="1" dirty="0" err="1"/>
              <a:t>Wichtige Biosicherheitsmaßnahmen </a:t>
            </a:r>
            <a:r>
              <a:rPr lang="pl-PL" b="1" dirty="0"/>
              <a:t>- </a:t>
            </a:r>
            <a:r>
              <a:rPr lang="pl-PL" b="1" dirty="0" err="1"/>
              <a:t>Praktiken </a:t>
            </a:r>
            <a:r>
              <a:rPr lang="pl-PL" b="1" dirty="0"/>
              <a:t>auf </a:t>
            </a:r>
            <a:r>
              <a:rPr lang="pl-PL" b="1" dirty="0" err="1"/>
              <a:t>Betriebsebene</a:t>
            </a:r>
            <a:endParaRPr lang="pl-PL" b="1" dirty="0"/>
          </a:p>
          <a:p>
            <a:endParaRPr lang="en-US" b="1" dirty="0"/>
          </a:p>
        </p:txBody>
      </p:sp>
      <p:grpSp>
        <p:nvGrpSpPr>
          <p:cNvPr id="25" name="Grupa 24">
            <a:extLst>
              <a:ext uri="{FF2B5EF4-FFF2-40B4-BE49-F238E27FC236}">
                <a16:creationId xmlns:a16="http://schemas.microsoft.com/office/drawing/2014/main" id="{CD8D6C43-51EA-4020-ACAE-86186F959EB1}"/>
              </a:ext>
            </a:extLst>
          </p:cNvPr>
          <p:cNvGrpSpPr/>
          <p:nvPr/>
        </p:nvGrpSpPr>
        <p:grpSpPr>
          <a:xfrm>
            <a:off x="389784" y="959912"/>
            <a:ext cx="11702142" cy="5255601"/>
            <a:chOff x="1074804" y="773366"/>
            <a:chExt cx="10275972" cy="5634701"/>
          </a:xfrm>
        </p:grpSpPr>
        <p:sp>
          <p:nvSpPr>
            <p:cNvPr id="26" name="Dowolny kształt: kształt 25">
              <a:extLst>
                <a:ext uri="{FF2B5EF4-FFF2-40B4-BE49-F238E27FC236}">
                  <a16:creationId xmlns:a16="http://schemas.microsoft.com/office/drawing/2014/main" id="{FC7D2D66-EA74-47E8-8BC8-1EE1383B6F41}"/>
                </a:ext>
              </a:extLst>
            </p:cNvPr>
            <p:cNvSpPr/>
            <p:nvPr/>
          </p:nvSpPr>
          <p:spPr>
            <a:xfrm>
              <a:off x="1074804" y="773366"/>
              <a:ext cx="10275972" cy="50627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1900" b="1" kern="1200" dirty="0" err="1">
                  <a:solidFill>
                    <a:srgbClr val="000000"/>
                  </a:solidFill>
                </a:rPr>
                <a:t>Quarantäne </a:t>
              </a:r>
              <a:r>
                <a:rPr lang="pl-PL" sz="1900" b="1" kern="1200" dirty="0">
                  <a:solidFill>
                    <a:srgbClr val="000000"/>
                  </a:solidFill>
                </a:rPr>
                <a:t>und </a:t>
              </a:r>
              <a:r>
                <a:rPr lang="pl-PL" sz="1900" b="1" kern="1200" dirty="0" err="1">
                  <a:solidFill>
                    <a:srgbClr val="000000"/>
                  </a:solidFill>
                </a:rPr>
                <a:t>Isolierung</a:t>
              </a:r>
              <a:endParaRPr lang="pl-PL" sz="1900" b="1" kern="1200" dirty="0">
                <a:solidFill>
                  <a:srgbClr val="000000"/>
                </a:solidFill>
              </a:endParaRPr>
            </a:p>
          </p:txBody>
        </p:sp>
        <p:sp>
          <p:nvSpPr>
            <p:cNvPr id="27" name="Dowolny kształt: kształt 26">
              <a:extLst>
                <a:ext uri="{FF2B5EF4-FFF2-40B4-BE49-F238E27FC236}">
                  <a16:creationId xmlns:a16="http://schemas.microsoft.com/office/drawing/2014/main" id="{D5E0E2B0-1D7A-4C75-8DBD-D45029115AFA}"/>
                </a:ext>
              </a:extLst>
            </p:cNvPr>
            <p:cNvSpPr/>
            <p:nvPr/>
          </p:nvSpPr>
          <p:spPr>
            <a:xfrm>
              <a:off x="1074804" y="1374823"/>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1900" kern="1200" dirty="0" err="1">
                  <a:solidFill>
                    <a:srgbClr val="000000"/>
                  </a:solidFill>
                </a:rPr>
                <a:t>Isolierung neu eingeführter oder kranker Tiere</a:t>
              </a:r>
              <a:r>
                <a:rPr lang="pl-PL" sz="1900" kern="1200" dirty="0">
                  <a:solidFill>
                    <a:srgbClr val="000000"/>
                  </a:solidFill>
                </a:rPr>
                <a:t>, um </a:t>
              </a:r>
              <a:r>
                <a:rPr lang="pl-PL" sz="1900" kern="1200" dirty="0" err="1">
                  <a:solidFill>
                    <a:srgbClr val="000000"/>
                  </a:solidFill>
                </a:rPr>
                <a:t>die Übertragung von Krankheiten zu verhindern</a:t>
              </a:r>
              <a:endParaRPr lang="pl-PL" sz="1900" kern="1200" dirty="0">
                <a:solidFill>
                  <a:srgbClr val="000000"/>
                </a:solidFill>
              </a:endParaRPr>
            </a:p>
            <a:p>
              <a:pPr marL="228600" lvl="1" indent="-228600" algn="l" defTabSz="977900">
                <a:lnSpc>
                  <a:spcPct val="90000"/>
                </a:lnSpc>
                <a:spcBef>
                  <a:spcPct val="0"/>
                </a:spcBef>
                <a:spcAft>
                  <a:spcPct val="20000"/>
                </a:spcAft>
                <a:buChar char="•"/>
              </a:pPr>
              <a:r>
                <a:rPr lang="pl-PL" sz="1900" kern="1200" dirty="0" err="1">
                  <a:solidFill>
                    <a:srgbClr val="000000"/>
                  </a:solidFill>
                </a:rPr>
                <a:t>Einrichtung </a:t>
              </a:r>
              <a:r>
                <a:rPr lang="pl-PL" sz="1900" kern="1200" dirty="0">
                  <a:solidFill>
                    <a:srgbClr val="000000"/>
                  </a:solidFill>
                </a:rPr>
                <a:t>von </a:t>
              </a:r>
              <a:r>
                <a:rPr lang="pl-PL" sz="1900" kern="1200" dirty="0" err="1">
                  <a:solidFill>
                    <a:srgbClr val="000000"/>
                  </a:solidFill>
                </a:rPr>
                <a:t>Übergangszonen </a:t>
              </a:r>
              <a:r>
                <a:rPr lang="pl-PL" sz="1900" kern="1200" dirty="0">
                  <a:solidFill>
                    <a:srgbClr val="000000"/>
                  </a:solidFill>
                </a:rPr>
                <a:t>für die </a:t>
              </a:r>
              <a:r>
                <a:rPr lang="pl-PL" sz="1900" kern="1200" dirty="0" err="1">
                  <a:solidFill>
                    <a:srgbClr val="000000"/>
                  </a:solidFill>
                </a:rPr>
                <a:t>Verbringung von Vieh zwischen Gebieten</a:t>
              </a:r>
              <a:endParaRPr lang="pl-PL" sz="1900" kern="1200" dirty="0">
                <a:solidFill>
                  <a:srgbClr val="000000"/>
                </a:solidFill>
              </a:endParaRPr>
            </a:p>
          </p:txBody>
        </p:sp>
        <p:sp>
          <p:nvSpPr>
            <p:cNvPr id="28" name="Dowolny kształt: kształt 27">
              <a:extLst>
                <a:ext uri="{FF2B5EF4-FFF2-40B4-BE49-F238E27FC236}">
                  <a16:creationId xmlns:a16="http://schemas.microsoft.com/office/drawing/2014/main" id="{4727C315-BE19-4BB9-8AA1-D0BDC4E63822}"/>
                </a:ext>
              </a:extLst>
            </p:cNvPr>
            <p:cNvSpPr/>
            <p:nvPr/>
          </p:nvSpPr>
          <p:spPr>
            <a:xfrm>
              <a:off x="1074804" y="2315138"/>
              <a:ext cx="10275972" cy="486628"/>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1900" b="1" kern="1200" dirty="0" err="1">
                  <a:solidFill>
                    <a:srgbClr val="000000"/>
                  </a:solidFill>
                </a:rPr>
                <a:t>Kontrollierte Einreise</a:t>
              </a:r>
              <a:endParaRPr lang="pl-PL" sz="1900" b="1" kern="1200" dirty="0">
                <a:solidFill>
                  <a:srgbClr val="000000"/>
                </a:solidFill>
              </a:endParaRPr>
            </a:p>
          </p:txBody>
        </p:sp>
        <p:sp>
          <p:nvSpPr>
            <p:cNvPr id="29" name="Dowolny kształt: kształt 28">
              <a:extLst>
                <a:ext uri="{FF2B5EF4-FFF2-40B4-BE49-F238E27FC236}">
                  <a16:creationId xmlns:a16="http://schemas.microsoft.com/office/drawing/2014/main" id="{92EBCBE5-8110-4702-9A2D-86CFB5CC6C02}"/>
                </a:ext>
              </a:extLst>
            </p:cNvPr>
            <p:cNvSpPr/>
            <p:nvPr/>
          </p:nvSpPr>
          <p:spPr>
            <a:xfrm>
              <a:off x="1074804" y="2902153"/>
              <a:ext cx="10275972" cy="868378"/>
            </a:xfrm>
            <a:custGeom>
              <a:avLst/>
              <a:gdLst>
                <a:gd name="connsiteX0" fmla="*/ 0 w 10275972"/>
                <a:gd name="connsiteY0" fmla="*/ 0 h 1072260"/>
                <a:gd name="connsiteX1" fmla="*/ 10275972 w 10275972"/>
                <a:gd name="connsiteY1" fmla="*/ 0 h 1072260"/>
                <a:gd name="connsiteX2" fmla="*/ 10275972 w 10275972"/>
                <a:gd name="connsiteY2" fmla="*/ 1072260 h 1072260"/>
                <a:gd name="connsiteX3" fmla="*/ 0 w 10275972"/>
                <a:gd name="connsiteY3" fmla="*/ 1072260 h 1072260"/>
                <a:gd name="connsiteX4" fmla="*/ 0 w 10275972"/>
                <a:gd name="connsiteY4" fmla="*/ 0 h 107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1072260">
                  <a:moveTo>
                    <a:pt x="0" y="0"/>
                  </a:moveTo>
                  <a:lnTo>
                    <a:pt x="10275972" y="0"/>
                  </a:lnTo>
                  <a:lnTo>
                    <a:pt x="10275972" y="1072260"/>
                  </a:lnTo>
                  <a:lnTo>
                    <a:pt x="0" y="107226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1900" kern="1200" dirty="0" err="1">
                  <a:solidFill>
                    <a:srgbClr val="000000"/>
                  </a:solidFill>
                </a:rPr>
                <a:t>Beschränkung </a:t>
              </a:r>
              <a:r>
                <a:rPr lang="pl-PL" sz="1900" kern="1200" dirty="0">
                  <a:solidFill>
                    <a:srgbClr val="000000"/>
                  </a:solidFill>
                </a:rPr>
                <a:t>des </a:t>
              </a:r>
              <a:r>
                <a:rPr lang="pl-PL" sz="1900" kern="1200" dirty="0" err="1">
                  <a:solidFill>
                    <a:srgbClr val="000000"/>
                  </a:solidFill>
                </a:rPr>
                <a:t>Zugangs zum </a:t>
              </a:r>
              <a:r>
                <a:rPr lang="pl-PL" sz="1900" kern="1200" dirty="0">
                  <a:solidFill>
                    <a:srgbClr val="000000"/>
                  </a:solidFill>
                </a:rPr>
                <a:t>Betrieb auf das </a:t>
              </a:r>
              <a:r>
                <a:rPr lang="pl-PL" sz="1900" kern="1200" dirty="0" err="1">
                  <a:solidFill>
                    <a:srgbClr val="000000"/>
                  </a:solidFill>
                </a:rPr>
                <a:t>wesentliche Personal </a:t>
              </a:r>
              <a:r>
                <a:rPr lang="pl-PL" sz="1900" kern="1200" dirty="0">
                  <a:solidFill>
                    <a:srgbClr val="000000"/>
                  </a:solidFill>
                </a:rPr>
                <a:t>und </a:t>
              </a:r>
              <a:r>
                <a:rPr lang="pl-PL" sz="1900" kern="1200" dirty="0" err="1">
                  <a:solidFill>
                    <a:srgbClr val="000000"/>
                  </a:solidFill>
                </a:rPr>
                <a:t>Sicherstellung, dass dieses die Desinfektionsprotokolle befolgt</a:t>
              </a:r>
              <a:endParaRPr lang="pl-PL" sz="1900" kern="1200" dirty="0">
                <a:solidFill>
                  <a:srgbClr val="000000"/>
                </a:solidFill>
              </a:endParaRPr>
            </a:p>
            <a:p>
              <a:pPr marL="228600" lvl="1" indent="-228600" algn="l" defTabSz="977900">
                <a:lnSpc>
                  <a:spcPct val="90000"/>
                </a:lnSpc>
                <a:spcBef>
                  <a:spcPct val="0"/>
                </a:spcBef>
                <a:spcAft>
                  <a:spcPct val="20000"/>
                </a:spcAft>
                <a:buChar char="•"/>
              </a:pPr>
              <a:r>
                <a:rPr lang="pl-PL" sz="1900" kern="1200" dirty="0" err="1">
                  <a:solidFill>
                    <a:srgbClr val="000000"/>
                  </a:solidFill>
                </a:rPr>
                <a:t>Verwendung </a:t>
              </a:r>
              <a:r>
                <a:rPr lang="pl-PL" sz="1900" kern="1200" dirty="0">
                  <a:solidFill>
                    <a:srgbClr val="000000"/>
                  </a:solidFill>
                </a:rPr>
                <a:t>von </a:t>
              </a:r>
              <a:r>
                <a:rPr lang="pl-PL" sz="1900" kern="1200" dirty="0" err="1">
                  <a:solidFill>
                    <a:srgbClr val="000000"/>
                  </a:solidFill>
                </a:rPr>
                <a:t>spezieller Kleidung</a:t>
              </a:r>
              <a:r>
                <a:rPr lang="pl-PL" sz="1900" kern="1200" dirty="0">
                  <a:solidFill>
                    <a:srgbClr val="000000"/>
                  </a:solidFill>
                </a:rPr>
                <a:t>, </a:t>
              </a:r>
              <a:r>
                <a:rPr lang="pl-PL" sz="1900" kern="1200" dirty="0" err="1">
                  <a:solidFill>
                    <a:srgbClr val="000000"/>
                  </a:solidFill>
                </a:rPr>
                <a:t>Schuhwerk </a:t>
              </a:r>
              <a:r>
                <a:rPr lang="pl-PL" sz="1900" kern="1200" dirty="0">
                  <a:solidFill>
                    <a:srgbClr val="000000"/>
                  </a:solidFill>
                </a:rPr>
                <a:t>und </a:t>
              </a:r>
              <a:r>
                <a:rPr lang="pl-PL" sz="1900" kern="1200" dirty="0" err="1">
                  <a:solidFill>
                    <a:srgbClr val="000000"/>
                  </a:solidFill>
                </a:rPr>
                <a:t>Ausrüstung </a:t>
              </a:r>
              <a:r>
                <a:rPr lang="pl-PL" sz="1900" kern="1200" dirty="0">
                  <a:solidFill>
                    <a:srgbClr val="000000"/>
                  </a:solidFill>
                </a:rPr>
                <a:t>für </a:t>
              </a:r>
              <a:r>
                <a:rPr lang="pl-PL" sz="1900" kern="1200" dirty="0" err="1">
                  <a:solidFill>
                    <a:srgbClr val="000000"/>
                  </a:solidFill>
                </a:rPr>
                <a:t>bestimmte Bereiche oder Aufgaben</a:t>
              </a:r>
              <a:endParaRPr lang="pl-PL" sz="1900" kern="1200" dirty="0">
                <a:solidFill>
                  <a:srgbClr val="000000"/>
                </a:solidFill>
              </a:endParaRPr>
            </a:p>
          </p:txBody>
        </p:sp>
        <p:sp>
          <p:nvSpPr>
            <p:cNvPr id="30" name="Dowolny kształt: kształt 29">
              <a:extLst>
                <a:ext uri="{FF2B5EF4-FFF2-40B4-BE49-F238E27FC236}">
                  <a16:creationId xmlns:a16="http://schemas.microsoft.com/office/drawing/2014/main" id="{EEA14CB6-0013-41E0-B4ED-8E9DBC1C3596}"/>
                </a:ext>
              </a:extLst>
            </p:cNvPr>
            <p:cNvSpPr/>
            <p:nvPr/>
          </p:nvSpPr>
          <p:spPr>
            <a:xfrm>
              <a:off x="1074804" y="3883910"/>
              <a:ext cx="10275972" cy="476733"/>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1900" b="1" kern="1200" dirty="0">
                  <a:solidFill>
                    <a:srgbClr val="000000"/>
                  </a:solidFill>
                </a:rPr>
                <a:t>Abfallwirtschaft</a:t>
              </a:r>
            </a:p>
          </p:txBody>
        </p:sp>
        <p:sp>
          <p:nvSpPr>
            <p:cNvPr id="31" name="Dowolny kształt: kształt 30">
              <a:extLst>
                <a:ext uri="{FF2B5EF4-FFF2-40B4-BE49-F238E27FC236}">
                  <a16:creationId xmlns:a16="http://schemas.microsoft.com/office/drawing/2014/main" id="{96F5322B-F5C9-42A8-B232-466F34FF02FA}"/>
                </a:ext>
              </a:extLst>
            </p:cNvPr>
            <p:cNvSpPr/>
            <p:nvPr/>
          </p:nvSpPr>
          <p:spPr>
            <a:xfrm>
              <a:off x="1074804" y="4484206"/>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1900" kern="1200" dirty="0" err="1">
                  <a:solidFill>
                    <a:srgbClr val="000000"/>
                  </a:solidFill>
                </a:rPr>
                <a:t>Kompostierung </a:t>
              </a:r>
              <a:r>
                <a:rPr lang="pl-PL" sz="1900" kern="1200" dirty="0">
                  <a:solidFill>
                    <a:srgbClr val="000000"/>
                  </a:solidFill>
                </a:rPr>
                <a:t>von </a:t>
              </a:r>
              <a:r>
                <a:rPr lang="pl-PL" sz="1900" kern="1200" dirty="0" err="1">
                  <a:solidFill>
                    <a:srgbClr val="000000"/>
                  </a:solidFill>
                </a:rPr>
                <a:t>Dung </a:t>
              </a:r>
              <a:r>
                <a:rPr lang="pl-PL" sz="1900" kern="1200" dirty="0">
                  <a:solidFill>
                    <a:srgbClr val="000000"/>
                  </a:solidFill>
                </a:rPr>
                <a:t>und </a:t>
              </a:r>
              <a:r>
                <a:rPr lang="pl-PL" sz="1900" kern="1200" dirty="0" err="1">
                  <a:solidFill>
                    <a:srgbClr val="000000"/>
                  </a:solidFill>
                </a:rPr>
                <a:t>organischen </a:t>
              </a:r>
              <a:r>
                <a:rPr lang="pl-PL" sz="1900" kern="1200" dirty="0">
                  <a:solidFill>
                    <a:srgbClr val="000000"/>
                  </a:solidFill>
                </a:rPr>
                <a:t>Abfällen zur </a:t>
              </a:r>
              <a:r>
                <a:rPr lang="pl-PL" sz="1900" kern="1200" dirty="0" err="1">
                  <a:solidFill>
                    <a:srgbClr val="000000"/>
                  </a:solidFill>
                </a:rPr>
                <a:t>Reduzierung von Krankheitserregern </a:t>
              </a:r>
              <a:r>
                <a:rPr lang="pl-PL" sz="1900" kern="1200" dirty="0">
                  <a:solidFill>
                    <a:srgbClr val="000000"/>
                  </a:solidFill>
                </a:rPr>
                <a:t>und </a:t>
              </a:r>
              <a:r>
                <a:rPr lang="pl-PL" sz="1900" kern="1200" dirty="0" err="1">
                  <a:solidFill>
                    <a:srgbClr val="000000"/>
                  </a:solidFill>
                </a:rPr>
                <a:t>Verbesserung der Bodengesundheit</a:t>
              </a:r>
              <a:endParaRPr lang="pl-PL" sz="1900" kern="1200" dirty="0">
                <a:solidFill>
                  <a:srgbClr val="000000"/>
                </a:solidFill>
              </a:endParaRPr>
            </a:p>
            <a:p>
              <a:pPr marL="228600" lvl="1" indent="-228600" algn="l" defTabSz="977900">
                <a:lnSpc>
                  <a:spcPct val="90000"/>
                </a:lnSpc>
                <a:spcBef>
                  <a:spcPct val="0"/>
                </a:spcBef>
                <a:spcAft>
                  <a:spcPct val="20000"/>
                </a:spcAft>
                <a:buChar char="•"/>
              </a:pPr>
              <a:r>
                <a:rPr lang="pl-PL" sz="1900" kern="1200" dirty="0" err="1">
                  <a:solidFill>
                    <a:srgbClr val="000000"/>
                  </a:solidFill>
                </a:rPr>
                <a:t>Vermeidung der Ausbringung </a:t>
              </a:r>
              <a:r>
                <a:rPr lang="pl-PL" sz="1900" kern="1200" dirty="0">
                  <a:solidFill>
                    <a:srgbClr val="000000"/>
                  </a:solidFill>
                </a:rPr>
                <a:t>von</a:t>
              </a:r>
              <a:r>
                <a:rPr lang="pl-PL" sz="1900" kern="1200" dirty="0" err="1">
                  <a:solidFill>
                    <a:srgbClr val="000000"/>
                  </a:solidFill>
                </a:rPr>
                <a:t> Dung kranker Tiere </a:t>
              </a:r>
              <a:r>
                <a:rPr lang="pl-PL" sz="1900" kern="1200" dirty="0">
                  <a:solidFill>
                    <a:srgbClr val="000000"/>
                  </a:solidFill>
                </a:rPr>
                <a:t>auf </a:t>
              </a:r>
              <a:r>
                <a:rPr lang="pl-PL" sz="1900" kern="1200" dirty="0" err="1">
                  <a:solidFill>
                    <a:srgbClr val="000000"/>
                  </a:solidFill>
                </a:rPr>
                <a:t>Weideflächen</a:t>
              </a:r>
              <a:endParaRPr lang="pl-PL" sz="1900" kern="1200" dirty="0">
                <a:solidFill>
                  <a:srgbClr val="000000"/>
                </a:solidFill>
              </a:endParaRPr>
            </a:p>
          </p:txBody>
        </p:sp>
        <p:sp>
          <p:nvSpPr>
            <p:cNvPr id="32" name="Dowolny kształt: kształt 31">
              <a:extLst>
                <a:ext uri="{FF2B5EF4-FFF2-40B4-BE49-F238E27FC236}">
                  <a16:creationId xmlns:a16="http://schemas.microsoft.com/office/drawing/2014/main" id="{C2609455-2BC1-4658-B2CC-D026C6099922}"/>
                </a:ext>
              </a:extLst>
            </p:cNvPr>
            <p:cNvSpPr/>
            <p:nvPr/>
          </p:nvSpPr>
          <p:spPr>
            <a:xfrm>
              <a:off x="1074804" y="5367326"/>
              <a:ext cx="10275972" cy="4636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1900" b="1" kern="1200" dirty="0" err="1">
                  <a:solidFill>
                    <a:srgbClr val="000000"/>
                  </a:solidFill>
                </a:rPr>
                <a:t>Weiderotation</a:t>
              </a:r>
              <a:endParaRPr lang="pl-PL" sz="1900" b="1" kern="1200" dirty="0">
                <a:solidFill>
                  <a:srgbClr val="000000"/>
                </a:solidFill>
              </a:endParaRPr>
            </a:p>
          </p:txBody>
        </p:sp>
        <p:sp>
          <p:nvSpPr>
            <p:cNvPr id="33" name="Dowolny kształt: kształt 32">
              <a:extLst>
                <a:ext uri="{FF2B5EF4-FFF2-40B4-BE49-F238E27FC236}">
                  <a16:creationId xmlns:a16="http://schemas.microsoft.com/office/drawing/2014/main" id="{70186629-9C90-4436-BDBA-04A0B9BECB8A}"/>
                </a:ext>
              </a:extLst>
            </p:cNvPr>
            <p:cNvSpPr/>
            <p:nvPr/>
          </p:nvSpPr>
          <p:spPr>
            <a:xfrm>
              <a:off x="1074804" y="5944387"/>
              <a:ext cx="10275972" cy="463680"/>
            </a:xfrm>
            <a:custGeom>
              <a:avLst/>
              <a:gdLst>
                <a:gd name="connsiteX0" fmla="*/ 0 w 10275972"/>
                <a:gd name="connsiteY0" fmla="*/ 0 h 463680"/>
                <a:gd name="connsiteX1" fmla="*/ 10275972 w 10275972"/>
                <a:gd name="connsiteY1" fmla="*/ 0 h 463680"/>
                <a:gd name="connsiteX2" fmla="*/ 10275972 w 10275972"/>
                <a:gd name="connsiteY2" fmla="*/ 463680 h 463680"/>
                <a:gd name="connsiteX3" fmla="*/ 0 w 10275972"/>
                <a:gd name="connsiteY3" fmla="*/ 463680 h 463680"/>
                <a:gd name="connsiteX4" fmla="*/ 0 w 10275972"/>
                <a:gd name="connsiteY4" fmla="*/ 0 h 46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463680">
                  <a:moveTo>
                    <a:pt x="0" y="0"/>
                  </a:moveTo>
                  <a:lnTo>
                    <a:pt x="10275972" y="0"/>
                  </a:lnTo>
                  <a:lnTo>
                    <a:pt x="10275972" y="463680"/>
                  </a:lnTo>
                  <a:lnTo>
                    <a:pt x="0" y="4636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1900" kern="1200" dirty="0">
                  <a:solidFill>
                    <a:srgbClr val="000000"/>
                  </a:solidFill>
                </a:rPr>
                <a:t>Rotation der Beweidung, um die Lebenszyklen von Parasiten zu unterbrechen und die </a:t>
              </a:r>
              <a:r>
                <a:rPr lang="en-IE" sz="1900" kern="1200" dirty="0">
                  <a:solidFill>
                    <a:srgbClr val="000000"/>
                  </a:solidFill>
                </a:rPr>
                <a:t>Ansammlung</a:t>
              </a:r>
              <a:r>
                <a:rPr lang="pl-PL" sz="1900" kern="1200" dirty="0">
                  <a:solidFill>
                    <a:srgbClr val="000000"/>
                  </a:solidFill>
                </a:rPr>
                <a:t> von Krankheitserregern im Boden zu verringern</a:t>
              </a:r>
            </a:p>
          </p:txBody>
        </p:sp>
      </p:gr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22478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841222" y="326930"/>
            <a:ext cx="10595237" cy="803654"/>
          </a:xfrm>
        </p:spPr>
        <p:txBody>
          <a:bodyPr/>
          <a:lstStyle/>
          <a:p>
            <a:r>
              <a:rPr lang="pl-PL" b="1" dirty="0" err="1"/>
              <a:t>Wichtige Biosicherheitsmaßnahmen </a:t>
            </a:r>
            <a:r>
              <a:rPr lang="pl-PL" b="1" dirty="0"/>
              <a:t>- </a:t>
            </a:r>
            <a:r>
              <a:rPr lang="pl-PL" b="1" dirty="0" err="1"/>
              <a:t>Praktiken auf Herdenebene</a:t>
            </a:r>
            <a:endParaRPr lang="pl-PL" b="1" dirty="0"/>
          </a:p>
          <a:p>
            <a:endParaRPr lang="en-US" b="1" dirty="0"/>
          </a:p>
        </p:txBody>
      </p:sp>
      <p:grpSp>
        <p:nvGrpSpPr>
          <p:cNvPr id="25" name="Grupa 24">
            <a:extLst>
              <a:ext uri="{FF2B5EF4-FFF2-40B4-BE49-F238E27FC236}">
                <a16:creationId xmlns:a16="http://schemas.microsoft.com/office/drawing/2014/main" id="{CD8D6C43-51EA-4020-ACAE-86186F959EB1}"/>
              </a:ext>
            </a:extLst>
          </p:cNvPr>
          <p:cNvGrpSpPr/>
          <p:nvPr/>
        </p:nvGrpSpPr>
        <p:grpSpPr>
          <a:xfrm>
            <a:off x="250372" y="891558"/>
            <a:ext cx="11713026" cy="5258709"/>
            <a:chOff x="1074804" y="773366"/>
            <a:chExt cx="10285530" cy="5638033"/>
          </a:xfrm>
        </p:grpSpPr>
        <p:sp>
          <p:nvSpPr>
            <p:cNvPr id="26" name="Dowolny kształt: kształt 25">
              <a:extLst>
                <a:ext uri="{FF2B5EF4-FFF2-40B4-BE49-F238E27FC236}">
                  <a16:creationId xmlns:a16="http://schemas.microsoft.com/office/drawing/2014/main" id="{FC7D2D66-EA74-47E8-8BC8-1EE1383B6F41}"/>
                </a:ext>
              </a:extLst>
            </p:cNvPr>
            <p:cNvSpPr/>
            <p:nvPr/>
          </p:nvSpPr>
          <p:spPr>
            <a:xfrm>
              <a:off x="1074804" y="773366"/>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1900" b="1" dirty="0" err="1">
                  <a:solidFill>
                    <a:srgbClr val="000000"/>
                  </a:solidFill>
                </a:rPr>
                <a:t>Hygiene </a:t>
              </a:r>
              <a:r>
                <a:rPr lang="pl-PL" sz="1900" b="1" dirty="0">
                  <a:solidFill>
                    <a:srgbClr val="000000"/>
                  </a:solidFill>
                </a:rPr>
                <a:t>und </a:t>
              </a:r>
              <a:r>
                <a:rPr lang="pl-PL" sz="1900" b="1" dirty="0" err="1">
                  <a:solidFill>
                    <a:srgbClr val="000000"/>
                  </a:solidFill>
                </a:rPr>
                <a:t>sanitäre Einrichtungen</a:t>
              </a:r>
              <a:endParaRPr lang="pl-PL" sz="1900" b="1" kern="1200" dirty="0">
                <a:solidFill>
                  <a:srgbClr val="000000"/>
                </a:solidFill>
              </a:endParaRPr>
            </a:p>
          </p:txBody>
        </p:sp>
        <p:sp>
          <p:nvSpPr>
            <p:cNvPr id="27" name="Dowolny kształt: kształt 26">
              <a:extLst>
                <a:ext uri="{FF2B5EF4-FFF2-40B4-BE49-F238E27FC236}">
                  <a16:creationId xmlns:a16="http://schemas.microsoft.com/office/drawing/2014/main" id="{D5E0E2B0-1D7A-4C75-8DBD-D45029115AFA}"/>
                </a:ext>
              </a:extLst>
            </p:cNvPr>
            <p:cNvSpPr/>
            <p:nvPr/>
          </p:nvSpPr>
          <p:spPr>
            <a:xfrm>
              <a:off x="1079583" y="1380276"/>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1900" dirty="0" err="1">
                  <a:solidFill>
                    <a:srgbClr val="000000"/>
                  </a:solidFill>
                </a:rPr>
                <a:t>Regelmäßige </a:t>
              </a:r>
              <a:r>
                <a:rPr lang="en-US" sz="1900" dirty="0">
                  <a:solidFill>
                    <a:srgbClr val="000000"/>
                  </a:solidFill>
                </a:rPr>
                <a:t>Reinigung und Desinfektion von Futterstellen, Tränken und </a:t>
              </a:r>
              <a:r>
                <a:rPr lang="pl-PL" sz="1900" dirty="0">
                  <a:solidFill>
                    <a:srgbClr val="000000"/>
                  </a:solidFill>
                </a:rPr>
                <a:t>Unterständen</a:t>
              </a:r>
            </a:p>
            <a:p>
              <a:pPr marL="228600" lvl="1" indent="-228600" defTabSz="977900">
                <a:lnSpc>
                  <a:spcPct val="90000"/>
                </a:lnSpc>
                <a:spcBef>
                  <a:spcPct val="0"/>
                </a:spcBef>
                <a:spcAft>
                  <a:spcPct val="20000"/>
                </a:spcAft>
                <a:buChar char="•"/>
              </a:pPr>
              <a:r>
                <a:rPr lang="pl-PL" sz="1900" dirty="0" err="1">
                  <a:solidFill>
                    <a:srgbClr val="000000"/>
                  </a:solidFill>
                </a:rPr>
                <a:t>Bereitstellung </a:t>
              </a:r>
              <a:r>
                <a:rPr lang="pl-PL" sz="1900" dirty="0">
                  <a:solidFill>
                    <a:srgbClr val="000000"/>
                  </a:solidFill>
                </a:rPr>
                <a:t>von </a:t>
              </a:r>
              <a:r>
                <a:rPr lang="en-US" sz="1900" dirty="0">
                  <a:solidFill>
                    <a:srgbClr val="000000"/>
                  </a:solidFill>
                </a:rPr>
                <a:t>sauberer Einstreu und ordnungsgemäßer Drainage zur Verringerung des Kontaminationsrisikos</a:t>
              </a:r>
              <a:endParaRPr lang="pl-PL" sz="1900" kern="1200" dirty="0">
                <a:solidFill>
                  <a:srgbClr val="000000"/>
                </a:solidFill>
              </a:endParaRPr>
            </a:p>
          </p:txBody>
        </p:sp>
        <p:sp>
          <p:nvSpPr>
            <p:cNvPr id="28" name="Dowolny kształt: kształt 27">
              <a:extLst>
                <a:ext uri="{FF2B5EF4-FFF2-40B4-BE49-F238E27FC236}">
                  <a16:creationId xmlns:a16="http://schemas.microsoft.com/office/drawing/2014/main" id="{4727C315-BE19-4BB9-8AA1-D0BDC4E63822}"/>
                </a:ext>
              </a:extLst>
            </p:cNvPr>
            <p:cNvSpPr/>
            <p:nvPr/>
          </p:nvSpPr>
          <p:spPr>
            <a:xfrm>
              <a:off x="1074804" y="2315138"/>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1900" b="1" dirty="0">
                  <a:solidFill>
                    <a:srgbClr val="000000"/>
                  </a:solidFill>
                </a:rPr>
                <a:t>Futter- und </a:t>
              </a:r>
              <a:r>
                <a:rPr lang="pl-PL" sz="1900" b="1" dirty="0" err="1">
                  <a:solidFill>
                    <a:srgbClr val="000000"/>
                  </a:solidFill>
                </a:rPr>
                <a:t>Wassersicherheit</a:t>
              </a:r>
              <a:endParaRPr lang="pl-PL" sz="1900" b="1" kern="1200" dirty="0">
                <a:solidFill>
                  <a:srgbClr val="000000"/>
                </a:solidFill>
              </a:endParaRPr>
            </a:p>
          </p:txBody>
        </p:sp>
        <p:sp>
          <p:nvSpPr>
            <p:cNvPr id="29" name="Dowolny kształt: kształt 28">
              <a:extLst>
                <a:ext uri="{FF2B5EF4-FFF2-40B4-BE49-F238E27FC236}">
                  <a16:creationId xmlns:a16="http://schemas.microsoft.com/office/drawing/2014/main" id="{92EBCBE5-8110-4702-9A2D-86CFB5CC6C02}"/>
                </a:ext>
              </a:extLst>
            </p:cNvPr>
            <p:cNvSpPr/>
            <p:nvPr/>
          </p:nvSpPr>
          <p:spPr>
            <a:xfrm>
              <a:off x="1084362" y="2926895"/>
              <a:ext cx="10275972" cy="1072260"/>
            </a:xfrm>
            <a:custGeom>
              <a:avLst/>
              <a:gdLst>
                <a:gd name="connsiteX0" fmla="*/ 0 w 10275972"/>
                <a:gd name="connsiteY0" fmla="*/ 0 h 1072260"/>
                <a:gd name="connsiteX1" fmla="*/ 10275972 w 10275972"/>
                <a:gd name="connsiteY1" fmla="*/ 0 h 1072260"/>
                <a:gd name="connsiteX2" fmla="*/ 10275972 w 10275972"/>
                <a:gd name="connsiteY2" fmla="*/ 1072260 h 1072260"/>
                <a:gd name="connsiteX3" fmla="*/ 0 w 10275972"/>
                <a:gd name="connsiteY3" fmla="*/ 1072260 h 1072260"/>
                <a:gd name="connsiteX4" fmla="*/ 0 w 10275972"/>
                <a:gd name="connsiteY4" fmla="*/ 0 h 107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1072260">
                  <a:moveTo>
                    <a:pt x="0" y="0"/>
                  </a:moveTo>
                  <a:lnTo>
                    <a:pt x="10275972" y="0"/>
                  </a:lnTo>
                  <a:lnTo>
                    <a:pt x="10275972" y="1072260"/>
                  </a:lnTo>
                  <a:lnTo>
                    <a:pt x="0" y="107226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1900" dirty="0">
                  <a:solidFill>
                    <a:srgbClr val="000000"/>
                  </a:solidFill>
                </a:rPr>
                <a:t>Sicherstellung</a:t>
              </a:r>
              <a:r>
                <a:rPr lang="pl-PL" sz="1900" dirty="0" err="1">
                  <a:solidFill>
                    <a:srgbClr val="000000"/>
                  </a:solidFill>
                </a:rPr>
                <a:t>, dass </a:t>
              </a:r>
              <a:r>
                <a:rPr lang="en-US" sz="1900" dirty="0">
                  <a:solidFill>
                    <a:srgbClr val="000000"/>
                  </a:solidFill>
                </a:rPr>
                <a:t>Futtermittel sicher </a:t>
              </a:r>
              <a:r>
                <a:rPr lang="pl-PL" sz="1900" dirty="0" err="1">
                  <a:solidFill>
                    <a:srgbClr val="000000"/>
                  </a:solidFill>
                </a:rPr>
                <a:t>hergestellt </a:t>
              </a:r>
              <a:r>
                <a:rPr lang="pl-PL" sz="1900" dirty="0">
                  <a:solidFill>
                    <a:srgbClr val="000000"/>
                  </a:solidFill>
                </a:rPr>
                <a:t>und </a:t>
              </a:r>
              <a:r>
                <a:rPr lang="en-US" sz="1900" dirty="0">
                  <a:solidFill>
                    <a:srgbClr val="000000"/>
                  </a:solidFill>
                </a:rPr>
                <a:t>gelagert werden, um Schimmel und Verunreinigungen zu vermeiden</a:t>
              </a:r>
              <a:endParaRPr lang="pl-PL" sz="1900" dirty="0">
                <a:solidFill>
                  <a:srgbClr val="000000"/>
                </a:solidFill>
              </a:endParaRPr>
            </a:p>
            <a:p>
              <a:pPr marL="228600" lvl="1" indent="-228600" defTabSz="977900">
                <a:lnSpc>
                  <a:spcPct val="90000"/>
                </a:lnSpc>
                <a:spcBef>
                  <a:spcPct val="0"/>
                </a:spcBef>
                <a:spcAft>
                  <a:spcPct val="20000"/>
                </a:spcAft>
                <a:buChar char="•"/>
              </a:pPr>
              <a:r>
                <a:rPr lang="en-US" sz="1900" dirty="0">
                  <a:solidFill>
                    <a:srgbClr val="000000"/>
                  </a:solidFill>
                </a:rPr>
                <a:t>Regelmäßige </a:t>
              </a:r>
              <a:r>
                <a:rPr lang="pl-PL" sz="1900" dirty="0" err="1">
                  <a:solidFill>
                    <a:srgbClr val="000000"/>
                  </a:solidFill>
                </a:rPr>
                <a:t>Untersuchung </a:t>
              </a:r>
              <a:r>
                <a:rPr lang="pl-PL" sz="1900" dirty="0">
                  <a:solidFill>
                    <a:srgbClr val="000000"/>
                  </a:solidFill>
                </a:rPr>
                <a:t>von </a:t>
              </a:r>
              <a:r>
                <a:rPr lang="en-US" sz="1900" dirty="0">
                  <a:solidFill>
                    <a:srgbClr val="000000"/>
                  </a:solidFill>
                </a:rPr>
                <a:t>Wasserquellen auf Krankheitserreger oder Schadstoffe</a:t>
              </a:r>
              <a:endParaRPr lang="pl-PL" sz="1900" kern="1200" dirty="0">
                <a:solidFill>
                  <a:srgbClr val="000000"/>
                </a:solidFill>
              </a:endParaRPr>
            </a:p>
          </p:txBody>
        </p:sp>
        <p:sp>
          <p:nvSpPr>
            <p:cNvPr id="30" name="Dowolny kształt: kształt 29">
              <a:extLst>
                <a:ext uri="{FF2B5EF4-FFF2-40B4-BE49-F238E27FC236}">
                  <a16:creationId xmlns:a16="http://schemas.microsoft.com/office/drawing/2014/main" id="{EEA14CB6-0013-41E0-B4ED-8E9DBC1C3596}"/>
                </a:ext>
              </a:extLst>
            </p:cNvPr>
            <p:cNvSpPr/>
            <p:nvPr/>
          </p:nvSpPr>
          <p:spPr>
            <a:xfrm>
              <a:off x="1074804" y="3883910"/>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1900" b="1" dirty="0" err="1">
                  <a:solidFill>
                    <a:srgbClr val="000000"/>
                  </a:solidFill>
                </a:rPr>
                <a:t>Impfungen </a:t>
              </a:r>
              <a:r>
                <a:rPr lang="pl-PL" sz="1900" b="1" dirty="0">
                  <a:solidFill>
                    <a:srgbClr val="000000"/>
                  </a:solidFill>
                </a:rPr>
                <a:t>und </a:t>
              </a:r>
              <a:r>
                <a:rPr lang="pl-PL" sz="1900" b="1" dirty="0" err="1">
                  <a:solidFill>
                    <a:srgbClr val="000000"/>
                  </a:solidFill>
                </a:rPr>
                <a:t>Präventivmaßnahmen</a:t>
              </a:r>
              <a:endParaRPr lang="pl-PL" sz="1900" b="1" kern="1200" dirty="0">
                <a:solidFill>
                  <a:srgbClr val="000000"/>
                </a:solidFill>
              </a:endParaRPr>
            </a:p>
          </p:txBody>
        </p:sp>
        <p:sp>
          <p:nvSpPr>
            <p:cNvPr id="31" name="Dowolny kształt: kształt 30">
              <a:extLst>
                <a:ext uri="{FF2B5EF4-FFF2-40B4-BE49-F238E27FC236}">
                  <a16:creationId xmlns:a16="http://schemas.microsoft.com/office/drawing/2014/main" id="{96F5322B-F5C9-42A8-B232-466F34FF02FA}"/>
                </a:ext>
              </a:extLst>
            </p:cNvPr>
            <p:cNvSpPr/>
            <p:nvPr/>
          </p:nvSpPr>
          <p:spPr>
            <a:xfrm>
              <a:off x="1084362" y="4468667"/>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1900" dirty="0" err="1">
                  <a:solidFill>
                    <a:srgbClr val="000000"/>
                  </a:solidFill>
                </a:rPr>
                <a:t>Einsatz </a:t>
              </a:r>
              <a:r>
                <a:rPr lang="en-US" sz="1900" dirty="0">
                  <a:solidFill>
                    <a:srgbClr val="000000"/>
                  </a:solidFill>
                </a:rPr>
                <a:t>gezielter Impfungen auf der Grundlage lokaler Krankheitsrisiken</a:t>
              </a:r>
              <a:endParaRPr lang="pl-PL" sz="1900" dirty="0">
                <a:solidFill>
                  <a:srgbClr val="000000"/>
                </a:solidFill>
              </a:endParaRPr>
            </a:p>
            <a:p>
              <a:pPr marL="228600" lvl="1" indent="-228600" defTabSz="977900">
                <a:lnSpc>
                  <a:spcPct val="90000"/>
                </a:lnSpc>
                <a:spcBef>
                  <a:spcPct val="0"/>
                </a:spcBef>
                <a:spcAft>
                  <a:spcPct val="20000"/>
                </a:spcAft>
                <a:buChar char="•"/>
              </a:pPr>
              <a:r>
                <a:rPr lang="pl-PL" sz="1900" dirty="0">
                  <a:solidFill>
                    <a:srgbClr val="000000"/>
                  </a:solidFill>
                </a:rPr>
                <a:t>Durchführung </a:t>
              </a:r>
              <a:r>
                <a:rPr lang="en-US" sz="1900" dirty="0">
                  <a:solidFill>
                    <a:srgbClr val="000000"/>
                  </a:solidFill>
                </a:rPr>
                <a:t>regelmäßiger Gesundheitsuntersuchungen, um potenzielle Probleme frühzeitig zu erkennen und anzugehen</a:t>
              </a:r>
              <a:endParaRPr lang="pl-PL" sz="1900" kern="1200" dirty="0">
                <a:solidFill>
                  <a:srgbClr val="000000"/>
                </a:solidFill>
              </a:endParaRPr>
            </a:p>
          </p:txBody>
        </p:sp>
        <p:sp>
          <p:nvSpPr>
            <p:cNvPr id="32" name="Dowolny kształt: kształt 31">
              <a:extLst>
                <a:ext uri="{FF2B5EF4-FFF2-40B4-BE49-F238E27FC236}">
                  <a16:creationId xmlns:a16="http://schemas.microsoft.com/office/drawing/2014/main" id="{C2609455-2BC1-4658-B2CC-D026C6099922}"/>
                </a:ext>
              </a:extLst>
            </p:cNvPr>
            <p:cNvSpPr/>
            <p:nvPr/>
          </p:nvSpPr>
          <p:spPr>
            <a:xfrm>
              <a:off x="1074804" y="5367326"/>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1900" b="1" dirty="0">
                  <a:solidFill>
                    <a:srgbClr val="000000"/>
                  </a:solidFill>
                </a:rPr>
                <a:t>Parasitenmanagement</a:t>
              </a:r>
              <a:endParaRPr lang="pl-PL" sz="1900" b="1" kern="1200" dirty="0">
                <a:solidFill>
                  <a:srgbClr val="000000"/>
                </a:solidFill>
              </a:endParaRPr>
            </a:p>
          </p:txBody>
        </p:sp>
        <p:sp>
          <p:nvSpPr>
            <p:cNvPr id="33" name="Dowolny kształt: kształt 32">
              <a:extLst>
                <a:ext uri="{FF2B5EF4-FFF2-40B4-BE49-F238E27FC236}">
                  <a16:creationId xmlns:a16="http://schemas.microsoft.com/office/drawing/2014/main" id="{70186629-9C90-4436-BDBA-04A0B9BECB8A}"/>
                </a:ext>
              </a:extLst>
            </p:cNvPr>
            <p:cNvSpPr/>
            <p:nvPr/>
          </p:nvSpPr>
          <p:spPr>
            <a:xfrm>
              <a:off x="1074804" y="5947719"/>
              <a:ext cx="10275972" cy="463680"/>
            </a:xfrm>
            <a:custGeom>
              <a:avLst/>
              <a:gdLst>
                <a:gd name="connsiteX0" fmla="*/ 0 w 10275972"/>
                <a:gd name="connsiteY0" fmla="*/ 0 h 463680"/>
                <a:gd name="connsiteX1" fmla="*/ 10275972 w 10275972"/>
                <a:gd name="connsiteY1" fmla="*/ 0 h 463680"/>
                <a:gd name="connsiteX2" fmla="*/ 10275972 w 10275972"/>
                <a:gd name="connsiteY2" fmla="*/ 463680 h 463680"/>
                <a:gd name="connsiteX3" fmla="*/ 0 w 10275972"/>
                <a:gd name="connsiteY3" fmla="*/ 463680 h 463680"/>
                <a:gd name="connsiteX4" fmla="*/ 0 w 10275972"/>
                <a:gd name="connsiteY4" fmla="*/ 0 h 46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463680">
                  <a:moveTo>
                    <a:pt x="0" y="0"/>
                  </a:moveTo>
                  <a:lnTo>
                    <a:pt x="10275972" y="0"/>
                  </a:lnTo>
                  <a:lnTo>
                    <a:pt x="10275972" y="463680"/>
                  </a:lnTo>
                  <a:lnTo>
                    <a:pt x="0" y="4636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1900" dirty="0" err="1">
                  <a:solidFill>
                    <a:srgbClr val="000000"/>
                  </a:solidFill>
                </a:rPr>
                <a:t>Einbeziehung </a:t>
              </a:r>
              <a:r>
                <a:rPr lang="en-US" sz="1900" dirty="0">
                  <a:solidFill>
                    <a:srgbClr val="000000"/>
                  </a:solidFill>
                </a:rPr>
                <a:t>natürlicher Methoden zur Parasitenbekämpfung, wie z. B. die Beweidung mit mehreren Arten und die Verwendung von Futterpflanzen mit antiparasitären Eigenschaften (z. B. Zichorie)</a:t>
              </a:r>
              <a:endParaRPr lang="pl-PL" sz="1900" kern="1200" dirty="0">
                <a:solidFill>
                  <a:srgbClr val="000000"/>
                </a:solidFill>
              </a:endParaRPr>
            </a:p>
          </p:txBody>
        </p:sp>
      </p:gr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26208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32008" y="413973"/>
            <a:ext cx="10595237" cy="803654"/>
          </a:xfrm>
        </p:spPr>
        <p:txBody>
          <a:bodyPr/>
          <a:lstStyle/>
          <a:p>
            <a:r>
              <a:rPr lang="pl-PL" b="1" dirty="0" err="1"/>
              <a:t>Wichtige Biosicherheitsmaßnahmen </a:t>
            </a:r>
            <a:r>
              <a:rPr lang="pl-PL" b="1" dirty="0"/>
              <a:t>- </a:t>
            </a:r>
            <a:r>
              <a:rPr lang="pl-PL" b="1" dirty="0" err="1"/>
              <a:t>Praktiken auf Landschaftsebene</a:t>
            </a:r>
            <a:endParaRPr lang="en-US" b="1" dirty="0"/>
          </a:p>
        </p:txBody>
      </p:sp>
      <p:grpSp>
        <p:nvGrpSpPr>
          <p:cNvPr id="25" name="Grupa 24">
            <a:extLst>
              <a:ext uri="{FF2B5EF4-FFF2-40B4-BE49-F238E27FC236}">
                <a16:creationId xmlns:a16="http://schemas.microsoft.com/office/drawing/2014/main" id="{CD8D6C43-51EA-4020-ACAE-86186F959EB1}"/>
              </a:ext>
            </a:extLst>
          </p:cNvPr>
          <p:cNvGrpSpPr/>
          <p:nvPr/>
        </p:nvGrpSpPr>
        <p:grpSpPr>
          <a:xfrm>
            <a:off x="239486" y="1457831"/>
            <a:ext cx="11952513" cy="4328429"/>
            <a:chOff x="1074803" y="773366"/>
            <a:chExt cx="10495830" cy="4640648"/>
          </a:xfrm>
        </p:grpSpPr>
        <p:sp>
          <p:nvSpPr>
            <p:cNvPr id="26" name="Dowolny kształt: kształt 25">
              <a:extLst>
                <a:ext uri="{FF2B5EF4-FFF2-40B4-BE49-F238E27FC236}">
                  <a16:creationId xmlns:a16="http://schemas.microsoft.com/office/drawing/2014/main" id="{FC7D2D66-EA74-47E8-8BC8-1EE1383B6F41}"/>
                </a:ext>
              </a:extLst>
            </p:cNvPr>
            <p:cNvSpPr/>
            <p:nvPr/>
          </p:nvSpPr>
          <p:spPr>
            <a:xfrm>
              <a:off x="1074804" y="773366"/>
              <a:ext cx="10275972" cy="6715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a:solidFill>
                    <a:srgbClr val="000000"/>
                  </a:solidFill>
                </a:rPr>
                <a:t>Wildtiermanagement</a:t>
              </a:r>
              <a:endParaRPr lang="pl-PL" sz="2200" b="1" kern="1200" dirty="0">
                <a:solidFill>
                  <a:srgbClr val="000000"/>
                </a:solidFill>
              </a:endParaRPr>
            </a:p>
          </p:txBody>
        </p:sp>
        <p:sp>
          <p:nvSpPr>
            <p:cNvPr id="27" name="Dowolny kształt: kształt 26">
              <a:extLst>
                <a:ext uri="{FF2B5EF4-FFF2-40B4-BE49-F238E27FC236}">
                  <a16:creationId xmlns:a16="http://schemas.microsoft.com/office/drawing/2014/main" id="{D5E0E2B0-1D7A-4C75-8DBD-D45029115AFA}"/>
                </a:ext>
              </a:extLst>
            </p:cNvPr>
            <p:cNvSpPr/>
            <p:nvPr/>
          </p:nvSpPr>
          <p:spPr>
            <a:xfrm>
              <a:off x="1074803" y="1444946"/>
              <a:ext cx="10495830"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err="1">
                  <a:solidFill>
                    <a:srgbClr val="000000"/>
                  </a:solidFill>
                </a:rPr>
                <a:t>Begrenzung </a:t>
              </a:r>
              <a:r>
                <a:rPr lang="pl-PL" sz="2100" dirty="0">
                  <a:solidFill>
                    <a:srgbClr val="000000"/>
                  </a:solidFill>
                </a:rPr>
                <a:t>der </a:t>
              </a:r>
              <a:r>
                <a:rPr lang="en-US" sz="2100" dirty="0">
                  <a:solidFill>
                    <a:srgbClr val="000000"/>
                  </a:solidFill>
                </a:rPr>
                <a:t>Interaktionen zwischen Nutz- und Wildtieren, um die Übertragung von Krankheiten zwischen den Arten zu verringern.</a:t>
              </a:r>
            </a:p>
            <a:p>
              <a:pPr marL="228600" lvl="1" indent="-228600" defTabSz="977900">
                <a:lnSpc>
                  <a:spcPct val="90000"/>
                </a:lnSpc>
                <a:spcBef>
                  <a:spcPct val="0"/>
                </a:spcBef>
                <a:spcAft>
                  <a:spcPct val="20000"/>
                </a:spcAft>
                <a:buChar char="•"/>
              </a:pPr>
              <a:r>
                <a:rPr lang="pl-PL" sz="2100" dirty="0" err="1">
                  <a:solidFill>
                    <a:srgbClr val="000000"/>
                  </a:solidFill>
                </a:rPr>
                <a:t>Einrichtung </a:t>
              </a:r>
              <a:r>
                <a:rPr lang="pl-PL" sz="2100" dirty="0">
                  <a:solidFill>
                    <a:srgbClr val="000000"/>
                  </a:solidFill>
                </a:rPr>
                <a:t>von </a:t>
              </a:r>
              <a:r>
                <a:rPr lang="en-US" sz="2100" dirty="0">
                  <a:solidFill>
                    <a:srgbClr val="000000"/>
                  </a:solidFill>
                </a:rPr>
                <a:t>Barrieren oder Pufferzonen um Weideflächen</a:t>
              </a:r>
            </a:p>
          </p:txBody>
        </p:sp>
        <p:sp>
          <p:nvSpPr>
            <p:cNvPr id="28" name="Dowolny kształt: kształt 27">
              <a:extLst>
                <a:ext uri="{FF2B5EF4-FFF2-40B4-BE49-F238E27FC236}">
                  <a16:creationId xmlns:a16="http://schemas.microsoft.com/office/drawing/2014/main" id="{4727C315-BE19-4BB9-8AA1-D0BDC4E63822}"/>
                </a:ext>
              </a:extLst>
            </p:cNvPr>
            <p:cNvSpPr/>
            <p:nvPr/>
          </p:nvSpPr>
          <p:spPr>
            <a:xfrm>
              <a:off x="1074804" y="2595242"/>
              <a:ext cx="10275972" cy="6715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Förderung der biologischen Vielfalt</a:t>
              </a:r>
              <a:endParaRPr lang="pl-PL" sz="2200" b="1" kern="1200" dirty="0">
                <a:solidFill>
                  <a:srgbClr val="000000"/>
                </a:solidFill>
              </a:endParaRPr>
            </a:p>
          </p:txBody>
        </p:sp>
        <p:sp>
          <p:nvSpPr>
            <p:cNvPr id="29" name="Dowolny kształt: kształt 28">
              <a:extLst>
                <a:ext uri="{FF2B5EF4-FFF2-40B4-BE49-F238E27FC236}">
                  <a16:creationId xmlns:a16="http://schemas.microsoft.com/office/drawing/2014/main" id="{92EBCBE5-8110-4702-9A2D-86CFB5CC6C02}"/>
                </a:ext>
              </a:extLst>
            </p:cNvPr>
            <p:cNvSpPr/>
            <p:nvPr/>
          </p:nvSpPr>
          <p:spPr>
            <a:xfrm>
              <a:off x="1074804" y="3266827"/>
              <a:ext cx="10275972" cy="1072260"/>
            </a:xfrm>
            <a:custGeom>
              <a:avLst/>
              <a:gdLst>
                <a:gd name="connsiteX0" fmla="*/ 0 w 10275972"/>
                <a:gd name="connsiteY0" fmla="*/ 0 h 1072260"/>
                <a:gd name="connsiteX1" fmla="*/ 10275972 w 10275972"/>
                <a:gd name="connsiteY1" fmla="*/ 0 h 1072260"/>
                <a:gd name="connsiteX2" fmla="*/ 10275972 w 10275972"/>
                <a:gd name="connsiteY2" fmla="*/ 1072260 h 1072260"/>
                <a:gd name="connsiteX3" fmla="*/ 0 w 10275972"/>
                <a:gd name="connsiteY3" fmla="*/ 1072260 h 1072260"/>
                <a:gd name="connsiteX4" fmla="*/ 0 w 10275972"/>
                <a:gd name="connsiteY4" fmla="*/ 0 h 107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1072260">
                  <a:moveTo>
                    <a:pt x="0" y="0"/>
                  </a:moveTo>
                  <a:lnTo>
                    <a:pt x="10275972" y="0"/>
                  </a:lnTo>
                  <a:lnTo>
                    <a:pt x="10275972" y="1072260"/>
                  </a:lnTo>
                  <a:lnTo>
                    <a:pt x="0" y="107226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err="1">
                  <a:solidFill>
                    <a:srgbClr val="000000"/>
                  </a:solidFill>
                </a:rPr>
                <a:t>Förderung </a:t>
              </a:r>
              <a:r>
                <a:rPr lang="pl-PL" sz="2100" dirty="0">
                  <a:solidFill>
                    <a:srgbClr val="000000"/>
                  </a:solidFill>
                </a:rPr>
                <a:t>der </a:t>
              </a:r>
              <a:r>
                <a:rPr lang="en-US" sz="2100" dirty="0">
                  <a:solidFill>
                    <a:srgbClr val="000000"/>
                  </a:solidFill>
                </a:rPr>
                <a:t>ökologischen Vielfalt, einschließlich Nutzinsekten und Raubtiere, zur natürlichen Regulierung von Schädlingen und Vektoren</a:t>
              </a:r>
              <a:endParaRPr lang="pl-PL" sz="2100" kern="1200" dirty="0">
                <a:solidFill>
                  <a:srgbClr val="000000"/>
                </a:solidFill>
              </a:endParaRPr>
            </a:p>
          </p:txBody>
        </p:sp>
        <p:sp>
          <p:nvSpPr>
            <p:cNvPr id="30" name="Dowolny kształt: kształt 29">
              <a:extLst>
                <a:ext uri="{FF2B5EF4-FFF2-40B4-BE49-F238E27FC236}">
                  <a16:creationId xmlns:a16="http://schemas.microsoft.com/office/drawing/2014/main" id="{EEA14CB6-0013-41E0-B4ED-8E9DBC1C3596}"/>
                </a:ext>
              </a:extLst>
            </p:cNvPr>
            <p:cNvSpPr/>
            <p:nvPr/>
          </p:nvSpPr>
          <p:spPr>
            <a:xfrm>
              <a:off x="1074804" y="4023965"/>
              <a:ext cx="10275972" cy="6715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Schutz von Wasserquellen</a:t>
              </a:r>
              <a:endParaRPr lang="pl-PL" sz="2200" b="1" kern="1200" dirty="0">
                <a:solidFill>
                  <a:srgbClr val="000000"/>
                </a:solidFill>
              </a:endParaRPr>
            </a:p>
          </p:txBody>
        </p:sp>
        <p:sp>
          <p:nvSpPr>
            <p:cNvPr id="31" name="Dowolny kształt: kształt 30">
              <a:extLst>
                <a:ext uri="{FF2B5EF4-FFF2-40B4-BE49-F238E27FC236}">
                  <a16:creationId xmlns:a16="http://schemas.microsoft.com/office/drawing/2014/main" id="{96F5322B-F5C9-42A8-B232-466F34FF02FA}"/>
                </a:ext>
              </a:extLst>
            </p:cNvPr>
            <p:cNvSpPr/>
            <p:nvPr/>
          </p:nvSpPr>
          <p:spPr>
            <a:xfrm>
              <a:off x="1074804" y="4660534"/>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err="1">
                  <a:solidFill>
                    <a:srgbClr val="000000"/>
                  </a:solidFill>
                </a:rPr>
                <a:t>Verhinderung </a:t>
              </a:r>
              <a:r>
                <a:rPr lang="pl-PL" sz="2100" dirty="0">
                  <a:solidFill>
                    <a:srgbClr val="000000"/>
                  </a:solidFill>
                </a:rPr>
                <a:t>der </a:t>
              </a:r>
              <a:r>
                <a:rPr lang="en-US" sz="2100" dirty="0">
                  <a:solidFill>
                    <a:srgbClr val="000000"/>
                  </a:solidFill>
                </a:rPr>
                <a:t>Verschmutzung von gemeinsam genutzten Gewässern durch Abzäunen von Bächen oder Bereitstellung alternativer Bewässerungssysteme.</a:t>
              </a:r>
              <a:endParaRPr lang="pl-PL" sz="2100" kern="1200" dirty="0">
                <a:solidFill>
                  <a:srgbClr val="000000"/>
                </a:solidFill>
              </a:endParaRPr>
            </a:p>
          </p:txBody>
        </p:sp>
      </p:gr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7941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Obraz 46">
            <a:extLst>
              <a:ext uri="{FF2B5EF4-FFF2-40B4-BE49-F238E27FC236}">
                <a16:creationId xmlns:a16="http://schemas.microsoft.com/office/drawing/2014/main" id="{4C620B5A-5079-40BF-BC9B-BC8F56C1F178}"/>
              </a:ext>
            </a:extLst>
          </p:cNvPr>
          <p:cNvPicPr>
            <a:picLocks noChangeAspect="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48182" y="2592236"/>
            <a:ext cx="1850297" cy="1404178"/>
          </a:xfrm>
          <a:prstGeom prst="rect">
            <a:avLst/>
          </a:pr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837287" y="440796"/>
            <a:ext cx="10595237" cy="803654"/>
          </a:xfrm>
        </p:spPr>
        <p:txBody>
          <a:bodyPr/>
          <a:lstStyle/>
          <a:p>
            <a:r>
              <a:rPr lang="en-US" b="1" dirty="0"/>
              <a:t>Aufbau von </a:t>
            </a:r>
            <a:r>
              <a:rPr lang="en-US" b="1" dirty="0" err="1"/>
              <a:t>Resilienz durch agrarökologische Gestaltung</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671771" y="337764"/>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2" name="Freeform 280">
            <a:extLst>
              <a:ext uri="{FF2B5EF4-FFF2-40B4-BE49-F238E27FC236}">
                <a16:creationId xmlns:a16="http://schemas.microsoft.com/office/drawing/2014/main" id="{104F291D-057E-42D0-870C-25CE255AF70A}"/>
              </a:ext>
            </a:extLst>
          </p:cNvPr>
          <p:cNvSpPr>
            <a:spLocks noChangeArrowheads="1"/>
          </p:cNvSpPr>
          <p:nvPr/>
        </p:nvSpPr>
        <p:spPr bwMode="auto">
          <a:xfrm>
            <a:off x="6514945" y="2235160"/>
            <a:ext cx="1543662" cy="2025194"/>
          </a:xfrm>
          <a:custGeom>
            <a:avLst/>
            <a:gdLst>
              <a:gd name="T0" fmla="*/ 1697 w 2954"/>
              <a:gd name="T1" fmla="*/ 3841 h 3878"/>
              <a:gd name="T2" fmla="*/ 1697 w 2954"/>
              <a:gd name="T3" fmla="*/ 3841 h 3878"/>
              <a:gd name="T4" fmla="*/ 2549 w 2954"/>
              <a:gd name="T5" fmla="*/ 3330 h 3878"/>
              <a:gd name="T6" fmla="*/ 2755 w 2954"/>
              <a:gd name="T7" fmla="*/ 1857 h 3878"/>
              <a:gd name="T8" fmla="*/ 1374 w 2954"/>
              <a:gd name="T9" fmla="*/ 36 h 3878"/>
              <a:gd name="T10" fmla="*/ 1248 w 2954"/>
              <a:gd name="T11" fmla="*/ 45 h 3878"/>
              <a:gd name="T12" fmla="*/ 1158 w 2954"/>
              <a:gd name="T13" fmla="*/ 152 h 3878"/>
              <a:gd name="T14" fmla="*/ 180 w 2954"/>
              <a:gd name="T15" fmla="*/ 1741 h 3878"/>
              <a:gd name="T16" fmla="*/ 81 w 2954"/>
              <a:gd name="T17" fmla="*/ 2737 h 3878"/>
              <a:gd name="T18" fmla="*/ 1248 w 2954"/>
              <a:gd name="T19" fmla="*/ 3850 h 3878"/>
              <a:gd name="T20" fmla="*/ 1697 w 2954"/>
              <a:gd name="T21" fmla="*/ 3841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4" h="3878">
                <a:moveTo>
                  <a:pt x="1697" y="3841"/>
                </a:moveTo>
                <a:lnTo>
                  <a:pt x="1697" y="3841"/>
                </a:lnTo>
                <a:cubicBezTo>
                  <a:pt x="2047" y="3761"/>
                  <a:pt x="2333" y="3608"/>
                  <a:pt x="2549" y="3330"/>
                </a:cubicBezTo>
                <a:cubicBezTo>
                  <a:pt x="2890" y="2881"/>
                  <a:pt x="2953" y="2378"/>
                  <a:pt x="2755" y="1857"/>
                </a:cubicBezTo>
                <a:cubicBezTo>
                  <a:pt x="2477" y="1113"/>
                  <a:pt x="1948" y="557"/>
                  <a:pt x="1374" y="36"/>
                </a:cubicBezTo>
                <a:cubicBezTo>
                  <a:pt x="1329" y="0"/>
                  <a:pt x="1284" y="9"/>
                  <a:pt x="1248" y="45"/>
                </a:cubicBezTo>
                <a:cubicBezTo>
                  <a:pt x="1212" y="81"/>
                  <a:pt x="1185" y="116"/>
                  <a:pt x="1158" y="152"/>
                </a:cubicBezTo>
                <a:cubicBezTo>
                  <a:pt x="754" y="637"/>
                  <a:pt x="395" y="1149"/>
                  <a:pt x="180" y="1741"/>
                </a:cubicBezTo>
                <a:cubicBezTo>
                  <a:pt x="54" y="2064"/>
                  <a:pt x="0" y="2396"/>
                  <a:pt x="81" y="2737"/>
                </a:cubicBezTo>
                <a:cubicBezTo>
                  <a:pt x="198" y="3303"/>
                  <a:pt x="682" y="3769"/>
                  <a:pt x="1248" y="3850"/>
                </a:cubicBezTo>
                <a:cubicBezTo>
                  <a:pt x="1248" y="3850"/>
                  <a:pt x="1553" y="3877"/>
                  <a:pt x="1697" y="3841"/>
                </a:cubicBezTo>
              </a:path>
            </a:pathLst>
          </a:custGeom>
          <a:solidFill>
            <a:srgbClr val="9FDADF"/>
          </a:solidFill>
          <a:ln>
            <a:noFill/>
          </a:ln>
          <a:effectLst/>
        </p:spPr>
        <p:txBody>
          <a:bodyPr wrap="none" anchor="ctr"/>
          <a:lstStyle/>
          <a:p>
            <a:endParaRPr lang="es-MX"/>
          </a:p>
        </p:txBody>
      </p:sp>
      <p:sp>
        <p:nvSpPr>
          <p:cNvPr id="13" name="Freeform 281">
            <a:extLst>
              <a:ext uri="{FF2B5EF4-FFF2-40B4-BE49-F238E27FC236}">
                <a16:creationId xmlns:a16="http://schemas.microsoft.com/office/drawing/2014/main" id="{2E18FD73-C1E6-4DE1-A75F-734DDD76DBED}"/>
              </a:ext>
            </a:extLst>
          </p:cNvPr>
          <p:cNvSpPr>
            <a:spLocks noChangeArrowheads="1"/>
          </p:cNvSpPr>
          <p:nvPr/>
        </p:nvSpPr>
        <p:spPr bwMode="auto">
          <a:xfrm>
            <a:off x="6284548" y="2848017"/>
            <a:ext cx="1317873" cy="2209511"/>
          </a:xfrm>
          <a:custGeom>
            <a:avLst/>
            <a:gdLst>
              <a:gd name="T0" fmla="*/ 81 w 2524"/>
              <a:gd name="T1" fmla="*/ 4218 h 4229"/>
              <a:gd name="T2" fmla="*/ 81 w 2524"/>
              <a:gd name="T3" fmla="*/ 4218 h 4229"/>
              <a:gd name="T4" fmla="*/ 9 w 2524"/>
              <a:gd name="T5" fmla="*/ 4182 h 4229"/>
              <a:gd name="T6" fmla="*/ 54 w 2524"/>
              <a:gd name="T7" fmla="*/ 4102 h 4229"/>
              <a:gd name="T8" fmla="*/ 1930 w 2524"/>
              <a:gd name="T9" fmla="*/ 2531 h 4229"/>
              <a:gd name="T10" fmla="*/ 2146 w 2524"/>
              <a:gd name="T11" fmla="*/ 90 h 4229"/>
              <a:gd name="T12" fmla="*/ 2182 w 2524"/>
              <a:gd name="T13" fmla="*/ 9 h 4229"/>
              <a:gd name="T14" fmla="*/ 2254 w 2524"/>
              <a:gd name="T15" fmla="*/ 54 h 4229"/>
              <a:gd name="T16" fmla="*/ 2038 w 2524"/>
              <a:gd name="T17" fmla="*/ 2585 h 4229"/>
              <a:gd name="T18" fmla="*/ 90 w 2524"/>
              <a:gd name="T19" fmla="*/ 4218 h 4229"/>
              <a:gd name="T20" fmla="*/ 81 w 2524"/>
              <a:gd name="T21" fmla="*/ 4218 h 4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24" h="4229">
                <a:moveTo>
                  <a:pt x="81" y="4218"/>
                </a:moveTo>
                <a:lnTo>
                  <a:pt x="81" y="4218"/>
                </a:lnTo>
                <a:cubicBezTo>
                  <a:pt x="54" y="4228"/>
                  <a:pt x="18" y="4209"/>
                  <a:pt x="9" y="4182"/>
                </a:cubicBezTo>
                <a:cubicBezTo>
                  <a:pt x="0" y="4146"/>
                  <a:pt x="18" y="4111"/>
                  <a:pt x="54" y="4102"/>
                </a:cubicBezTo>
                <a:cubicBezTo>
                  <a:pt x="862" y="3850"/>
                  <a:pt x="1535" y="3285"/>
                  <a:pt x="1930" y="2531"/>
                </a:cubicBezTo>
                <a:cubicBezTo>
                  <a:pt x="2326" y="1768"/>
                  <a:pt x="2397" y="906"/>
                  <a:pt x="2146" y="90"/>
                </a:cubicBezTo>
                <a:cubicBezTo>
                  <a:pt x="2128" y="54"/>
                  <a:pt x="2146" y="18"/>
                  <a:pt x="2182" y="9"/>
                </a:cubicBezTo>
                <a:cubicBezTo>
                  <a:pt x="2209" y="0"/>
                  <a:pt x="2245" y="18"/>
                  <a:pt x="2254" y="54"/>
                </a:cubicBezTo>
                <a:cubicBezTo>
                  <a:pt x="2523" y="897"/>
                  <a:pt x="2442" y="1795"/>
                  <a:pt x="2038" y="2585"/>
                </a:cubicBezTo>
                <a:cubicBezTo>
                  <a:pt x="1625" y="3366"/>
                  <a:pt x="934" y="3949"/>
                  <a:pt x="90" y="4218"/>
                </a:cubicBezTo>
                <a:cubicBezTo>
                  <a:pt x="81" y="4218"/>
                  <a:pt x="81" y="4218"/>
                  <a:pt x="81" y="4218"/>
                </a:cubicBezTo>
              </a:path>
            </a:pathLst>
          </a:custGeom>
          <a:solidFill>
            <a:srgbClr val="9FDADF"/>
          </a:solidFill>
          <a:ln>
            <a:noFill/>
          </a:ln>
          <a:effectLst/>
        </p:spPr>
        <p:txBody>
          <a:bodyPr wrap="none" anchor="ctr"/>
          <a:lstStyle/>
          <a:p>
            <a:endParaRPr lang="es-MX"/>
          </a:p>
        </p:txBody>
      </p:sp>
      <p:sp>
        <p:nvSpPr>
          <p:cNvPr id="14" name="Freeform 284">
            <a:extLst>
              <a:ext uri="{FF2B5EF4-FFF2-40B4-BE49-F238E27FC236}">
                <a16:creationId xmlns:a16="http://schemas.microsoft.com/office/drawing/2014/main" id="{BF204C2F-AB1E-43A3-A2A7-E0A5B91C2FAD}"/>
              </a:ext>
            </a:extLst>
          </p:cNvPr>
          <p:cNvSpPr>
            <a:spLocks noChangeArrowheads="1"/>
          </p:cNvSpPr>
          <p:nvPr/>
        </p:nvSpPr>
        <p:spPr bwMode="auto">
          <a:xfrm>
            <a:off x="3948318" y="1202980"/>
            <a:ext cx="1778668" cy="1598958"/>
          </a:xfrm>
          <a:custGeom>
            <a:avLst/>
            <a:gdLst>
              <a:gd name="T0" fmla="*/ 2846 w 3404"/>
              <a:gd name="T1" fmla="*/ 377 h 3062"/>
              <a:gd name="T2" fmla="*/ 2846 w 3404"/>
              <a:gd name="T3" fmla="*/ 377 h 3062"/>
              <a:gd name="T4" fmla="*/ 1930 w 3404"/>
              <a:gd name="T5" fmla="*/ 9 h 3062"/>
              <a:gd name="T6" fmla="*/ 629 w 3404"/>
              <a:gd name="T7" fmla="*/ 727 h 3062"/>
              <a:gd name="T8" fmla="*/ 9 w 3404"/>
              <a:gd name="T9" fmla="*/ 2936 h 3062"/>
              <a:gd name="T10" fmla="*/ 90 w 3404"/>
              <a:gd name="T11" fmla="*/ 3025 h 3062"/>
              <a:gd name="T12" fmla="*/ 234 w 3404"/>
              <a:gd name="T13" fmla="*/ 3034 h 3062"/>
              <a:gd name="T14" fmla="*/ 2092 w 3404"/>
              <a:gd name="T15" fmla="*/ 2855 h 3062"/>
              <a:gd name="T16" fmla="*/ 2945 w 3404"/>
              <a:gd name="T17" fmla="*/ 2334 h 3062"/>
              <a:gd name="T18" fmla="*/ 3125 w 3404"/>
              <a:gd name="T19" fmla="*/ 727 h 3062"/>
              <a:gd name="T20" fmla="*/ 2846 w 3404"/>
              <a:gd name="T21" fmla="*/ 377 h 3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4" h="3062">
                <a:moveTo>
                  <a:pt x="2846" y="377"/>
                </a:moveTo>
                <a:lnTo>
                  <a:pt x="2846" y="377"/>
                </a:lnTo>
                <a:cubicBezTo>
                  <a:pt x="2577" y="143"/>
                  <a:pt x="2281" y="9"/>
                  <a:pt x="1930" y="9"/>
                </a:cubicBezTo>
                <a:cubicBezTo>
                  <a:pt x="1356" y="0"/>
                  <a:pt x="925" y="251"/>
                  <a:pt x="629" y="727"/>
                </a:cubicBezTo>
                <a:cubicBezTo>
                  <a:pt x="198" y="1391"/>
                  <a:pt x="72" y="2154"/>
                  <a:pt x="9" y="2936"/>
                </a:cubicBezTo>
                <a:cubicBezTo>
                  <a:pt x="0" y="2989"/>
                  <a:pt x="36" y="3016"/>
                  <a:pt x="90" y="3025"/>
                </a:cubicBezTo>
                <a:cubicBezTo>
                  <a:pt x="135" y="3034"/>
                  <a:pt x="189" y="3034"/>
                  <a:pt x="234" y="3034"/>
                </a:cubicBezTo>
                <a:cubicBezTo>
                  <a:pt x="862" y="3061"/>
                  <a:pt x="1482" y="3034"/>
                  <a:pt x="2092" y="2855"/>
                </a:cubicBezTo>
                <a:cubicBezTo>
                  <a:pt x="2415" y="2765"/>
                  <a:pt x="2711" y="2603"/>
                  <a:pt x="2945" y="2334"/>
                </a:cubicBezTo>
                <a:cubicBezTo>
                  <a:pt x="3322" y="1903"/>
                  <a:pt x="3403" y="1230"/>
                  <a:pt x="3125" y="727"/>
                </a:cubicBezTo>
                <a:cubicBezTo>
                  <a:pt x="3125" y="727"/>
                  <a:pt x="2963" y="476"/>
                  <a:pt x="2846" y="377"/>
                </a:cubicBezTo>
              </a:path>
            </a:pathLst>
          </a:custGeom>
          <a:solidFill>
            <a:srgbClr val="8DC641"/>
          </a:solidFill>
          <a:ln>
            <a:noFill/>
          </a:ln>
          <a:effectLst/>
        </p:spPr>
        <p:txBody>
          <a:bodyPr wrap="none" anchor="ctr"/>
          <a:lstStyle/>
          <a:p>
            <a:endParaRPr lang="es-MX"/>
          </a:p>
        </p:txBody>
      </p:sp>
      <p:sp>
        <p:nvSpPr>
          <p:cNvPr id="15" name="Freeform 285">
            <a:extLst>
              <a:ext uri="{FF2B5EF4-FFF2-40B4-BE49-F238E27FC236}">
                <a16:creationId xmlns:a16="http://schemas.microsoft.com/office/drawing/2014/main" id="{2F7D6654-92D9-4936-8825-5CA1545A1A7F}"/>
              </a:ext>
            </a:extLst>
          </p:cNvPr>
          <p:cNvSpPr>
            <a:spLocks noChangeArrowheads="1"/>
          </p:cNvSpPr>
          <p:nvPr/>
        </p:nvSpPr>
        <p:spPr bwMode="auto">
          <a:xfrm>
            <a:off x="4386073" y="1384994"/>
            <a:ext cx="2449123" cy="836342"/>
          </a:xfrm>
          <a:custGeom>
            <a:avLst/>
            <a:gdLst>
              <a:gd name="T0" fmla="*/ 72 w 4688"/>
              <a:gd name="T1" fmla="*/ 1598 h 1599"/>
              <a:gd name="T2" fmla="*/ 72 w 4688"/>
              <a:gd name="T3" fmla="*/ 1598 h 1599"/>
              <a:gd name="T4" fmla="*/ 36 w 4688"/>
              <a:gd name="T5" fmla="*/ 1580 h 1599"/>
              <a:gd name="T6" fmla="*/ 27 w 4688"/>
              <a:gd name="T7" fmla="*/ 1499 h 1599"/>
              <a:gd name="T8" fmla="*/ 2173 w 4688"/>
              <a:gd name="T9" fmla="*/ 153 h 1599"/>
              <a:gd name="T10" fmla="*/ 4660 w 4688"/>
              <a:gd name="T11" fmla="*/ 718 h 1599"/>
              <a:gd name="T12" fmla="*/ 4669 w 4688"/>
              <a:gd name="T13" fmla="*/ 799 h 1599"/>
              <a:gd name="T14" fmla="*/ 4588 w 4688"/>
              <a:gd name="T15" fmla="*/ 817 h 1599"/>
              <a:gd name="T16" fmla="*/ 2200 w 4688"/>
              <a:gd name="T17" fmla="*/ 269 h 1599"/>
              <a:gd name="T18" fmla="*/ 117 w 4688"/>
              <a:gd name="T19" fmla="*/ 1571 h 1599"/>
              <a:gd name="T20" fmla="*/ 72 w 4688"/>
              <a:gd name="T21" fmla="*/ 1598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88" h="1599">
                <a:moveTo>
                  <a:pt x="72" y="1598"/>
                </a:moveTo>
                <a:lnTo>
                  <a:pt x="72" y="1598"/>
                </a:lnTo>
                <a:cubicBezTo>
                  <a:pt x="63" y="1598"/>
                  <a:pt x="45" y="1589"/>
                  <a:pt x="36" y="1580"/>
                </a:cubicBezTo>
                <a:cubicBezTo>
                  <a:pt x="9" y="1562"/>
                  <a:pt x="0" y="1526"/>
                  <a:pt x="27" y="1499"/>
                </a:cubicBezTo>
                <a:cubicBezTo>
                  <a:pt x="539" y="781"/>
                  <a:pt x="1302" y="296"/>
                  <a:pt x="2173" y="153"/>
                </a:cubicBezTo>
                <a:cubicBezTo>
                  <a:pt x="3053" y="0"/>
                  <a:pt x="3932" y="207"/>
                  <a:pt x="4660" y="718"/>
                </a:cubicBezTo>
                <a:cubicBezTo>
                  <a:pt x="4687" y="736"/>
                  <a:pt x="4687" y="772"/>
                  <a:pt x="4669" y="799"/>
                </a:cubicBezTo>
                <a:cubicBezTo>
                  <a:pt x="4651" y="826"/>
                  <a:pt x="4615" y="835"/>
                  <a:pt x="4588" y="817"/>
                </a:cubicBezTo>
                <a:cubicBezTo>
                  <a:pt x="3888" y="323"/>
                  <a:pt x="3044" y="126"/>
                  <a:pt x="2200" y="269"/>
                </a:cubicBezTo>
                <a:cubicBezTo>
                  <a:pt x="1356" y="413"/>
                  <a:pt x="620" y="871"/>
                  <a:pt x="117" y="1571"/>
                </a:cubicBezTo>
                <a:cubicBezTo>
                  <a:pt x="108" y="1589"/>
                  <a:pt x="90" y="1598"/>
                  <a:pt x="72" y="1598"/>
                </a:cubicBezTo>
              </a:path>
            </a:pathLst>
          </a:custGeom>
          <a:solidFill>
            <a:srgbClr val="8DC641"/>
          </a:solidFill>
          <a:ln>
            <a:noFill/>
          </a:ln>
          <a:effectLst/>
        </p:spPr>
        <p:txBody>
          <a:bodyPr wrap="none" anchor="ctr"/>
          <a:lstStyle/>
          <a:p>
            <a:endParaRPr lang="es-MX"/>
          </a:p>
        </p:txBody>
      </p:sp>
      <p:sp>
        <p:nvSpPr>
          <p:cNvPr id="16" name="Freeform 288">
            <a:extLst>
              <a:ext uri="{FF2B5EF4-FFF2-40B4-BE49-F238E27FC236}">
                <a16:creationId xmlns:a16="http://schemas.microsoft.com/office/drawing/2014/main" id="{C4704226-361A-4537-8246-EB4760E56087}"/>
              </a:ext>
            </a:extLst>
          </p:cNvPr>
          <p:cNvSpPr>
            <a:spLocks noChangeArrowheads="1"/>
          </p:cNvSpPr>
          <p:nvPr/>
        </p:nvSpPr>
        <p:spPr bwMode="auto">
          <a:xfrm>
            <a:off x="4081948" y="4073731"/>
            <a:ext cx="1942249" cy="1571310"/>
          </a:xfrm>
          <a:custGeom>
            <a:avLst/>
            <a:gdLst>
              <a:gd name="T0" fmla="*/ 80 w 3717"/>
              <a:gd name="T1" fmla="*/ 1122 h 3009"/>
              <a:gd name="T2" fmla="*/ 80 w 3717"/>
              <a:gd name="T3" fmla="*/ 1122 h 3009"/>
              <a:gd name="T4" fmla="*/ 179 w 3717"/>
              <a:gd name="T5" fmla="*/ 2110 h 3009"/>
              <a:gd name="T6" fmla="*/ 1409 w 3717"/>
              <a:gd name="T7" fmla="*/ 2936 h 3009"/>
              <a:gd name="T8" fmla="*/ 3653 w 3717"/>
              <a:gd name="T9" fmla="*/ 2469 h 3009"/>
              <a:gd name="T10" fmla="*/ 3699 w 3717"/>
              <a:gd name="T11" fmla="*/ 2352 h 3009"/>
              <a:gd name="T12" fmla="*/ 3645 w 3717"/>
              <a:gd name="T13" fmla="*/ 2227 h 3009"/>
              <a:gd name="T14" fmla="*/ 2639 w 3717"/>
              <a:gd name="T15" fmla="*/ 655 h 3009"/>
              <a:gd name="T16" fmla="*/ 1786 w 3717"/>
              <a:gd name="T17" fmla="*/ 135 h 3009"/>
              <a:gd name="T18" fmla="*/ 269 w 3717"/>
              <a:gd name="T19" fmla="*/ 709 h 3009"/>
              <a:gd name="T20" fmla="*/ 80 w 3717"/>
              <a:gd name="T21" fmla="*/ 1122 h 3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17" h="3009">
                <a:moveTo>
                  <a:pt x="80" y="1122"/>
                </a:moveTo>
                <a:lnTo>
                  <a:pt x="80" y="1122"/>
                </a:lnTo>
                <a:cubicBezTo>
                  <a:pt x="0" y="1463"/>
                  <a:pt x="17" y="1796"/>
                  <a:pt x="179" y="2110"/>
                </a:cubicBezTo>
                <a:cubicBezTo>
                  <a:pt x="431" y="2613"/>
                  <a:pt x="852" y="2882"/>
                  <a:pt x="1409" y="2936"/>
                </a:cubicBezTo>
                <a:cubicBezTo>
                  <a:pt x="2199" y="3008"/>
                  <a:pt x="2935" y="2774"/>
                  <a:pt x="3653" y="2469"/>
                </a:cubicBezTo>
                <a:cubicBezTo>
                  <a:pt x="3707" y="2451"/>
                  <a:pt x="3716" y="2406"/>
                  <a:pt x="3699" y="2352"/>
                </a:cubicBezTo>
                <a:cubicBezTo>
                  <a:pt x="3680" y="2307"/>
                  <a:pt x="3663" y="2271"/>
                  <a:pt x="3645" y="2227"/>
                </a:cubicBezTo>
                <a:cubicBezTo>
                  <a:pt x="3384" y="1652"/>
                  <a:pt x="3070" y="1113"/>
                  <a:pt x="2639" y="655"/>
                </a:cubicBezTo>
                <a:cubicBezTo>
                  <a:pt x="2397" y="404"/>
                  <a:pt x="2118" y="224"/>
                  <a:pt x="1786" y="135"/>
                </a:cubicBezTo>
                <a:cubicBezTo>
                  <a:pt x="1221" y="0"/>
                  <a:pt x="592" y="234"/>
                  <a:pt x="269" y="709"/>
                </a:cubicBezTo>
                <a:cubicBezTo>
                  <a:pt x="269" y="709"/>
                  <a:pt x="116" y="970"/>
                  <a:pt x="80" y="1122"/>
                </a:cubicBezTo>
              </a:path>
            </a:pathLst>
          </a:custGeom>
          <a:solidFill>
            <a:srgbClr val="63C1D3"/>
          </a:solidFill>
          <a:ln>
            <a:noFill/>
          </a:ln>
          <a:effectLst/>
        </p:spPr>
        <p:txBody>
          <a:bodyPr wrap="none" anchor="ctr"/>
          <a:lstStyle/>
          <a:p>
            <a:endParaRPr lang="es-MX"/>
          </a:p>
        </p:txBody>
      </p:sp>
      <p:sp>
        <p:nvSpPr>
          <p:cNvPr id="17" name="Freeform 289">
            <a:extLst>
              <a:ext uri="{FF2B5EF4-FFF2-40B4-BE49-F238E27FC236}">
                <a16:creationId xmlns:a16="http://schemas.microsoft.com/office/drawing/2014/main" id="{0B9A71E1-0148-473D-9315-5CB690DEC164}"/>
              </a:ext>
            </a:extLst>
          </p:cNvPr>
          <p:cNvSpPr>
            <a:spLocks noChangeArrowheads="1"/>
          </p:cNvSpPr>
          <p:nvPr/>
        </p:nvSpPr>
        <p:spPr bwMode="auto">
          <a:xfrm>
            <a:off x="3747872" y="3232781"/>
            <a:ext cx="1575918" cy="1995241"/>
          </a:xfrm>
          <a:custGeom>
            <a:avLst/>
            <a:gdLst>
              <a:gd name="T0" fmla="*/ 2954 w 3018"/>
              <a:gd name="T1" fmla="*/ 3816 h 3817"/>
              <a:gd name="T2" fmla="*/ 2954 w 3018"/>
              <a:gd name="T3" fmla="*/ 3816 h 3817"/>
              <a:gd name="T4" fmla="*/ 2945 w 3018"/>
              <a:gd name="T5" fmla="*/ 3816 h 3817"/>
              <a:gd name="T6" fmla="*/ 754 w 3018"/>
              <a:gd name="T7" fmla="*/ 2523 h 3817"/>
              <a:gd name="T8" fmla="*/ 126 w 3018"/>
              <a:gd name="T9" fmla="*/ 63 h 3817"/>
              <a:gd name="T10" fmla="*/ 189 w 3018"/>
              <a:gd name="T11" fmla="*/ 9 h 3817"/>
              <a:gd name="T12" fmla="*/ 243 w 3018"/>
              <a:gd name="T13" fmla="*/ 72 h 3817"/>
              <a:gd name="T14" fmla="*/ 853 w 3018"/>
              <a:gd name="T15" fmla="*/ 2451 h 3817"/>
              <a:gd name="T16" fmla="*/ 2963 w 3018"/>
              <a:gd name="T17" fmla="*/ 3699 h 3817"/>
              <a:gd name="T18" fmla="*/ 3008 w 3018"/>
              <a:gd name="T19" fmla="*/ 3771 h 3817"/>
              <a:gd name="T20" fmla="*/ 2954 w 3018"/>
              <a:gd name="T21" fmla="*/ 3816 h 3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8" h="3817">
                <a:moveTo>
                  <a:pt x="2954" y="3816"/>
                </a:moveTo>
                <a:lnTo>
                  <a:pt x="2954" y="3816"/>
                </a:lnTo>
                <a:cubicBezTo>
                  <a:pt x="2945" y="3816"/>
                  <a:pt x="2945" y="3816"/>
                  <a:pt x="2945" y="3816"/>
                </a:cubicBezTo>
                <a:cubicBezTo>
                  <a:pt x="2065" y="3690"/>
                  <a:pt x="1284" y="3232"/>
                  <a:pt x="754" y="2523"/>
                </a:cubicBezTo>
                <a:cubicBezTo>
                  <a:pt x="225" y="1814"/>
                  <a:pt x="0" y="934"/>
                  <a:pt x="126" y="63"/>
                </a:cubicBezTo>
                <a:cubicBezTo>
                  <a:pt x="126" y="27"/>
                  <a:pt x="162" y="0"/>
                  <a:pt x="189" y="9"/>
                </a:cubicBezTo>
                <a:cubicBezTo>
                  <a:pt x="225" y="9"/>
                  <a:pt x="252" y="45"/>
                  <a:pt x="243" y="72"/>
                </a:cubicBezTo>
                <a:cubicBezTo>
                  <a:pt x="126" y="925"/>
                  <a:pt x="341" y="1769"/>
                  <a:pt x="853" y="2451"/>
                </a:cubicBezTo>
                <a:cubicBezTo>
                  <a:pt x="1365" y="3133"/>
                  <a:pt x="2110" y="3582"/>
                  <a:pt x="2963" y="3699"/>
                </a:cubicBezTo>
                <a:cubicBezTo>
                  <a:pt x="2990" y="3708"/>
                  <a:pt x="3017" y="3735"/>
                  <a:pt x="3008" y="3771"/>
                </a:cubicBezTo>
                <a:cubicBezTo>
                  <a:pt x="3008" y="3798"/>
                  <a:pt x="2981" y="3816"/>
                  <a:pt x="2954" y="3816"/>
                </a:cubicBezTo>
              </a:path>
            </a:pathLst>
          </a:custGeom>
          <a:solidFill>
            <a:srgbClr val="63C1D3"/>
          </a:solidFill>
          <a:ln>
            <a:noFill/>
          </a:ln>
          <a:effectLst/>
        </p:spPr>
        <p:txBody>
          <a:bodyPr wrap="none" anchor="ctr"/>
          <a:lstStyle/>
          <a:p>
            <a:endParaRPr lang="es-MX"/>
          </a:p>
        </p:txBody>
      </p:sp>
      <p:grpSp>
        <p:nvGrpSpPr>
          <p:cNvPr id="18" name="Group 26">
            <a:extLst>
              <a:ext uri="{FF2B5EF4-FFF2-40B4-BE49-F238E27FC236}">
                <a16:creationId xmlns:a16="http://schemas.microsoft.com/office/drawing/2014/main" id="{ACBD42CE-C460-4753-AA6A-307ACCF0A014}"/>
              </a:ext>
            </a:extLst>
          </p:cNvPr>
          <p:cNvGrpSpPr/>
          <p:nvPr/>
        </p:nvGrpSpPr>
        <p:grpSpPr>
          <a:xfrm>
            <a:off x="4450584" y="4460799"/>
            <a:ext cx="820214" cy="827127"/>
            <a:chOff x="6256100" y="4406950"/>
            <a:chExt cx="820214" cy="827127"/>
          </a:xfrm>
        </p:grpSpPr>
        <p:sp>
          <p:nvSpPr>
            <p:cNvPr id="19" name="Freeform 290">
              <a:extLst>
                <a:ext uri="{FF2B5EF4-FFF2-40B4-BE49-F238E27FC236}">
                  <a16:creationId xmlns:a16="http://schemas.microsoft.com/office/drawing/2014/main" id="{2512EE88-E587-46D3-86F9-3F791E0CC4B6}"/>
                </a:ext>
              </a:extLst>
            </p:cNvPr>
            <p:cNvSpPr>
              <a:spLocks noChangeArrowheads="1"/>
            </p:cNvSpPr>
            <p:nvPr/>
          </p:nvSpPr>
          <p:spPr bwMode="auto">
            <a:xfrm>
              <a:off x="6256100" y="4406950"/>
              <a:ext cx="820214" cy="827127"/>
            </a:xfrm>
            <a:custGeom>
              <a:avLst/>
              <a:gdLst>
                <a:gd name="T0" fmla="*/ 1347 w 1572"/>
                <a:gd name="T1" fmla="*/ 234 h 1581"/>
                <a:gd name="T2" fmla="*/ 1347 w 1572"/>
                <a:gd name="T3" fmla="*/ 234 h 1581"/>
                <a:gd name="T4" fmla="*/ 790 w 1572"/>
                <a:gd name="T5" fmla="*/ 0 h 1581"/>
                <a:gd name="T6" fmla="*/ 233 w 1572"/>
                <a:gd name="T7" fmla="*/ 234 h 1581"/>
                <a:gd name="T8" fmla="*/ 0 w 1572"/>
                <a:gd name="T9" fmla="*/ 790 h 1581"/>
                <a:gd name="T10" fmla="*/ 233 w 1572"/>
                <a:gd name="T11" fmla="*/ 1347 h 1581"/>
                <a:gd name="T12" fmla="*/ 781 w 1572"/>
                <a:gd name="T13" fmla="*/ 1580 h 1581"/>
                <a:gd name="T14" fmla="*/ 790 w 1572"/>
                <a:gd name="T15" fmla="*/ 1580 h 1581"/>
                <a:gd name="T16" fmla="*/ 790 w 1572"/>
                <a:gd name="T17" fmla="*/ 1580 h 1581"/>
                <a:gd name="T18" fmla="*/ 790 w 1572"/>
                <a:gd name="T19" fmla="*/ 1580 h 1581"/>
                <a:gd name="T20" fmla="*/ 1347 w 1572"/>
                <a:gd name="T21" fmla="*/ 1347 h 1581"/>
                <a:gd name="T22" fmla="*/ 1571 w 1572"/>
                <a:gd name="T23" fmla="*/ 790 h 1581"/>
                <a:gd name="T24" fmla="*/ 1347 w 1572"/>
                <a:gd name="T25" fmla="*/ 234 h 1581"/>
                <a:gd name="T26" fmla="*/ 332 w 1572"/>
                <a:gd name="T27" fmla="*/ 1284 h 1581"/>
                <a:gd name="T28" fmla="*/ 332 w 1572"/>
                <a:gd name="T29" fmla="*/ 1284 h 1581"/>
                <a:gd name="T30" fmla="*/ 332 w 1572"/>
                <a:gd name="T31" fmla="*/ 1284 h 1581"/>
                <a:gd name="T32" fmla="*/ 332 w 1572"/>
                <a:gd name="T33" fmla="*/ 1275 h 1581"/>
                <a:gd name="T34" fmla="*/ 781 w 1572"/>
                <a:gd name="T35" fmla="*/ 1131 h 1581"/>
                <a:gd name="T36" fmla="*/ 1239 w 1572"/>
                <a:gd name="T37" fmla="*/ 1284 h 1581"/>
                <a:gd name="T38" fmla="*/ 1239 w 1572"/>
                <a:gd name="T39" fmla="*/ 1284 h 1581"/>
                <a:gd name="T40" fmla="*/ 1239 w 1572"/>
                <a:gd name="T41" fmla="*/ 1293 h 1581"/>
                <a:gd name="T42" fmla="*/ 790 w 1572"/>
                <a:gd name="T43" fmla="*/ 1473 h 1581"/>
                <a:gd name="T44" fmla="*/ 772 w 1572"/>
                <a:gd name="T45" fmla="*/ 1473 h 1581"/>
                <a:gd name="T46" fmla="*/ 332 w 1572"/>
                <a:gd name="T47" fmla="*/ 1284 h 1581"/>
                <a:gd name="T48" fmla="*/ 1320 w 1572"/>
                <a:gd name="T49" fmla="*/ 1221 h 1581"/>
                <a:gd name="T50" fmla="*/ 1320 w 1572"/>
                <a:gd name="T51" fmla="*/ 1221 h 1581"/>
                <a:gd name="T52" fmla="*/ 1302 w 1572"/>
                <a:gd name="T53" fmla="*/ 1203 h 1581"/>
                <a:gd name="T54" fmla="*/ 1077 w 1572"/>
                <a:gd name="T55" fmla="*/ 1078 h 1581"/>
                <a:gd name="T56" fmla="*/ 781 w 1572"/>
                <a:gd name="T57" fmla="*/ 1024 h 1581"/>
                <a:gd name="T58" fmla="*/ 260 w 1572"/>
                <a:gd name="T59" fmla="*/ 1194 h 1581"/>
                <a:gd name="T60" fmla="*/ 251 w 1572"/>
                <a:gd name="T61" fmla="*/ 1212 h 1581"/>
                <a:gd name="T62" fmla="*/ 99 w 1572"/>
                <a:gd name="T63" fmla="*/ 790 h 1581"/>
                <a:gd name="T64" fmla="*/ 305 w 1572"/>
                <a:gd name="T65" fmla="*/ 305 h 1581"/>
                <a:gd name="T66" fmla="*/ 790 w 1572"/>
                <a:gd name="T67" fmla="*/ 108 h 1581"/>
                <a:gd name="T68" fmla="*/ 1266 w 1572"/>
                <a:gd name="T69" fmla="*/ 305 h 1581"/>
                <a:gd name="T70" fmla="*/ 1472 w 1572"/>
                <a:gd name="T71" fmla="*/ 790 h 1581"/>
                <a:gd name="T72" fmla="*/ 1320 w 1572"/>
                <a:gd name="T73" fmla="*/ 1221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72" h="1581">
                  <a:moveTo>
                    <a:pt x="1347" y="234"/>
                  </a:moveTo>
                  <a:lnTo>
                    <a:pt x="1347" y="234"/>
                  </a:lnTo>
                  <a:cubicBezTo>
                    <a:pt x="1194" y="90"/>
                    <a:pt x="996" y="0"/>
                    <a:pt x="790" y="0"/>
                  </a:cubicBezTo>
                  <a:cubicBezTo>
                    <a:pt x="574" y="0"/>
                    <a:pt x="377" y="90"/>
                    <a:pt x="233" y="234"/>
                  </a:cubicBezTo>
                  <a:cubicBezTo>
                    <a:pt x="81" y="386"/>
                    <a:pt x="0" y="584"/>
                    <a:pt x="0" y="790"/>
                  </a:cubicBezTo>
                  <a:cubicBezTo>
                    <a:pt x="0" y="1006"/>
                    <a:pt x="81" y="1203"/>
                    <a:pt x="233" y="1347"/>
                  </a:cubicBezTo>
                  <a:cubicBezTo>
                    <a:pt x="377" y="1500"/>
                    <a:pt x="565" y="1580"/>
                    <a:pt x="781" y="1580"/>
                  </a:cubicBezTo>
                  <a:cubicBezTo>
                    <a:pt x="781" y="1580"/>
                    <a:pt x="781" y="1580"/>
                    <a:pt x="790" y="1580"/>
                  </a:cubicBezTo>
                  <a:lnTo>
                    <a:pt x="790" y="1580"/>
                  </a:lnTo>
                  <a:lnTo>
                    <a:pt x="790" y="1580"/>
                  </a:lnTo>
                  <a:cubicBezTo>
                    <a:pt x="996" y="1580"/>
                    <a:pt x="1194" y="1500"/>
                    <a:pt x="1347" y="1347"/>
                  </a:cubicBezTo>
                  <a:cubicBezTo>
                    <a:pt x="1490" y="1203"/>
                    <a:pt x="1571" y="1006"/>
                    <a:pt x="1571" y="790"/>
                  </a:cubicBezTo>
                  <a:cubicBezTo>
                    <a:pt x="1571" y="584"/>
                    <a:pt x="1490" y="386"/>
                    <a:pt x="1347" y="234"/>
                  </a:cubicBezTo>
                  <a:close/>
                  <a:moveTo>
                    <a:pt x="332" y="1284"/>
                  </a:moveTo>
                  <a:lnTo>
                    <a:pt x="332" y="1284"/>
                  </a:lnTo>
                  <a:lnTo>
                    <a:pt x="332" y="1284"/>
                  </a:lnTo>
                  <a:cubicBezTo>
                    <a:pt x="332" y="1275"/>
                    <a:pt x="332" y="1275"/>
                    <a:pt x="332" y="1275"/>
                  </a:cubicBezTo>
                  <a:cubicBezTo>
                    <a:pt x="431" y="1185"/>
                    <a:pt x="601" y="1131"/>
                    <a:pt x="781" y="1131"/>
                  </a:cubicBezTo>
                  <a:cubicBezTo>
                    <a:pt x="960" y="1131"/>
                    <a:pt x="1131" y="1185"/>
                    <a:pt x="1239" y="1284"/>
                  </a:cubicBezTo>
                  <a:lnTo>
                    <a:pt x="1239" y="1284"/>
                  </a:lnTo>
                  <a:lnTo>
                    <a:pt x="1239" y="1293"/>
                  </a:lnTo>
                  <a:cubicBezTo>
                    <a:pt x="1113" y="1410"/>
                    <a:pt x="952" y="1473"/>
                    <a:pt x="790" y="1473"/>
                  </a:cubicBezTo>
                  <a:cubicBezTo>
                    <a:pt x="781" y="1473"/>
                    <a:pt x="772" y="1473"/>
                    <a:pt x="772" y="1473"/>
                  </a:cubicBezTo>
                  <a:cubicBezTo>
                    <a:pt x="601" y="1473"/>
                    <a:pt x="449" y="1401"/>
                    <a:pt x="332" y="1284"/>
                  </a:cubicBezTo>
                  <a:close/>
                  <a:moveTo>
                    <a:pt x="1320" y="1221"/>
                  </a:moveTo>
                  <a:lnTo>
                    <a:pt x="1320" y="1221"/>
                  </a:lnTo>
                  <a:cubicBezTo>
                    <a:pt x="1311" y="1212"/>
                    <a:pt x="1311" y="1212"/>
                    <a:pt x="1302" y="1203"/>
                  </a:cubicBezTo>
                  <a:cubicBezTo>
                    <a:pt x="1248" y="1149"/>
                    <a:pt x="1167" y="1104"/>
                    <a:pt x="1077" y="1078"/>
                  </a:cubicBezTo>
                  <a:cubicBezTo>
                    <a:pt x="987" y="1042"/>
                    <a:pt x="880" y="1024"/>
                    <a:pt x="781" y="1024"/>
                  </a:cubicBezTo>
                  <a:cubicBezTo>
                    <a:pt x="574" y="1024"/>
                    <a:pt x="386" y="1086"/>
                    <a:pt x="260" y="1194"/>
                  </a:cubicBezTo>
                  <a:cubicBezTo>
                    <a:pt x="260" y="1203"/>
                    <a:pt x="251" y="1203"/>
                    <a:pt x="251" y="1212"/>
                  </a:cubicBezTo>
                  <a:cubicBezTo>
                    <a:pt x="153" y="1095"/>
                    <a:pt x="99" y="943"/>
                    <a:pt x="99" y="790"/>
                  </a:cubicBezTo>
                  <a:cubicBezTo>
                    <a:pt x="99" y="611"/>
                    <a:pt x="170" y="440"/>
                    <a:pt x="305" y="305"/>
                  </a:cubicBezTo>
                  <a:cubicBezTo>
                    <a:pt x="431" y="180"/>
                    <a:pt x="601" y="108"/>
                    <a:pt x="790" y="108"/>
                  </a:cubicBezTo>
                  <a:cubicBezTo>
                    <a:pt x="969" y="108"/>
                    <a:pt x="1140" y="180"/>
                    <a:pt x="1266" y="305"/>
                  </a:cubicBezTo>
                  <a:cubicBezTo>
                    <a:pt x="1400" y="440"/>
                    <a:pt x="1472" y="611"/>
                    <a:pt x="1472" y="790"/>
                  </a:cubicBezTo>
                  <a:cubicBezTo>
                    <a:pt x="1472" y="952"/>
                    <a:pt x="1418" y="1095"/>
                    <a:pt x="1320" y="1221"/>
                  </a:cubicBezTo>
                  <a:close/>
                </a:path>
              </a:pathLst>
            </a:custGeom>
            <a:solidFill>
              <a:schemeClr val="bg1"/>
            </a:solidFill>
            <a:ln>
              <a:noFill/>
            </a:ln>
            <a:effectLst/>
          </p:spPr>
          <p:txBody>
            <a:bodyPr wrap="none" anchor="ctr"/>
            <a:lstStyle/>
            <a:p>
              <a:endParaRPr lang="es-MX"/>
            </a:p>
          </p:txBody>
        </p:sp>
        <p:sp>
          <p:nvSpPr>
            <p:cNvPr id="20" name="Freeform 291">
              <a:extLst>
                <a:ext uri="{FF2B5EF4-FFF2-40B4-BE49-F238E27FC236}">
                  <a16:creationId xmlns:a16="http://schemas.microsoft.com/office/drawing/2014/main" id="{A4D432EB-8658-4584-924E-D3719BD79037}"/>
                </a:ext>
              </a:extLst>
            </p:cNvPr>
            <p:cNvSpPr>
              <a:spLocks noChangeArrowheads="1"/>
            </p:cNvSpPr>
            <p:nvPr/>
          </p:nvSpPr>
          <p:spPr bwMode="auto">
            <a:xfrm>
              <a:off x="6449634" y="4496805"/>
              <a:ext cx="426234" cy="426234"/>
            </a:xfrm>
            <a:custGeom>
              <a:avLst/>
              <a:gdLst>
                <a:gd name="T0" fmla="*/ 413 w 818"/>
                <a:gd name="T1" fmla="*/ 0 h 818"/>
                <a:gd name="T2" fmla="*/ 413 w 818"/>
                <a:gd name="T3" fmla="*/ 0 h 818"/>
                <a:gd name="T4" fmla="*/ 0 w 818"/>
                <a:gd name="T5" fmla="*/ 404 h 818"/>
                <a:gd name="T6" fmla="*/ 413 w 818"/>
                <a:gd name="T7" fmla="*/ 817 h 818"/>
                <a:gd name="T8" fmla="*/ 817 w 818"/>
                <a:gd name="T9" fmla="*/ 404 h 818"/>
                <a:gd name="T10" fmla="*/ 413 w 818"/>
                <a:gd name="T11" fmla="*/ 0 h 818"/>
                <a:gd name="T12" fmla="*/ 413 w 818"/>
                <a:gd name="T13" fmla="*/ 709 h 818"/>
                <a:gd name="T14" fmla="*/ 413 w 818"/>
                <a:gd name="T15" fmla="*/ 709 h 818"/>
                <a:gd name="T16" fmla="*/ 108 w 818"/>
                <a:gd name="T17" fmla="*/ 404 h 818"/>
                <a:gd name="T18" fmla="*/ 413 w 818"/>
                <a:gd name="T19" fmla="*/ 108 h 818"/>
                <a:gd name="T20" fmla="*/ 709 w 818"/>
                <a:gd name="T21" fmla="*/ 404 h 818"/>
                <a:gd name="T22" fmla="*/ 413 w 818"/>
                <a:gd name="T23" fmla="*/ 709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8" h="818">
                  <a:moveTo>
                    <a:pt x="413" y="0"/>
                  </a:moveTo>
                  <a:lnTo>
                    <a:pt x="413" y="0"/>
                  </a:lnTo>
                  <a:cubicBezTo>
                    <a:pt x="188" y="0"/>
                    <a:pt x="0" y="179"/>
                    <a:pt x="0" y="404"/>
                  </a:cubicBezTo>
                  <a:cubicBezTo>
                    <a:pt x="0" y="628"/>
                    <a:pt x="188" y="817"/>
                    <a:pt x="413" y="817"/>
                  </a:cubicBezTo>
                  <a:cubicBezTo>
                    <a:pt x="637" y="817"/>
                    <a:pt x="817" y="628"/>
                    <a:pt x="817" y="404"/>
                  </a:cubicBezTo>
                  <a:cubicBezTo>
                    <a:pt x="817" y="179"/>
                    <a:pt x="637" y="0"/>
                    <a:pt x="413" y="0"/>
                  </a:cubicBezTo>
                  <a:close/>
                  <a:moveTo>
                    <a:pt x="413" y="709"/>
                  </a:moveTo>
                  <a:lnTo>
                    <a:pt x="413" y="709"/>
                  </a:lnTo>
                  <a:cubicBezTo>
                    <a:pt x="242" y="709"/>
                    <a:pt x="108" y="574"/>
                    <a:pt x="108" y="404"/>
                  </a:cubicBezTo>
                  <a:cubicBezTo>
                    <a:pt x="108" y="242"/>
                    <a:pt x="242" y="108"/>
                    <a:pt x="413" y="108"/>
                  </a:cubicBezTo>
                  <a:cubicBezTo>
                    <a:pt x="575" y="108"/>
                    <a:pt x="709" y="242"/>
                    <a:pt x="709" y="404"/>
                  </a:cubicBezTo>
                  <a:cubicBezTo>
                    <a:pt x="709" y="574"/>
                    <a:pt x="575" y="709"/>
                    <a:pt x="413" y="709"/>
                  </a:cubicBezTo>
                  <a:close/>
                </a:path>
              </a:pathLst>
            </a:custGeom>
            <a:solidFill>
              <a:schemeClr val="bg1"/>
            </a:solidFill>
            <a:ln>
              <a:noFill/>
            </a:ln>
            <a:effectLst/>
          </p:spPr>
          <p:txBody>
            <a:bodyPr wrap="none" anchor="ctr"/>
            <a:lstStyle/>
            <a:p>
              <a:endParaRPr lang="es-MX"/>
            </a:p>
          </p:txBody>
        </p:sp>
      </p:grpSp>
      <p:grpSp>
        <p:nvGrpSpPr>
          <p:cNvPr id="21" name="Group 27">
            <a:extLst>
              <a:ext uri="{FF2B5EF4-FFF2-40B4-BE49-F238E27FC236}">
                <a16:creationId xmlns:a16="http://schemas.microsoft.com/office/drawing/2014/main" id="{C8690A09-6E55-43DA-9C1D-01AA71DA2D76}"/>
              </a:ext>
            </a:extLst>
          </p:cNvPr>
          <p:cNvGrpSpPr/>
          <p:nvPr/>
        </p:nvGrpSpPr>
        <p:grpSpPr>
          <a:xfrm>
            <a:off x="6844412" y="3078415"/>
            <a:ext cx="866294" cy="1297138"/>
            <a:chOff x="8649928" y="3024566"/>
            <a:chExt cx="866294" cy="1297138"/>
          </a:xfrm>
        </p:grpSpPr>
        <p:sp>
          <p:nvSpPr>
            <p:cNvPr id="22" name="Freeform 278">
              <a:extLst>
                <a:ext uri="{FF2B5EF4-FFF2-40B4-BE49-F238E27FC236}">
                  <a16:creationId xmlns:a16="http://schemas.microsoft.com/office/drawing/2014/main" id="{6595DF1F-CC61-43C8-9955-E2426CE8C3A7}"/>
                </a:ext>
              </a:extLst>
            </p:cNvPr>
            <p:cNvSpPr>
              <a:spLocks noChangeArrowheads="1"/>
            </p:cNvSpPr>
            <p:nvPr/>
          </p:nvSpPr>
          <p:spPr bwMode="auto">
            <a:xfrm>
              <a:off x="9085380" y="4319399"/>
              <a:ext cx="2303"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5F95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3" name="Freeform 279">
              <a:extLst>
                <a:ext uri="{FF2B5EF4-FFF2-40B4-BE49-F238E27FC236}">
                  <a16:creationId xmlns:a16="http://schemas.microsoft.com/office/drawing/2014/main" id="{A1565F26-DC4B-4885-81F2-5F77BF2E6BEC}"/>
                </a:ext>
              </a:extLst>
            </p:cNvPr>
            <p:cNvSpPr>
              <a:spLocks noChangeArrowheads="1"/>
            </p:cNvSpPr>
            <p:nvPr/>
          </p:nvSpPr>
          <p:spPr bwMode="auto">
            <a:xfrm>
              <a:off x="9085380" y="4319399"/>
              <a:ext cx="2303"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5F953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4" name="Freeform 292">
              <a:extLst>
                <a:ext uri="{FF2B5EF4-FFF2-40B4-BE49-F238E27FC236}">
                  <a16:creationId xmlns:a16="http://schemas.microsoft.com/office/drawing/2014/main" id="{6E6F66DB-AC75-40E4-B5B4-48E23A948E0C}"/>
                </a:ext>
              </a:extLst>
            </p:cNvPr>
            <p:cNvSpPr>
              <a:spLocks noChangeArrowheads="1"/>
            </p:cNvSpPr>
            <p:nvPr/>
          </p:nvSpPr>
          <p:spPr bwMode="auto">
            <a:xfrm>
              <a:off x="8649928" y="3024566"/>
              <a:ext cx="866294" cy="868599"/>
            </a:xfrm>
            <a:custGeom>
              <a:avLst/>
              <a:gdLst>
                <a:gd name="T0" fmla="*/ 978 w 1660"/>
                <a:gd name="T1" fmla="*/ 1616 h 1662"/>
                <a:gd name="T2" fmla="*/ 978 w 1660"/>
                <a:gd name="T3" fmla="*/ 1616 h 1662"/>
                <a:gd name="T4" fmla="*/ 377 w 1660"/>
                <a:gd name="T5" fmla="*/ 1490 h 1662"/>
                <a:gd name="T6" fmla="*/ 44 w 1660"/>
                <a:gd name="T7" fmla="*/ 978 h 1662"/>
                <a:gd name="T8" fmla="*/ 170 w 1660"/>
                <a:gd name="T9" fmla="*/ 377 h 1662"/>
                <a:gd name="T10" fmla="*/ 682 w 1660"/>
                <a:gd name="T11" fmla="*/ 45 h 1662"/>
                <a:gd name="T12" fmla="*/ 1284 w 1660"/>
                <a:gd name="T13" fmla="*/ 162 h 1662"/>
                <a:gd name="T14" fmla="*/ 1615 w 1660"/>
                <a:gd name="T15" fmla="*/ 682 h 1662"/>
                <a:gd name="T16" fmla="*/ 1490 w 1660"/>
                <a:gd name="T17" fmla="*/ 1284 h 1662"/>
                <a:gd name="T18" fmla="*/ 978 w 1660"/>
                <a:gd name="T19" fmla="*/ 1616 h 1662"/>
                <a:gd name="T20" fmla="*/ 700 w 1660"/>
                <a:gd name="T21" fmla="*/ 143 h 1662"/>
                <a:gd name="T22" fmla="*/ 700 w 1660"/>
                <a:gd name="T23" fmla="*/ 143 h 1662"/>
                <a:gd name="T24" fmla="*/ 251 w 1660"/>
                <a:gd name="T25" fmla="*/ 440 h 1662"/>
                <a:gd name="T26" fmla="*/ 143 w 1660"/>
                <a:gd name="T27" fmla="*/ 960 h 1662"/>
                <a:gd name="T28" fmla="*/ 439 w 1660"/>
                <a:gd name="T29" fmla="*/ 1409 h 1662"/>
                <a:gd name="T30" fmla="*/ 960 w 1660"/>
                <a:gd name="T31" fmla="*/ 1517 h 1662"/>
                <a:gd name="T32" fmla="*/ 1409 w 1660"/>
                <a:gd name="T33" fmla="*/ 1221 h 1662"/>
                <a:gd name="T34" fmla="*/ 1516 w 1660"/>
                <a:gd name="T35" fmla="*/ 700 h 1662"/>
                <a:gd name="T36" fmla="*/ 1221 w 1660"/>
                <a:gd name="T37" fmla="*/ 251 h 1662"/>
                <a:gd name="T38" fmla="*/ 700 w 1660"/>
                <a:gd name="T39" fmla="*/ 143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0" h="1662">
                  <a:moveTo>
                    <a:pt x="978" y="1616"/>
                  </a:moveTo>
                  <a:lnTo>
                    <a:pt x="978" y="1616"/>
                  </a:lnTo>
                  <a:cubicBezTo>
                    <a:pt x="772" y="1661"/>
                    <a:pt x="556" y="1616"/>
                    <a:pt x="377" y="1490"/>
                  </a:cubicBezTo>
                  <a:cubicBezTo>
                    <a:pt x="206" y="1373"/>
                    <a:pt x="80" y="1194"/>
                    <a:pt x="44" y="978"/>
                  </a:cubicBezTo>
                  <a:cubicBezTo>
                    <a:pt x="0" y="772"/>
                    <a:pt x="44" y="557"/>
                    <a:pt x="170" y="377"/>
                  </a:cubicBezTo>
                  <a:cubicBezTo>
                    <a:pt x="287" y="197"/>
                    <a:pt x="466" y="81"/>
                    <a:pt x="682" y="45"/>
                  </a:cubicBezTo>
                  <a:cubicBezTo>
                    <a:pt x="889" y="0"/>
                    <a:pt x="1104" y="45"/>
                    <a:pt x="1284" y="162"/>
                  </a:cubicBezTo>
                  <a:cubicBezTo>
                    <a:pt x="1463" y="287"/>
                    <a:pt x="1579" y="467"/>
                    <a:pt x="1615" y="682"/>
                  </a:cubicBezTo>
                  <a:cubicBezTo>
                    <a:pt x="1659" y="889"/>
                    <a:pt x="1615" y="1104"/>
                    <a:pt x="1490" y="1284"/>
                  </a:cubicBezTo>
                  <a:cubicBezTo>
                    <a:pt x="1373" y="1454"/>
                    <a:pt x="1194" y="1580"/>
                    <a:pt x="978" y="1616"/>
                  </a:cubicBezTo>
                  <a:close/>
                  <a:moveTo>
                    <a:pt x="700" y="143"/>
                  </a:moveTo>
                  <a:lnTo>
                    <a:pt x="700" y="143"/>
                  </a:lnTo>
                  <a:cubicBezTo>
                    <a:pt x="520" y="179"/>
                    <a:pt x="359" y="278"/>
                    <a:pt x="251" y="440"/>
                  </a:cubicBezTo>
                  <a:cubicBezTo>
                    <a:pt x="152" y="592"/>
                    <a:pt x="107" y="772"/>
                    <a:pt x="143" y="960"/>
                  </a:cubicBezTo>
                  <a:cubicBezTo>
                    <a:pt x="179" y="1140"/>
                    <a:pt x="287" y="1301"/>
                    <a:pt x="439" y="1409"/>
                  </a:cubicBezTo>
                  <a:cubicBezTo>
                    <a:pt x="592" y="1508"/>
                    <a:pt x="781" y="1553"/>
                    <a:pt x="960" y="1517"/>
                  </a:cubicBezTo>
                  <a:cubicBezTo>
                    <a:pt x="1149" y="1481"/>
                    <a:pt x="1301" y="1373"/>
                    <a:pt x="1409" y="1221"/>
                  </a:cubicBezTo>
                  <a:cubicBezTo>
                    <a:pt x="1516" y="1068"/>
                    <a:pt x="1552" y="880"/>
                    <a:pt x="1516" y="700"/>
                  </a:cubicBezTo>
                  <a:cubicBezTo>
                    <a:pt x="1481" y="511"/>
                    <a:pt x="1373" y="359"/>
                    <a:pt x="1221" y="251"/>
                  </a:cubicBezTo>
                  <a:cubicBezTo>
                    <a:pt x="1068" y="143"/>
                    <a:pt x="879" y="108"/>
                    <a:pt x="700" y="143"/>
                  </a:cubicBezTo>
                  <a:close/>
                </a:path>
              </a:pathLst>
            </a:custGeom>
            <a:solidFill>
              <a:schemeClr val="bg1"/>
            </a:solidFill>
            <a:ln>
              <a:noFill/>
            </a:ln>
            <a:effectLst/>
          </p:spPr>
          <p:txBody>
            <a:bodyPr wrap="none" anchor="ctr"/>
            <a:lstStyle/>
            <a:p>
              <a:endParaRPr lang="es-MX"/>
            </a:p>
          </p:txBody>
        </p:sp>
        <p:sp>
          <p:nvSpPr>
            <p:cNvPr id="25" name="Freeform 293">
              <a:extLst>
                <a:ext uri="{FF2B5EF4-FFF2-40B4-BE49-F238E27FC236}">
                  <a16:creationId xmlns:a16="http://schemas.microsoft.com/office/drawing/2014/main" id="{F4DB5489-5C27-4076-AD99-5658620A56D8}"/>
                </a:ext>
              </a:extLst>
            </p:cNvPr>
            <p:cNvSpPr>
              <a:spLocks noChangeArrowheads="1"/>
            </p:cNvSpPr>
            <p:nvPr/>
          </p:nvSpPr>
          <p:spPr bwMode="auto">
            <a:xfrm>
              <a:off x="8891846" y="3174324"/>
              <a:ext cx="389371" cy="343291"/>
            </a:xfrm>
            <a:custGeom>
              <a:avLst/>
              <a:gdLst>
                <a:gd name="T0" fmla="*/ 728 w 747"/>
                <a:gd name="T1" fmla="*/ 90 h 656"/>
                <a:gd name="T2" fmla="*/ 728 w 747"/>
                <a:gd name="T3" fmla="*/ 90 h 656"/>
                <a:gd name="T4" fmla="*/ 404 w 747"/>
                <a:gd name="T5" fmla="*/ 557 h 656"/>
                <a:gd name="T6" fmla="*/ 368 w 747"/>
                <a:gd name="T7" fmla="*/ 593 h 656"/>
                <a:gd name="T8" fmla="*/ 72 w 747"/>
                <a:gd name="T9" fmla="*/ 646 h 656"/>
                <a:gd name="T10" fmla="*/ 9 w 747"/>
                <a:gd name="T11" fmla="*/ 602 h 656"/>
                <a:gd name="T12" fmla="*/ 54 w 747"/>
                <a:gd name="T13" fmla="*/ 548 h 656"/>
                <a:gd name="T14" fmla="*/ 324 w 747"/>
                <a:gd name="T15" fmla="*/ 494 h 656"/>
                <a:gd name="T16" fmla="*/ 638 w 747"/>
                <a:gd name="T17" fmla="*/ 27 h 656"/>
                <a:gd name="T18" fmla="*/ 710 w 747"/>
                <a:gd name="T19" fmla="*/ 18 h 656"/>
                <a:gd name="T20" fmla="*/ 728 w 747"/>
                <a:gd name="T21" fmla="*/ 9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7" h="656">
                  <a:moveTo>
                    <a:pt x="728" y="90"/>
                  </a:moveTo>
                  <a:lnTo>
                    <a:pt x="728" y="90"/>
                  </a:lnTo>
                  <a:cubicBezTo>
                    <a:pt x="404" y="557"/>
                    <a:pt x="404" y="557"/>
                    <a:pt x="404" y="557"/>
                  </a:cubicBezTo>
                  <a:cubicBezTo>
                    <a:pt x="395" y="575"/>
                    <a:pt x="387" y="584"/>
                    <a:pt x="368" y="593"/>
                  </a:cubicBezTo>
                  <a:cubicBezTo>
                    <a:pt x="72" y="646"/>
                    <a:pt x="72" y="646"/>
                    <a:pt x="72" y="646"/>
                  </a:cubicBezTo>
                  <a:cubicBezTo>
                    <a:pt x="45" y="655"/>
                    <a:pt x="18" y="638"/>
                    <a:pt x="9" y="602"/>
                  </a:cubicBezTo>
                  <a:cubicBezTo>
                    <a:pt x="0" y="575"/>
                    <a:pt x="18" y="548"/>
                    <a:pt x="54" y="548"/>
                  </a:cubicBezTo>
                  <a:cubicBezTo>
                    <a:pt x="324" y="494"/>
                    <a:pt x="324" y="494"/>
                    <a:pt x="324" y="494"/>
                  </a:cubicBezTo>
                  <a:cubicBezTo>
                    <a:pt x="638" y="27"/>
                    <a:pt x="638" y="27"/>
                    <a:pt x="638" y="27"/>
                  </a:cubicBezTo>
                  <a:cubicBezTo>
                    <a:pt x="656" y="9"/>
                    <a:pt x="692" y="0"/>
                    <a:pt x="710" y="18"/>
                  </a:cubicBezTo>
                  <a:cubicBezTo>
                    <a:pt x="737" y="36"/>
                    <a:pt x="746" y="63"/>
                    <a:pt x="728" y="90"/>
                  </a:cubicBezTo>
                </a:path>
              </a:pathLst>
            </a:custGeom>
            <a:solidFill>
              <a:schemeClr val="bg1"/>
            </a:solidFill>
            <a:ln>
              <a:noFill/>
            </a:ln>
            <a:effectLst/>
          </p:spPr>
          <p:txBody>
            <a:bodyPr wrap="none" anchor="ctr"/>
            <a:lstStyle/>
            <a:p>
              <a:endParaRPr lang="es-MX"/>
            </a:p>
          </p:txBody>
        </p:sp>
      </p:grpSp>
      <p:grpSp>
        <p:nvGrpSpPr>
          <p:cNvPr id="26" name="Group 28">
            <a:extLst>
              <a:ext uri="{FF2B5EF4-FFF2-40B4-BE49-F238E27FC236}">
                <a16:creationId xmlns:a16="http://schemas.microsoft.com/office/drawing/2014/main" id="{D371D8E9-48AD-4138-910C-0EB8D2CA2356}"/>
              </a:ext>
            </a:extLst>
          </p:cNvPr>
          <p:cNvGrpSpPr/>
          <p:nvPr/>
        </p:nvGrpSpPr>
        <p:grpSpPr>
          <a:xfrm>
            <a:off x="4508183" y="1419554"/>
            <a:ext cx="1108213" cy="942326"/>
            <a:chOff x="6313699" y="1365705"/>
            <a:chExt cx="1108213" cy="942326"/>
          </a:xfrm>
        </p:grpSpPr>
        <p:sp>
          <p:nvSpPr>
            <p:cNvPr id="27" name="Freeform 282">
              <a:extLst>
                <a:ext uri="{FF2B5EF4-FFF2-40B4-BE49-F238E27FC236}">
                  <a16:creationId xmlns:a16="http://schemas.microsoft.com/office/drawing/2014/main" id="{8EA760EE-DC1F-42ED-A3D2-4DF5588A57F0}"/>
                </a:ext>
              </a:extLst>
            </p:cNvPr>
            <p:cNvSpPr>
              <a:spLocks noChangeArrowheads="1"/>
            </p:cNvSpPr>
            <p:nvPr/>
          </p:nvSpPr>
          <p:spPr bwMode="auto">
            <a:xfrm>
              <a:off x="7419607" y="1365705"/>
              <a:ext cx="2305"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3A668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8" name="Freeform 283">
              <a:extLst>
                <a:ext uri="{FF2B5EF4-FFF2-40B4-BE49-F238E27FC236}">
                  <a16:creationId xmlns:a16="http://schemas.microsoft.com/office/drawing/2014/main" id="{C2269B2F-1ACD-4EB5-8051-B50EAB204212}"/>
                </a:ext>
              </a:extLst>
            </p:cNvPr>
            <p:cNvSpPr>
              <a:spLocks noChangeArrowheads="1"/>
            </p:cNvSpPr>
            <p:nvPr/>
          </p:nvSpPr>
          <p:spPr bwMode="auto">
            <a:xfrm>
              <a:off x="7419607" y="1365705"/>
              <a:ext cx="2305"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3A66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9" name="Freeform 294">
              <a:extLst>
                <a:ext uri="{FF2B5EF4-FFF2-40B4-BE49-F238E27FC236}">
                  <a16:creationId xmlns:a16="http://schemas.microsoft.com/office/drawing/2014/main" id="{8B0CC4F4-3A0D-47CF-AD91-8278F6774925}"/>
                </a:ext>
              </a:extLst>
            </p:cNvPr>
            <p:cNvSpPr>
              <a:spLocks noChangeArrowheads="1"/>
            </p:cNvSpPr>
            <p:nvPr/>
          </p:nvSpPr>
          <p:spPr bwMode="auto">
            <a:xfrm>
              <a:off x="6313699" y="1467080"/>
              <a:ext cx="840951" cy="840951"/>
            </a:xfrm>
            <a:custGeom>
              <a:avLst/>
              <a:gdLst>
                <a:gd name="T0" fmla="*/ 800 w 1609"/>
                <a:gd name="T1" fmla="*/ 1607 h 1608"/>
                <a:gd name="T2" fmla="*/ 800 w 1609"/>
                <a:gd name="T3" fmla="*/ 1607 h 1608"/>
                <a:gd name="T4" fmla="*/ 234 w 1609"/>
                <a:gd name="T5" fmla="*/ 1374 h 1608"/>
                <a:gd name="T6" fmla="*/ 0 w 1609"/>
                <a:gd name="T7" fmla="*/ 808 h 1608"/>
                <a:gd name="T8" fmla="*/ 234 w 1609"/>
                <a:gd name="T9" fmla="*/ 243 h 1608"/>
                <a:gd name="T10" fmla="*/ 800 w 1609"/>
                <a:gd name="T11" fmla="*/ 0 h 1608"/>
                <a:gd name="T12" fmla="*/ 1374 w 1609"/>
                <a:gd name="T13" fmla="*/ 243 h 1608"/>
                <a:gd name="T14" fmla="*/ 1608 w 1609"/>
                <a:gd name="T15" fmla="*/ 808 h 1608"/>
                <a:gd name="T16" fmla="*/ 1374 w 1609"/>
                <a:gd name="T17" fmla="*/ 1374 h 1608"/>
                <a:gd name="T18" fmla="*/ 800 w 1609"/>
                <a:gd name="T19" fmla="*/ 1607 h 1608"/>
                <a:gd name="T20" fmla="*/ 800 w 1609"/>
                <a:gd name="T21" fmla="*/ 108 h 1608"/>
                <a:gd name="T22" fmla="*/ 800 w 1609"/>
                <a:gd name="T23" fmla="*/ 108 h 1608"/>
                <a:gd name="T24" fmla="*/ 306 w 1609"/>
                <a:gd name="T25" fmla="*/ 315 h 1608"/>
                <a:gd name="T26" fmla="*/ 108 w 1609"/>
                <a:gd name="T27" fmla="*/ 808 h 1608"/>
                <a:gd name="T28" fmla="*/ 306 w 1609"/>
                <a:gd name="T29" fmla="*/ 1302 h 1608"/>
                <a:gd name="T30" fmla="*/ 800 w 1609"/>
                <a:gd name="T31" fmla="*/ 1508 h 1608"/>
                <a:gd name="T32" fmla="*/ 1293 w 1609"/>
                <a:gd name="T33" fmla="*/ 1302 h 1608"/>
                <a:gd name="T34" fmla="*/ 1500 w 1609"/>
                <a:gd name="T35" fmla="*/ 808 h 1608"/>
                <a:gd name="T36" fmla="*/ 1293 w 1609"/>
                <a:gd name="T37" fmla="*/ 315 h 1608"/>
                <a:gd name="T38" fmla="*/ 800 w 1609"/>
                <a:gd name="T39" fmla="*/ 108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9" h="1608">
                  <a:moveTo>
                    <a:pt x="800" y="1607"/>
                  </a:moveTo>
                  <a:lnTo>
                    <a:pt x="800" y="1607"/>
                  </a:lnTo>
                  <a:cubicBezTo>
                    <a:pt x="593" y="1607"/>
                    <a:pt x="387" y="1527"/>
                    <a:pt x="234" y="1374"/>
                  </a:cubicBezTo>
                  <a:cubicBezTo>
                    <a:pt x="81" y="1221"/>
                    <a:pt x="0" y="1024"/>
                    <a:pt x="0" y="808"/>
                  </a:cubicBezTo>
                  <a:cubicBezTo>
                    <a:pt x="0" y="593"/>
                    <a:pt x="81" y="386"/>
                    <a:pt x="234" y="243"/>
                  </a:cubicBezTo>
                  <a:cubicBezTo>
                    <a:pt x="387" y="90"/>
                    <a:pt x="593" y="0"/>
                    <a:pt x="800" y="0"/>
                  </a:cubicBezTo>
                  <a:cubicBezTo>
                    <a:pt x="1015" y="0"/>
                    <a:pt x="1221" y="90"/>
                    <a:pt x="1374" y="243"/>
                  </a:cubicBezTo>
                  <a:cubicBezTo>
                    <a:pt x="1527" y="386"/>
                    <a:pt x="1608" y="593"/>
                    <a:pt x="1608" y="808"/>
                  </a:cubicBezTo>
                  <a:cubicBezTo>
                    <a:pt x="1608" y="1024"/>
                    <a:pt x="1527" y="1221"/>
                    <a:pt x="1374" y="1374"/>
                  </a:cubicBezTo>
                  <a:cubicBezTo>
                    <a:pt x="1221" y="1527"/>
                    <a:pt x="1015" y="1607"/>
                    <a:pt x="800" y="1607"/>
                  </a:cubicBezTo>
                  <a:close/>
                  <a:moveTo>
                    <a:pt x="800" y="108"/>
                  </a:moveTo>
                  <a:lnTo>
                    <a:pt x="800" y="108"/>
                  </a:lnTo>
                  <a:cubicBezTo>
                    <a:pt x="620" y="108"/>
                    <a:pt x="441" y="180"/>
                    <a:pt x="306" y="315"/>
                  </a:cubicBezTo>
                  <a:cubicBezTo>
                    <a:pt x="180" y="449"/>
                    <a:pt x="108" y="620"/>
                    <a:pt x="108" y="808"/>
                  </a:cubicBezTo>
                  <a:cubicBezTo>
                    <a:pt x="108" y="997"/>
                    <a:pt x="180" y="1167"/>
                    <a:pt x="306" y="1302"/>
                  </a:cubicBezTo>
                  <a:cubicBezTo>
                    <a:pt x="441" y="1437"/>
                    <a:pt x="620" y="1508"/>
                    <a:pt x="800" y="1508"/>
                  </a:cubicBezTo>
                  <a:cubicBezTo>
                    <a:pt x="988" y="1508"/>
                    <a:pt x="1168" y="1437"/>
                    <a:pt x="1293" y="1302"/>
                  </a:cubicBezTo>
                  <a:cubicBezTo>
                    <a:pt x="1428" y="1167"/>
                    <a:pt x="1500" y="997"/>
                    <a:pt x="1500" y="808"/>
                  </a:cubicBezTo>
                  <a:cubicBezTo>
                    <a:pt x="1500" y="620"/>
                    <a:pt x="1428" y="449"/>
                    <a:pt x="1293" y="315"/>
                  </a:cubicBezTo>
                  <a:cubicBezTo>
                    <a:pt x="1168" y="180"/>
                    <a:pt x="988" y="108"/>
                    <a:pt x="800" y="108"/>
                  </a:cubicBezTo>
                  <a:close/>
                </a:path>
              </a:pathLst>
            </a:custGeom>
            <a:solidFill>
              <a:schemeClr val="bg1"/>
            </a:solidFill>
            <a:ln>
              <a:noFill/>
            </a:ln>
            <a:effectLst/>
          </p:spPr>
          <p:txBody>
            <a:bodyPr wrap="none" anchor="ctr"/>
            <a:lstStyle/>
            <a:p>
              <a:endParaRPr lang="es-MX"/>
            </a:p>
          </p:txBody>
        </p:sp>
        <p:sp>
          <p:nvSpPr>
            <p:cNvPr id="30" name="Freeform 295">
              <a:extLst>
                <a:ext uri="{FF2B5EF4-FFF2-40B4-BE49-F238E27FC236}">
                  <a16:creationId xmlns:a16="http://schemas.microsoft.com/office/drawing/2014/main" id="{4F592298-8966-4351-9CEF-B9F2F3BD5860}"/>
                </a:ext>
              </a:extLst>
            </p:cNvPr>
            <p:cNvSpPr>
              <a:spLocks noChangeArrowheads="1"/>
            </p:cNvSpPr>
            <p:nvPr/>
          </p:nvSpPr>
          <p:spPr bwMode="auto">
            <a:xfrm>
              <a:off x="6468066" y="1628358"/>
              <a:ext cx="520698" cy="440060"/>
            </a:xfrm>
            <a:custGeom>
              <a:avLst/>
              <a:gdLst>
                <a:gd name="T0" fmla="*/ 978 w 997"/>
                <a:gd name="T1" fmla="*/ 80 h 844"/>
                <a:gd name="T2" fmla="*/ 978 w 997"/>
                <a:gd name="T3" fmla="*/ 80 h 844"/>
                <a:gd name="T4" fmla="*/ 377 w 997"/>
                <a:gd name="T5" fmla="*/ 826 h 844"/>
                <a:gd name="T6" fmla="*/ 377 w 997"/>
                <a:gd name="T7" fmla="*/ 826 h 844"/>
                <a:gd name="T8" fmla="*/ 377 w 997"/>
                <a:gd name="T9" fmla="*/ 834 h 844"/>
                <a:gd name="T10" fmla="*/ 377 w 997"/>
                <a:gd name="T11" fmla="*/ 834 h 844"/>
                <a:gd name="T12" fmla="*/ 368 w 997"/>
                <a:gd name="T13" fmla="*/ 834 h 844"/>
                <a:gd name="T14" fmla="*/ 368 w 997"/>
                <a:gd name="T15" fmla="*/ 834 h 844"/>
                <a:gd name="T16" fmla="*/ 368 w 997"/>
                <a:gd name="T17" fmla="*/ 834 h 844"/>
                <a:gd name="T18" fmla="*/ 359 w 997"/>
                <a:gd name="T19" fmla="*/ 834 h 844"/>
                <a:gd name="T20" fmla="*/ 359 w 997"/>
                <a:gd name="T21" fmla="*/ 843 h 844"/>
                <a:gd name="T22" fmla="*/ 359 w 997"/>
                <a:gd name="T23" fmla="*/ 843 h 844"/>
                <a:gd name="T24" fmla="*/ 350 w 997"/>
                <a:gd name="T25" fmla="*/ 843 h 844"/>
                <a:gd name="T26" fmla="*/ 350 w 997"/>
                <a:gd name="T27" fmla="*/ 843 h 844"/>
                <a:gd name="T28" fmla="*/ 350 w 997"/>
                <a:gd name="T29" fmla="*/ 843 h 844"/>
                <a:gd name="T30" fmla="*/ 350 w 997"/>
                <a:gd name="T31" fmla="*/ 843 h 844"/>
                <a:gd name="T32" fmla="*/ 350 w 997"/>
                <a:gd name="T33" fmla="*/ 843 h 844"/>
                <a:gd name="T34" fmla="*/ 350 w 997"/>
                <a:gd name="T35" fmla="*/ 843 h 844"/>
                <a:gd name="T36" fmla="*/ 341 w 997"/>
                <a:gd name="T37" fmla="*/ 843 h 844"/>
                <a:gd name="T38" fmla="*/ 341 w 997"/>
                <a:gd name="T39" fmla="*/ 843 h 844"/>
                <a:gd name="T40" fmla="*/ 341 w 997"/>
                <a:gd name="T41" fmla="*/ 843 h 844"/>
                <a:gd name="T42" fmla="*/ 341 w 997"/>
                <a:gd name="T43" fmla="*/ 843 h 844"/>
                <a:gd name="T44" fmla="*/ 341 w 997"/>
                <a:gd name="T45" fmla="*/ 843 h 844"/>
                <a:gd name="T46" fmla="*/ 332 w 997"/>
                <a:gd name="T47" fmla="*/ 834 h 844"/>
                <a:gd name="T48" fmla="*/ 332 w 997"/>
                <a:gd name="T49" fmla="*/ 834 h 844"/>
                <a:gd name="T50" fmla="*/ 323 w 997"/>
                <a:gd name="T51" fmla="*/ 834 h 844"/>
                <a:gd name="T52" fmla="*/ 323 w 997"/>
                <a:gd name="T53" fmla="*/ 834 h 844"/>
                <a:gd name="T54" fmla="*/ 323 w 997"/>
                <a:gd name="T55" fmla="*/ 834 h 844"/>
                <a:gd name="T56" fmla="*/ 314 w 997"/>
                <a:gd name="T57" fmla="*/ 834 h 844"/>
                <a:gd name="T58" fmla="*/ 314 w 997"/>
                <a:gd name="T59" fmla="*/ 826 h 844"/>
                <a:gd name="T60" fmla="*/ 314 w 997"/>
                <a:gd name="T61" fmla="*/ 826 h 844"/>
                <a:gd name="T62" fmla="*/ 18 w 997"/>
                <a:gd name="T63" fmla="*/ 529 h 844"/>
                <a:gd name="T64" fmla="*/ 18 w 997"/>
                <a:gd name="T65" fmla="*/ 466 h 844"/>
                <a:gd name="T66" fmla="*/ 90 w 997"/>
                <a:gd name="T67" fmla="*/ 466 h 844"/>
                <a:gd name="T68" fmla="*/ 341 w 997"/>
                <a:gd name="T69" fmla="*/ 727 h 844"/>
                <a:gd name="T70" fmla="*/ 907 w 997"/>
                <a:gd name="T71" fmla="*/ 26 h 844"/>
                <a:gd name="T72" fmla="*/ 978 w 997"/>
                <a:gd name="T73" fmla="*/ 17 h 844"/>
                <a:gd name="T74" fmla="*/ 978 w 997"/>
                <a:gd name="T75" fmla="*/ 8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7" h="844">
                  <a:moveTo>
                    <a:pt x="978" y="80"/>
                  </a:moveTo>
                  <a:lnTo>
                    <a:pt x="978" y="80"/>
                  </a:lnTo>
                  <a:cubicBezTo>
                    <a:pt x="377" y="826"/>
                    <a:pt x="377" y="826"/>
                    <a:pt x="377" y="826"/>
                  </a:cubicBezTo>
                  <a:lnTo>
                    <a:pt x="377" y="826"/>
                  </a:lnTo>
                  <a:lnTo>
                    <a:pt x="377" y="834"/>
                  </a:lnTo>
                  <a:lnTo>
                    <a:pt x="377" y="834"/>
                  </a:lnTo>
                  <a:cubicBezTo>
                    <a:pt x="368" y="834"/>
                    <a:pt x="368" y="834"/>
                    <a:pt x="368" y="834"/>
                  </a:cubicBezTo>
                  <a:lnTo>
                    <a:pt x="368" y="834"/>
                  </a:lnTo>
                  <a:lnTo>
                    <a:pt x="368" y="834"/>
                  </a:lnTo>
                  <a:cubicBezTo>
                    <a:pt x="359" y="834"/>
                    <a:pt x="359" y="834"/>
                    <a:pt x="359" y="834"/>
                  </a:cubicBezTo>
                  <a:cubicBezTo>
                    <a:pt x="359" y="834"/>
                    <a:pt x="359" y="834"/>
                    <a:pt x="359" y="843"/>
                  </a:cubicBezTo>
                  <a:lnTo>
                    <a:pt x="359" y="843"/>
                  </a:lnTo>
                  <a:lnTo>
                    <a:pt x="350" y="843"/>
                  </a:lnTo>
                  <a:lnTo>
                    <a:pt x="350" y="843"/>
                  </a:lnTo>
                  <a:lnTo>
                    <a:pt x="350" y="843"/>
                  </a:lnTo>
                  <a:lnTo>
                    <a:pt x="350" y="843"/>
                  </a:lnTo>
                  <a:lnTo>
                    <a:pt x="350" y="843"/>
                  </a:lnTo>
                  <a:lnTo>
                    <a:pt x="350" y="843"/>
                  </a:lnTo>
                  <a:cubicBezTo>
                    <a:pt x="350" y="843"/>
                    <a:pt x="350" y="843"/>
                    <a:pt x="341" y="843"/>
                  </a:cubicBezTo>
                  <a:lnTo>
                    <a:pt x="341" y="843"/>
                  </a:lnTo>
                  <a:lnTo>
                    <a:pt x="341" y="843"/>
                  </a:lnTo>
                  <a:lnTo>
                    <a:pt x="341" y="843"/>
                  </a:lnTo>
                  <a:lnTo>
                    <a:pt x="341" y="843"/>
                  </a:lnTo>
                  <a:cubicBezTo>
                    <a:pt x="332" y="843"/>
                    <a:pt x="332" y="834"/>
                    <a:pt x="332" y="834"/>
                  </a:cubicBezTo>
                  <a:lnTo>
                    <a:pt x="332" y="834"/>
                  </a:lnTo>
                  <a:cubicBezTo>
                    <a:pt x="323" y="834"/>
                    <a:pt x="323" y="834"/>
                    <a:pt x="323" y="834"/>
                  </a:cubicBezTo>
                  <a:lnTo>
                    <a:pt x="323" y="834"/>
                  </a:lnTo>
                  <a:lnTo>
                    <a:pt x="323" y="834"/>
                  </a:lnTo>
                  <a:cubicBezTo>
                    <a:pt x="323" y="834"/>
                    <a:pt x="323" y="834"/>
                    <a:pt x="314" y="834"/>
                  </a:cubicBezTo>
                  <a:lnTo>
                    <a:pt x="314" y="826"/>
                  </a:lnTo>
                  <a:lnTo>
                    <a:pt x="314" y="826"/>
                  </a:lnTo>
                  <a:cubicBezTo>
                    <a:pt x="18" y="529"/>
                    <a:pt x="18" y="529"/>
                    <a:pt x="18" y="529"/>
                  </a:cubicBezTo>
                  <a:cubicBezTo>
                    <a:pt x="0" y="511"/>
                    <a:pt x="0" y="484"/>
                    <a:pt x="18" y="466"/>
                  </a:cubicBezTo>
                  <a:cubicBezTo>
                    <a:pt x="36" y="448"/>
                    <a:pt x="72" y="448"/>
                    <a:pt x="90" y="466"/>
                  </a:cubicBezTo>
                  <a:cubicBezTo>
                    <a:pt x="341" y="727"/>
                    <a:pt x="341" y="727"/>
                    <a:pt x="341" y="727"/>
                  </a:cubicBezTo>
                  <a:cubicBezTo>
                    <a:pt x="907" y="26"/>
                    <a:pt x="907" y="26"/>
                    <a:pt x="907" y="26"/>
                  </a:cubicBezTo>
                  <a:cubicBezTo>
                    <a:pt x="924" y="0"/>
                    <a:pt x="951" y="0"/>
                    <a:pt x="978" y="17"/>
                  </a:cubicBezTo>
                  <a:cubicBezTo>
                    <a:pt x="996" y="36"/>
                    <a:pt x="996" y="62"/>
                    <a:pt x="978" y="80"/>
                  </a:cubicBezTo>
                </a:path>
              </a:pathLst>
            </a:custGeom>
            <a:solidFill>
              <a:schemeClr val="bg1"/>
            </a:solidFill>
            <a:ln>
              <a:noFill/>
            </a:ln>
            <a:effectLst/>
          </p:spPr>
          <p:txBody>
            <a:bodyPr wrap="none" anchor="ctr"/>
            <a:lstStyle/>
            <a:p>
              <a:endParaRPr lang="es-MX"/>
            </a:p>
          </p:txBody>
        </p:sp>
      </p:grpSp>
      <p:sp>
        <p:nvSpPr>
          <p:cNvPr id="31" name="Text Placeholder 13">
            <a:extLst>
              <a:ext uri="{FF2B5EF4-FFF2-40B4-BE49-F238E27FC236}">
                <a16:creationId xmlns:a16="http://schemas.microsoft.com/office/drawing/2014/main" id="{8BD487A7-454F-4099-BF89-91C8D9FAA787}"/>
              </a:ext>
            </a:extLst>
          </p:cNvPr>
          <p:cNvSpPr txBox="1">
            <a:spLocks/>
          </p:cNvSpPr>
          <p:nvPr/>
        </p:nvSpPr>
        <p:spPr>
          <a:xfrm>
            <a:off x="417269" y="1677135"/>
            <a:ext cx="2302577" cy="339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DC641"/>
                </a:solidFill>
                <a:latin typeface="Calibri" panose="020F0502020204030204" pitchFamily="34" charset="0"/>
                <a:cs typeface="Calibri" panose="020F0502020204030204" pitchFamily="34" charset="0"/>
              </a:rPr>
              <a:t>Stressabbau </a:t>
            </a:r>
          </a:p>
        </p:txBody>
      </p:sp>
      <p:sp>
        <p:nvSpPr>
          <p:cNvPr id="32" name="Text Placeholder 4">
            <a:extLst>
              <a:ext uri="{FF2B5EF4-FFF2-40B4-BE49-F238E27FC236}">
                <a16:creationId xmlns:a16="http://schemas.microsoft.com/office/drawing/2014/main" id="{5571BDF4-BE72-4AD7-8385-FC0E2220FC59}"/>
              </a:ext>
            </a:extLst>
          </p:cNvPr>
          <p:cNvSpPr txBox="1">
            <a:spLocks/>
          </p:cNvSpPr>
          <p:nvPr/>
        </p:nvSpPr>
        <p:spPr>
          <a:xfrm>
            <a:off x="584596" y="2115628"/>
            <a:ext cx="31632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0000"/>
                </a:solidFill>
                <a:latin typeface="Calibri" panose="020F0502020204030204" pitchFamily="34" charset="0"/>
                <a:cs typeface="Calibri" panose="020F0502020204030204" pitchFamily="34" charset="0"/>
              </a:rPr>
              <a:t>eine wichtige Rolle bei der Aufrechterhaltung des Wohlbefindens der Tiere; dies kann durch die Schaffung eines stressarmen Umfelds durch sachgemäße Handhabung, die Bereitstellung angemessener Unterstände und die Anwendung von Rotationsweideverfahren gewährleistet werden</a:t>
            </a:r>
          </a:p>
          <a:p>
            <a:pPr marL="0" indent="0">
              <a:buNone/>
            </a:pPr>
            <a:endParaRPr lang="en-US" sz="2000" dirty="0">
              <a:solidFill>
                <a:srgbClr val="000000"/>
              </a:solidFill>
              <a:latin typeface="Calibri" panose="020F0502020204030204" pitchFamily="34" charset="0"/>
              <a:cs typeface="Calibri" panose="020F0502020204030204" pitchFamily="34" charset="0"/>
            </a:endParaRPr>
          </a:p>
        </p:txBody>
      </p:sp>
      <p:sp>
        <p:nvSpPr>
          <p:cNvPr id="33" name="Line 1">
            <a:extLst>
              <a:ext uri="{FF2B5EF4-FFF2-40B4-BE49-F238E27FC236}">
                <a16:creationId xmlns:a16="http://schemas.microsoft.com/office/drawing/2014/main" id="{47B4886F-6373-4164-AD60-6F5E894D6CC3}"/>
              </a:ext>
            </a:extLst>
          </p:cNvPr>
          <p:cNvSpPr>
            <a:spLocks noChangeShapeType="1"/>
          </p:cNvSpPr>
          <p:nvPr/>
        </p:nvSpPr>
        <p:spPr bwMode="auto">
          <a:xfrm flipH="1">
            <a:off x="2389288" y="1570576"/>
            <a:ext cx="2254830" cy="293917"/>
          </a:xfrm>
          <a:prstGeom prst="line">
            <a:avLst/>
          </a:prstGeom>
          <a:noFill/>
          <a:ln w="12960" cap="flat">
            <a:solidFill>
              <a:srgbClr val="8DC64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4" name="Freeform 2">
            <a:extLst>
              <a:ext uri="{FF2B5EF4-FFF2-40B4-BE49-F238E27FC236}">
                <a16:creationId xmlns:a16="http://schemas.microsoft.com/office/drawing/2014/main" id="{79DD9F31-D58D-4846-9B29-3318ED727A15}"/>
              </a:ext>
            </a:extLst>
          </p:cNvPr>
          <p:cNvSpPr>
            <a:spLocks noChangeArrowheads="1"/>
          </p:cNvSpPr>
          <p:nvPr/>
        </p:nvSpPr>
        <p:spPr bwMode="auto">
          <a:xfrm>
            <a:off x="2370856" y="1812384"/>
            <a:ext cx="90131" cy="90131"/>
          </a:xfrm>
          <a:custGeom>
            <a:avLst/>
            <a:gdLst>
              <a:gd name="T0" fmla="*/ 126 w 145"/>
              <a:gd name="T1" fmla="*/ 118 h 146"/>
              <a:gd name="T2" fmla="*/ 126 w 145"/>
              <a:gd name="T3" fmla="*/ 118 h 146"/>
              <a:gd name="T4" fmla="*/ 117 w 145"/>
              <a:gd name="T5" fmla="*/ 28 h 146"/>
              <a:gd name="T6" fmla="*/ 27 w 145"/>
              <a:gd name="T7" fmla="*/ 28 h 146"/>
              <a:gd name="T8" fmla="*/ 27 w 145"/>
              <a:gd name="T9" fmla="*/ 118 h 146"/>
              <a:gd name="T10" fmla="*/ 126 w 145"/>
              <a:gd name="T11" fmla="*/ 118 h 146"/>
            </a:gdLst>
            <a:ahLst/>
            <a:cxnLst>
              <a:cxn ang="0">
                <a:pos x="T0" y="T1"/>
              </a:cxn>
              <a:cxn ang="0">
                <a:pos x="T2" y="T3"/>
              </a:cxn>
              <a:cxn ang="0">
                <a:pos x="T4" y="T5"/>
              </a:cxn>
              <a:cxn ang="0">
                <a:pos x="T6" y="T7"/>
              </a:cxn>
              <a:cxn ang="0">
                <a:pos x="T8" y="T9"/>
              </a:cxn>
              <a:cxn ang="0">
                <a:pos x="T10" y="T11"/>
              </a:cxn>
            </a:cxnLst>
            <a:rect l="0" t="0" r="r" b="b"/>
            <a:pathLst>
              <a:path w="145" h="146">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75A949"/>
          </a:solidFill>
          <a:ln>
            <a:noFill/>
          </a:ln>
          <a:effectLst/>
        </p:spPr>
        <p:txBody>
          <a:bodyPr wrap="none" anchor="ctr"/>
          <a:lstStyle/>
          <a:p>
            <a:endParaRPr lang="es-MX"/>
          </a:p>
        </p:txBody>
      </p:sp>
      <p:sp>
        <p:nvSpPr>
          <p:cNvPr id="35" name="Text Placeholder 13">
            <a:extLst>
              <a:ext uri="{FF2B5EF4-FFF2-40B4-BE49-F238E27FC236}">
                <a16:creationId xmlns:a16="http://schemas.microsoft.com/office/drawing/2014/main" id="{814EDD99-0FD0-4875-8AAB-79A7F4FD9686}"/>
              </a:ext>
            </a:extLst>
          </p:cNvPr>
          <p:cNvSpPr txBox="1">
            <a:spLocks/>
          </p:cNvSpPr>
          <p:nvPr/>
        </p:nvSpPr>
        <p:spPr>
          <a:xfrm>
            <a:off x="6835196" y="4789344"/>
            <a:ext cx="5278002" cy="3813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b="1" dirty="0" err="1">
                <a:solidFill>
                  <a:srgbClr val="63C1D3"/>
                </a:solidFill>
                <a:latin typeface="Calibri" panose="020F0502020204030204" pitchFamily="34" charset="0"/>
                <a:cs typeface="Calibri" panose="020F0502020204030204" pitchFamily="34" charset="0"/>
              </a:rPr>
              <a:t>Gesunde Ernährung </a:t>
            </a:r>
            <a:r>
              <a:rPr lang="pl-PL" b="1" dirty="0">
                <a:solidFill>
                  <a:srgbClr val="63C1D3"/>
                </a:solidFill>
                <a:latin typeface="Calibri" panose="020F0502020204030204" pitchFamily="34" charset="0"/>
                <a:cs typeface="Calibri" panose="020F0502020204030204" pitchFamily="34" charset="0"/>
              </a:rPr>
              <a:t>für Nutztiere </a:t>
            </a:r>
          </a:p>
        </p:txBody>
      </p:sp>
      <p:sp>
        <p:nvSpPr>
          <p:cNvPr id="36" name="Text Placeholder 4">
            <a:extLst>
              <a:ext uri="{FF2B5EF4-FFF2-40B4-BE49-F238E27FC236}">
                <a16:creationId xmlns:a16="http://schemas.microsoft.com/office/drawing/2014/main" id="{3FD214D5-0CC4-4D01-BEC4-F072887268D2}"/>
              </a:ext>
            </a:extLst>
          </p:cNvPr>
          <p:cNvSpPr txBox="1">
            <a:spLocks/>
          </p:cNvSpPr>
          <p:nvPr/>
        </p:nvSpPr>
        <p:spPr>
          <a:xfrm>
            <a:off x="6003460" y="5200038"/>
            <a:ext cx="6004861"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0000"/>
                </a:solidFill>
                <a:latin typeface="Calibri" panose="020F0502020204030204" pitchFamily="34" charset="0"/>
                <a:cs typeface="Calibri" panose="020F0502020204030204" pitchFamily="34" charset="0"/>
              </a:rPr>
              <a:t>eine wesentliche Voraussetzung für die Verbesserung des Immunsystems der Tiere, was durch die Bereitstellung von vielfältigem und nahrhaftem Futter erreicht werden kann</a:t>
            </a:r>
          </a:p>
        </p:txBody>
      </p:sp>
      <p:sp>
        <p:nvSpPr>
          <p:cNvPr id="37" name="Text Placeholder 13">
            <a:extLst>
              <a:ext uri="{FF2B5EF4-FFF2-40B4-BE49-F238E27FC236}">
                <a16:creationId xmlns:a16="http://schemas.microsoft.com/office/drawing/2014/main" id="{37E5761B-E8AD-4619-A784-FDDB439C71C2}"/>
              </a:ext>
            </a:extLst>
          </p:cNvPr>
          <p:cNvSpPr txBox="1">
            <a:spLocks/>
          </p:cNvSpPr>
          <p:nvPr/>
        </p:nvSpPr>
        <p:spPr>
          <a:xfrm>
            <a:off x="8929704" y="1903003"/>
            <a:ext cx="2677700" cy="339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9FDADF"/>
                </a:solidFill>
                <a:latin typeface="Calibri" panose="020F0502020204030204" pitchFamily="34" charset="0"/>
                <a:cs typeface="Calibri" panose="020F0502020204030204" pitchFamily="34" charset="0"/>
              </a:rPr>
              <a:t>Robuste Rassen </a:t>
            </a:r>
          </a:p>
        </p:txBody>
      </p:sp>
      <p:sp>
        <p:nvSpPr>
          <p:cNvPr id="38" name="Text Placeholder 4">
            <a:extLst>
              <a:ext uri="{FF2B5EF4-FFF2-40B4-BE49-F238E27FC236}">
                <a16:creationId xmlns:a16="http://schemas.microsoft.com/office/drawing/2014/main" id="{E0AC4BAF-799E-4BFF-BE28-6F2AE8D80CD8}"/>
              </a:ext>
            </a:extLst>
          </p:cNvPr>
          <p:cNvSpPr txBox="1">
            <a:spLocks/>
          </p:cNvSpPr>
          <p:nvPr/>
        </p:nvSpPr>
        <p:spPr>
          <a:xfrm>
            <a:off x="8058607" y="2462096"/>
            <a:ext cx="3949715"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0000"/>
                </a:solidFill>
                <a:latin typeface="Calibri" panose="020F0502020204030204" pitchFamily="34" charset="0"/>
                <a:cs typeface="Calibri" panose="020F0502020204030204" pitchFamily="34" charset="0"/>
              </a:rPr>
              <a:t>insbesondere lokale und krankheitsresistente Arten, da sie besser an das regionale Klima und die Ökosysteme angepasst sind, was sowohl die Widerstandsfähigkeit als auch die Produktivität der Viehwirtschaft gewährleistet</a:t>
            </a:r>
          </a:p>
        </p:txBody>
      </p:sp>
      <p:grpSp>
        <p:nvGrpSpPr>
          <p:cNvPr id="39" name="Group 83">
            <a:extLst>
              <a:ext uri="{FF2B5EF4-FFF2-40B4-BE49-F238E27FC236}">
                <a16:creationId xmlns:a16="http://schemas.microsoft.com/office/drawing/2014/main" id="{480BB134-7FD7-4C1A-A809-0D90D7D8A495}"/>
              </a:ext>
            </a:extLst>
          </p:cNvPr>
          <p:cNvGrpSpPr/>
          <p:nvPr/>
        </p:nvGrpSpPr>
        <p:grpSpPr>
          <a:xfrm rot="10800000">
            <a:off x="5183248" y="5164258"/>
            <a:ext cx="1919870" cy="90131"/>
            <a:chOff x="6348336" y="5127450"/>
            <a:chExt cx="1919870" cy="90131"/>
          </a:xfrm>
        </p:grpSpPr>
        <p:sp>
          <p:nvSpPr>
            <p:cNvPr id="40" name="Line 1">
              <a:extLst>
                <a:ext uri="{FF2B5EF4-FFF2-40B4-BE49-F238E27FC236}">
                  <a16:creationId xmlns:a16="http://schemas.microsoft.com/office/drawing/2014/main" id="{703A4C95-9ED7-47D7-AD90-46CE18BE87BA}"/>
                </a:ext>
              </a:extLst>
            </p:cNvPr>
            <p:cNvSpPr>
              <a:spLocks noChangeShapeType="1"/>
            </p:cNvSpPr>
            <p:nvPr/>
          </p:nvSpPr>
          <p:spPr bwMode="auto">
            <a:xfrm flipH="1" flipV="1">
              <a:off x="6394767" y="5168419"/>
              <a:ext cx="1873439" cy="8679"/>
            </a:xfrm>
            <a:prstGeom prst="line">
              <a:avLst/>
            </a:prstGeom>
            <a:noFill/>
            <a:ln w="12960" cap="flat">
              <a:solidFill>
                <a:srgbClr val="63C1D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dirty="0"/>
            </a:p>
          </p:txBody>
        </p:sp>
        <p:sp>
          <p:nvSpPr>
            <p:cNvPr id="41" name="Freeform 2">
              <a:extLst>
                <a:ext uri="{FF2B5EF4-FFF2-40B4-BE49-F238E27FC236}">
                  <a16:creationId xmlns:a16="http://schemas.microsoft.com/office/drawing/2014/main" id="{26AE8C6E-28FC-4157-8417-D05CD06B857C}"/>
                </a:ext>
              </a:extLst>
            </p:cNvPr>
            <p:cNvSpPr>
              <a:spLocks noChangeArrowheads="1"/>
            </p:cNvSpPr>
            <p:nvPr/>
          </p:nvSpPr>
          <p:spPr bwMode="auto">
            <a:xfrm>
              <a:off x="6348336" y="5127450"/>
              <a:ext cx="90131" cy="90131"/>
            </a:xfrm>
            <a:custGeom>
              <a:avLst/>
              <a:gdLst>
                <a:gd name="T0" fmla="*/ 126 w 145"/>
                <a:gd name="T1" fmla="*/ 118 h 146"/>
                <a:gd name="T2" fmla="*/ 126 w 145"/>
                <a:gd name="T3" fmla="*/ 118 h 146"/>
                <a:gd name="T4" fmla="*/ 117 w 145"/>
                <a:gd name="T5" fmla="*/ 28 h 146"/>
                <a:gd name="T6" fmla="*/ 27 w 145"/>
                <a:gd name="T7" fmla="*/ 28 h 146"/>
                <a:gd name="T8" fmla="*/ 27 w 145"/>
                <a:gd name="T9" fmla="*/ 118 h 146"/>
                <a:gd name="T10" fmla="*/ 126 w 145"/>
                <a:gd name="T11" fmla="*/ 118 h 146"/>
              </a:gdLst>
              <a:ahLst/>
              <a:cxnLst>
                <a:cxn ang="0">
                  <a:pos x="T0" y="T1"/>
                </a:cxn>
                <a:cxn ang="0">
                  <a:pos x="T2" y="T3"/>
                </a:cxn>
                <a:cxn ang="0">
                  <a:pos x="T4" y="T5"/>
                </a:cxn>
                <a:cxn ang="0">
                  <a:pos x="T6" y="T7"/>
                </a:cxn>
                <a:cxn ang="0">
                  <a:pos x="T8" y="T9"/>
                </a:cxn>
                <a:cxn ang="0">
                  <a:pos x="T10" y="T11"/>
                </a:cxn>
              </a:cxnLst>
              <a:rect l="0" t="0" r="r" b="b"/>
              <a:pathLst>
                <a:path w="145" h="146">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63C1D3"/>
            </a:solidFill>
            <a:ln>
              <a:noFill/>
            </a:ln>
            <a:effectLst/>
          </p:spPr>
          <p:txBody>
            <a:bodyPr wrap="none" anchor="ctr"/>
            <a:lstStyle/>
            <a:p>
              <a:endParaRPr lang="es-MX"/>
            </a:p>
          </p:txBody>
        </p:sp>
      </p:grpSp>
      <p:grpSp>
        <p:nvGrpSpPr>
          <p:cNvPr id="42" name="Group 84">
            <a:extLst>
              <a:ext uri="{FF2B5EF4-FFF2-40B4-BE49-F238E27FC236}">
                <a16:creationId xmlns:a16="http://schemas.microsoft.com/office/drawing/2014/main" id="{9883FF3A-373F-438F-AB6F-6ED9F0C20262}"/>
              </a:ext>
            </a:extLst>
          </p:cNvPr>
          <p:cNvGrpSpPr/>
          <p:nvPr/>
        </p:nvGrpSpPr>
        <p:grpSpPr>
          <a:xfrm rot="10800000">
            <a:off x="7429270" y="2367867"/>
            <a:ext cx="1919870" cy="90131"/>
            <a:chOff x="6348336" y="5127450"/>
            <a:chExt cx="1919870" cy="90131"/>
          </a:xfrm>
        </p:grpSpPr>
        <p:sp>
          <p:nvSpPr>
            <p:cNvPr id="43" name="Line 1">
              <a:extLst>
                <a:ext uri="{FF2B5EF4-FFF2-40B4-BE49-F238E27FC236}">
                  <a16:creationId xmlns:a16="http://schemas.microsoft.com/office/drawing/2014/main" id="{60A5C8B7-235F-4CA4-AB63-11F873397705}"/>
                </a:ext>
              </a:extLst>
            </p:cNvPr>
            <p:cNvSpPr>
              <a:spLocks noChangeShapeType="1"/>
            </p:cNvSpPr>
            <p:nvPr/>
          </p:nvSpPr>
          <p:spPr bwMode="auto">
            <a:xfrm flipH="1" flipV="1">
              <a:off x="6394767" y="5168419"/>
              <a:ext cx="1873439" cy="8679"/>
            </a:xfrm>
            <a:prstGeom prst="line">
              <a:avLst/>
            </a:prstGeom>
            <a:noFill/>
            <a:ln w="12960" cap="flat">
              <a:solidFill>
                <a:srgbClr val="9FDAD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4" name="Freeform 2">
              <a:extLst>
                <a:ext uri="{FF2B5EF4-FFF2-40B4-BE49-F238E27FC236}">
                  <a16:creationId xmlns:a16="http://schemas.microsoft.com/office/drawing/2014/main" id="{622E60E4-C35E-45B7-AB53-D7A960412489}"/>
                </a:ext>
              </a:extLst>
            </p:cNvPr>
            <p:cNvSpPr>
              <a:spLocks noChangeArrowheads="1"/>
            </p:cNvSpPr>
            <p:nvPr/>
          </p:nvSpPr>
          <p:spPr bwMode="auto">
            <a:xfrm>
              <a:off x="6348336" y="5127450"/>
              <a:ext cx="90131" cy="90131"/>
            </a:xfrm>
            <a:custGeom>
              <a:avLst/>
              <a:gdLst>
                <a:gd name="T0" fmla="*/ 126 w 145"/>
                <a:gd name="T1" fmla="*/ 118 h 146"/>
                <a:gd name="T2" fmla="*/ 126 w 145"/>
                <a:gd name="T3" fmla="*/ 118 h 146"/>
                <a:gd name="T4" fmla="*/ 117 w 145"/>
                <a:gd name="T5" fmla="*/ 28 h 146"/>
                <a:gd name="T6" fmla="*/ 27 w 145"/>
                <a:gd name="T7" fmla="*/ 28 h 146"/>
                <a:gd name="T8" fmla="*/ 27 w 145"/>
                <a:gd name="T9" fmla="*/ 118 h 146"/>
                <a:gd name="T10" fmla="*/ 126 w 145"/>
                <a:gd name="T11" fmla="*/ 118 h 146"/>
              </a:gdLst>
              <a:ahLst/>
              <a:cxnLst>
                <a:cxn ang="0">
                  <a:pos x="T0" y="T1"/>
                </a:cxn>
                <a:cxn ang="0">
                  <a:pos x="T2" y="T3"/>
                </a:cxn>
                <a:cxn ang="0">
                  <a:pos x="T4" y="T5"/>
                </a:cxn>
                <a:cxn ang="0">
                  <a:pos x="T6" y="T7"/>
                </a:cxn>
                <a:cxn ang="0">
                  <a:pos x="T8" y="T9"/>
                </a:cxn>
                <a:cxn ang="0">
                  <a:pos x="T10" y="T11"/>
                </a:cxn>
              </a:cxnLst>
              <a:rect l="0" t="0" r="r" b="b"/>
              <a:pathLst>
                <a:path w="145" h="146">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9FDADF"/>
            </a:solidFill>
            <a:ln>
              <a:noFill/>
            </a:ln>
            <a:effectLst/>
          </p:spPr>
          <p:txBody>
            <a:bodyPr wrap="none" anchor="ctr"/>
            <a:lstStyle/>
            <a:p>
              <a:endParaRPr lang="es-MX"/>
            </a:p>
          </p:txBody>
        </p:sp>
      </p:grpSp>
    </p:spTree>
    <p:extLst>
      <p:ext uri="{BB962C8B-B14F-4D97-AF65-F5344CB8AC3E}">
        <p14:creationId xmlns:p14="http://schemas.microsoft.com/office/powerpoint/2010/main" val="3971408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177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7" name="Diagram 16">
            <a:extLst>
              <a:ext uri="{FF2B5EF4-FFF2-40B4-BE49-F238E27FC236}">
                <a16:creationId xmlns:a16="http://schemas.microsoft.com/office/drawing/2014/main" id="{500EB2D9-ED03-42D1-A8E6-1CC99DB57CB1}"/>
              </a:ext>
            </a:extLst>
          </p:cNvPr>
          <p:cNvGraphicFramePr/>
          <p:nvPr>
            <p:extLst>
              <p:ext uri="{D42A27DB-BD31-4B8C-83A1-F6EECF244321}">
                <p14:modId xmlns:p14="http://schemas.microsoft.com/office/powerpoint/2010/main" val="8107731"/>
              </p:ext>
            </p:extLst>
          </p:nvPr>
        </p:nvGraphicFramePr>
        <p:xfrm>
          <a:off x="577196" y="445734"/>
          <a:ext cx="9041254" cy="675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D3889AD9-9BAB-462E-B4F4-9FDC9617CBD0}"/>
              </a:ext>
            </a:extLst>
          </p:cNvPr>
          <p:cNvGraphicFramePr/>
          <p:nvPr>
            <p:extLst>
              <p:ext uri="{D42A27DB-BD31-4B8C-83A1-F6EECF244321}">
                <p14:modId xmlns:p14="http://schemas.microsoft.com/office/powerpoint/2010/main" val="2931760107"/>
              </p:ext>
            </p:extLst>
          </p:nvPr>
        </p:nvGraphicFramePr>
        <p:xfrm>
          <a:off x="519200" y="1459981"/>
          <a:ext cx="11243449" cy="46401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 name="Text Placeholder 3">
            <a:extLst>
              <a:ext uri="{FF2B5EF4-FFF2-40B4-BE49-F238E27FC236}">
                <a16:creationId xmlns:a16="http://schemas.microsoft.com/office/drawing/2014/main" id="{C8582CB0-9D7B-41CF-9C21-F9127EEC3B27}"/>
              </a:ext>
            </a:extLst>
          </p:cNvPr>
          <p:cNvSpPr txBox="1">
            <a:spLocks/>
          </p:cNvSpPr>
          <p:nvPr/>
        </p:nvSpPr>
        <p:spPr>
          <a:xfrm>
            <a:off x="1463376" y="577644"/>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Viehwirtschaft in agrarökologischen Systemen</a:t>
            </a:r>
          </a:p>
        </p:txBody>
      </p:sp>
    </p:spTree>
    <p:extLst>
      <p:ext uri="{BB962C8B-B14F-4D97-AF65-F5344CB8AC3E}">
        <p14:creationId xmlns:p14="http://schemas.microsoft.com/office/powerpoint/2010/main" val="1160331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090" y="555171"/>
            <a:ext cx="10842509" cy="5664559"/>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rot="21394418">
            <a:off x="1950533" y="1053552"/>
            <a:ext cx="4026579"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Herausforderungen</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Lösungen</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a:off x="1066740" y="1370015"/>
            <a:ext cx="4856366" cy="3572250"/>
          </a:xfrm>
        </p:spPr>
        <p:txBody>
          <a:bodyPr/>
          <a:lstStyle/>
          <a:p>
            <a:endParaRPr lang="pl-PL" dirty="0">
              <a:latin typeface="Calibri" panose="020F0502020204030204" pitchFamily="34" charset="0"/>
              <a:ea typeface="Calibri" panose="020F0502020204030204" pitchFamily="34" charset="0"/>
              <a:cs typeface="Calibri" panose="020F0502020204030204" pitchFamily="34" charset="0"/>
            </a:endParaRPr>
          </a:p>
          <a:p>
            <a:r>
              <a:rPr lang="en-US" dirty="0"/>
              <a:t>→ Begrenzte Ressourcen für eine optimale Versorgung</a:t>
            </a:r>
            <a:endParaRPr lang="pl-PL" dirty="0"/>
          </a:p>
          <a:p>
            <a:endParaRPr lang="pl-PL" sz="1200" dirty="0">
              <a:latin typeface="Calibri" panose="020F0502020204030204" pitchFamily="34" charset="0"/>
              <a:ea typeface="Calibri" panose="020F0502020204030204" pitchFamily="34" charset="0"/>
              <a:cs typeface="Calibri" panose="020F0502020204030204" pitchFamily="34" charset="0"/>
            </a:endParaRPr>
          </a:p>
          <a:p>
            <a:r>
              <a:rPr lang="pl-PL" dirty="0"/>
              <a:t>→ Hohe </a:t>
            </a:r>
            <a:r>
              <a:rPr lang="en-US" dirty="0"/>
              <a:t>Kosten für die Infrastruktur für Biosicherheit</a:t>
            </a:r>
            <a:endParaRPr lang="pl-PL" dirty="0"/>
          </a:p>
          <a:p>
            <a:endParaRPr lang="pl-PL" sz="1200"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Unsachgemäße Güllewirtschaft kann Krankheitserreger beherbergen und die Umwelt verschmutzen</a:t>
            </a:r>
          </a:p>
          <a:p>
            <a:endParaRPr lang="pl-PL"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339324">
            <a:off x="6419739" y="1544273"/>
            <a:ext cx="5071395" cy="3459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200" dirty="0" err="1"/>
              <a:t>→Einführung </a:t>
            </a:r>
            <a:r>
              <a:rPr lang="en-US" sz="2200" dirty="0"/>
              <a:t>kosteneffizienter Praktiken wie die Verwendung lokal verfügbarer Materialien für Unterkünfte und die Förderung der Futtervielfalt in den Betrieben, um die Futterkosten zu senken</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Verwendung kostengünstiger, natürlicher Barrieren </a:t>
            </a:r>
            <a:r>
              <a:rPr lang="pl-PL" sz="2200" dirty="0"/>
              <a:t>wie </a:t>
            </a:r>
            <a:r>
              <a:rPr lang="en-US" sz="2200" dirty="0"/>
              <a:t>Hecken und vielseitig einsetzbare Pflanzen</a:t>
            </a:r>
          </a:p>
          <a:p>
            <a:r>
              <a:rPr lang="en-US" sz="2200" dirty="0"/>
              <a:t>→ Kompostierung zur Reduzierung von Krankheitserregern, Wiederverwertung von Nährstoffen und Verbesserung der Bodengesundheit</a:t>
            </a:r>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1834594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627418"/>
            <a:ext cx="10595237" cy="3849918"/>
          </a:xfrm>
        </p:spPr>
        <p:txBody>
          <a:bodyPr/>
          <a:lstStyle/>
          <a:p>
            <a:pPr marL="0" indent="0"/>
            <a:r>
              <a:rPr lang="en-US" sz="2300" dirty="0"/>
              <a:t>Altieri, M. A. (1995). Agrarökologie: Die Wissenschaft der nachhaltigen Landwirtschaft. CRC Press.</a:t>
            </a:r>
            <a:endParaRPr lang="pl-PL" sz="2300" dirty="0"/>
          </a:p>
          <a:p>
            <a:pPr marL="0" indent="0"/>
            <a:r>
              <a:rPr lang="en-US" sz="2300" dirty="0"/>
              <a:t>Pretty, J. (2018). Sustainable Agriculture and Food. Routledge.</a:t>
            </a:r>
            <a:endParaRPr lang="pl-PL" sz="2300" dirty="0"/>
          </a:p>
          <a:p>
            <a:pPr marL="0" indent="0"/>
            <a:r>
              <a:rPr lang="en-US" sz="2300" dirty="0" err="1"/>
              <a:t>Gliessman</a:t>
            </a:r>
            <a:r>
              <a:rPr lang="en-US" sz="2300" dirty="0"/>
              <a:t>, S. R. (2015). Agroökologie: The Ecology of Sustainable Food Systems. CRC Press.</a:t>
            </a:r>
            <a:endParaRPr lang="pl-PL" sz="2300" dirty="0"/>
          </a:p>
          <a:p>
            <a:pPr marL="0" indent="0"/>
            <a:r>
              <a:rPr lang="en-US" sz="2300" dirty="0"/>
              <a:t>FAO (2019). The Future of Livestock in Sustainable Food Systems. Food and Agriculture Organization of the United Nations.</a:t>
            </a:r>
            <a:endParaRPr lang="pl-PL" sz="2300" dirty="0"/>
          </a:p>
          <a:p>
            <a:pPr marL="0" indent="0"/>
            <a:r>
              <a:rPr lang="en-US" sz="2300" dirty="0"/>
              <a:t>Capper, J. L., &amp; Bauman, D. E. (2013). Die Rolle der Viehzucht in der landwirtschaftlichen Nachhaltigkeit. Journal of Animal Science.</a:t>
            </a:r>
            <a:endParaRPr lang="pl-PL" sz="2300" dirty="0"/>
          </a:p>
          <a:p>
            <a:pPr marL="0" indent="0"/>
            <a:r>
              <a:rPr lang="en-US" sz="2300" dirty="0"/>
              <a:t>Miele, M. (2011). Nachhaltigkeit und Wohlbefinden in der Viehzucht. Springer.</a:t>
            </a:r>
            <a:endParaRPr lang="pl-PL" sz="2300" dirty="0"/>
          </a:p>
          <a:p>
            <a:pPr marL="0" indent="0"/>
            <a:r>
              <a:rPr lang="en-US" sz="2300" dirty="0"/>
              <a:t>Van der </a:t>
            </a:r>
            <a:r>
              <a:rPr lang="en-US" sz="2300" dirty="0" err="1"/>
              <a:t>Zijpp</a:t>
            </a:r>
            <a:r>
              <a:rPr lang="en-US" sz="2300" dirty="0"/>
              <a:t>, A. J. (2010). Tierproduktion und ländliche Entwicklung. CABI.</a:t>
            </a:r>
            <a:endParaRPr lang="pl-PL" sz="23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pl-PL" dirty="0" err="1"/>
              <a:t>Referenzen</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732616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510874"/>
            <a:ext cx="10595237" cy="3849918"/>
          </a:xfrm>
        </p:spPr>
        <p:txBody>
          <a:bodyPr/>
          <a:lstStyle/>
          <a:p>
            <a:pPr lvl="0"/>
            <a:r>
              <a:rPr lang="pl-PL" sz="2300" dirty="0" err="1"/>
              <a:t>Garnett</a:t>
            </a:r>
            <a:r>
              <a:rPr lang="pl-PL" sz="2300" dirty="0"/>
              <a:t>, T., &amp; </a:t>
            </a:r>
            <a:r>
              <a:rPr lang="pl-PL" sz="2300" dirty="0" err="1"/>
              <a:t>Godfray</a:t>
            </a:r>
            <a:r>
              <a:rPr lang="pl-PL" sz="2300" dirty="0"/>
              <a:t>, H. C. J. (2012). </a:t>
            </a:r>
            <a:r>
              <a:rPr lang="pl-PL" sz="2300" dirty="0" err="1"/>
              <a:t>Nachhaltige Intensivierung </a:t>
            </a:r>
            <a:r>
              <a:rPr lang="pl-PL" sz="2300" dirty="0"/>
              <a:t>in der </a:t>
            </a:r>
            <a:r>
              <a:rPr lang="pl-PL" sz="2300" dirty="0" err="1"/>
              <a:t>Viehzucht</a:t>
            </a:r>
            <a:r>
              <a:rPr lang="pl-PL" sz="2300" dirty="0"/>
              <a:t>. </a:t>
            </a:r>
            <a:r>
              <a:rPr lang="pl-PL" sz="2300" dirty="0" err="1"/>
              <a:t>Philosophical Transactions </a:t>
            </a:r>
            <a:r>
              <a:rPr lang="pl-PL" sz="2300" dirty="0"/>
              <a:t>of the </a:t>
            </a:r>
            <a:r>
              <a:rPr lang="pl-PL" sz="2300" dirty="0" err="1"/>
              <a:t>Royal Society </a:t>
            </a:r>
            <a:r>
              <a:rPr lang="pl-PL" sz="2300" dirty="0"/>
              <a:t>B.</a:t>
            </a:r>
          </a:p>
          <a:p>
            <a:pPr lvl="0"/>
            <a:r>
              <a:rPr lang="pl-PL" sz="2300" dirty="0" err="1"/>
              <a:t>Tilman</a:t>
            </a:r>
            <a:r>
              <a:rPr lang="pl-PL" sz="2300" dirty="0"/>
              <a:t>, D., &amp; Clark, M. (2014). Global </a:t>
            </a:r>
            <a:r>
              <a:rPr lang="pl-PL" sz="2300" dirty="0" err="1"/>
              <a:t>Diets </a:t>
            </a:r>
            <a:r>
              <a:rPr lang="pl-PL" sz="2300" dirty="0"/>
              <a:t>Link </a:t>
            </a:r>
            <a:r>
              <a:rPr lang="pl-PL" sz="2300" dirty="0" err="1"/>
              <a:t>Environmental Sustainability </a:t>
            </a:r>
            <a:r>
              <a:rPr lang="pl-PL" sz="2300" dirty="0"/>
              <a:t>and Human </a:t>
            </a:r>
            <a:r>
              <a:rPr lang="pl-PL" sz="2300" dirty="0" err="1"/>
              <a:t>Health</a:t>
            </a:r>
            <a:r>
              <a:rPr lang="pl-PL" sz="2300" dirty="0"/>
              <a:t>. Nature.</a:t>
            </a:r>
          </a:p>
          <a:p>
            <a:pPr lvl="0"/>
            <a:r>
              <a:rPr lang="pl-PL" sz="2300" dirty="0"/>
              <a:t>IFOAM (2017). </a:t>
            </a:r>
            <a:r>
              <a:rPr lang="pl-PL" sz="2300" dirty="0" err="1"/>
              <a:t>Grundsätze </a:t>
            </a:r>
            <a:r>
              <a:rPr lang="pl-PL" sz="2300" dirty="0"/>
              <a:t>des </a:t>
            </a:r>
            <a:r>
              <a:rPr lang="pl-PL" sz="2300" dirty="0" err="1"/>
              <a:t>ökologischen Landbaus</a:t>
            </a:r>
            <a:r>
              <a:rPr lang="pl-PL" sz="2300" dirty="0"/>
              <a:t>. Internationaler </a:t>
            </a:r>
            <a:r>
              <a:rPr lang="pl-PL" sz="2300" dirty="0" err="1"/>
              <a:t>Verband </a:t>
            </a:r>
            <a:r>
              <a:rPr lang="pl-PL" sz="2300" dirty="0"/>
              <a:t>der </a:t>
            </a:r>
            <a:r>
              <a:rPr lang="pl-PL" sz="2300" dirty="0" err="1"/>
              <a:t>ökologischen Landbaubewegungen</a:t>
            </a:r>
            <a:r>
              <a:rPr lang="pl-PL" sz="2300" dirty="0"/>
              <a:t>.</a:t>
            </a:r>
          </a:p>
          <a:p>
            <a:pPr lvl="0"/>
            <a:r>
              <a:rPr lang="pl-PL" sz="2300" dirty="0" err="1"/>
              <a:t>Dumont</a:t>
            </a:r>
            <a:r>
              <a:rPr lang="pl-PL" sz="2300" dirty="0"/>
              <a:t>, B., et al. (2013). </a:t>
            </a:r>
            <a:r>
              <a:rPr lang="pl-PL" sz="2300" dirty="0" err="1"/>
              <a:t>Nachhaltige Viehzucht </a:t>
            </a:r>
            <a:r>
              <a:rPr lang="pl-PL" sz="2300" dirty="0"/>
              <a:t>mit hoher </a:t>
            </a:r>
            <a:r>
              <a:rPr lang="pl-PL" sz="2300" dirty="0" err="1"/>
              <a:t>Biodiversität </a:t>
            </a:r>
            <a:r>
              <a:rPr lang="pl-PL" sz="2300" dirty="0"/>
              <a:t>und Ökosystemleistungen. </a:t>
            </a:r>
            <a:r>
              <a:rPr lang="pl-PL" sz="2300" dirty="0" err="1"/>
              <a:t>Animal</a:t>
            </a:r>
            <a:r>
              <a:rPr lang="pl-PL" sz="2300" dirty="0"/>
              <a:t>.</a:t>
            </a:r>
          </a:p>
          <a:p>
            <a:pPr lvl="0"/>
            <a:r>
              <a:rPr lang="pl-PL" sz="2300" dirty="0"/>
              <a:t>Herrero, M., et al. (2013). </a:t>
            </a:r>
            <a:r>
              <a:rPr lang="pl-PL" sz="2300" dirty="0" err="1"/>
              <a:t>Viehzucht </a:t>
            </a:r>
            <a:r>
              <a:rPr lang="pl-PL" sz="2300" dirty="0"/>
              <a:t>und globaler </a:t>
            </a:r>
            <a:r>
              <a:rPr lang="pl-PL" sz="2300" dirty="0" err="1"/>
              <a:t>Wandel</a:t>
            </a:r>
            <a:r>
              <a:rPr lang="pl-PL" sz="2300" dirty="0"/>
              <a:t>: </a:t>
            </a:r>
            <a:r>
              <a:rPr lang="pl-PL" sz="2300" dirty="0" err="1"/>
              <a:t>Emerging Issues </a:t>
            </a:r>
            <a:r>
              <a:rPr lang="pl-PL" sz="2300" dirty="0"/>
              <a:t>for </a:t>
            </a:r>
            <a:r>
              <a:rPr lang="pl-PL" sz="2300" dirty="0" err="1"/>
              <a:t>Sustainable </a:t>
            </a:r>
            <a:r>
              <a:rPr lang="pl-PL" sz="2300" dirty="0"/>
              <a:t>Food Systems. PNAS.</a:t>
            </a:r>
          </a:p>
          <a:p>
            <a:pPr lvl="0"/>
            <a:r>
              <a:rPr lang="pl-PL" sz="2300" dirty="0" err="1"/>
              <a:t>Rotz</a:t>
            </a:r>
            <a:r>
              <a:rPr lang="pl-PL" sz="2300" dirty="0"/>
              <a:t>, C. A., &amp; </a:t>
            </a:r>
            <a:r>
              <a:rPr lang="pl-PL" sz="2300" dirty="0" err="1"/>
              <a:t>Corson</a:t>
            </a:r>
            <a:r>
              <a:rPr lang="pl-PL" sz="2300" dirty="0"/>
              <a:t>, M. S. (2016). </a:t>
            </a:r>
            <a:r>
              <a:rPr lang="pl-PL" sz="2300" dirty="0" err="1"/>
              <a:t>Life-Cycle Assessment </a:t>
            </a:r>
            <a:r>
              <a:rPr lang="pl-PL" sz="2300" dirty="0"/>
              <a:t>of </a:t>
            </a:r>
            <a:r>
              <a:rPr lang="pl-PL" sz="2300" dirty="0" err="1"/>
              <a:t>Environmental Sustainability </a:t>
            </a:r>
            <a:r>
              <a:rPr lang="pl-PL" sz="2300" dirty="0"/>
              <a:t>in </a:t>
            </a:r>
            <a:r>
              <a:rPr lang="pl-PL" sz="2300" dirty="0" err="1"/>
              <a:t>Livestock Production</a:t>
            </a:r>
            <a:r>
              <a:rPr lang="pl-PL" sz="2300" dirty="0"/>
              <a:t>. </a:t>
            </a:r>
            <a:r>
              <a:rPr lang="pl-PL" sz="2300" dirty="0" err="1"/>
              <a:t>Annual Review </a:t>
            </a:r>
            <a:r>
              <a:rPr lang="pl-PL" sz="2300" dirty="0"/>
              <a:t>of </a:t>
            </a:r>
            <a:r>
              <a:rPr lang="pl-PL" sz="2300" dirty="0" err="1"/>
              <a:t>Animal Biosciences</a:t>
            </a:r>
            <a:r>
              <a:rPr lang="pl-PL" sz="2300" dirty="0"/>
              <a: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504883"/>
          </a:xfrm>
        </p:spPr>
        <p:txBody>
          <a:bodyPr/>
          <a:lstStyle/>
          <a:p>
            <a:r>
              <a:rPr lang="pl-PL" dirty="0" err="1"/>
              <a:t>Referenzen</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26937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510874"/>
            <a:ext cx="10595237" cy="3849918"/>
          </a:xfrm>
        </p:spPr>
        <p:txBody>
          <a:bodyPr/>
          <a:lstStyle/>
          <a:p>
            <a:pPr lvl="0"/>
            <a:r>
              <a:rPr lang="pl-PL" sz="2300" dirty="0"/>
              <a:t>Martin, G., et al. (2016). </a:t>
            </a:r>
            <a:r>
              <a:rPr lang="pl-PL" sz="2300" dirty="0" err="1"/>
              <a:t>Wege </a:t>
            </a:r>
            <a:r>
              <a:rPr lang="pl-PL" sz="2300" dirty="0"/>
              <a:t>zur </a:t>
            </a:r>
            <a:r>
              <a:rPr lang="pl-PL" sz="2300" dirty="0" err="1"/>
              <a:t>nachhaltigen </a:t>
            </a:r>
            <a:r>
              <a:rPr lang="pl-PL" sz="2300" dirty="0"/>
              <a:t>Entwicklung von gemischten </a:t>
            </a:r>
            <a:r>
              <a:rPr lang="pl-PL" sz="2300" dirty="0" err="1"/>
              <a:t>Nutzpflanzen- und </a:t>
            </a:r>
            <a:r>
              <a:rPr lang="pl-PL" sz="2300" dirty="0"/>
              <a:t>Tierhaltungssystemen. </a:t>
            </a:r>
            <a:r>
              <a:rPr lang="pl-PL" sz="2300" dirty="0" err="1"/>
              <a:t>Agricultural </a:t>
            </a:r>
            <a:r>
              <a:rPr lang="pl-PL" sz="2300" dirty="0"/>
              <a:t>Systems.</a:t>
            </a:r>
          </a:p>
          <a:p>
            <a:pPr lvl="0"/>
            <a:r>
              <a:rPr lang="pl-PL" sz="2300" dirty="0" err="1"/>
              <a:t>Tarawali</a:t>
            </a:r>
            <a:r>
              <a:rPr lang="pl-PL" sz="2300" dirty="0"/>
              <a:t>, S. A., et al. (2011). </a:t>
            </a:r>
            <a:r>
              <a:rPr lang="pl-PL" sz="2300" dirty="0" err="1"/>
              <a:t>Integrated Crop-Livestock </a:t>
            </a:r>
            <a:r>
              <a:rPr lang="pl-PL" sz="2300" dirty="0"/>
              <a:t>Systems in </a:t>
            </a:r>
            <a:r>
              <a:rPr lang="pl-PL" sz="2300" dirty="0" err="1"/>
              <a:t>Sub-Saharan Africa</a:t>
            </a:r>
            <a:r>
              <a:rPr lang="pl-PL" sz="2300" dirty="0"/>
              <a:t>: The </a:t>
            </a:r>
            <a:r>
              <a:rPr lang="pl-PL" sz="2300" dirty="0" err="1"/>
              <a:t>Way Forward</a:t>
            </a:r>
            <a:r>
              <a:rPr lang="pl-PL" sz="2300" dirty="0"/>
              <a:t>. Springer.</a:t>
            </a:r>
          </a:p>
          <a:p>
            <a:pPr lvl="0"/>
            <a:r>
              <a:rPr lang="pl-PL" sz="2300" dirty="0"/>
              <a:t>FAO (2018). </a:t>
            </a:r>
            <a:r>
              <a:rPr lang="pl-PL" sz="2300" dirty="0" err="1"/>
              <a:t>Pastoralism </a:t>
            </a:r>
            <a:r>
              <a:rPr lang="pl-PL" sz="2300" dirty="0"/>
              <a:t>in the 21st Century. Ernährungs- und Landwirtschaftsorganisation der Vereinten Nationen.</a:t>
            </a:r>
          </a:p>
          <a:p>
            <a:pPr lvl="0"/>
            <a:r>
              <a:rPr lang="pl-PL" sz="2300" dirty="0" err="1"/>
              <a:t>Smith</a:t>
            </a:r>
            <a:r>
              <a:rPr lang="pl-PL" sz="2300" dirty="0"/>
              <a:t>, P., et al. (2013). How Much </a:t>
            </a:r>
            <a:r>
              <a:rPr lang="pl-PL" sz="2300" dirty="0" err="1"/>
              <a:t>Land-Based Greenhouse Gas Mitigation Can </a:t>
            </a:r>
            <a:r>
              <a:rPr lang="pl-PL" sz="2300" dirty="0"/>
              <a:t>Be </a:t>
            </a:r>
            <a:r>
              <a:rPr lang="pl-PL" sz="2300" dirty="0" err="1"/>
              <a:t>Achieved Without Compromising </a:t>
            </a:r>
            <a:r>
              <a:rPr lang="pl-PL" sz="2300" dirty="0"/>
              <a:t>Food Security and </a:t>
            </a:r>
            <a:r>
              <a:rPr lang="pl-PL" sz="2300" dirty="0" err="1"/>
              <a:t>Environmental Goals</a:t>
            </a:r>
            <a:r>
              <a:rPr lang="pl-PL" sz="2300" dirty="0"/>
              <a:t>? Global </a:t>
            </a:r>
            <a:r>
              <a:rPr lang="pl-PL" sz="2300" dirty="0" err="1"/>
              <a:t>Change Biology</a:t>
            </a:r>
            <a:r>
              <a:rPr lang="pl-PL" sz="2300" dirty="0"/>
              <a:t>.</a:t>
            </a:r>
          </a:p>
          <a:p>
            <a:pPr lvl="0"/>
            <a:r>
              <a:rPr lang="pl-PL" sz="2300" dirty="0" err="1"/>
              <a:t>McMichael</a:t>
            </a:r>
            <a:r>
              <a:rPr lang="pl-PL" sz="2300" dirty="0"/>
              <a:t>, A. J., et al. (2007). Nahrungsmittel, </a:t>
            </a:r>
            <a:r>
              <a:rPr lang="pl-PL" sz="2300" dirty="0" err="1"/>
              <a:t>Viehzucht</a:t>
            </a:r>
            <a:r>
              <a:rPr lang="pl-PL" sz="2300" dirty="0"/>
              <a:t>, Energie, </a:t>
            </a:r>
            <a:r>
              <a:rPr lang="pl-PL" sz="2300" dirty="0" err="1"/>
              <a:t>Klimawandel </a:t>
            </a:r>
            <a:r>
              <a:rPr lang="pl-PL" sz="2300" dirty="0"/>
              <a:t>und </a:t>
            </a:r>
            <a:r>
              <a:rPr lang="pl-PL" sz="2300" dirty="0" err="1"/>
              <a:t>Gesundheit</a:t>
            </a:r>
            <a:r>
              <a:rPr lang="pl-PL" sz="2300" dirty="0"/>
              <a:t>. The Lancet.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504883"/>
          </a:xfrm>
        </p:spPr>
        <p:txBody>
          <a:bodyPr/>
          <a:lstStyle/>
          <a:p>
            <a:r>
              <a:rPr lang="pl-PL" dirty="0" err="1"/>
              <a:t>Referenzen</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31226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510874"/>
            <a:ext cx="10595237" cy="3849918"/>
          </a:xfrm>
        </p:spPr>
        <p:txBody>
          <a:bodyPr/>
          <a:lstStyle/>
          <a:p>
            <a:pPr lvl="0"/>
            <a:r>
              <a:rPr lang="pl-PL" sz="2300" dirty="0" err="1"/>
              <a:t>Steinfeld</a:t>
            </a:r>
            <a:r>
              <a:rPr lang="pl-PL" sz="2300" dirty="0"/>
              <a:t>, H., et al. (2006). </a:t>
            </a:r>
            <a:r>
              <a:rPr lang="pl-PL" sz="2300" dirty="0" err="1"/>
              <a:t>Livestock's Long Shadow</a:t>
            </a:r>
            <a:r>
              <a:rPr lang="pl-PL" sz="2300" dirty="0"/>
              <a:t>: </a:t>
            </a:r>
            <a:r>
              <a:rPr lang="pl-PL" sz="2300" dirty="0" err="1"/>
              <a:t>Environmental Issues </a:t>
            </a:r>
            <a:r>
              <a:rPr lang="pl-PL" sz="2300" dirty="0"/>
              <a:t>and </a:t>
            </a:r>
            <a:r>
              <a:rPr lang="pl-PL" sz="2300" dirty="0" err="1"/>
              <a:t>Options</a:t>
            </a:r>
            <a:r>
              <a:rPr lang="pl-PL" sz="2300" dirty="0"/>
              <a:t>. FAO.</a:t>
            </a:r>
          </a:p>
          <a:p>
            <a:pPr lvl="0"/>
            <a:r>
              <a:rPr lang="pl-PL" sz="2300" dirty="0" err="1"/>
              <a:t>Peters</a:t>
            </a:r>
            <a:r>
              <a:rPr lang="pl-PL" sz="2300" dirty="0"/>
              <a:t>, M., et al. (2013). </a:t>
            </a:r>
            <a:r>
              <a:rPr lang="pl-PL" sz="2300" dirty="0" err="1"/>
              <a:t>Futtermittel </a:t>
            </a:r>
            <a:r>
              <a:rPr lang="pl-PL" sz="2300" dirty="0"/>
              <a:t>und </a:t>
            </a:r>
            <a:r>
              <a:rPr lang="pl-PL" sz="2300" dirty="0" err="1"/>
              <a:t>Wege </a:t>
            </a:r>
            <a:r>
              <a:rPr lang="pl-PL" sz="2300" dirty="0"/>
              <a:t>zur </a:t>
            </a:r>
            <a:r>
              <a:rPr lang="pl-PL" sz="2300" dirty="0" err="1"/>
              <a:t>nachhaltigen Intensivierung</a:t>
            </a:r>
            <a:r>
              <a:rPr lang="pl-PL" sz="2300" dirty="0"/>
              <a:t>. </a:t>
            </a:r>
            <a:r>
              <a:rPr lang="pl-PL" sz="2300" dirty="0" err="1"/>
              <a:t>Tropical Grasslands</a:t>
            </a:r>
            <a:r>
              <a:rPr lang="pl-PL" sz="2300" dirty="0"/>
              <a:t>.</a:t>
            </a:r>
          </a:p>
          <a:p>
            <a:pPr lvl="0"/>
            <a:r>
              <a:rPr lang="pl-PL" sz="2300" dirty="0"/>
              <a:t>Lal, R. (2016). </a:t>
            </a:r>
            <a:r>
              <a:rPr lang="pl-PL" sz="2300" dirty="0" err="1"/>
              <a:t>Enhancing Ecosystem </a:t>
            </a:r>
            <a:r>
              <a:rPr lang="pl-PL" sz="2300" dirty="0"/>
              <a:t>Services with </a:t>
            </a:r>
            <a:r>
              <a:rPr lang="pl-PL" sz="2300" dirty="0" err="1"/>
              <a:t>No-Till</a:t>
            </a:r>
            <a:r>
              <a:rPr lang="pl-PL" sz="2300" dirty="0"/>
              <a:t>. Springer.</a:t>
            </a:r>
          </a:p>
          <a:p>
            <a:pPr lvl="0"/>
            <a:r>
              <a:rPr lang="pl-PL" sz="2300" dirty="0" err="1"/>
              <a:t>Badgley</a:t>
            </a:r>
            <a:r>
              <a:rPr lang="pl-PL" sz="2300" dirty="0"/>
              <a:t>, C., et al. (2007). </a:t>
            </a:r>
            <a:r>
              <a:rPr lang="pl-PL" sz="2300" dirty="0" err="1"/>
              <a:t>Ökologische Landwirtschaft </a:t>
            </a:r>
            <a:r>
              <a:rPr lang="pl-PL" sz="2300" dirty="0"/>
              <a:t>und die globale Nahrungsmittelversorgung. </a:t>
            </a:r>
            <a:r>
              <a:rPr lang="pl-PL" sz="2300" dirty="0" err="1"/>
              <a:t>Erneuerbare Landwirtschaft </a:t>
            </a:r>
            <a:r>
              <a:rPr lang="pl-PL" sz="2300" dirty="0"/>
              <a:t>und Lebensmittelsysteme.</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504883"/>
          </a:xfrm>
        </p:spPr>
        <p:txBody>
          <a:bodyPr/>
          <a:lstStyle/>
          <a:p>
            <a:r>
              <a:rPr lang="pl-PL" dirty="0" err="1"/>
              <a:t>Referenzen</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80337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790207" y="1160576"/>
            <a:ext cx="3195486" cy="731140"/>
          </a:xfrm>
        </p:spPr>
        <p:txBody>
          <a:bodyPr/>
          <a:lstStyle/>
          <a:p>
            <a:r>
              <a:rPr lang="en-US" dirty="0"/>
              <a:t>Haben Sie Fragen?</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90207" y="1714665"/>
            <a:ext cx="3195485" cy="837258"/>
          </a:xfrm>
        </p:spPr>
        <p:txBody>
          <a:bodyPr>
            <a:normAutofit fontScale="92500"/>
          </a:bodyPr>
          <a:lstStyle/>
          <a:p>
            <a:r>
              <a:rPr lang="en-US" dirty="0"/>
              <a:t>Dankeschön</a:t>
            </a:r>
          </a:p>
        </p:txBody>
      </p:sp>
      <p:grpSp>
        <p:nvGrpSpPr>
          <p:cNvPr id="2" name="Graphic 3">
            <a:extLst>
              <a:ext uri="{FF2B5EF4-FFF2-40B4-BE49-F238E27FC236}">
                <a16:creationId xmlns:a16="http://schemas.microsoft.com/office/drawing/2014/main" id="{39A84EEA-4E63-1387-2412-19AB7D1A18C7}"/>
              </a:ext>
            </a:extLst>
          </p:cNvPr>
          <p:cNvGrpSpPr/>
          <p:nvPr/>
        </p:nvGrpSpPr>
        <p:grpSpPr>
          <a:xfrm>
            <a:off x="10222537" y="5692848"/>
            <a:ext cx="610343" cy="610343"/>
            <a:chOff x="1950027" y="2499889"/>
            <a:chExt cx="850463" cy="850463"/>
          </a:xfrm>
        </p:grpSpPr>
        <p:sp>
          <p:nvSpPr>
            <p:cNvPr id="3" name="Freeform 2">
              <a:extLst>
                <a:ext uri="{FF2B5EF4-FFF2-40B4-BE49-F238E27FC236}">
                  <a16:creationId xmlns:a16="http://schemas.microsoft.com/office/drawing/2014/main" id="{B65E3E46-5457-66BC-DC1E-19AC60334A1D}"/>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 name="Graphic 3">
              <a:extLst>
                <a:ext uri="{FF2B5EF4-FFF2-40B4-BE49-F238E27FC236}">
                  <a16:creationId xmlns:a16="http://schemas.microsoft.com/office/drawing/2014/main" id="{F8659871-320D-0A1E-0795-1ABA8A1E7AF1}"/>
                </a:ext>
              </a:extLst>
            </p:cNvPr>
            <p:cNvGrpSpPr/>
            <p:nvPr/>
          </p:nvGrpSpPr>
          <p:grpSpPr>
            <a:xfrm>
              <a:off x="2107521" y="2657382"/>
              <a:ext cx="535476" cy="535477"/>
              <a:chOff x="2107521" y="2657382"/>
              <a:chExt cx="535476" cy="535477"/>
            </a:xfrm>
            <a:solidFill>
              <a:srgbClr val="FFFFFF"/>
            </a:solidFill>
          </p:grpSpPr>
          <p:sp>
            <p:nvSpPr>
              <p:cNvPr id="5" name="Freeform 4">
                <a:extLst>
                  <a:ext uri="{FF2B5EF4-FFF2-40B4-BE49-F238E27FC236}">
                    <a16:creationId xmlns:a16="http://schemas.microsoft.com/office/drawing/2014/main" id="{12D6A898-B080-C833-9991-F2CA06965A3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EE4A3862-CA1E-E34F-0264-A3343900A85A}"/>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329A6AE1-8EFE-A3CA-BDC1-DEB1F782F16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8" name="Graphic 3">
            <a:extLst>
              <a:ext uri="{FF2B5EF4-FFF2-40B4-BE49-F238E27FC236}">
                <a16:creationId xmlns:a16="http://schemas.microsoft.com/office/drawing/2014/main" id="{C06B2DB8-BF90-CDBD-A564-DA0341F4A19B}"/>
              </a:ext>
            </a:extLst>
          </p:cNvPr>
          <p:cNvGrpSpPr/>
          <p:nvPr/>
        </p:nvGrpSpPr>
        <p:grpSpPr>
          <a:xfrm>
            <a:off x="8765511" y="5692848"/>
            <a:ext cx="610343" cy="610343"/>
            <a:chOff x="-147782" y="2499889"/>
            <a:chExt cx="850463" cy="850463"/>
          </a:xfrm>
        </p:grpSpPr>
        <p:sp>
          <p:nvSpPr>
            <p:cNvPr id="9" name="Freeform 8">
              <a:extLst>
                <a:ext uri="{FF2B5EF4-FFF2-40B4-BE49-F238E27FC236}">
                  <a16:creationId xmlns:a16="http://schemas.microsoft.com/office/drawing/2014/main" id="{4E4062F5-B4F9-93FA-5DAB-1D38E9C0F6C5}"/>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CE43FDDD-5984-9351-D31A-FAB34B63790B}"/>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 name="Graphic 3">
            <a:extLst>
              <a:ext uri="{FF2B5EF4-FFF2-40B4-BE49-F238E27FC236}">
                <a16:creationId xmlns:a16="http://schemas.microsoft.com/office/drawing/2014/main" id="{45BF47F8-2332-4FBF-AD76-B400C6415C3B}"/>
              </a:ext>
            </a:extLst>
          </p:cNvPr>
          <p:cNvGrpSpPr/>
          <p:nvPr/>
        </p:nvGrpSpPr>
        <p:grpSpPr>
          <a:xfrm>
            <a:off x="10951051" y="5692848"/>
            <a:ext cx="610343" cy="610343"/>
            <a:chOff x="2998302" y="2499889"/>
            <a:chExt cx="850463" cy="850463"/>
          </a:xfrm>
        </p:grpSpPr>
        <p:sp>
          <p:nvSpPr>
            <p:cNvPr id="12" name="Freeform 11">
              <a:extLst>
                <a:ext uri="{FF2B5EF4-FFF2-40B4-BE49-F238E27FC236}">
                  <a16:creationId xmlns:a16="http://schemas.microsoft.com/office/drawing/2014/main" id="{E0D389A1-40B6-DD58-2027-509FD6CBB3F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AB6F30C3-4F46-AEFB-32CF-DF4FA23FA115}"/>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3DAC48AE-91EB-4991-8457-989C87B776E6}"/>
              </a:ext>
            </a:extLst>
          </p:cNvPr>
          <p:cNvGrpSpPr/>
          <p:nvPr/>
        </p:nvGrpSpPr>
        <p:grpSpPr>
          <a:xfrm>
            <a:off x="8036998" y="5692848"/>
            <a:ext cx="610343" cy="610795"/>
            <a:chOff x="-1196056" y="2499889"/>
            <a:chExt cx="850463" cy="851093"/>
          </a:xfrm>
        </p:grpSpPr>
        <p:sp>
          <p:nvSpPr>
            <p:cNvPr id="15" name="Freeform 14">
              <a:extLst>
                <a:ext uri="{FF2B5EF4-FFF2-40B4-BE49-F238E27FC236}">
                  <a16:creationId xmlns:a16="http://schemas.microsoft.com/office/drawing/2014/main" id="{5D0F7A79-F284-8771-A1AF-D8E68B1BB18B}"/>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A5E9FA67-719C-E352-50D6-BCAE9522684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7" name="Freeform 16">
            <a:extLst>
              <a:ext uri="{FF2B5EF4-FFF2-40B4-BE49-F238E27FC236}">
                <a16:creationId xmlns:a16="http://schemas.microsoft.com/office/drawing/2014/main" id="{284B7216-81D0-B7A9-296A-8DCDEE27BB79}"/>
              </a:ext>
            </a:extLst>
          </p:cNvPr>
          <p:cNvSpPr/>
          <p:nvPr/>
        </p:nvSpPr>
        <p:spPr>
          <a:xfrm>
            <a:off x="9494024" y="5692848"/>
            <a:ext cx="610343" cy="61034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8" name="Graphic 17" descr="World with solid fill">
            <a:extLst>
              <a:ext uri="{FF2B5EF4-FFF2-40B4-BE49-F238E27FC236}">
                <a16:creationId xmlns:a16="http://schemas.microsoft.com/office/drawing/2014/main" id="{E8B555B3-BB4E-D7B8-7652-DE4761F0E2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602" y="5745797"/>
            <a:ext cx="535186" cy="535186"/>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2051381"/>
            <a:ext cx="6366041" cy="3994947"/>
          </a:xfrm>
        </p:spPr>
        <p:txBody>
          <a:bodyPr/>
          <a:lstStyle/>
          <a:p>
            <a:r>
              <a:rPr lang="en-US" dirty="0"/>
              <a:t>Im Einklang mit ökologischen Grundsätzen werden natürliche Fortpflanzungsmethoden gefördert und künstliche Verfahren wie Klonen und Embryotransfer in der Regel vermieden. </a:t>
            </a:r>
            <a:endParaRPr lang="pl-PL" dirty="0"/>
          </a:p>
          <a:p>
            <a:r>
              <a:rPr lang="en-US" dirty="0"/>
              <a:t>Hormone und wachstumsfördernde Mittel werden nicht eingesetzt, um Fortpflanzungszyklen oder Wachstumsraten zu manipulieren, um den natürlichen Lebenszyklen der Tiere gerecht zu werden.</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0" y="812446"/>
            <a:ext cx="6573519" cy="992652"/>
          </a:xfrm>
        </p:spPr>
        <p:txBody>
          <a:bodyPr/>
          <a:lstStyle/>
          <a:p>
            <a:r>
              <a:rPr lang="en-US" dirty="0"/>
              <a:t>Agrarökologische Nutztierhaltung - natürliche Vermehrung</a:t>
            </a:r>
          </a:p>
        </p:txBody>
      </p:sp>
      <p:pic>
        <p:nvPicPr>
          <p:cNvPr id="7" name="Symbol zastępczy obrazu 6">
            <a:extLst>
              <a:ext uri="{FF2B5EF4-FFF2-40B4-BE49-F238E27FC236}">
                <a16:creationId xmlns:a16="http://schemas.microsoft.com/office/drawing/2014/main" id="{7DD4940A-1E1D-4C30-8EBB-1C44E0F47ECA}"/>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4416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652844"/>
            <a:ext cx="6366041" cy="3994947"/>
          </a:xfrm>
        </p:spPr>
        <p:txBody>
          <a:bodyPr/>
          <a:lstStyle/>
          <a:p>
            <a:r>
              <a:rPr lang="en-US" sz="2100" dirty="0"/>
              <a:t>Die Ernährung von Nutztieren muss dem Nährstoffbedarf der jeweiligen Tierart und ihrer physiologischen Phasen (Wachstum, Laktation, Fortpflanzung, Erhaltung) entsprechen. Vielfältige Futtermittel wie Gräser, Leguminosen und Kräuter in der Tierfütterung, um wichtige Nährstoffe wie Proteine, Kohlenhydrate und Mineralien zu liefern. Im Einklang mit agrarökologischen Grundsätzen sollten lokal verfügbare und saisonal angepasste Futterressourcen verwendet werden. Synthetische Ergänzungsfuttermittel </a:t>
            </a:r>
            <a:r>
              <a:rPr lang="pl-PL" sz="2100" dirty="0" err="1"/>
              <a:t>sollten </a:t>
            </a:r>
            <a:r>
              <a:rPr lang="en-US" sz="2100" dirty="0"/>
              <a:t>vermieden werden, es sei denn, natürlich gewonnene Alternativen sind nicht verfügbar oder das Ökosystem des Betriebs kann den spezifischen Nährstoffbedarf nicht decken.</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0" y="649484"/>
            <a:ext cx="6891646" cy="992652"/>
          </a:xfrm>
        </p:spPr>
        <p:txBody>
          <a:bodyPr/>
          <a:lstStyle/>
          <a:p>
            <a:r>
              <a:rPr lang="en-US" dirty="0"/>
              <a:t>Agrarökologische Nutztierhaltung - natürliche </a:t>
            </a:r>
            <a:r>
              <a:rPr lang="pl-PL" dirty="0" err="1"/>
              <a:t>Fütterung</a:t>
            </a:r>
            <a:endParaRPr lang="en-US" dirty="0"/>
          </a:p>
        </p:txBody>
      </p:sp>
      <p:pic>
        <p:nvPicPr>
          <p:cNvPr id="8" name="Symbol zastępczy obrazu 7">
            <a:extLst>
              <a:ext uri="{FF2B5EF4-FFF2-40B4-BE49-F238E27FC236}">
                <a16:creationId xmlns:a16="http://schemas.microsoft.com/office/drawing/2014/main" id="{D098A3FB-EBE0-43CE-829F-EC20EABD935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83755243"/>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72314</TotalTime>
  <Words>5207</Words>
  <Application>Microsoft Office PowerPoint</Application>
  <PresentationFormat>Widescreen</PresentationFormat>
  <Paragraphs>495</Paragraphs>
  <Slides>75</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Arial Black</vt:lpstr>
      <vt:lpstr>Calibri</vt:lpstr>
      <vt:lpstr>Montserrat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docId:347C27E7BCFF301D2386664FCD63E967</cp:keywords>
  <cp:lastModifiedBy>Paula Whyte ( Momentum Consulting )</cp:lastModifiedBy>
  <cp:revision>760</cp:revision>
  <dcterms:created xsi:type="dcterms:W3CDTF">2020-10-14T13:32:04Z</dcterms:created>
  <dcterms:modified xsi:type="dcterms:W3CDTF">2024-12-11T15:42:31Z</dcterms:modified>
</cp:coreProperties>
</file>