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15.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90"/>
  </p:notesMasterIdLst>
  <p:sldIdLst>
    <p:sldId id="4587" r:id="rId2"/>
    <p:sldId id="4306" r:id="rId3"/>
    <p:sldId id="4585" r:id="rId4"/>
    <p:sldId id="4323" r:id="rId5"/>
    <p:sldId id="4322" r:id="rId6"/>
    <p:sldId id="4455" r:id="rId7"/>
    <p:sldId id="4447" r:id="rId8"/>
    <p:sldId id="4456" r:id="rId9"/>
    <p:sldId id="4451" r:id="rId10"/>
    <p:sldId id="4453" r:id="rId11"/>
    <p:sldId id="4454" r:id="rId12"/>
    <p:sldId id="4448" r:id="rId13"/>
    <p:sldId id="4474" r:id="rId14"/>
    <p:sldId id="4479" r:id="rId15"/>
    <p:sldId id="4480" r:id="rId16"/>
    <p:sldId id="4505" r:id="rId17"/>
    <p:sldId id="4506" r:id="rId18"/>
    <p:sldId id="4507" r:id="rId19"/>
    <p:sldId id="4508" r:id="rId20"/>
    <p:sldId id="4509" r:id="rId21"/>
    <p:sldId id="4481" r:id="rId22"/>
    <p:sldId id="4459" r:id="rId23"/>
    <p:sldId id="4482" r:id="rId24"/>
    <p:sldId id="4491" r:id="rId25"/>
    <p:sldId id="4499" r:id="rId26"/>
    <p:sldId id="4492" r:id="rId27"/>
    <p:sldId id="4468" r:id="rId28"/>
    <p:sldId id="4493" r:id="rId29"/>
    <p:sldId id="4578" r:id="rId30"/>
    <p:sldId id="4510" r:id="rId31"/>
    <p:sldId id="4575" r:id="rId32"/>
    <p:sldId id="4576" r:id="rId33"/>
    <p:sldId id="4577" r:id="rId34"/>
    <p:sldId id="4573" r:id="rId35"/>
    <p:sldId id="4511" r:id="rId36"/>
    <p:sldId id="4570" r:id="rId37"/>
    <p:sldId id="4530" r:id="rId38"/>
    <p:sldId id="4512" r:id="rId39"/>
    <p:sldId id="4571" r:id="rId40"/>
    <p:sldId id="4572" r:id="rId41"/>
    <p:sldId id="4449" r:id="rId42"/>
    <p:sldId id="4531" r:id="rId43"/>
    <p:sldId id="4532" r:id="rId44"/>
    <p:sldId id="4533" r:id="rId45"/>
    <p:sldId id="4534" r:id="rId46"/>
    <p:sldId id="4535" r:id="rId47"/>
    <p:sldId id="4536" r:id="rId48"/>
    <p:sldId id="4388" r:id="rId49"/>
    <p:sldId id="4537" r:id="rId50"/>
    <p:sldId id="4538" r:id="rId51"/>
    <p:sldId id="4539" r:id="rId52"/>
    <p:sldId id="4540" r:id="rId53"/>
    <p:sldId id="4549" r:id="rId54"/>
    <p:sldId id="4550" r:id="rId55"/>
    <p:sldId id="4551" r:id="rId56"/>
    <p:sldId id="4552" r:id="rId57"/>
    <p:sldId id="4553" r:id="rId58"/>
    <p:sldId id="4554" r:id="rId59"/>
    <p:sldId id="4555" r:id="rId60"/>
    <p:sldId id="4556" r:id="rId61"/>
    <p:sldId id="4557" r:id="rId62"/>
    <p:sldId id="4558" r:id="rId63"/>
    <p:sldId id="4559" r:id="rId64"/>
    <p:sldId id="4560" r:id="rId65"/>
    <p:sldId id="4561" r:id="rId66"/>
    <p:sldId id="4562" r:id="rId67"/>
    <p:sldId id="4513" r:id="rId68"/>
    <p:sldId id="4385" r:id="rId69"/>
    <p:sldId id="4386" r:id="rId70"/>
    <p:sldId id="4387" r:id="rId71"/>
    <p:sldId id="4383" r:id="rId72"/>
    <p:sldId id="4384" r:id="rId73"/>
    <p:sldId id="4378" r:id="rId74"/>
    <p:sldId id="4390" r:id="rId75"/>
    <p:sldId id="4450" r:id="rId76"/>
    <p:sldId id="4565" r:id="rId77"/>
    <p:sldId id="4563" r:id="rId78"/>
    <p:sldId id="4569" r:id="rId79"/>
    <p:sldId id="4541" r:id="rId80"/>
    <p:sldId id="4542" r:id="rId81"/>
    <p:sldId id="4543" r:id="rId82"/>
    <p:sldId id="4544" r:id="rId83"/>
    <p:sldId id="4545" r:id="rId84"/>
    <p:sldId id="4546" r:id="rId85"/>
    <p:sldId id="4547" r:id="rId86"/>
    <p:sldId id="4584" r:id="rId87"/>
    <p:sldId id="4548" r:id="rId88"/>
    <p:sldId id="4586"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99AE02C6-C433-4FF4-BCE1-7980CE0E1774}">
          <p14:sldIdLst>
            <p14:sldId id="4587"/>
            <p14:sldId id="4306"/>
            <p14:sldId id="4585"/>
            <p14:sldId id="4323"/>
            <p14:sldId id="4322"/>
            <p14:sldId id="4455"/>
            <p14:sldId id="4447"/>
            <p14:sldId id="4456"/>
            <p14:sldId id="4451"/>
            <p14:sldId id="4453"/>
            <p14:sldId id="4454"/>
            <p14:sldId id="4448"/>
            <p14:sldId id="4474"/>
            <p14:sldId id="4479"/>
            <p14:sldId id="4480"/>
            <p14:sldId id="4505"/>
            <p14:sldId id="4506"/>
            <p14:sldId id="4507"/>
            <p14:sldId id="4508"/>
            <p14:sldId id="4509"/>
            <p14:sldId id="4481"/>
            <p14:sldId id="4459"/>
            <p14:sldId id="4482"/>
            <p14:sldId id="4491"/>
            <p14:sldId id="4499"/>
            <p14:sldId id="4492"/>
            <p14:sldId id="4468"/>
            <p14:sldId id="4493"/>
            <p14:sldId id="4578"/>
            <p14:sldId id="4510"/>
            <p14:sldId id="4575"/>
            <p14:sldId id="4576"/>
            <p14:sldId id="4577"/>
            <p14:sldId id="4573"/>
            <p14:sldId id="4511"/>
            <p14:sldId id="4570"/>
            <p14:sldId id="4530"/>
            <p14:sldId id="4512"/>
            <p14:sldId id="4571"/>
            <p14:sldId id="4572"/>
            <p14:sldId id="4449"/>
            <p14:sldId id="4531"/>
            <p14:sldId id="4532"/>
            <p14:sldId id="4533"/>
            <p14:sldId id="4534"/>
            <p14:sldId id="4535"/>
            <p14:sldId id="4536"/>
            <p14:sldId id="4388"/>
            <p14:sldId id="4537"/>
            <p14:sldId id="4538"/>
            <p14:sldId id="4539"/>
            <p14:sldId id="4540"/>
            <p14:sldId id="4549"/>
            <p14:sldId id="4550"/>
            <p14:sldId id="4551"/>
            <p14:sldId id="4552"/>
            <p14:sldId id="4553"/>
            <p14:sldId id="4554"/>
            <p14:sldId id="4555"/>
            <p14:sldId id="4556"/>
            <p14:sldId id="4557"/>
            <p14:sldId id="4558"/>
            <p14:sldId id="4559"/>
            <p14:sldId id="4560"/>
            <p14:sldId id="4561"/>
            <p14:sldId id="4562"/>
            <p14:sldId id="4513"/>
            <p14:sldId id="4385"/>
            <p14:sldId id="4386"/>
            <p14:sldId id="4387"/>
            <p14:sldId id="4383"/>
            <p14:sldId id="4384"/>
            <p14:sldId id="4378"/>
            <p14:sldId id="4390"/>
            <p14:sldId id="4450"/>
            <p14:sldId id="4565"/>
            <p14:sldId id="4563"/>
            <p14:sldId id="4569"/>
            <p14:sldId id="4541"/>
            <p14:sldId id="4542"/>
            <p14:sldId id="4543"/>
            <p14:sldId id="4544"/>
            <p14:sldId id="4545"/>
            <p14:sldId id="4546"/>
            <p14:sldId id="4547"/>
            <p14:sldId id="4584"/>
            <p14:sldId id="4548"/>
            <p14:sldId id="4586"/>
          </p14:sldIdLst>
        </p14:section>
      </p14:sectionLst>
    </p:ext>
    <p:ext uri="{EFAFB233-063F-42B5-8137-9DF3F51BA10A}">
      <p15:sldGuideLst xmlns:p15="http://schemas.microsoft.com/office/powerpoint/2012/main">
        <p15:guide id="1" orient="horz" pos="2319" userDrawn="1">
          <p15:clr>
            <a:srgbClr val="A4A3A4"/>
          </p15:clr>
        </p15:guide>
        <p15:guide id="2" pos="52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C540"/>
    <a:srgbClr val="8DC641"/>
    <a:srgbClr val="006600"/>
    <a:srgbClr val="000000"/>
    <a:srgbClr val="9FDADF"/>
    <a:srgbClr val="9DD8DE"/>
    <a:srgbClr val="231F20"/>
    <a:srgbClr val="E6E6E6"/>
    <a:srgbClr val="75A949"/>
    <a:srgbClr val="63C1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75F294-6103-44BC-B726-95ABE92D33DF}" v="2" dt="2024-10-08T04:36:24.996"/>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56" autoAdjust="0"/>
    <p:restoredTop sz="86399"/>
  </p:normalViewPr>
  <p:slideViewPr>
    <p:cSldViewPr snapToGrid="0" snapToObjects="1">
      <p:cViewPr varScale="1">
        <p:scale>
          <a:sx n="106" d="100"/>
          <a:sy n="106" d="100"/>
        </p:scale>
        <p:origin x="678" y="102"/>
      </p:cViewPr>
      <p:guideLst>
        <p:guide orient="horz" pos="2319"/>
        <p:guide pos="5292"/>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microsoft.com/office/2016/11/relationships/changesInfo" Target="changesInfos/changesInfo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ja Słupczyńska" userId="146a395ff106072b" providerId="LiveId" clId="{9575F294-6103-44BC-B726-95ABE92D33DF}"/>
    <pc:docChg chg="custSel delSld modSld modSection">
      <pc:chgData name="Maja Słupczyńska" userId="146a395ff106072b" providerId="LiveId" clId="{9575F294-6103-44BC-B726-95ABE92D33DF}" dt="2024-10-08T04:41:54.362" v="60" actId="5793"/>
      <pc:docMkLst>
        <pc:docMk/>
      </pc:docMkLst>
      <pc:sldChg chg="del">
        <pc:chgData name="Maja Słupczyńska" userId="146a395ff106072b" providerId="LiveId" clId="{9575F294-6103-44BC-B726-95ABE92D33DF}" dt="2024-10-08T04:40:56.644" v="51" actId="2696"/>
        <pc:sldMkLst>
          <pc:docMk/>
          <pc:sldMk cId="4169825511" sldId="4263"/>
        </pc:sldMkLst>
      </pc:sldChg>
      <pc:sldChg chg="del">
        <pc:chgData name="Maja Słupczyńska" userId="146a395ff106072b" providerId="LiveId" clId="{9575F294-6103-44BC-B726-95ABE92D33DF}" dt="2024-10-08T04:40:50.937" v="50" actId="2696"/>
        <pc:sldMkLst>
          <pc:docMk/>
          <pc:sldMk cId="2373261654" sldId="4353"/>
        </pc:sldMkLst>
      </pc:sldChg>
      <pc:sldChg chg="del">
        <pc:chgData name="Maja Słupczyńska" userId="146a395ff106072b" providerId="LiveId" clId="{9575F294-6103-44BC-B726-95ABE92D33DF}" dt="2024-10-08T04:40:50.937" v="50" actId="2696"/>
        <pc:sldMkLst>
          <pc:docMk/>
          <pc:sldMk cId="1733570501" sldId="4579"/>
        </pc:sldMkLst>
      </pc:sldChg>
      <pc:sldChg chg="del">
        <pc:chgData name="Maja Słupczyńska" userId="146a395ff106072b" providerId="LiveId" clId="{9575F294-6103-44BC-B726-95ABE92D33DF}" dt="2024-10-08T04:40:50.937" v="50" actId="2696"/>
        <pc:sldMkLst>
          <pc:docMk/>
          <pc:sldMk cId="2934714976" sldId="4580"/>
        </pc:sldMkLst>
      </pc:sldChg>
      <pc:sldChg chg="del">
        <pc:chgData name="Maja Słupczyńska" userId="146a395ff106072b" providerId="LiveId" clId="{9575F294-6103-44BC-B726-95ABE92D33DF}" dt="2024-10-08T04:40:50.937" v="50" actId="2696"/>
        <pc:sldMkLst>
          <pc:docMk/>
          <pc:sldMk cId="2542132064" sldId="4581"/>
        </pc:sldMkLst>
      </pc:sldChg>
      <pc:sldChg chg="delSp modSp del mod">
        <pc:chgData name="Maja Słupczyńska" userId="146a395ff106072b" providerId="LiveId" clId="{9575F294-6103-44BC-B726-95ABE92D33DF}" dt="2024-10-08T04:40:50.937" v="50" actId="2696"/>
        <pc:sldMkLst>
          <pc:docMk/>
          <pc:sldMk cId="1121848078" sldId="4582"/>
        </pc:sldMkLst>
        <pc:picChg chg="del mod">
          <ac:chgData name="Maja Słupczyńska" userId="146a395ff106072b" providerId="LiveId" clId="{9575F294-6103-44BC-B726-95ABE92D33DF}" dt="2024-10-08T04:36:08.364" v="2" actId="478"/>
          <ac:picMkLst>
            <pc:docMk/>
            <pc:sldMk cId="1121848078" sldId="4582"/>
            <ac:picMk id="13" creationId="{45B5AA25-CCFD-F079-7CD0-9705D0892927}"/>
          </ac:picMkLst>
        </pc:picChg>
      </pc:sldChg>
      <pc:sldChg chg="modSp mod">
        <pc:chgData name="Maja Słupczyńska" userId="146a395ff106072b" providerId="LiveId" clId="{9575F294-6103-44BC-B726-95ABE92D33DF}" dt="2024-10-08T04:40:34.995" v="49" actId="404"/>
        <pc:sldMkLst>
          <pc:docMk/>
          <pc:sldMk cId="3745404518" sldId="4584"/>
        </pc:sldMkLst>
        <pc:spChg chg="mod">
          <ac:chgData name="Maja Słupczyńska" userId="146a395ff106072b" providerId="LiveId" clId="{9575F294-6103-44BC-B726-95ABE92D33DF}" dt="2024-10-08T04:40:34.995" v="49" actId="404"/>
          <ac:spMkLst>
            <pc:docMk/>
            <pc:sldMk cId="3745404518" sldId="4584"/>
            <ac:spMk id="27" creationId="{F7BB8840-001A-454B-8019-5217E8BFAF6F}"/>
          </ac:spMkLst>
        </pc:spChg>
      </pc:sldChg>
      <pc:sldChg chg="modSp mod">
        <pc:chgData name="Maja Słupczyńska" userId="146a395ff106072b" providerId="LiveId" clId="{9575F294-6103-44BC-B726-95ABE92D33DF}" dt="2024-10-08T04:41:54.362" v="60" actId="5793"/>
        <pc:sldMkLst>
          <pc:docMk/>
          <pc:sldMk cId="2329215463" sldId="4585"/>
        </pc:sldMkLst>
        <pc:spChg chg="mod">
          <ac:chgData name="Maja Słupczyńska" userId="146a395ff106072b" providerId="LiveId" clId="{9575F294-6103-44BC-B726-95ABE92D33DF}" dt="2024-10-08T04:41:54.362" v="60" actId="5793"/>
          <ac:spMkLst>
            <pc:docMk/>
            <pc:sldMk cId="2329215463" sldId="4585"/>
            <ac:spMk id="4" creationId="{69C4C521-ACB3-3C4A-98C7-52C0D86C782A}"/>
          </ac:spMkLst>
        </pc:spChg>
      </pc:sldChg>
      <pc:sldChg chg="modSp mod">
        <pc:chgData name="Maja Słupczyńska" userId="146a395ff106072b" providerId="LiveId" clId="{9575F294-6103-44BC-B726-95ABE92D33DF}" dt="2024-10-08T04:39:56.722" v="48" actId="20577"/>
        <pc:sldMkLst>
          <pc:docMk/>
          <pc:sldMk cId="553482240" sldId="4586"/>
        </pc:sldMkLst>
        <pc:spChg chg="mod">
          <ac:chgData name="Maja Słupczyńska" userId="146a395ff106072b" providerId="LiveId" clId="{9575F294-6103-44BC-B726-95ABE92D33DF}" dt="2024-10-08T04:39:56.722" v="48" actId="20577"/>
          <ac:spMkLst>
            <pc:docMk/>
            <pc:sldMk cId="553482240" sldId="4586"/>
            <ac:spMk id="5" creationId="{82B50135-A0BB-ABA4-6969-DE526CB36BA4}"/>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ata10.xml.rels><?xml version="1.0" encoding="UTF-8" standalone="yes"?>
<Relationships xmlns="http://schemas.openxmlformats.org/package/2006/relationships"><Relationship Id="rId1" Type="http://schemas.openxmlformats.org/officeDocument/2006/relationships/image" Target="../media/image93.png"/></Relationships>
</file>

<file path=ppt/diagrams/_rels/data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jpeg"/></Relationships>
</file>

<file path=ppt/diagrams/_rels/data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jpeg"/></Relationships>
</file>

<file path=ppt/diagrams/_rels/data13.xml.rels><?xml version="1.0" encoding="UTF-8" standalone="yes"?>
<Relationships xmlns="http://schemas.openxmlformats.org/package/2006/relationships"><Relationship Id="rId1" Type="http://schemas.openxmlformats.org/officeDocument/2006/relationships/image" Target="../media/image100.png"/></Relationships>
</file>

<file path=ppt/diagrams/_rels/data1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image" Target="../media/image101.jpeg"/><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diagrams/_rels/data15.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image" Target="../media/image109.jpeg"/><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diagrams/_rels/data1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image" Target="../media/image116.jpeg"/></Relationships>
</file>

<file path=ppt/diagrams/_rels/data1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118.jpeg"/></Relationships>
</file>

<file path=ppt/diagrams/_rels/data1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image" Target="../media/image121.jpeg"/></Relationships>
</file>

<file path=ppt/diagrams/_rels/data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image" Target="../media/image124.jpeg"/></Relationships>
</file>

<file path=ppt/diagrams/_rels/data2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image" Target="../media/image127.jpeg"/></Relationships>
</file>

<file path=ppt/diagrams/_rels/data2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image" Target="../media/image130.png"/></Relationships>
</file>

<file path=ppt/diagrams/_rels/data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34.jpeg"/><Relationship Id="rId1" Type="http://schemas.openxmlformats.org/officeDocument/2006/relationships/image" Target="../media/image133.jpeg"/></Relationships>
</file>

<file path=ppt/diagrams/_rels/data23.xml.rels><?xml version="1.0" encoding="UTF-8" standalone="yes"?>
<Relationships xmlns="http://schemas.openxmlformats.org/package/2006/relationships"><Relationship Id="rId1" Type="http://schemas.openxmlformats.org/officeDocument/2006/relationships/image" Target="../media/image137.png"/></Relationships>
</file>

<file path=ppt/diagrams/_rels/data26.xml.rels><?xml version="1.0" encoding="UTF-8" standalone="yes"?>
<Relationships xmlns="http://schemas.openxmlformats.org/package/2006/relationships"><Relationship Id="rId1" Type="http://schemas.openxmlformats.org/officeDocument/2006/relationships/image" Target="../media/image154.png"/></Relationships>
</file>

<file path=ppt/diagrams/_rels/data2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image" Target="../media/image157.png"/><Relationship Id="rId5" Type="http://schemas.openxmlformats.org/officeDocument/2006/relationships/image" Target="../media/image161.png"/><Relationship Id="rId4" Type="http://schemas.openxmlformats.org/officeDocument/2006/relationships/image" Target="../media/image160.jpeg"/></Relationships>
</file>

<file path=ppt/diagrams/_rels/data2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image" Target="../media/image158.jpeg"/><Relationship Id="rId5" Type="http://schemas.openxmlformats.org/officeDocument/2006/relationships/image" Target="../media/image157.png"/><Relationship Id="rId4" Type="http://schemas.openxmlformats.org/officeDocument/2006/relationships/image" Target="../media/image161.png"/></Relationships>
</file>

<file path=ppt/diagrams/_rels/data2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png"/></Relationships>
</file>

<file path=ppt/diagrams/_rels/data3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61.png"/><Relationship Id="rId1"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diagrams/_rels/data3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jpeg"/></Relationships>
</file>

<file path=ppt/diagrams/_rels/data3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ata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ata3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image" Target="../media/image167.jpeg"/><Relationship Id="rId4" Type="http://schemas.openxmlformats.org/officeDocument/2006/relationships/image" Target="../media/image170.png"/></Relationships>
</file>

<file path=ppt/diagrams/_rels/data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image" Target="../media/image168.jpeg"/><Relationship Id="rId4" Type="http://schemas.openxmlformats.org/officeDocument/2006/relationships/image" Target="../media/image167.jpeg"/></Relationships>
</file>

<file path=ppt/diagrams/_rels/data3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70.png"/><Relationship Id="rId1" Type="http://schemas.openxmlformats.org/officeDocument/2006/relationships/image" Target="../media/image169.png"/><Relationship Id="rId4" Type="http://schemas.openxmlformats.org/officeDocument/2006/relationships/image" Target="../media/image168.jpeg"/></Relationships>
</file>

<file path=ppt/diagrams/_rels/data3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image" Target="../media/image170.png"/><Relationship Id="rId4" Type="http://schemas.openxmlformats.org/officeDocument/2006/relationships/image" Target="../media/image169.png"/></Relationships>
</file>

<file path=ppt/diagrams/_rels/data3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ata3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ata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ata4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image" Target="../media/image172.jpeg"/></Relationships>
</file>

<file path=ppt/diagrams/_rels/data4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image" Target="../media/image175.jpeg"/></Relationships>
</file>

<file path=ppt/diagrams/_rels/data4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9.jpeg"/><Relationship Id="rId1" Type="http://schemas.openxmlformats.org/officeDocument/2006/relationships/image" Target="../media/image178.jpeg"/></Relationships>
</file>

<file path=ppt/diagrams/_rels/data43.xml.rels><?xml version="1.0" encoding="UTF-8" standalone="yes"?>
<Relationships xmlns="http://schemas.openxmlformats.org/package/2006/relationships"><Relationship Id="rId1" Type="http://schemas.openxmlformats.org/officeDocument/2006/relationships/image" Target="../media/image180.jpeg"/></Relationships>
</file>

<file path=ppt/diagrams/_rels/data44.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3.jpeg"/><Relationship Id="rId7" Type="http://schemas.openxmlformats.org/officeDocument/2006/relationships/image" Target="../media/image187.jpeg"/><Relationship Id="rId2" Type="http://schemas.openxmlformats.org/officeDocument/2006/relationships/image" Target="../media/image182.jpeg"/><Relationship Id="rId1" Type="http://schemas.openxmlformats.org/officeDocument/2006/relationships/image" Target="../media/image181.jpeg"/><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 Id="rId9" Type="http://schemas.openxmlformats.org/officeDocument/2006/relationships/image" Target="../media/image189.jpeg"/></Relationships>
</file>

<file path=ppt/diagrams/_rels/data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diagrams/_rels/data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35.jpeg"/></Relationships>
</file>

<file path=ppt/diagrams/_rels/data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image" Target="../media/image37.jpeg"/></Relationships>
</file>

<file path=ppt/diagrams/_rels/data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image" Target="../media/image39.png"/><Relationship Id="rId4" Type="http://schemas.openxmlformats.org/officeDocument/2006/relationships/image" Target="../media/image42.jpeg"/></Relationships>
</file>

<file path=ppt/diagrams/_rels/data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image" Target="../media/image89.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93.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image" Target="../media/image97.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100.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jpe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image" Target="../media/image101.jpeg"/><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diagrams/_rels/drawing15.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image" Target="../media/image109.jpeg"/><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diagrams/_rels/drawing1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image" Target="../media/image116.jpeg"/></Relationships>
</file>

<file path=ppt/diagrams/_rels/drawing1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image" Target="../media/image118.jpeg"/></Relationships>
</file>

<file path=ppt/diagrams/_rels/drawing1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image" Target="../media/image121.jpeg"/></Relationships>
</file>

<file path=ppt/diagrams/_rels/drawing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image" Target="../media/image124.jpeg"/></Relationships>
</file>

<file path=ppt/diagrams/_rels/drawing2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image" Target="../media/image127.jpeg"/></Relationships>
</file>

<file path=ppt/diagrams/_rels/drawing2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image" Target="../media/image130.png"/></Relationships>
</file>

<file path=ppt/diagrams/_rels/drawing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34.jpeg"/><Relationship Id="rId1" Type="http://schemas.openxmlformats.org/officeDocument/2006/relationships/image" Target="../media/image133.jpeg"/></Relationships>
</file>

<file path=ppt/diagrams/_rels/drawing23.xml.rels><?xml version="1.0" encoding="UTF-8" standalone="yes"?>
<Relationships xmlns="http://schemas.openxmlformats.org/package/2006/relationships"><Relationship Id="rId1" Type="http://schemas.openxmlformats.org/officeDocument/2006/relationships/image" Target="../media/image137.png"/></Relationships>
</file>

<file path=ppt/diagrams/_rels/drawing26.xml.rels><?xml version="1.0" encoding="UTF-8" standalone="yes"?>
<Relationships xmlns="http://schemas.openxmlformats.org/package/2006/relationships"><Relationship Id="rId1" Type="http://schemas.openxmlformats.org/officeDocument/2006/relationships/image" Target="../media/image154.png"/></Relationships>
</file>

<file path=ppt/diagrams/_rels/drawing2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image" Target="../media/image157.png"/><Relationship Id="rId5" Type="http://schemas.openxmlformats.org/officeDocument/2006/relationships/image" Target="../media/image161.png"/><Relationship Id="rId4" Type="http://schemas.openxmlformats.org/officeDocument/2006/relationships/image" Target="../media/image160.jpeg"/></Relationships>
</file>

<file path=ppt/diagrams/_rels/drawing2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image" Target="../media/image158.jpeg"/><Relationship Id="rId5" Type="http://schemas.openxmlformats.org/officeDocument/2006/relationships/image" Target="../media/image157.png"/><Relationship Id="rId4" Type="http://schemas.openxmlformats.org/officeDocument/2006/relationships/image" Target="../media/image161.png"/></Relationships>
</file>

<file path=ppt/diagrams/_rels/drawing2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png"/></Relationships>
</file>

<file path=ppt/diagrams/_rels/drawing3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61.png"/><Relationship Id="rId1"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diagrams/_rels/drawing3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jpeg"/></Relationships>
</file>

<file path=ppt/diagrams/_rels/drawing3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rawing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5" Type="http://schemas.openxmlformats.org/officeDocument/2006/relationships/image" Target="../media/image166.png"/><Relationship Id="rId4" Type="http://schemas.openxmlformats.org/officeDocument/2006/relationships/image" Target="../media/image165.png"/></Relationships>
</file>

<file path=ppt/diagrams/_rels/drawing3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image" Target="../media/image167.jpeg"/><Relationship Id="rId4" Type="http://schemas.openxmlformats.org/officeDocument/2006/relationships/image" Target="../media/image170.png"/></Relationships>
</file>

<file path=ppt/diagrams/_rels/drawing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image" Target="../media/image168.jpeg"/><Relationship Id="rId4" Type="http://schemas.openxmlformats.org/officeDocument/2006/relationships/image" Target="../media/image167.jpeg"/></Relationships>
</file>

<file path=ppt/diagrams/_rels/drawing3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70.png"/><Relationship Id="rId1" Type="http://schemas.openxmlformats.org/officeDocument/2006/relationships/image" Target="../media/image169.png"/><Relationship Id="rId4" Type="http://schemas.openxmlformats.org/officeDocument/2006/relationships/image" Target="../media/image168.jpeg"/></Relationships>
</file>

<file path=ppt/diagrams/_rels/drawing3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image" Target="../media/image170.png"/><Relationship Id="rId4" Type="http://schemas.openxmlformats.org/officeDocument/2006/relationships/image" Target="../media/image169.png"/></Relationships>
</file>

<file path=ppt/diagrams/_rels/drawing3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rawing3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image" Target="../media/image162.png"/><Relationship Id="rId4" Type="http://schemas.openxmlformats.org/officeDocument/2006/relationships/image" Target="../media/image165.png"/></Relationships>
</file>

<file path=ppt/diagrams/_rels/drawing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diagrams/_rels/drawing4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image" Target="../media/image172.jpeg"/></Relationships>
</file>

<file path=ppt/diagrams/_rels/drawing41.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image" Target="../media/image175.jpeg"/></Relationships>
</file>

<file path=ppt/diagrams/_rels/drawing4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9.jpeg"/><Relationship Id="rId1" Type="http://schemas.openxmlformats.org/officeDocument/2006/relationships/image" Target="../media/image178.jpeg"/></Relationships>
</file>

<file path=ppt/diagrams/_rels/drawing43.xml.rels><?xml version="1.0" encoding="UTF-8" standalone="yes"?>
<Relationships xmlns="http://schemas.openxmlformats.org/package/2006/relationships"><Relationship Id="rId1" Type="http://schemas.openxmlformats.org/officeDocument/2006/relationships/image" Target="../media/image180.jpeg"/></Relationships>
</file>

<file path=ppt/diagrams/_rels/drawing44.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183.jpeg"/><Relationship Id="rId7" Type="http://schemas.openxmlformats.org/officeDocument/2006/relationships/image" Target="../media/image187.jpeg"/><Relationship Id="rId2" Type="http://schemas.openxmlformats.org/officeDocument/2006/relationships/image" Target="../media/image182.jpeg"/><Relationship Id="rId1" Type="http://schemas.openxmlformats.org/officeDocument/2006/relationships/image" Target="../media/image181.jpeg"/><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 Id="rId9" Type="http://schemas.openxmlformats.org/officeDocument/2006/relationships/image" Target="../media/image189.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image" Target="../media/image33.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image" Target="../media/image35.jpeg"/></Relationships>
</file>

<file path=ppt/diagrams/_rels/drawing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image" Target="../media/image37.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image" Target="../media/image39.png"/><Relationship Id="rId4" Type="http://schemas.openxmlformats.org/officeDocument/2006/relationships/image" Target="../media/image42.jpeg"/></Relationships>
</file>

<file path=ppt/diagrams/_rels/drawing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image" Target="../media/image89.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53E86F-68EA-4398-B371-4594196D05F4}" type="doc">
      <dgm:prSet loTypeId="urn:microsoft.com/office/officeart/2008/layout/BendingPictureSemiTransparentText" loCatId="picture" qsTypeId="urn:microsoft.com/office/officeart/2005/8/quickstyle/simple1" qsCatId="simple" csTypeId="urn:microsoft.com/office/officeart/2005/8/colors/accent1_3" csCatId="accent1" phldr="1"/>
      <dgm:spPr/>
      <dgm:t>
        <a:bodyPr/>
        <a:lstStyle/>
        <a:p>
          <a:endParaRPr lang="pl-PL"/>
        </a:p>
      </dgm:t>
    </dgm:pt>
    <dgm:pt modelId="{0A124FD0-3BF5-4824-AB8D-2C23A907262D}">
      <dgm:prSet phldrT="[Tekst]"/>
      <dgm:spPr>
        <a:solidFill>
          <a:srgbClr val="006600">
            <a:alpha val="40000"/>
          </a:srgbClr>
        </a:solidFill>
      </dgm:spPr>
      <dgm:t>
        <a:bodyPr/>
        <a:lstStyle/>
        <a:p>
          <a:r>
            <a:rPr lang="en-US" b="1" dirty="0"/>
            <a:t>eine Rückkehr zu den Wurzeln der traditionellen Landwirtschaft</a:t>
          </a:r>
          <a:endParaRPr lang="pl-PL" b="1" dirty="0"/>
        </a:p>
      </dgm:t>
    </dgm:pt>
    <dgm:pt modelId="{B1A14249-090B-484D-B2A4-943EAAB65744}" type="parTrans" cxnId="{32838C4E-287C-4046-B646-E3439C58D1F1}">
      <dgm:prSet/>
      <dgm:spPr/>
      <dgm:t>
        <a:bodyPr/>
        <a:lstStyle/>
        <a:p>
          <a:endParaRPr lang="pl-PL"/>
        </a:p>
      </dgm:t>
    </dgm:pt>
    <dgm:pt modelId="{BF47EC79-FE18-463B-B12C-F31BA8D1F839}" type="sibTrans" cxnId="{32838C4E-287C-4046-B646-E3439C58D1F1}">
      <dgm:prSet/>
      <dgm:spPr/>
      <dgm:t>
        <a:bodyPr/>
        <a:lstStyle/>
        <a:p>
          <a:endParaRPr lang="pl-PL"/>
        </a:p>
      </dgm:t>
    </dgm:pt>
    <dgm:pt modelId="{0B7047A9-7F54-4CA8-87CC-2FCCA26C9660}">
      <dgm:prSet phldrT="[Tekst]"/>
      <dgm:spPr>
        <a:solidFill>
          <a:srgbClr val="006600">
            <a:alpha val="40000"/>
          </a:srgbClr>
        </a:solidFill>
      </dgm:spPr>
      <dgm:t>
        <a:bodyPr/>
        <a:lstStyle/>
        <a:p>
          <a:r>
            <a:rPr lang="en-US" b="1" dirty="0"/>
            <a:t>ein Sprung nach vorn in der innovativen, nachhaltigen Landwirtschaft </a:t>
          </a:r>
          <a:endParaRPr lang="pl-PL" b="1" dirty="0"/>
        </a:p>
      </dgm:t>
    </dgm:pt>
    <dgm:pt modelId="{8F053D85-2779-4FBE-8D5E-EA65AEEEA472}" type="parTrans" cxnId="{8694BE7A-E70B-4554-989D-CF7CF8F614D5}">
      <dgm:prSet/>
      <dgm:spPr/>
      <dgm:t>
        <a:bodyPr/>
        <a:lstStyle/>
        <a:p>
          <a:endParaRPr lang="pl-PL"/>
        </a:p>
      </dgm:t>
    </dgm:pt>
    <dgm:pt modelId="{FC4CFFA7-4357-44FA-B2FF-3AB9021ECEF7}" type="sibTrans" cxnId="{8694BE7A-E70B-4554-989D-CF7CF8F614D5}">
      <dgm:prSet/>
      <dgm:spPr/>
      <dgm:t>
        <a:bodyPr/>
        <a:lstStyle/>
        <a:p>
          <a:endParaRPr lang="pl-PL"/>
        </a:p>
      </dgm:t>
    </dgm:pt>
    <dgm:pt modelId="{469676D8-166A-4690-AF64-42773B5B1D50}" type="pres">
      <dgm:prSet presAssocID="{6F53E86F-68EA-4398-B371-4594196D05F4}" presName="Name0" presStyleCnt="0">
        <dgm:presLayoutVars>
          <dgm:dir/>
          <dgm:resizeHandles val="exact"/>
        </dgm:presLayoutVars>
      </dgm:prSet>
      <dgm:spPr/>
    </dgm:pt>
    <dgm:pt modelId="{639ABAF6-4EE1-427B-91A4-2E9C007D710A}" type="pres">
      <dgm:prSet presAssocID="{0A124FD0-3BF5-4824-AB8D-2C23A907262D}" presName="composite" presStyleCnt="0"/>
      <dgm:spPr/>
    </dgm:pt>
    <dgm:pt modelId="{C666D4FA-5901-4F53-B84F-A060BD9D3539}" type="pres">
      <dgm:prSet presAssocID="{0A124FD0-3BF5-4824-AB8D-2C23A907262D}" presName="rect1" presStyleLbl="bgShp" presStyleIdx="0" presStyleCnt="2" custLinFactNeighborX="-1356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F92B84CF-BFAD-42C3-84A1-03309D863829}" type="pres">
      <dgm:prSet presAssocID="{0A124FD0-3BF5-4824-AB8D-2C23A907262D}" presName="rect2" presStyleLbl="trBgShp" presStyleIdx="0" presStyleCnt="2" custLinFactNeighborX="-13300">
        <dgm:presLayoutVars>
          <dgm:bulletEnabled val="1"/>
        </dgm:presLayoutVars>
      </dgm:prSet>
      <dgm:spPr/>
    </dgm:pt>
    <dgm:pt modelId="{174B3C68-9726-41A1-916C-14435A277E0F}" type="pres">
      <dgm:prSet presAssocID="{BF47EC79-FE18-463B-B12C-F31BA8D1F839}" presName="sibTrans" presStyleCnt="0"/>
      <dgm:spPr/>
    </dgm:pt>
    <dgm:pt modelId="{245B6BCD-B9A3-410E-B1E1-25295EF47A59}" type="pres">
      <dgm:prSet presAssocID="{0B7047A9-7F54-4CA8-87CC-2FCCA26C9660}" presName="composite" presStyleCnt="0"/>
      <dgm:spPr/>
    </dgm:pt>
    <dgm:pt modelId="{280CC280-AE07-4187-A786-948E01ECAEF2}" type="pres">
      <dgm:prSet presAssocID="{0B7047A9-7F54-4CA8-87CC-2FCCA26C9660}" presName="rect1" presStyleLbl="bgShp" presStyleIdx="1" presStyleCnt="2" custLinFactNeighborX="1436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FF24BFD-F6F8-4E61-830F-0A024413AD91}" type="pres">
      <dgm:prSet presAssocID="{0B7047A9-7F54-4CA8-87CC-2FCCA26C9660}" presName="rect2" presStyleLbl="trBgShp" presStyleIdx="1" presStyleCnt="2" custLinFactNeighborX="14944">
        <dgm:presLayoutVars>
          <dgm:bulletEnabled val="1"/>
        </dgm:presLayoutVars>
      </dgm:prSet>
      <dgm:spPr/>
    </dgm:pt>
  </dgm:ptLst>
  <dgm:cxnLst>
    <dgm:cxn modelId="{6F2AF517-B2A9-437C-9EC1-E8C8A0F89B0B}" type="presOf" srcId="{0B7047A9-7F54-4CA8-87CC-2FCCA26C9660}" destId="{3FF24BFD-F6F8-4E61-830F-0A024413AD91}" srcOrd="0" destOrd="0" presId="urn:microsoft.com/office/officeart/2008/layout/BendingPictureSemiTransparentText"/>
    <dgm:cxn modelId="{23C9DF27-0A9F-4919-BFB6-A9ECEB74B865}" type="presOf" srcId="{0A124FD0-3BF5-4824-AB8D-2C23A907262D}" destId="{F92B84CF-BFAD-42C3-84A1-03309D863829}" srcOrd="0" destOrd="0" presId="urn:microsoft.com/office/officeart/2008/layout/BendingPictureSemiTransparentText"/>
    <dgm:cxn modelId="{32838C4E-287C-4046-B646-E3439C58D1F1}" srcId="{6F53E86F-68EA-4398-B371-4594196D05F4}" destId="{0A124FD0-3BF5-4824-AB8D-2C23A907262D}" srcOrd="0" destOrd="0" parTransId="{B1A14249-090B-484D-B2A4-943EAAB65744}" sibTransId="{BF47EC79-FE18-463B-B12C-F31BA8D1F839}"/>
    <dgm:cxn modelId="{A5396671-68D1-40F0-8FC0-DEDBEBDE8980}" type="presOf" srcId="{6F53E86F-68EA-4398-B371-4594196D05F4}" destId="{469676D8-166A-4690-AF64-42773B5B1D50}" srcOrd="0" destOrd="0" presId="urn:microsoft.com/office/officeart/2008/layout/BendingPictureSemiTransparentText"/>
    <dgm:cxn modelId="{8694BE7A-E70B-4554-989D-CF7CF8F614D5}" srcId="{6F53E86F-68EA-4398-B371-4594196D05F4}" destId="{0B7047A9-7F54-4CA8-87CC-2FCCA26C9660}" srcOrd="1" destOrd="0" parTransId="{8F053D85-2779-4FBE-8D5E-EA65AEEEA472}" sibTransId="{FC4CFFA7-4357-44FA-B2FF-3AB9021ECEF7}"/>
    <dgm:cxn modelId="{C99BB501-B185-45FA-835A-39F482C865DB}" type="presParOf" srcId="{469676D8-166A-4690-AF64-42773B5B1D50}" destId="{639ABAF6-4EE1-427B-91A4-2E9C007D710A}" srcOrd="0" destOrd="0" presId="urn:microsoft.com/office/officeart/2008/layout/BendingPictureSemiTransparentText"/>
    <dgm:cxn modelId="{FD701664-AE8E-4837-9E47-0B33D7F5DF5A}" type="presParOf" srcId="{639ABAF6-4EE1-427B-91A4-2E9C007D710A}" destId="{C666D4FA-5901-4F53-B84F-A060BD9D3539}" srcOrd="0" destOrd="0" presId="urn:microsoft.com/office/officeart/2008/layout/BendingPictureSemiTransparentText"/>
    <dgm:cxn modelId="{7A2635C0-EB9F-4A51-BD68-F107244C8064}" type="presParOf" srcId="{639ABAF6-4EE1-427B-91A4-2E9C007D710A}" destId="{F92B84CF-BFAD-42C3-84A1-03309D863829}" srcOrd="1" destOrd="0" presId="urn:microsoft.com/office/officeart/2008/layout/BendingPictureSemiTransparentText"/>
    <dgm:cxn modelId="{7800FFB1-77D3-4B75-B534-F74A69D0C0ED}" type="presParOf" srcId="{469676D8-166A-4690-AF64-42773B5B1D50}" destId="{174B3C68-9726-41A1-916C-14435A277E0F}" srcOrd="1" destOrd="0" presId="urn:microsoft.com/office/officeart/2008/layout/BendingPictureSemiTransparentText"/>
    <dgm:cxn modelId="{B8F7E01A-899B-432F-A3EF-25796B0BC47A}" type="presParOf" srcId="{469676D8-166A-4690-AF64-42773B5B1D50}" destId="{245B6BCD-B9A3-410E-B1E1-25295EF47A59}" srcOrd="2" destOrd="0" presId="urn:microsoft.com/office/officeart/2008/layout/BendingPictureSemiTransparentText"/>
    <dgm:cxn modelId="{511ACE5C-9DB7-4713-81BF-486819B3B436}" type="presParOf" srcId="{245B6BCD-B9A3-410E-B1E1-25295EF47A59}" destId="{280CC280-AE07-4187-A786-948E01ECAEF2}" srcOrd="0" destOrd="0" presId="urn:microsoft.com/office/officeart/2008/layout/BendingPictureSemiTransparentText"/>
    <dgm:cxn modelId="{D4549FD8-5389-48DC-B2C6-65CA1F98F576}" type="presParOf" srcId="{245B6BCD-B9A3-410E-B1E1-25295EF47A59}" destId="{3FF24BFD-F6F8-4E61-830F-0A024413AD91}"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1" qsCatId="simple" csTypeId="urn:microsoft.com/office/officeart/2005/8/colors/colorful2" csCatId="colorful" phldr="1"/>
      <dgm:spPr/>
      <dgm:t>
        <a:bodyPr/>
        <a:lstStyle/>
        <a:p>
          <a:endParaRPr lang="pl-PL"/>
        </a:p>
      </dgm:t>
    </dgm:pt>
    <dgm:pt modelId="{EF8720EB-C1AB-484B-BA55-EBAB54D29801}">
      <dgm:prSet/>
      <dgm:spPr>
        <a:solidFill>
          <a:srgbClr val="8BC540">
            <a:alpha val="50196"/>
          </a:srgbClr>
        </a:solidFill>
        <a:ln>
          <a:solidFill>
            <a:srgbClr val="8BC540"/>
          </a:solidFill>
        </a:ln>
      </dgm:spPr>
      <dgm:t>
        <a:bodyPr/>
        <a:lstStyle/>
        <a:p>
          <a:r>
            <a:rPr lang="en-US" b="1" i="0" dirty="0">
              <a:solidFill>
                <a:srgbClr val="231F20"/>
              </a:solidFill>
            </a:rPr>
            <a:t>Winterzwischenfrüchte </a:t>
          </a:r>
          <a:r>
            <a:rPr lang="en-US" dirty="0">
              <a:solidFill>
                <a:srgbClr val="231F20"/>
              </a:solidFill>
            </a:rPr>
            <a:t>werden gesät, wenn für das folgende Jahr eine Frühjahrskultur geplant ist</a:t>
          </a:r>
          <a:r>
            <a:rPr lang="pl-PL" dirty="0">
              <a:solidFill>
                <a:srgbClr val="231F20"/>
              </a:solidFill>
            </a:rPr>
            <a:t>.</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dgm:spPr>
        <a:solidFill>
          <a:srgbClr val="8BC540">
            <a:alpha val="50196"/>
          </a:srgbClr>
        </a:solidFill>
        <a:ln>
          <a:solidFill>
            <a:srgbClr val="8BC540"/>
          </a:solidFill>
        </a:ln>
      </dgm:spPr>
      <dgm:t>
        <a:bodyPr/>
        <a:lstStyle/>
        <a:p>
          <a:r>
            <a:rPr lang="en-US" b="1" i="0" dirty="0">
              <a:solidFill>
                <a:srgbClr val="231F20"/>
              </a:solidFill>
            </a:rPr>
            <a:t> Stoppeldeckfrüchte </a:t>
          </a:r>
          <a:r>
            <a:rPr lang="en-US" dirty="0">
              <a:solidFill>
                <a:srgbClr val="231F20"/>
              </a:solidFill>
            </a:rPr>
            <a:t>werden gesät, wenn eine Winterkultur geplant ist. </a:t>
          </a:r>
          <a:endParaRPr lang="pl-PL"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2">
        <dgm:presLayoutVars>
          <dgm:bulletEnabled val="1"/>
        </dgm:presLayoutVars>
      </dgm:prSet>
      <dgm:spPr/>
    </dgm:pt>
    <dgm:pt modelId="{CCE3EBC2-C8E7-4C2E-91C0-9DA33A006D96}" type="pres">
      <dgm:prSet presAssocID="{EF8720EB-C1AB-484B-BA55-EBAB54D29801}" presName="rect1" presStyleLbl="lnNod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2">
        <dgm:presLayoutVars>
          <dgm:bulletEnabled val="1"/>
        </dgm:presLayoutVars>
      </dgm:prSet>
      <dgm:spPr/>
    </dgm:pt>
    <dgm:pt modelId="{647C7C7D-9520-4D9F-96A9-866EAFE60D9C}" type="pres">
      <dgm:prSet presAssocID="{8747A1C0-768A-40E3-A6CD-17FEC9858E5A}" presName="rect1" presStyleLbl="lnNode1" presStyleIdx="1"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custT="1"/>
      <dgm:spPr>
        <a:solidFill>
          <a:srgbClr val="8BC540">
            <a:alpha val="50196"/>
          </a:srgbClr>
        </a:solidFill>
        <a:ln>
          <a:solidFill>
            <a:srgbClr val="8BC540"/>
          </a:solidFill>
        </a:ln>
      </dgm:spPr>
      <dgm:t>
        <a:bodyPr/>
        <a:lstStyle/>
        <a:p>
          <a:r>
            <a:rPr lang="pl-PL" sz="2700" b="0" i="0" dirty="0">
              <a:solidFill>
                <a:srgbClr val="231F20"/>
              </a:solidFill>
            </a:rPr>
            <a:t>GETREIDE</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custT="1"/>
      <dgm:spPr>
        <a:solidFill>
          <a:srgbClr val="9FDADF"/>
        </a:solidFill>
      </dgm:spPr>
      <dgm:t>
        <a:bodyPr/>
        <a:lstStyle/>
        <a:p>
          <a:r>
            <a:rPr lang="pl-PL" sz="2700" dirty="0">
              <a:solidFill>
                <a:srgbClr val="231F20"/>
              </a:solidFill>
            </a:rPr>
            <a:t>ÖLSÄNDE</a:t>
          </a: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custT="1"/>
      <dgm:spPr>
        <a:solidFill>
          <a:srgbClr val="8BC540">
            <a:alpha val="50196"/>
          </a:srgbClr>
        </a:solidFill>
        <a:ln>
          <a:solidFill>
            <a:srgbClr val="8BC540"/>
          </a:solidFill>
        </a:ln>
      </dgm:spPr>
      <dgm:t>
        <a:bodyPr/>
        <a:lstStyle/>
        <a:p>
          <a:r>
            <a:rPr lang="pl-PL" sz="2700" dirty="0">
              <a:solidFill>
                <a:srgbClr val="231F20"/>
              </a:solidFill>
            </a:rPr>
            <a:t>FREMDENKULTURPFLANZEN</a:t>
          </a: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dgm:spPr>
        <a:solidFill>
          <a:srgbClr val="8BC540">
            <a:alpha val="50196"/>
          </a:srgbClr>
        </a:solidFill>
        <a:ln>
          <a:solidFill>
            <a:srgbClr val="8BC540"/>
          </a:solidFill>
        </a:ln>
      </dgm:spPr>
      <dgm:t>
        <a:bodyPr/>
        <a:lstStyle/>
        <a:p>
          <a:r>
            <a:rPr lang="pl-PL" b="0" i="0" dirty="0">
              <a:solidFill>
                <a:srgbClr val="231F20"/>
              </a:solidFill>
            </a:rPr>
            <a:t>KLEINSAATIGE HÜLSENFRÜCHTE</a:t>
          </a: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8747A1C0-768A-40E3-A6CD-17FEC9858E5A}">
      <dgm:prSet/>
      <dgm:spPr>
        <a:solidFill>
          <a:srgbClr val="9FDADF"/>
        </a:solidFill>
      </dgm:spPr>
      <dgm:t>
        <a:bodyPr/>
        <a:lstStyle/>
        <a:p>
          <a:r>
            <a:rPr lang="pl-PL" b="0" i="0" dirty="0">
              <a:solidFill>
                <a:srgbClr val="231F20"/>
              </a:solidFill>
            </a:rPr>
            <a:t>GROSSKÖRNIGE HÜLSENFRÜCHTE</a:t>
          </a:r>
          <a:endParaRPr lang="pl-PL" dirty="0">
            <a:solidFill>
              <a:srgbClr val="231F20"/>
            </a:solidFill>
          </a:endParaRPr>
        </a:p>
      </dgm:t>
    </dgm:pt>
    <dgm:pt modelId="{251FE393-148F-4536-97D2-47C04C88FE26}" type="parTrans" cxnId="{AF05D67F-2CDC-4181-9575-975AC33BD2F9}">
      <dgm:prSet/>
      <dgm:spPr/>
      <dgm:t>
        <a:bodyPr/>
        <a:lstStyle/>
        <a:p>
          <a:endParaRPr lang="pl-PL">
            <a:solidFill>
              <a:srgbClr val="231F20"/>
            </a:solidFill>
          </a:endParaRPr>
        </a:p>
      </dgm:t>
    </dgm:pt>
    <dgm:pt modelId="{2AB64A66-E76D-4233-AD81-60225A06A650}" type="sibTrans" cxnId="{AF05D67F-2CDC-4181-9575-975AC33BD2F9}">
      <dgm:prSet/>
      <dgm:spPr/>
      <dgm:t>
        <a:bodyPr/>
        <a:lstStyle/>
        <a:p>
          <a:endParaRPr lang="pl-PL">
            <a:solidFill>
              <a:srgbClr val="231F20"/>
            </a:solidFill>
          </a:endParaRPr>
        </a:p>
      </dgm:t>
    </dgm:pt>
    <dgm:pt modelId="{8C3F6A93-EBFA-46A6-8E7B-D0FF8218C8B5}">
      <dgm:prSet/>
      <dgm:spPr>
        <a:solidFill>
          <a:srgbClr val="8BC540">
            <a:alpha val="50196"/>
          </a:srgbClr>
        </a:solidFill>
        <a:ln>
          <a:solidFill>
            <a:srgbClr val="8BC540"/>
          </a:solidFill>
        </a:ln>
      </dgm:spPr>
      <dgm:t>
        <a:bodyPr/>
        <a:lstStyle/>
        <a:p>
          <a:r>
            <a:rPr lang="pl-PL" dirty="0">
              <a:solidFill>
                <a:srgbClr val="231F20"/>
              </a:solidFill>
            </a:rPr>
            <a:t>NEKTARPFLANZEN</a:t>
          </a:r>
        </a:p>
      </dgm:t>
    </dgm:pt>
    <dgm:pt modelId="{F18471AF-75EC-4BD5-B25F-8A99B5C9C8FD}" type="parTrans" cxnId="{881314B3-1F67-453E-969C-69A2D0670147}">
      <dgm:prSet/>
      <dgm:spPr/>
      <dgm:t>
        <a:bodyPr/>
        <a:lstStyle/>
        <a:p>
          <a:endParaRPr lang="pl-PL">
            <a:solidFill>
              <a:srgbClr val="231F20"/>
            </a:solidFill>
          </a:endParaRPr>
        </a:p>
      </dgm:t>
    </dgm:pt>
    <dgm:pt modelId="{9A61C096-417C-426B-821B-9309760FFA14}" type="sibTrans" cxnId="{881314B3-1F67-453E-969C-69A2D0670147}">
      <dgm:prSet/>
      <dgm:spPr/>
      <dgm:t>
        <a:bodyPr/>
        <a:lstStyle/>
        <a:p>
          <a:endParaRPr lang="pl-PL">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A9C68A1-9DF5-489F-A10D-4BC87CC05FCC}"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pl-PL"/>
        </a:p>
      </dgm:t>
    </dgm:pt>
    <dgm:pt modelId="{EF8720EB-C1AB-484B-BA55-EBAB54D29801}">
      <dgm:prSet custT="1"/>
      <dgm:spPr>
        <a:solidFill>
          <a:srgbClr val="9FDADF">
            <a:alpha val="40000"/>
          </a:srgbClr>
        </a:solidFill>
        <a:ln>
          <a:noFill/>
        </a:ln>
      </dgm:spPr>
      <dgm:t>
        <a:bodyPr/>
        <a:lstStyle/>
        <a:p>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Es ist wichtig, Leguminosen in die Zwischenfrüchte einzubeziehen, da sie in der Lage sind, </a:t>
          </a:r>
          <a:r>
            <a:rPr lang="en-US" sz="2400" b="1" i="1" dirty="0">
              <a:solidFill>
                <a:srgbClr val="231F20"/>
              </a:solidFill>
              <a:latin typeface="Calibri" panose="020F0502020204030204" pitchFamily="34" charset="0"/>
              <a:ea typeface="Calibri" panose="020F0502020204030204" pitchFamily="34" charset="0"/>
              <a:cs typeface="Vrinda" panose="020B0502040204020203" pitchFamily="34" charset="0"/>
            </a:rPr>
            <a:t>atmosphärischen Stickstoff zu binden</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Die häufigsten Hülsenfrüchte sind:</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dgm:t>
    </dgm:pt>
    <dgm:pt modelId="{7725C514-641F-40A6-B7B1-59C5446AB688}" type="parTrans" cxnId="{4DFFF38C-B34D-4112-B8D8-75EC282F64B2}">
      <dgm:prSet/>
      <dgm:spPr/>
      <dgm:t>
        <a:bodyPr/>
        <a:lstStyle/>
        <a:p>
          <a:endParaRPr lang="pl-PL">
            <a:solidFill>
              <a:srgbClr val="231F20"/>
            </a:solidFill>
          </a:endParaRPr>
        </a:p>
      </dgm:t>
    </dgm:pt>
    <dgm:pt modelId="{67275D6E-5F95-420F-9DFD-D63641A460AF}" type="sibTrans" cxnId="{4DFFF38C-B34D-4112-B8D8-75EC282F64B2}">
      <dgm:prSet/>
      <dgm:spPr/>
      <dgm:t>
        <a:bodyPr/>
        <a:lstStyle/>
        <a:p>
          <a:endParaRPr lang="pl-PL">
            <a:solidFill>
              <a:srgbClr val="231F20"/>
            </a:solidFill>
          </a:endParaRPr>
        </a:p>
      </dgm:t>
    </dgm:pt>
    <dgm:pt modelId="{941F833E-C8D7-4CA5-BCEE-A1A3E376AE25}" type="pres">
      <dgm:prSet presAssocID="{7A9C68A1-9DF5-489F-A10D-4BC87CC05FCC}" presName="Name0" presStyleCnt="0">
        <dgm:presLayoutVars>
          <dgm:dir/>
          <dgm:resizeHandles val="exact"/>
        </dgm:presLayoutVars>
      </dgm:prSet>
      <dgm:spPr/>
    </dgm:pt>
    <dgm:pt modelId="{2FE463CC-A845-4C5D-A609-8EBCFD2D708C}" type="pres">
      <dgm:prSet presAssocID="{EF8720EB-C1AB-484B-BA55-EBAB54D29801}" presName="composite" presStyleCnt="0"/>
      <dgm:spPr/>
    </dgm:pt>
    <dgm:pt modelId="{3C43B581-41AC-4F18-B25B-AB6089A935C2}" type="pres">
      <dgm:prSet presAssocID="{EF8720EB-C1AB-484B-BA55-EBAB54D29801}" presName="rect1" presStyleLbl="trAlignAcc1" presStyleIdx="0" presStyleCnt="1" custScaleX="234014" custScaleY="100001" custLinFactNeighborX="14114" custLinFactNeighborY="-14755">
        <dgm:presLayoutVars>
          <dgm:bulletEnabled val="1"/>
        </dgm:presLayoutVars>
      </dgm:prSet>
      <dgm:spPr/>
    </dgm:pt>
    <dgm:pt modelId="{BB8FA752-E465-409F-9927-217BE7235794}" type="pres">
      <dgm:prSet presAssocID="{EF8720EB-C1AB-484B-BA55-EBAB54D29801}" presName="rect2" presStyleLbl="fgImgPlace1" presStyleIdx="0" presStyleCnt="1" custLinFactX="-159272" custLinFactNeighborX="-200000" custLinFactNeighborY="-29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dgm:spPr>
    </dgm:pt>
  </dgm:ptLst>
  <dgm:cxnLst>
    <dgm:cxn modelId="{4DFFF38C-B34D-4112-B8D8-75EC282F64B2}" srcId="{7A9C68A1-9DF5-489F-A10D-4BC87CC05FCC}" destId="{EF8720EB-C1AB-484B-BA55-EBAB54D29801}" srcOrd="0" destOrd="0" parTransId="{7725C514-641F-40A6-B7B1-59C5446AB688}" sibTransId="{67275D6E-5F95-420F-9DFD-D63641A460AF}"/>
    <dgm:cxn modelId="{A5B47D99-E032-40AF-81AD-D23055B8F4A5}" type="presOf" srcId="{EF8720EB-C1AB-484B-BA55-EBAB54D29801}" destId="{3C43B581-41AC-4F18-B25B-AB6089A935C2}" srcOrd="0" destOrd="0" presId="urn:microsoft.com/office/officeart/2008/layout/PictureStrips"/>
    <dgm:cxn modelId="{25B15DA1-2C97-4C1B-AA7E-8AEFC3320B4D}" type="presOf" srcId="{7A9C68A1-9DF5-489F-A10D-4BC87CC05FCC}" destId="{941F833E-C8D7-4CA5-BCEE-A1A3E376AE25}" srcOrd="0" destOrd="0" presId="urn:microsoft.com/office/officeart/2008/layout/PictureStrips"/>
    <dgm:cxn modelId="{AD73FEA4-312B-465E-B771-E8C843E7A920}" type="presParOf" srcId="{941F833E-C8D7-4CA5-BCEE-A1A3E376AE25}" destId="{2FE463CC-A845-4C5D-A609-8EBCFD2D708C}" srcOrd="0" destOrd="0" presId="urn:microsoft.com/office/officeart/2008/layout/PictureStrips"/>
    <dgm:cxn modelId="{C6B35374-8AD4-45DA-9C4E-D7E61EFC0364}" type="presParOf" srcId="{2FE463CC-A845-4C5D-A609-8EBCFD2D708C}" destId="{3C43B581-41AC-4F18-B25B-AB6089A935C2}" srcOrd="0" destOrd="0" presId="urn:microsoft.com/office/officeart/2008/layout/PictureStrips"/>
    <dgm:cxn modelId="{1BD84C2D-2520-4447-BC30-9AD451831A2C}" type="presParOf" srcId="{2FE463CC-A845-4C5D-A609-8EBCFD2D708C}" destId="{BB8FA752-E465-409F-9927-217BE7235794}" srcOrd="1" destOrd="0" presId="urn:microsoft.com/office/officeart/2008/layout/PictureStrip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BFEF9FB-3A61-43EC-90FF-ACFE83B216FE}" type="doc">
      <dgm:prSet loTypeId="urn:microsoft.com/office/officeart/2008/layout/BendingPictureSemiTransparentText" loCatId="picture" qsTypeId="urn:microsoft.com/office/officeart/2005/8/quickstyle/simple3" qsCatId="simple" csTypeId="urn:microsoft.com/office/officeart/2005/8/colors/accent1_2" csCatId="accent1" phldr="1"/>
      <dgm:spPr/>
      <dgm:t>
        <a:bodyPr/>
        <a:lstStyle/>
        <a:p>
          <a:endParaRPr lang="pl-PL"/>
        </a:p>
      </dgm:t>
    </dgm:pt>
    <dgm:pt modelId="{BF11F71B-B95A-4CE4-8E8C-9C724BC4CDAE}">
      <dgm:prSet phldrT="[Tekst]"/>
      <dgm:spPr/>
      <dgm:t>
        <a:bodyPr/>
        <a:lstStyle/>
        <a:p>
          <a:r>
            <a:rPr lang="pl-PL" b="1" dirty="0"/>
            <a:t>HORSEBEAN</a:t>
          </a:r>
        </a:p>
      </dgm:t>
    </dgm:pt>
    <dgm:pt modelId="{C6D57FA2-F199-40AC-A286-D62B3147883E}" type="parTrans" cxnId="{D5E3E06B-7048-4C9C-82F3-C50541F8658A}">
      <dgm:prSet/>
      <dgm:spPr/>
      <dgm:t>
        <a:bodyPr/>
        <a:lstStyle/>
        <a:p>
          <a:endParaRPr lang="pl-PL" b="1"/>
        </a:p>
      </dgm:t>
    </dgm:pt>
    <dgm:pt modelId="{D22E38F9-A41D-4857-9952-AB9330E05438}" type="sibTrans" cxnId="{D5E3E06B-7048-4C9C-82F3-C50541F8658A}">
      <dgm:prSet/>
      <dgm:spPr/>
      <dgm:t>
        <a:bodyPr/>
        <a:lstStyle/>
        <a:p>
          <a:endParaRPr lang="pl-PL" b="1"/>
        </a:p>
      </dgm:t>
    </dgm:pt>
    <dgm:pt modelId="{CCA40321-5427-4556-AF42-BDFF52E074CC}">
      <dgm:prSet phldrT="[Tekst]"/>
      <dgm:spPr/>
      <dgm:t>
        <a:bodyPr/>
        <a:lstStyle/>
        <a:p>
          <a:r>
            <a:rPr lang="pl-PL" b="1" dirty="0"/>
            <a:t>FELDBAHN</a:t>
          </a:r>
        </a:p>
      </dgm:t>
    </dgm:pt>
    <dgm:pt modelId="{B66BFAEB-670D-48E4-ACDD-3E334056C5E8}" type="parTrans" cxnId="{E85E2321-AC53-4D17-AADE-3BED29AD71AE}">
      <dgm:prSet/>
      <dgm:spPr/>
      <dgm:t>
        <a:bodyPr/>
        <a:lstStyle/>
        <a:p>
          <a:endParaRPr lang="pl-PL" b="1"/>
        </a:p>
      </dgm:t>
    </dgm:pt>
    <dgm:pt modelId="{51BE65DC-5107-4C5F-B632-EE6F37CB1026}" type="sibTrans" cxnId="{E85E2321-AC53-4D17-AADE-3BED29AD71AE}">
      <dgm:prSet/>
      <dgm:spPr/>
      <dgm:t>
        <a:bodyPr/>
        <a:lstStyle/>
        <a:p>
          <a:endParaRPr lang="pl-PL" b="1"/>
        </a:p>
      </dgm:t>
    </dgm:pt>
    <dgm:pt modelId="{EE9BBBEC-67E7-49ED-99EF-5A6ACEB30D8A}">
      <dgm:prSet phldrT="[Tekst]"/>
      <dgm:spPr/>
      <dgm:t>
        <a:bodyPr/>
        <a:lstStyle/>
        <a:p>
          <a:r>
            <a:rPr lang="pl-PL" b="1" dirty="0"/>
            <a:t>GELBES LUPIN</a:t>
          </a:r>
        </a:p>
      </dgm:t>
    </dgm:pt>
    <dgm:pt modelId="{2DF24B0B-50BC-43F3-ADDE-9939BFFAE11D}" type="parTrans" cxnId="{3F09B8C4-C18C-4857-A10E-F2DDF09BDA0A}">
      <dgm:prSet/>
      <dgm:spPr/>
      <dgm:t>
        <a:bodyPr/>
        <a:lstStyle/>
        <a:p>
          <a:endParaRPr lang="pl-PL" b="1"/>
        </a:p>
      </dgm:t>
    </dgm:pt>
    <dgm:pt modelId="{7CFFD8DB-AAC8-4D11-9456-63B135A691E1}" type="sibTrans" cxnId="{3F09B8C4-C18C-4857-A10E-F2DDF09BDA0A}">
      <dgm:prSet/>
      <dgm:spPr/>
      <dgm:t>
        <a:bodyPr/>
        <a:lstStyle/>
        <a:p>
          <a:endParaRPr lang="pl-PL" b="1"/>
        </a:p>
      </dgm:t>
    </dgm:pt>
    <dgm:pt modelId="{61616BAC-C561-412D-8FB3-0EDB13DD8559}">
      <dgm:prSet phldrT="[Tekst]"/>
      <dgm:spPr/>
      <dgm:t>
        <a:bodyPr/>
        <a:lstStyle/>
        <a:p>
          <a:r>
            <a:rPr lang="pl-PL" b="1" dirty="0"/>
            <a:t>GEMEINSAMES VETCH</a:t>
          </a:r>
        </a:p>
      </dgm:t>
    </dgm:pt>
    <dgm:pt modelId="{E33EAAC2-3163-482C-A91A-71B1087743DB}" type="parTrans" cxnId="{8DAC9D6C-8E3B-43A4-9B2A-D0206B0ABC3F}">
      <dgm:prSet/>
      <dgm:spPr/>
      <dgm:t>
        <a:bodyPr/>
        <a:lstStyle/>
        <a:p>
          <a:endParaRPr lang="pl-PL" b="1"/>
        </a:p>
      </dgm:t>
    </dgm:pt>
    <dgm:pt modelId="{CEEE5BD3-53B6-4254-B4F8-E66D4DBDB29B}" type="sibTrans" cxnId="{8DAC9D6C-8E3B-43A4-9B2A-D0206B0ABC3F}">
      <dgm:prSet/>
      <dgm:spPr/>
      <dgm:t>
        <a:bodyPr/>
        <a:lstStyle/>
        <a:p>
          <a:endParaRPr lang="pl-PL" b="1"/>
        </a:p>
      </dgm:t>
    </dgm:pt>
    <dgm:pt modelId="{38794F81-C141-4556-8D2D-EE7C290B8E72}">
      <dgm:prSet phldrT="[Tekst]"/>
      <dgm:spPr/>
      <dgm:t>
        <a:bodyPr/>
        <a:lstStyle/>
        <a:p>
          <a:r>
            <a:rPr lang="pl-PL" b="1" dirty="0"/>
            <a:t>BLAUE LUPINE</a:t>
          </a:r>
        </a:p>
      </dgm:t>
    </dgm:pt>
    <dgm:pt modelId="{D1441E7A-8050-4AD3-8EED-5FD19991CB14}" type="parTrans" cxnId="{3B2FC26C-C55B-48B5-AFE8-7D3628AEE51C}">
      <dgm:prSet/>
      <dgm:spPr/>
      <dgm:t>
        <a:bodyPr/>
        <a:lstStyle/>
        <a:p>
          <a:endParaRPr lang="pl-PL" b="1"/>
        </a:p>
      </dgm:t>
    </dgm:pt>
    <dgm:pt modelId="{0190F9A0-1CAA-48CC-9F92-679733E2B112}" type="sibTrans" cxnId="{3B2FC26C-C55B-48B5-AFE8-7D3628AEE51C}">
      <dgm:prSet/>
      <dgm:spPr/>
      <dgm:t>
        <a:bodyPr/>
        <a:lstStyle/>
        <a:p>
          <a:endParaRPr lang="pl-PL" b="1"/>
        </a:p>
      </dgm:t>
    </dgm:pt>
    <dgm:pt modelId="{4B197795-5B60-4C62-9692-30FBEBFC5B62}">
      <dgm:prSet phldrT="[Tekst]"/>
      <dgm:spPr/>
      <dgm:t>
        <a:bodyPr/>
        <a:lstStyle/>
        <a:p>
          <a:r>
            <a:rPr lang="pl-PL" b="1" dirty="0"/>
            <a:t>SERADELA</a:t>
          </a:r>
        </a:p>
      </dgm:t>
    </dgm:pt>
    <dgm:pt modelId="{D21CEF3C-F887-401B-BA33-10DBEC3D3791}" type="parTrans" cxnId="{74A89C4C-E57C-46F2-BC78-3E6EEF749527}">
      <dgm:prSet/>
      <dgm:spPr/>
      <dgm:t>
        <a:bodyPr/>
        <a:lstStyle/>
        <a:p>
          <a:endParaRPr lang="pl-PL" b="1"/>
        </a:p>
      </dgm:t>
    </dgm:pt>
    <dgm:pt modelId="{B8F8C3B1-154E-4CBE-9D2C-03E57C9A363A}" type="sibTrans" cxnId="{74A89C4C-E57C-46F2-BC78-3E6EEF749527}">
      <dgm:prSet/>
      <dgm:spPr/>
      <dgm:t>
        <a:bodyPr/>
        <a:lstStyle/>
        <a:p>
          <a:endParaRPr lang="pl-PL" b="1"/>
        </a:p>
      </dgm:t>
    </dgm:pt>
    <dgm:pt modelId="{6728739A-973C-4C0C-93AA-E20E206AD635}">
      <dgm:prSet phldrT="[Tekst]"/>
      <dgm:spPr/>
      <dgm:t>
        <a:bodyPr/>
        <a:lstStyle/>
        <a:p>
          <a:r>
            <a:rPr lang="pl-PL" b="1" dirty="0"/>
            <a:t>FACELIA</a:t>
          </a:r>
        </a:p>
      </dgm:t>
    </dgm:pt>
    <dgm:pt modelId="{467B6B33-0C4B-400F-9D68-FDF2CF914C30}" type="parTrans" cxnId="{AE21659D-E8D6-4B9A-91B2-94E94C01DA3E}">
      <dgm:prSet/>
      <dgm:spPr/>
      <dgm:t>
        <a:bodyPr/>
        <a:lstStyle/>
        <a:p>
          <a:endParaRPr lang="pl-PL" b="1"/>
        </a:p>
      </dgm:t>
    </dgm:pt>
    <dgm:pt modelId="{EEE24296-9453-4238-B17D-5FFAC7FC1CFC}" type="sibTrans" cxnId="{AE21659D-E8D6-4B9A-91B2-94E94C01DA3E}">
      <dgm:prSet/>
      <dgm:spPr/>
      <dgm:t>
        <a:bodyPr/>
        <a:lstStyle/>
        <a:p>
          <a:endParaRPr lang="pl-PL" b="1"/>
        </a:p>
      </dgm:t>
    </dgm:pt>
    <dgm:pt modelId="{C44C5161-F425-49AB-B760-E4447C5C6CDA}">
      <dgm:prSet phldrT="[Tekst]"/>
      <dgm:spPr/>
      <dgm:t>
        <a:bodyPr/>
        <a:lstStyle/>
        <a:p>
          <a:r>
            <a:rPr lang="pl-PL" b="1" dirty="0"/>
            <a:t>RED CLOVER</a:t>
          </a:r>
        </a:p>
      </dgm:t>
    </dgm:pt>
    <dgm:pt modelId="{670E15F5-D84D-417B-B2D9-CDE397AA8142}" type="parTrans" cxnId="{5D604478-BB7E-496F-88AB-A364D4756959}">
      <dgm:prSet/>
      <dgm:spPr/>
      <dgm:t>
        <a:bodyPr/>
        <a:lstStyle/>
        <a:p>
          <a:endParaRPr lang="pl-PL"/>
        </a:p>
      </dgm:t>
    </dgm:pt>
    <dgm:pt modelId="{A7099B3B-5372-43E3-875B-71152FD34421}" type="sibTrans" cxnId="{5D604478-BB7E-496F-88AB-A364D4756959}">
      <dgm:prSet/>
      <dgm:spPr/>
      <dgm:t>
        <a:bodyPr/>
        <a:lstStyle/>
        <a:p>
          <a:endParaRPr lang="pl-PL"/>
        </a:p>
      </dgm:t>
    </dgm:pt>
    <dgm:pt modelId="{4CE912B2-AB66-4486-A3ED-D7DE1A76A43F}" type="pres">
      <dgm:prSet presAssocID="{9BFEF9FB-3A61-43EC-90FF-ACFE83B216FE}" presName="Name0" presStyleCnt="0">
        <dgm:presLayoutVars>
          <dgm:dir/>
          <dgm:resizeHandles val="exact"/>
        </dgm:presLayoutVars>
      </dgm:prSet>
      <dgm:spPr/>
    </dgm:pt>
    <dgm:pt modelId="{28167576-F3B3-4FDE-B26B-962EF01BFFAB}" type="pres">
      <dgm:prSet presAssocID="{C44C5161-F425-49AB-B760-E4447C5C6CDA}" presName="composite" presStyleCnt="0"/>
      <dgm:spPr/>
    </dgm:pt>
    <dgm:pt modelId="{E0A88EF4-A875-4BE0-85A8-5E1D4EB7EE2E}" type="pres">
      <dgm:prSet presAssocID="{C44C5161-F425-49AB-B760-E4447C5C6CDA}" presName="rect1" presStyleLbl="bgShp" presStyleIdx="0" presStyleCnt="8"/>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0104847C-0863-4AA8-92A1-60394208D916}" type="pres">
      <dgm:prSet presAssocID="{C44C5161-F425-49AB-B760-E4447C5C6CDA}" presName="rect2" presStyleLbl="trBgShp" presStyleIdx="0" presStyleCnt="8">
        <dgm:presLayoutVars>
          <dgm:bulletEnabled val="1"/>
        </dgm:presLayoutVars>
      </dgm:prSet>
      <dgm:spPr/>
    </dgm:pt>
    <dgm:pt modelId="{DE9199CE-4AE6-4719-986E-5112BAED003B}" type="pres">
      <dgm:prSet presAssocID="{A7099B3B-5372-43E3-875B-71152FD34421}" presName="sibTrans" presStyleCnt="0"/>
      <dgm:spPr/>
    </dgm:pt>
    <dgm:pt modelId="{D3A6106A-5E04-42A7-9DE7-CAA7A93424B9}" type="pres">
      <dgm:prSet presAssocID="{BF11F71B-B95A-4CE4-8E8C-9C724BC4CDAE}" presName="composite" presStyleCnt="0"/>
      <dgm:spPr/>
    </dgm:pt>
    <dgm:pt modelId="{32BA6F76-573F-4A1B-9E33-A6B06ADB4CF4}" type="pres">
      <dgm:prSet presAssocID="{BF11F71B-B95A-4CE4-8E8C-9C724BC4CDAE}" presName="rect1" presStyleLbl="bgShp" presStyleIdx="1" presStyleCnt="8"/>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BD873913-5663-4780-BA39-7F71B1CACFB6}" type="pres">
      <dgm:prSet presAssocID="{BF11F71B-B95A-4CE4-8E8C-9C724BC4CDAE}" presName="rect2" presStyleLbl="trBgShp" presStyleIdx="1" presStyleCnt="8">
        <dgm:presLayoutVars>
          <dgm:bulletEnabled val="1"/>
        </dgm:presLayoutVars>
      </dgm:prSet>
      <dgm:spPr/>
    </dgm:pt>
    <dgm:pt modelId="{F40FA8A9-AEF8-4E0A-A5BB-C4C4ECC31F87}" type="pres">
      <dgm:prSet presAssocID="{D22E38F9-A41D-4857-9952-AB9330E05438}" presName="sibTrans" presStyleCnt="0"/>
      <dgm:spPr/>
    </dgm:pt>
    <dgm:pt modelId="{3AC74927-7085-45AC-8C27-F75443A36ADE}" type="pres">
      <dgm:prSet presAssocID="{61616BAC-C561-412D-8FB3-0EDB13DD8559}" presName="composite" presStyleCnt="0"/>
      <dgm:spPr/>
    </dgm:pt>
    <dgm:pt modelId="{E8868D56-3E9C-4F65-822C-2D439D6EFDA3}" type="pres">
      <dgm:prSet presAssocID="{61616BAC-C561-412D-8FB3-0EDB13DD8559}" presName="rect1" presStyleLbl="bgShp" presStyleIdx="2" presStyleCnt="8"/>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EA5D7016-9C4E-4A35-823C-06978C6160A6}" type="pres">
      <dgm:prSet presAssocID="{61616BAC-C561-412D-8FB3-0EDB13DD8559}" presName="rect2" presStyleLbl="trBgShp" presStyleIdx="2" presStyleCnt="8">
        <dgm:presLayoutVars>
          <dgm:bulletEnabled val="1"/>
        </dgm:presLayoutVars>
      </dgm:prSet>
      <dgm:spPr/>
    </dgm:pt>
    <dgm:pt modelId="{4C6DF7DD-41DB-4CE5-B6F0-025431099B6D}" type="pres">
      <dgm:prSet presAssocID="{CEEE5BD3-53B6-4254-B4F8-E66D4DBDB29B}" presName="sibTrans" presStyleCnt="0"/>
      <dgm:spPr/>
    </dgm:pt>
    <dgm:pt modelId="{D5EFF282-0B75-4383-AE62-A87E21CAE754}" type="pres">
      <dgm:prSet presAssocID="{38794F81-C141-4556-8D2D-EE7C290B8E72}" presName="composite" presStyleCnt="0"/>
      <dgm:spPr/>
    </dgm:pt>
    <dgm:pt modelId="{484C9121-F8C1-4EC5-A035-A1B7D2F53E2A}" type="pres">
      <dgm:prSet presAssocID="{38794F81-C141-4556-8D2D-EE7C290B8E72}" presName="rect1" presStyleLbl="bgShp" presStyleIdx="3" presStyleCnt="8"/>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50D0ACE3-33A5-4ACE-8897-DDC548D75712}" type="pres">
      <dgm:prSet presAssocID="{38794F81-C141-4556-8D2D-EE7C290B8E72}" presName="rect2" presStyleLbl="trBgShp" presStyleIdx="3" presStyleCnt="8">
        <dgm:presLayoutVars>
          <dgm:bulletEnabled val="1"/>
        </dgm:presLayoutVars>
      </dgm:prSet>
      <dgm:spPr/>
    </dgm:pt>
    <dgm:pt modelId="{901CD393-7C99-4097-8C88-4225428EAD4B}" type="pres">
      <dgm:prSet presAssocID="{0190F9A0-1CAA-48CC-9F92-679733E2B112}" presName="sibTrans" presStyleCnt="0"/>
      <dgm:spPr/>
    </dgm:pt>
    <dgm:pt modelId="{1D4C11DF-C27B-47F8-B18A-6DB1DBD6347C}" type="pres">
      <dgm:prSet presAssocID="{CCA40321-5427-4556-AF42-BDFF52E074CC}" presName="composite" presStyleCnt="0"/>
      <dgm:spPr/>
    </dgm:pt>
    <dgm:pt modelId="{189431B4-06DD-4838-9F0C-3A8C6FB81253}" type="pres">
      <dgm:prSet presAssocID="{CCA40321-5427-4556-AF42-BDFF52E074CC}" presName="rect1" presStyleLbl="bgShp" presStyleIdx="4" presStyleCnt="8"/>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9DE67270-96C2-428E-AA62-7B1645048B42}" type="pres">
      <dgm:prSet presAssocID="{CCA40321-5427-4556-AF42-BDFF52E074CC}" presName="rect2" presStyleLbl="trBgShp" presStyleIdx="4" presStyleCnt="8">
        <dgm:presLayoutVars>
          <dgm:bulletEnabled val="1"/>
        </dgm:presLayoutVars>
      </dgm:prSet>
      <dgm:spPr/>
    </dgm:pt>
    <dgm:pt modelId="{DAA01E14-07D6-4DAF-81BD-C8B105251AED}" type="pres">
      <dgm:prSet presAssocID="{51BE65DC-5107-4C5F-B632-EE6F37CB1026}" presName="sibTrans" presStyleCnt="0"/>
      <dgm:spPr/>
    </dgm:pt>
    <dgm:pt modelId="{79A836D4-C757-43E2-9FCD-D359A453672A}" type="pres">
      <dgm:prSet presAssocID="{EE9BBBEC-67E7-49ED-99EF-5A6ACEB30D8A}" presName="composite" presStyleCnt="0"/>
      <dgm:spPr/>
    </dgm:pt>
    <dgm:pt modelId="{CF42E95F-59F6-4C7D-B59F-A34B768B48E1}" type="pres">
      <dgm:prSet presAssocID="{EE9BBBEC-67E7-49ED-99EF-5A6ACEB30D8A}" presName="rect1" presStyleLbl="bgShp" presStyleIdx="5" presStyleCnt="8"/>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04159AD9-5031-4E0F-9CC8-5C982F88629C}" type="pres">
      <dgm:prSet presAssocID="{EE9BBBEC-67E7-49ED-99EF-5A6ACEB30D8A}" presName="rect2" presStyleLbl="trBgShp" presStyleIdx="5" presStyleCnt="8">
        <dgm:presLayoutVars>
          <dgm:bulletEnabled val="1"/>
        </dgm:presLayoutVars>
      </dgm:prSet>
      <dgm:spPr/>
    </dgm:pt>
    <dgm:pt modelId="{45738DDF-69D0-49BA-BCA7-FE98E1076F5F}" type="pres">
      <dgm:prSet presAssocID="{7CFFD8DB-AAC8-4D11-9456-63B135A691E1}" presName="sibTrans" presStyleCnt="0"/>
      <dgm:spPr/>
    </dgm:pt>
    <dgm:pt modelId="{11BBCA33-87C1-4AED-A637-6B9094852E50}" type="pres">
      <dgm:prSet presAssocID="{4B197795-5B60-4C62-9692-30FBEBFC5B62}" presName="composite" presStyleCnt="0"/>
      <dgm:spPr/>
    </dgm:pt>
    <dgm:pt modelId="{92987857-76FE-490E-8DEC-2C23159501E1}" type="pres">
      <dgm:prSet presAssocID="{4B197795-5B60-4C62-9692-30FBEBFC5B62}" presName="rect1" presStyleLbl="bgShp" presStyleIdx="6" presStyleCnt="8"/>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A370DE4D-44B3-4F4F-A67D-08F12A388317}" type="pres">
      <dgm:prSet presAssocID="{4B197795-5B60-4C62-9692-30FBEBFC5B62}" presName="rect2" presStyleLbl="trBgShp" presStyleIdx="6" presStyleCnt="8" custAng="0">
        <dgm:presLayoutVars>
          <dgm:bulletEnabled val="1"/>
        </dgm:presLayoutVars>
      </dgm:prSet>
      <dgm:spPr/>
    </dgm:pt>
    <dgm:pt modelId="{2E1E1402-8CC2-4F2F-8B62-B733D0F6FD2C}" type="pres">
      <dgm:prSet presAssocID="{B8F8C3B1-154E-4CBE-9D2C-03E57C9A363A}" presName="sibTrans" presStyleCnt="0"/>
      <dgm:spPr/>
    </dgm:pt>
    <dgm:pt modelId="{6FE158E3-20EB-4B08-AE96-BDE73D8FA4DC}" type="pres">
      <dgm:prSet presAssocID="{6728739A-973C-4C0C-93AA-E20E206AD635}" presName="composite" presStyleCnt="0"/>
      <dgm:spPr/>
    </dgm:pt>
    <dgm:pt modelId="{53C9F489-CE09-47A3-9AF9-83B4B9AEF2B6}" type="pres">
      <dgm:prSet presAssocID="{6728739A-973C-4C0C-93AA-E20E206AD635}" presName="rect1" presStyleLbl="bgShp" presStyleIdx="7" presStyleCnt="8"/>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89D3BD5-1050-4763-8ABE-8F9C7761A20E}" type="pres">
      <dgm:prSet presAssocID="{6728739A-973C-4C0C-93AA-E20E206AD635}" presName="rect2" presStyleLbl="trBgShp" presStyleIdx="7" presStyleCnt="8">
        <dgm:presLayoutVars>
          <dgm:bulletEnabled val="1"/>
        </dgm:presLayoutVars>
      </dgm:prSet>
      <dgm:spPr/>
    </dgm:pt>
  </dgm:ptLst>
  <dgm:cxnLst>
    <dgm:cxn modelId="{0B14F30C-393A-4751-B011-847615657D7F}" type="presOf" srcId="{9BFEF9FB-3A61-43EC-90FF-ACFE83B216FE}" destId="{4CE912B2-AB66-4486-A3ED-D7DE1A76A43F}" srcOrd="0" destOrd="0" presId="urn:microsoft.com/office/officeart/2008/layout/BendingPictureSemiTransparentText"/>
    <dgm:cxn modelId="{E85E2321-AC53-4D17-AADE-3BED29AD71AE}" srcId="{9BFEF9FB-3A61-43EC-90FF-ACFE83B216FE}" destId="{CCA40321-5427-4556-AF42-BDFF52E074CC}" srcOrd="4" destOrd="0" parTransId="{B66BFAEB-670D-48E4-ACDD-3E334056C5E8}" sibTransId="{51BE65DC-5107-4C5F-B632-EE6F37CB1026}"/>
    <dgm:cxn modelId="{0CE92B25-4B73-4BD1-95F9-9FF85B9763B4}" type="presOf" srcId="{61616BAC-C561-412D-8FB3-0EDB13DD8559}" destId="{EA5D7016-9C4E-4A35-823C-06978C6160A6}" srcOrd="0" destOrd="0" presId="urn:microsoft.com/office/officeart/2008/layout/BendingPictureSemiTransparentText"/>
    <dgm:cxn modelId="{C9C9D830-D891-40EA-B684-92F6D6D62617}" type="presOf" srcId="{CCA40321-5427-4556-AF42-BDFF52E074CC}" destId="{9DE67270-96C2-428E-AA62-7B1645048B42}" srcOrd="0" destOrd="0" presId="urn:microsoft.com/office/officeart/2008/layout/BendingPictureSemiTransparentText"/>
    <dgm:cxn modelId="{7863BC5E-9B61-4D8D-89D5-088F6C5F3493}" type="presOf" srcId="{C44C5161-F425-49AB-B760-E4447C5C6CDA}" destId="{0104847C-0863-4AA8-92A1-60394208D916}" srcOrd="0" destOrd="0" presId="urn:microsoft.com/office/officeart/2008/layout/BendingPictureSemiTransparentText"/>
    <dgm:cxn modelId="{D5E3E06B-7048-4C9C-82F3-C50541F8658A}" srcId="{9BFEF9FB-3A61-43EC-90FF-ACFE83B216FE}" destId="{BF11F71B-B95A-4CE4-8E8C-9C724BC4CDAE}" srcOrd="1" destOrd="0" parTransId="{C6D57FA2-F199-40AC-A286-D62B3147883E}" sibTransId="{D22E38F9-A41D-4857-9952-AB9330E05438}"/>
    <dgm:cxn modelId="{74A89C4C-E57C-46F2-BC78-3E6EEF749527}" srcId="{9BFEF9FB-3A61-43EC-90FF-ACFE83B216FE}" destId="{4B197795-5B60-4C62-9692-30FBEBFC5B62}" srcOrd="6" destOrd="0" parTransId="{D21CEF3C-F887-401B-BA33-10DBEC3D3791}" sibTransId="{B8F8C3B1-154E-4CBE-9D2C-03E57C9A363A}"/>
    <dgm:cxn modelId="{8DAC9D6C-8E3B-43A4-9B2A-D0206B0ABC3F}" srcId="{9BFEF9FB-3A61-43EC-90FF-ACFE83B216FE}" destId="{61616BAC-C561-412D-8FB3-0EDB13DD8559}" srcOrd="2" destOrd="0" parTransId="{E33EAAC2-3163-482C-A91A-71B1087743DB}" sibTransId="{CEEE5BD3-53B6-4254-B4F8-E66D4DBDB29B}"/>
    <dgm:cxn modelId="{3B2FC26C-C55B-48B5-AFE8-7D3628AEE51C}" srcId="{9BFEF9FB-3A61-43EC-90FF-ACFE83B216FE}" destId="{38794F81-C141-4556-8D2D-EE7C290B8E72}" srcOrd="3" destOrd="0" parTransId="{D1441E7A-8050-4AD3-8EED-5FD19991CB14}" sibTransId="{0190F9A0-1CAA-48CC-9F92-679733E2B112}"/>
    <dgm:cxn modelId="{120EDF6D-D69B-4A07-BCF0-8F5FCE7BB6D8}" type="presOf" srcId="{38794F81-C141-4556-8D2D-EE7C290B8E72}" destId="{50D0ACE3-33A5-4ACE-8897-DDC548D75712}" srcOrd="0" destOrd="0" presId="urn:microsoft.com/office/officeart/2008/layout/BendingPictureSemiTransparentText"/>
    <dgm:cxn modelId="{59D2E775-9C37-4DC8-A1FD-0E024B4C1D2B}" type="presOf" srcId="{6728739A-973C-4C0C-93AA-E20E206AD635}" destId="{F89D3BD5-1050-4763-8ABE-8F9C7761A20E}" srcOrd="0" destOrd="0" presId="urn:microsoft.com/office/officeart/2008/layout/BendingPictureSemiTransparentText"/>
    <dgm:cxn modelId="{5D604478-BB7E-496F-88AB-A364D4756959}" srcId="{9BFEF9FB-3A61-43EC-90FF-ACFE83B216FE}" destId="{C44C5161-F425-49AB-B760-E4447C5C6CDA}" srcOrd="0" destOrd="0" parTransId="{670E15F5-D84D-417B-B2D9-CDE397AA8142}" sibTransId="{A7099B3B-5372-43E3-875B-71152FD34421}"/>
    <dgm:cxn modelId="{4BD45585-D941-4B93-85F1-096F83D0725E}" type="presOf" srcId="{4B197795-5B60-4C62-9692-30FBEBFC5B62}" destId="{A370DE4D-44B3-4F4F-A67D-08F12A388317}" srcOrd="0" destOrd="0" presId="urn:microsoft.com/office/officeart/2008/layout/BendingPictureSemiTransparentText"/>
    <dgm:cxn modelId="{AE21659D-E8D6-4B9A-91B2-94E94C01DA3E}" srcId="{9BFEF9FB-3A61-43EC-90FF-ACFE83B216FE}" destId="{6728739A-973C-4C0C-93AA-E20E206AD635}" srcOrd="7" destOrd="0" parTransId="{467B6B33-0C4B-400F-9D68-FDF2CF914C30}" sibTransId="{EEE24296-9453-4238-B17D-5FFAC7FC1CFC}"/>
    <dgm:cxn modelId="{9CE7DFB7-DAC7-4577-9C57-5A52C81289C5}" type="presOf" srcId="{BF11F71B-B95A-4CE4-8E8C-9C724BC4CDAE}" destId="{BD873913-5663-4780-BA39-7F71B1CACFB6}" srcOrd="0" destOrd="0" presId="urn:microsoft.com/office/officeart/2008/layout/BendingPictureSemiTransparentText"/>
    <dgm:cxn modelId="{3F09B8C4-C18C-4857-A10E-F2DDF09BDA0A}" srcId="{9BFEF9FB-3A61-43EC-90FF-ACFE83B216FE}" destId="{EE9BBBEC-67E7-49ED-99EF-5A6ACEB30D8A}" srcOrd="5" destOrd="0" parTransId="{2DF24B0B-50BC-43F3-ADDE-9939BFFAE11D}" sibTransId="{7CFFD8DB-AAC8-4D11-9456-63B135A691E1}"/>
    <dgm:cxn modelId="{7287D3D5-1A6D-424C-8676-BB168D572120}" type="presOf" srcId="{EE9BBBEC-67E7-49ED-99EF-5A6ACEB30D8A}" destId="{04159AD9-5031-4E0F-9CC8-5C982F88629C}" srcOrd="0" destOrd="0" presId="urn:microsoft.com/office/officeart/2008/layout/BendingPictureSemiTransparentText"/>
    <dgm:cxn modelId="{3A60FF03-C1B1-41BF-A6D1-D185B072EB26}" type="presParOf" srcId="{4CE912B2-AB66-4486-A3ED-D7DE1A76A43F}" destId="{28167576-F3B3-4FDE-B26B-962EF01BFFAB}" srcOrd="0" destOrd="0" presId="urn:microsoft.com/office/officeart/2008/layout/BendingPictureSemiTransparentText"/>
    <dgm:cxn modelId="{B48ED409-26D0-4CE2-BE60-F250AE6F9543}" type="presParOf" srcId="{28167576-F3B3-4FDE-B26B-962EF01BFFAB}" destId="{E0A88EF4-A875-4BE0-85A8-5E1D4EB7EE2E}" srcOrd="0" destOrd="0" presId="urn:microsoft.com/office/officeart/2008/layout/BendingPictureSemiTransparentText"/>
    <dgm:cxn modelId="{43B77A92-E847-4460-A8A9-CA6FB9F92486}" type="presParOf" srcId="{28167576-F3B3-4FDE-B26B-962EF01BFFAB}" destId="{0104847C-0863-4AA8-92A1-60394208D916}" srcOrd="1" destOrd="0" presId="urn:microsoft.com/office/officeart/2008/layout/BendingPictureSemiTransparentText"/>
    <dgm:cxn modelId="{8D148F0A-B636-4279-BD5F-E19C3B0ED9A6}" type="presParOf" srcId="{4CE912B2-AB66-4486-A3ED-D7DE1A76A43F}" destId="{DE9199CE-4AE6-4719-986E-5112BAED003B}" srcOrd="1" destOrd="0" presId="urn:microsoft.com/office/officeart/2008/layout/BendingPictureSemiTransparentText"/>
    <dgm:cxn modelId="{DBBD6517-6C83-449E-B67E-B02A49E9E239}" type="presParOf" srcId="{4CE912B2-AB66-4486-A3ED-D7DE1A76A43F}" destId="{D3A6106A-5E04-42A7-9DE7-CAA7A93424B9}" srcOrd="2" destOrd="0" presId="urn:microsoft.com/office/officeart/2008/layout/BendingPictureSemiTransparentText"/>
    <dgm:cxn modelId="{914030B1-0C07-461E-89BC-5247FD958643}" type="presParOf" srcId="{D3A6106A-5E04-42A7-9DE7-CAA7A93424B9}" destId="{32BA6F76-573F-4A1B-9E33-A6B06ADB4CF4}" srcOrd="0" destOrd="0" presId="urn:microsoft.com/office/officeart/2008/layout/BendingPictureSemiTransparentText"/>
    <dgm:cxn modelId="{38F7D4C1-794B-4755-B4E1-4936302AB577}" type="presParOf" srcId="{D3A6106A-5E04-42A7-9DE7-CAA7A93424B9}" destId="{BD873913-5663-4780-BA39-7F71B1CACFB6}" srcOrd="1" destOrd="0" presId="urn:microsoft.com/office/officeart/2008/layout/BendingPictureSemiTransparentText"/>
    <dgm:cxn modelId="{725BE0C8-44F1-4209-8361-2E7C6F67667A}" type="presParOf" srcId="{4CE912B2-AB66-4486-A3ED-D7DE1A76A43F}" destId="{F40FA8A9-AEF8-4E0A-A5BB-C4C4ECC31F87}" srcOrd="3" destOrd="0" presId="urn:microsoft.com/office/officeart/2008/layout/BendingPictureSemiTransparentText"/>
    <dgm:cxn modelId="{59D22B00-5C37-4F3A-9314-E708A8804094}" type="presParOf" srcId="{4CE912B2-AB66-4486-A3ED-D7DE1A76A43F}" destId="{3AC74927-7085-45AC-8C27-F75443A36ADE}" srcOrd="4" destOrd="0" presId="urn:microsoft.com/office/officeart/2008/layout/BendingPictureSemiTransparentText"/>
    <dgm:cxn modelId="{64BE4033-43AE-436C-926D-848B430A6580}" type="presParOf" srcId="{3AC74927-7085-45AC-8C27-F75443A36ADE}" destId="{E8868D56-3E9C-4F65-822C-2D439D6EFDA3}" srcOrd="0" destOrd="0" presId="urn:microsoft.com/office/officeart/2008/layout/BendingPictureSemiTransparentText"/>
    <dgm:cxn modelId="{B7BC1F6A-D46D-43AA-85DF-0DACEAC5925D}" type="presParOf" srcId="{3AC74927-7085-45AC-8C27-F75443A36ADE}" destId="{EA5D7016-9C4E-4A35-823C-06978C6160A6}" srcOrd="1" destOrd="0" presId="urn:microsoft.com/office/officeart/2008/layout/BendingPictureSemiTransparentText"/>
    <dgm:cxn modelId="{8923BD37-DD3F-4220-80F5-14B61F2222A3}" type="presParOf" srcId="{4CE912B2-AB66-4486-A3ED-D7DE1A76A43F}" destId="{4C6DF7DD-41DB-4CE5-B6F0-025431099B6D}" srcOrd="5" destOrd="0" presId="urn:microsoft.com/office/officeart/2008/layout/BendingPictureSemiTransparentText"/>
    <dgm:cxn modelId="{2446764E-082E-456A-B1B4-7838F24476D4}" type="presParOf" srcId="{4CE912B2-AB66-4486-A3ED-D7DE1A76A43F}" destId="{D5EFF282-0B75-4383-AE62-A87E21CAE754}" srcOrd="6" destOrd="0" presId="urn:microsoft.com/office/officeart/2008/layout/BendingPictureSemiTransparentText"/>
    <dgm:cxn modelId="{ED8E450F-BA51-4D7F-9046-F0DA1AD6A64A}" type="presParOf" srcId="{D5EFF282-0B75-4383-AE62-A87E21CAE754}" destId="{484C9121-F8C1-4EC5-A035-A1B7D2F53E2A}" srcOrd="0" destOrd="0" presId="urn:microsoft.com/office/officeart/2008/layout/BendingPictureSemiTransparentText"/>
    <dgm:cxn modelId="{66A93B77-1BF6-4C06-BB33-F82222B12160}" type="presParOf" srcId="{D5EFF282-0B75-4383-AE62-A87E21CAE754}" destId="{50D0ACE3-33A5-4ACE-8897-DDC548D75712}" srcOrd="1" destOrd="0" presId="urn:microsoft.com/office/officeart/2008/layout/BendingPictureSemiTransparentText"/>
    <dgm:cxn modelId="{7C53867F-B34D-4620-A2A2-67511D074A4D}" type="presParOf" srcId="{4CE912B2-AB66-4486-A3ED-D7DE1A76A43F}" destId="{901CD393-7C99-4097-8C88-4225428EAD4B}" srcOrd="7" destOrd="0" presId="urn:microsoft.com/office/officeart/2008/layout/BendingPictureSemiTransparentText"/>
    <dgm:cxn modelId="{2B26611B-BF2E-4319-898F-087374EBC556}" type="presParOf" srcId="{4CE912B2-AB66-4486-A3ED-D7DE1A76A43F}" destId="{1D4C11DF-C27B-47F8-B18A-6DB1DBD6347C}" srcOrd="8" destOrd="0" presId="urn:microsoft.com/office/officeart/2008/layout/BendingPictureSemiTransparentText"/>
    <dgm:cxn modelId="{416275E5-2A00-41AC-8116-CA0DBE556A2C}" type="presParOf" srcId="{1D4C11DF-C27B-47F8-B18A-6DB1DBD6347C}" destId="{189431B4-06DD-4838-9F0C-3A8C6FB81253}" srcOrd="0" destOrd="0" presId="urn:microsoft.com/office/officeart/2008/layout/BendingPictureSemiTransparentText"/>
    <dgm:cxn modelId="{ABB55519-A16C-4699-B5FD-65A12751E76B}" type="presParOf" srcId="{1D4C11DF-C27B-47F8-B18A-6DB1DBD6347C}" destId="{9DE67270-96C2-428E-AA62-7B1645048B42}" srcOrd="1" destOrd="0" presId="urn:microsoft.com/office/officeart/2008/layout/BendingPictureSemiTransparentText"/>
    <dgm:cxn modelId="{02B4CC55-88D0-434B-9FA0-5127C02359F6}" type="presParOf" srcId="{4CE912B2-AB66-4486-A3ED-D7DE1A76A43F}" destId="{DAA01E14-07D6-4DAF-81BD-C8B105251AED}" srcOrd="9" destOrd="0" presId="urn:microsoft.com/office/officeart/2008/layout/BendingPictureSemiTransparentText"/>
    <dgm:cxn modelId="{51447958-08FB-4130-915F-265829E95978}" type="presParOf" srcId="{4CE912B2-AB66-4486-A3ED-D7DE1A76A43F}" destId="{79A836D4-C757-43E2-9FCD-D359A453672A}" srcOrd="10" destOrd="0" presId="urn:microsoft.com/office/officeart/2008/layout/BendingPictureSemiTransparentText"/>
    <dgm:cxn modelId="{39A83732-D357-4424-A1F8-6F2B9FFD9A4E}" type="presParOf" srcId="{79A836D4-C757-43E2-9FCD-D359A453672A}" destId="{CF42E95F-59F6-4C7D-B59F-A34B768B48E1}" srcOrd="0" destOrd="0" presId="urn:microsoft.com/office/officeart/2008/layout/BendingPictureSemiTransparentText"/>
    <dgm:cxn modelId="{A0572AC4-1439-4973-BBA8-AA4522FC9AF2}" type="presParOf" srcId="{79A836D4-C757-43E2-9FCD-D359A453672A}" destId="{04159AD9-5031-4E0F-9CC8-5C982F88629C}" srcOrd="1" destOrd="0" presId="urn:microsoft.com/office/officeart/2008/layout/BendingPictureSemiTransparentText"/>
    <dgm:cxn modelId="{7AD28507-3562-41BF-A239-3E707108A9D2}" type="presParOf" srcId="{4CE912B2-AB66-4486-A3ED-D7DE1A76A43F}" destId="{45738DDF-69D0-49BA-BCA7-FE98E1076F5F}" srcOrd="11" destOrd="0" presId="urn:microsoft.com/office/officeart/2008/layout/BendingPictureSemiTransparentText"/>
    <dgm:cxn modelId="{A34F14B9-FA02-48F7-AFC6-DA363C7FB9E2}" type="presParOf" srcId="{4CE912B2-AB66-4486-A3ED-D7DE1A76A43F}" destId="{11BBCA33-87C1-4AED-A637-6B9094852E50}" srcOrd="12" destOrd="0" presId="urn:microsoft.com/office/officeart/2008/layout/BendingPictureSemiTransparentText"/>
    <dgm:cxn modelId="{8994B212-2BB2-454D-A6D6-9D91F27DC5CC}" type="presParOf" srcId="{11BBCA33-87C1-4AED-A637-6B9094852E50}" destId="{92987857-76FE-490E-8DEC-2C23159501E1}" srcOrd="0" destOrd="0" presId="urn:microsoft.com/office/officeart/2008/layout/BendingPictureSemiTransparentText"/>
    <dgm:cxn modelId="{EB68AC18-F778-4E02-BA9E-38F04AA8B3CE}" type="presParOf" srcId="{11BBCA33-87C1-4AED-A637-6B9094852E50}" destId="{A370DE4D-44B3-4F4F-A67D-08F12A388317}" srcOrd="1" destOrd="0" presId="urn:microsoft.com/office/officeart/2008/layout/BendingPictureSemiTransparentText"/>
    <dgm:cxn modelId="{F87BB659-D320-4348-BD22-D5D24585AD39}" type="presParOf" srcId="{4CE912B2-AB66-4486-A3ED-D7DE1A76A43F}" destId="{2E1E1402-8CC2-4F2F-8B62-B733D0F6FD2C}" srcOrd="13" destOrd="0" presId="urn:microsoft.com/office/officeart/2008/layout/BendingPictureSemiTransparentText"/>
    <dgm:cxn modelId="{F6FAF90A-7C41-4D5A-8B46-0C9ECC31A58B}" type="presParOf" srcId="{4CE912B2-AB66-4486-A3ED-D7DE1A76A43F}" destId="{6FE158E3-20EB-4B08-AE96-BDE73D8FA4DC}" srcOrd="14" destOrd="0" presId="urn:microsoft.com/office/officeart/2008/layout/BendingPictureSemiTransparentText"/>
    <dgm:cxn modelId="{B60BE2E4-86CD-42EB-8718-0B1E1A52766E}" type="presParOf" srcId="{6FE158E3-20EB-4B08-AE96-BDE73D8FA4DC}" destId="{53C9F489-CE09-47A3-9AF9-83B4B9AEF2B6}" srcOrd="0" destOrd="0" presId="urn:microsoft.com/office/officeart/2008/layout/BendingPictureSemiTransparentText"/>
    <dgm:cxn modelId="{1C5FC95D-BB61-450F-8A4A-D71D34C4DF74}" type="presParOf" srcId="{6FE158E3-20EB-4B08-AE96-BDE73D8FA4DC}" destId="{F89D3BD5-1050-4763-8ABE-8F9C7761A20E}"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FE6A9E2-4CF1-499E-A42E-F0887330EA9B}" type="doc">
      <dgm:prSet loTypeId="urn:microsoft.com/office/officeart/2008/layout/BendingPictureSemiTransparentText" loCatId="picture" qsTypeId="urn:microsoft.com/office/officeart/2005/8/quickstyle/simple3" qsCatId="simple" csTypeId="urn:microsoft.com/office/officeart/2005/8/colors/accent1_2" csCatId="accent1" phldr="1"/>
      <dgm:spPr/>
      <dgm:t>
        <a:bodyPr/>
        <a:lstStyle/>
        <a:p>
          <a:endParaRPr lang="pl-PL"/>
        </a:p>
      </dgm:t>
    </dgm:pt>
    <dgm:pt modelId="{16B9548A-B54A-4BA1-9D9A-94592013DF23}">
      <dgm:prSet phldrT="[Tekst]" custT="1"/>
      <dgm:spPr>
        <a:solidFill>
          <a:srgbClr val="006600">
            <a:alpha val="40000"/>
          </a:srgbClr>
        </a:solidFill>
      </dgm:spPr>
      <dgm:t>
        <a:bodyPr/>
        <a:lstStyle/>
        <a:p>
          <a:pPr algn="ctr"/>
          <a:r>
            <a:rPr lang="pl-PL" sz="2000" b="1" dirty="0" err="1"/>
            <a:t>mehrjährige Leguminosen </a:t>
          </a:r>
          <a:r>
            <a:rPr lang="pl-PL" sz="2000" b="1" dirty="0"/>
            <a:t>- 4-6 </a:t>
          </a:r>
          <a:r>
            <a:rPr lang="pl-PL" sz="2000" b="1" dirty="0" err="1"/>
            <a:t>Jahre</a:t>
          </a:r>
          <a:endParaRPr lang="pl-PL" sz="2000" b="1" dirty="0"/>
        </a:p>
      </dgm:t>
    </dgm:pt>
    <dgm:pt modelId="{6973556C-24F8-41A2-B230-972FC2943AEC}" type="parTrans" cxnId="{AD4CF7F5-629F-48E5-996E-7CC773ADD3BD}">
      <dgm:prSet/>
      <dgm:spPr/>
      <dgm:t>
        <a:bodyPr/>
        <a:lstStyle/>
        <a:p>
          <a:pPr algn="ctr"/>
          <a:endParaRPr lang="pl-PL" sz="2000" b="1"/>
        </a:p>
      </dgm:t>
    </dgm:pt>
    <dgm:pt modelId="{D5CDDF59-173A-4A57-92FB-0441310E5597}" type="sibTrans" cxnId="{AD4CF7F5-629F-48E5-996E-7CC773ADD3BD}">
      <dgm:prSet/>
      <dgm:spPr/>
      <dgm:t>
        <a:bodyPr/>
        <a:lstStyle/>
        <a:p>
          <a:pPr algn="ctr"/>
          <a:endParaRPr lang="pl-PL" sz="2000" b="1"/>
        </a:p>
      </dgm:t>
    </dgm:pt>
    <dgm:pt modelId="{87B0D290-3D92-4AF9-B0E3-5B8379989E33}">
      <dgm:prSet phldrT="[Tekst]" custT="1"/>
      <dgm:spPr>
        <a:solidFill>
          <a:srgbClr val="006600">
            <a:alpha val="40000"/>
          </a:srgbClr>
        </a:solidFill>
      </dgm:spPr>
      <dgm:t>
        <a:bodyPr/>
        <a:lstStyle/>
        <a:p>
          <a:pPr algn="ctr"/>
          <a:r>
            <a:rPr lang="pl-PL" sz="2000" b="1" dirty="0" err="1"/>
            <a:t>Flachs </a:t>
          </a:r>
          <a:r>
            <a:rPr lang="pl-PL" sz="2000" b="1" dirty="0"/>
            <a:t>-6-7 </a:t>
          </a:r>
          <a:r>
            <a:rPr lang="pl-PL" sz="2000" b="1" dirty="0" err="1"/>
            <a:t>Jahre</a:t>
          </a:r>
          <a:endParaRPr lang="pl-PL" sz="2000" b="1" dirty="0"/>
        </a:p>
      </dgm:t>
    </dgm:pt>
    <dgm:pt modelId="{81EE16BA-9ABA-44A0-9FD1-531973ECFF56}" type="parTrans" cxnId="{5F137961-5F62-4DFD-A08F-10EE31095C16}">
      <dgm:prSet/>
      <dgm:spPr/>
      <dgm:t>
        <a:bodyPr/>
        <a:lstStyle/>
        <a:p>
          <a:pPr algn="ctr"/>
          <a:endParaRPr lang="pl-PL" sz="2000" b="1"/>
        </a:p>
      </dgm:t>
    </dgm:pt>
    <dgm:pt modelId="{C4B631CA-6249-41D2-B3D8-42421B926D73}" type="sibTrans" cxnId="{5F137961-5F62-4DFD-A08F-10EE31095C16}">
      <dgm:prSet/>
      <dgm:spPr/>
      <dgm:t>
        <a:bodyPr/>
        <a:lstStyle/>
        <a:p>
          <a:pPr algn="ctr"/>
          <a:endParaRPr lang="pl-PL" sz="2000" b="1"/>
        </a:p>
      </dgm:t>
    </dgm:pt>
    <dgm:pt modelId="{2E8F6B73-BA9C-4F9C-801F-0161FACED31C}">
      <dgm:prSet phldrT="[Tekst]" custT="1"/>
      <dgm:spPr>
        <a:solidFill>
          <a:srgbClr val="006600">
            <a:alpha val="40000"/>
          </a:srgbClr>
        </a:solidFill>
      </dgm:spPr>
      <dgm:t>
        <a:bodyPr/>
        <a:lstStyle/>
        <a:p>
          <a:pPr algn="ctr"/>
          <a:r>
            <a:rPr lang="pl-PL" sz="2000" b="1" dirty="0" err="1"/>
            <a:t>Raps </a:t>
          </a:r>
          <a:r>
            <a:rPr lang="pl-PL" sz="2000" b="1" dirty="0"/>
            <a:t>- 3-4 </a:t>
          </a:r>
          <a:r>
            <a:rPr lang="pl-PL" sz="2000" b="1" dirty="0" err="1"/>
            <a:t>Jahre</a:t>
          </a:r>
          <a:endParaRPr lang="pl-PL" sz="2000" b="1" dirty="0"/>
        </a:p>
      </dgm:t>
    </dgm:pt>
    <dgm:pt modelId="{4D0B268A-78F2-4D30-881D-2FF38ECBB761}" type="parTrans" cxnId="{C4A3FF1D-011B-4A52-ABEC-DD1388E64E2F}">
      <dgm:prSet/>
      <dgm:spPr/>
      <dgm:t>
        <a:bodyPr/>
        <a:lstStyle/>
        <a:p>
          <a:pPr algn="ctr"/>
          <a:endParaRPr lang="pl-PL" sz="2000" b="1"/>
        </a:p>
      </dgm:t>
    </dgm:pt>
    <dgm:pt modelId="{979F1FE3-FC32-4E86-9C83-D7DDDB9F7629}" type="sibTrans" cxnId="{C4A3FF1D-011B-4A52-ABEC-DD1388E64E2F}">
      <dgm:prSet/>
      <dgm:spPr/>
      <dgm:t>
        <a:bodyPr/>
        <a:lstStyle/>
        <a:p>
          <a:pPr algn="ctr"/>
          <a:endParaRPr lang="pl-PL" sz="2000" b="1"/>
        </a:p>
      </dgm:t>
    </dgm:pt>
    <dgm:pt modelId="{E258ED7E-7A55-4549-A2C0-B59379ACC1F6}">
      <dgm:prSet phldrT="[Tekst]" custT="1"/>
      <dgm:spPr>
        <a:solidFill>
          <a:srgbClr val="006600">
            <a:alpha val="40000"/>
          </a:srgbClr>
        </a:solidFill>
      </dgm:spPr>
      <dgm:t>
        <a:bodyPr/>
        <a:lstStyle/>
        <a:p>
          <a:pPr algn="ctr"/>
          <a:r>
            <a:rPr lang="pl-PL" sz="2000" b="1" dirty="0" err="1"/>
            <a:t>Rote Bete </a:t>
          </a:r>
          <a:r>
            <a:rPr lang="pl-PL" sz="2000" b="1" dirty="0"/>
            <a:t>- 3 </a:t>
          </a:r>
          <a:r>
            <a:rPr lang="pl-PL" sz="2000" b="1" dirty="0" err="1"/>
            <a:t>Jahre</a:t>
          </a:r>
          <a:endParaRPr lang="pl-PL" sz="2000" b="1" dirty="0"/>
        </a:p>
      </dgm:t>
    </dgm:pt>
    <dgm:pt modelId="{A5D0E26D-3705-4F24-9B51-0F5B3FBDFAC4}" type="parTrans" cxnId="{B3302BDD-F79A-45D5-8197-B8E2B2C22BF5}">
      <dgm:prSet/>
      <dgm:spPr/>
      <dgm:t>
        <a:bodyPr/>
        <a:lstStyle/>
        <a:p>
          <a:pPr algn="ctr"/>
          <a:endParaRPr lang="pl-PL" b="1"/>
        </a:p>
      </dgm:t>
    </dgm:pt>
    <dgm:pt modelId="{F410A309-BE61-4B37-B616-47C3C7301F79}" type="sibTrans" cxnId="{B3302BDD-F79A-45D5-8197-B8E2B2C22BF5}">
      <dgm:prSet/>
      <dgm:spPr/>
      <dgm:t>
        <a:bodyPr/>
        <a:lstStyle/>
        <a:p>
          <a:pPr algn="ctr"/>
          <a:endParaRPr lang="pl-PL" b="1"/>
        </a:p>
      </dgm:t>
    </dgm:pt>
    <dgm:pt modelId="{BACF0E4B-E95F-4ABC-9767-FEB708FB8F63}">
      <dgm:prSet phldrT="[Tekst]" custT="1"/>
      <dgm:spPr>
        <a:solidFill>
          <a:srgbClr val="006600">
            <a:alpha val="40000"/>
          </a:srgbClr>
        </a:solidFill>
      </dgm:spPr>
      <dgm:t>
        <a:bodyPr/>
        <a:lstStyle/>
        <a:p>
          <a:pPr algn="ctr"/>
          <a:r>
            <a:rPr lang="pl-PL" sz="2000" b="1" dirty="0" err="1"/>
            <a:t>Hülsenfrüchte </a:t>
          </a:r>
          <a:r>
            <a:rPr lang="pl-PL" sz="2000" b="1" dirty="0"/>
            <a:t>- 3 </a:t>
          </a:r>
          <a:r>
            <a:rPr lang="pl-PL" sz="2000" b="1" dirty="0" err="1"/>
            <a:t>Jahre</a:t>
          </a:r>
          <a:endParaRPr lang="pl-PL" sz="2000" b="1" dirty="0"/>
        </a:p>
      </dgm:t>
    </dgm:pt>
    <dgm:pt modelId="{A08CE6F9-46B0-4970-B0C1-DF0A255AB7CE}" type="parTrans" cxnId="{1F6D8AF9-8D11-4004-9A70-D31829BC0C77}">
      <dgm:prSet/>
      <dgm:spPr/>
      <dgm:t>
        <a:bodyPr/>
        <a:lstStyle/>
        <a:p>
          <a:pPr algn="ctr"/>
          <a:endParaRPr lang="pl-PL" b="1"/>
        </a:p>
      </dgm:t>
    </dgm:pt>
    <dgm:pt modelId="{33FB608B-65A0-44B4-AC2D-F1FE0420C2C8}" type="sibTrans" cxnId="{1F6D8AF9-8D11-4004-9A70-D31829BC0C77}">
      <dgm:prSet/>
      <dgm:spPr/>
      <dgm:t>
        <a:bodyPr/>
        <a:lstStyle/>
        <a:p>
          <a:pPr algn="ctr"/>
          <a:endParaRPr lang="pl-PL" b="1"/>
        </a:p>
      </dgm:t>
    </dgm:pt>
    <dgm:pt modelId="{AE982B0B-EE58-4F9A-9513-73C2DEC56EF7}">
      <dgm:prSet phldrT="[Tekst]" custT="1"/>
      <dgm:spPr>
        <a:solidFill>
          <a:srgbClr val="006600">
            <a:alpha val="40000"/>
          </a:srgbClr>
        </a:solidFill>
      </dgm:spPr>
      <dgm:t>
        <a:bodyPr/>
        <a:lstStyle/>
        <a:p>
          <a:pPr algn="ctr"/>
          <a:r>
            <a:rPr lang="pl-PL" sz="2000" b="1" dirty="0" err="1"/>
            <a:t>Kartoffeln </a:t>
          </a:r>
          <a:r>
            <a:rPr lang="pl-PL" sz="2000" b="1" dirty="0"/>
            <a:t>- 3 </a:t>
          </a:r>
          <a:r>
            <a:rPr lang="pl-PL" sz="2000" b="1" dirty="0" err="1"/>
            <a:t>Jahre</a:t>
          </a:r>
          <a:endParaRPr lang="pl-PL" sz="2000" b="1" dirty="0"/>
        </a:p>
      </dgm:t>
    </dgm:pt>
    <dgm:pt modelId="{3EDE7355-2A14-49B2-9A9A-3D7D0E460461}" type="parTrans" cxnId="{6C7294D9-C68A-4C8D-B70E-B5F7779ADF87}">
      <dgm:prSet/>
      <dgm:spPr/>
      <dgm:t>
        <a:bodyPr/>
        <a:lstStyle/>
        <a:p>
          <a:pPr algn="ctr"/>
          <a:endParaRPr lang="pl-PL" b="1"/>
        </a:p>
      </dgm:t>
    </dgm:pt>
    <dgm:pt modelId="{5E458AC4-DA94-49D0-BBFE-D7E9F219D75C}" type="sibTrans" cxnId="{6C7294D9-C68A-4C8D-B70E-B5F7779ADF87}">
      <dgm:prSet/>
      <dgm:spPr/>
      <dgm:t>
        <a:bodyPr/>
        <a:lstStyle/>
        <a:p>
          <a:pPr algn="ctr"/>
          <a:endParaRPr lang="pl-PL" b="1"/>
        </a:p>
      </dgm:t>
    </dgm:pt>
    <dgm:pt modelId="{B84D59B0-6652-45D1-82FA-A6EA04530342}">
      <dgm:prSet phldrT="[Tekst]" custT="1"/>
      <dgm:spPr>
        <a:solidFill>
          <a:srgbClr val="006600">
            <a:alpha val="40000"/>
          </a:srgbClr>
        </a:solidFill>
      </dgm:spPr>
      <dgm:t>
        <a:bodyPr/>
        <a:lstStyle/>
        <a:p>
          <a:pPr algn="ctr"/>
          <a:r>
            <a:rPr lang="pl-PL" sz="2000" b="1" dirty="0" err="1"/>
            <a:t>Gerste</a:t>
          </a:r>
          <a:r>
            <a:rPr lang="pl-PL" sz="2000" b="1" dirty="0"/>
            <a:t>, </a:t>
          </a:r>
          <a:r>
            <a:rPr lang="pl-PL" sz="2000" b="1" dirty="0" err="1"/>
            <a:t>Weizen </a:t>
          </a:r>
          <a:r>
            <a:rPr lang="pl-PL" sz="2000" b="1" dirty="0"/>
            <a:t>- 2 </a:t>
          </a:r>
          <a:r>
            <a:rPr lang="pl-PL" sz="2000" b="1" dirty="0" err="1"/>
            <a:t>Jahre</a:t>
          </a:r>
          <a:endParaRPr lang="pl-PL" sz="2000" b="1" dirty="0"/>
        </a:p>
      </dgm:t>
    </dgm:pt>
    <dgm:pt modelId="{6F77E07D-2126-4355-B3A7-7CAE8A0C867C}" type="parTrans" cxnId="{607B09EE-87D0-48A2-8CC2-3D87B17C72B9}">
      <dgm:prSet/>
      <dgm:spPr/>
      <dgm:t>
        <a:bodyPr/>
        <a:lstStyle/>
        <a:p>
          <a:pPr algn="ctr"/>
          <a:endParaRPr lang="pl-PL" b="1"/>
        </a:p>
      </dgm:t>
    </dgm:pt>
    <dgm:pt modelId="{CF3BA78E-24FC-4219-A356-1669A59BEFC5}" type="sibTrans" cxnId="{607B09EE-87D0-48A2-8CC2-3D87B17C72B9}">
      <dgm:prSet/>
      <dgm:spPr/>
      <dgm:t>
        <a:bodyPr/>
        <a:lstStyle/>
        <a:p>
          <a:pPr algn="ctr"/>
          <a:endParaRPr lang="pl-PL" b="1"/>
        </a:p>
      </dgm:t>
    </dgm:pt>
    <dgm:pt modelId="{04B6717F-DF3E-469A-8C72-4F99108C6349}" type="pres">
      <dgm:prSet presAssocID="{4FE6A9E2-4CF1-499E-A42E-F0887330EA9B}" presName="Name0" presStyleCnt="0">
        <dgm:presLayoutVars>
          <dgm:dir/>
          <dgm:resizeHandles val="exact"/>
        </dgm:presLayoutVars>
      </dgm:prSet>
      <dgm:spPr/>
    </dgm:pt>
    <dgm:pt modelId="{3FA0A2CD-7A48-4836-A3FA-60A95DA85CC8}" type="pres">
      <dgm:prSet presAssocID="{16B9548A-B54A-4BA1-9D9A-94592013DF23}" presName="composite" presStyleCnt="0"/>
      <dgm:spPr/>
    </dgm:pt>
    <dgm:pt modelId="{A0998DE5-1CA9-4646-A507-531C8B388961}" type="pres">
      <dgm:prSet presAssocID="{16B9548A-B54A-4BA1-9D9A-94592013DF23}" presName="rect1" presStyleLbl="bgShp" presStyleIdx="0" presStyleCnt="7" custLinFactNeighborX="-70" custLinFactNeighborY="26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A1D9D27-0051-40FE-9CE1-F2565ABF9D6B}" type="pres">
      <dgm:prSet presAssocID="{16B9548A-B54A-4BA1-9D9A-94592013DF23}" presName="rect2" presStyleLbl="trBgShp" presStyleIdx="0" presStyleCnt="7">
        <dgm:presLayoutVars>
          <dgm:bulletEnabled val="1"/>
        </dgm:presLayoutVars>
      </dgm:prSet>
      <dgm:spPr/>
    </dgm:pt>
    <dgm:pt modelId="{C0C74568-1FF6-44E8-B374-5491E9575CDB}" type="pres">
      <dgm:prSet presAssocID="{D5CDDF59-173A-4A57-92FB-0441310E5597}" presName="sibTrans" presStyleCnt="0"/>
      <dgm:spPr/>
    </dgm:pt>
    <dgm:pt modelId="{F0E7C98B-4739-4B7B-8B5B-768C5E760AA7}" type="pres">
      <dgm:prSet presAssocID="{87B0D290-3D92-4AF9-B0E3-5B8379989E33}" presName="composite" presStyleCnt="0"/>
      <dgm:spPr/>
    </dgm:pt>
    <dgm:pt modelId="{94AFBACC-E2D9-4184-9A32-49064F902786}" type="pres">
      <dgm:prSet presAssocID="{87B0D290-3D92-4AF9-B0E3-5B8379989E33}" presName="rect1" presStyleLbl="bgShp" presStyleIdx="1" presStyleCnt="7"/>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EC280615-7C02-42E5-AF3B-06ADC20A6182}" type="pres">
      <dgm:prSet presAssocID="{87B0D290-3D92-4AF9-B0E3-5B8379989E33}" presName="rect2" presStyleLbl="trBgShp" presStyleIdx="1" presStyleCnt="7">
        <dgm:presLayoutVars>
          <dgm:bulletEnabled val="1"/>
        </dgm:presLayoutVars>
      </dgm:prSet>
      <dgm:spPr/>
    </dgm:pt>
    <dgm:pt modelId="{BC25F3EA-8512-461B-92AA-0FA2B4B0F640}" type="pres">
      <dgm:prSet presAssocID="{C4B631CA-6249-41D2-B3D8-42421B926D73}" presName="sibTrans" presStyleCnt="0"/>
      <dgm:spPr/>
    </dgm:pt>
    <dgm:pt modelId="{F2ABB312-C5D7-4B78-AC96-F7CEB9332314}" type="pres">
      <dgm:prSet presAssocID="{2E8F6B73-BA9C-4F9C-801F-0161FACED31C}" presName="composite" presStyleCnt="0"/>
      <dgm:spPr/>
    </dgm:pt>
    <dgm:pt modelId="{EDE108C5-AE56-4D75-89A7-E3F64C010917}" type="pres">
      <dgm:prSet presAssocID="{2E8F6B73-BA9C-4F9C-801F-0161FACED31C}" presName="rect1" presStyleLbl="bgShp" presStyleIdx="2" presStyleCnt="7"/>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28791F0-56A9-4FE4-A5D1-879CB272924A}" type="pres">
      <dgm:prSet presAssocID="{2E8F6B73-BA9C-4F9C-801F-0161FACED31C}" presName="rect2" presStyleLbl="trBgShp" presStyleIdx="2" presStyleCnt="7">
        <dgm:presLayoutVars>
          <dgm:bulletEnabled val="1"/>
        </dgm:presLayoutVars>
      </dgm:prSet>
      <dgm:spPr/>
    </dgm:pt>
    <dgm:pt modelId="{2641FFD5-30BE-402C-B890-154A16516D4F}" type="pres">
      <dgm:prSet presAssocID="{979F1FE3-FC32-4E86-9C83-D7DDDB9F7629}" presName="sibTrans" presStyleCnt="0"/>
      <dgm:spPr/>
    </dgm:pt>
    <dgm:pt modelId="{3EAA6355-8BFE-404B-AC30-E4D44A9D3117}" type="pres">
      <dgm:prSet presAssocID="{E258ED7E-7A55-4549-A2C0-B59379ACC1F6}" presName="composite" presStyleCnt="0"/>
      <dgm:spPr/>
    </dgm:pt>
    <dgm:pt modelId="{D4416371-BF96-4C80-9C1F-B22B4098B66B}" type="pres">
      <dgm:prSet presAssocID="{E258ED7E-7A55-4549-A2C0-B59379ACC1F6}" presName="rect1" presStyleLbl="bgShp" presStyleIdx="3" presStyleCnt="7"/>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2A03138-7700-47E3-B2D8-121312828038}" type="pres">
      <dgm:prSet presAssocID="{E258ED7E-7A55-4549-A2C0-B59379ACC1F6}" presName="rect2" presStyleLbl="trBgShp" presStyleIdx="3" presStyleCnt="7">
        <dgm:presLayoutVars>
          <dgm:bulletEnabled val="1"/>
        </dgm:presLayoutVars>
      </dgm:prSet>
      <dgm:spPr/>
    </dgm:pt>
    <dgm:pt modelId="{D04049C5-6BB3-489D-B8AE-F5D52FEEC20C}" type="pres">
      <dgm:prSet presAssocID="{F410A309-BE61-4B37-B616-47C3C7301F79}" presName="sibTrans" presStyleCnt="0"/>
      <dgm:spPr/>
    </dgm:pt>
    <dgm:pt modelId="{E12E684B-E27B-4F11-9981-A53BB31C46B2}" type="pres">
      <dgm:prSet presAssocID="{BACF0E4B-E95F-4ABC-9767-FEB708FB8F63}" presName="composite" presStyleCnt="0"/>
      <dgm:spPr/>
    </dgm:pt>
    <dgm:pt modelId="{560BE65A-4D10-4948-81E1-5540A49CCF2E}" type="pres">
      <dgm:prSet presAssocID="{BACF0E4B-E95F-4ABC-9767-FEB708FB8F63}" presName="rect1" presStyleLbl="bgShp" presStyleIdx="4" presStyleCnt="7"/>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71C205F3-973F-49F9-80E4-53D5D667576A}" type="pres">
      <dgm:prSet presAssocID="{BACF0E4B-E95F-4ABC-9767-FEB708FB8F63}" presName="rect2" presStyleLbl="trBgShp" presStyleIdx="4" presStyleCnt="7">
        <dgm:presLayoutVars>
          <dgm:bulletEnabled val="1"/>
        </dgm:presLayoutVars>
      </dgm:prSet>
      <dgm:spPr/>
    </dgm:pt>
    <dgm:pt modelId="{F49A7DF3-51C3-4B58-8B11-54C67F7FD591}" type="pres">
      <dgm:prSet presAssocID="{33FB608B-65A0-44B4-AC2D-F1FE0420C2C8}" presName="sibTrans" presStyleCnt="0"/>
      <dgm:spPr/>
    </dgm:pt>
    <dgm:pt modelId="{744C9DEE-D7F6-4757-91E9-F56EA91D8024}" type="pres">
      <dgm:prSet presAssocID="{AE982B0B-EE58-4F9A-9513-73C2DEC56EF7}" presName="composite" presStyleCnt="0"/>
      <dgm:spPr/>
    </dgm:pt>
    <dgm:pt modelId="{7806CAFB-7AAE-4E3A-9816-DA36D11D411D}" type="pres">
      <dgm:prSet presAssocID="{AE982B0B-EE58-4F9A-9513-73C2DEC56EF7}" presName="rect1" presStyleLbl="bgShp" presStyleIdx="5" presStyleCnt="7"/>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BA711D26-F16C-4803-958B-D355ACDD95C4}" type="pres">
      <dgm:prSet presAssocID="{AE982B0B-EE58-4F9A-9513-73C2DEC56EF7}" presName="rect2" presStyleLbl="trBgShp" presStyleIdx="5" presStyleCnt="7">
        <dgm:presLayoutVars>
          <dgm:bulletEnabled val="1"/>
        </dgm:presLayoutVars>
      </dgm:prSet>
      <dgm:spPr/>
    </dgm:pt>
    <dgm:pt modelId="{08E78BE1-FB2F-4033-A0DF-F43FD029C652}" type="pres">
      <dgm:prSet presAssocID="{5E458AC4-DA94-49D0-BBFE-D7E9F219D75C}" presName="sibTrans" presStyleCnt="0"/>
      <dgm:spPr/>
    </dgm:pt>
    <dgm:pt modelId="{F2EF4607-04DD-4EBB-98E2-60FC8B205EF8}" type="pres">
      <dgm:prSet presAssocID="{B84D59B0-6652-45D1-82FA-A6EA04530342}" presName="composite" presStyleCnt="0"/>
      <dgm:spPr/>
    </dgm:pt>
    <dgm:pt modelId="{7C380D04-DB3E-44F6-AFC6-D4D95BB4BC12}" type="pres">
      <dgm:prSet presAssocID="{B84D59B0-6652-45D1-82FA-A6EA04530342}" presName="rect1" presStyleLbl="bgShp" presStyleIdx="6" presStyleCnt="7"/>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B06B59FA-2F5E-44CD-A372-90158E0D722F}" type="pres">
      <dgm:prSet presAssocID="{B84D59B0-6652-45D1-82FA-A6EA04530342}" presName="rect2" presStyleLbl="trBgShp" presStyleIdx="6" presStyleCnt="7">
        <dgm:presLayoutVars>
          <dgm:bulletEnabled val="1"/>
        </dgm:presLayoutVars>
      </dgm:prSet>
      <dgm:spPr/>
    </dgm:pt>
  </dgm:ptLst>
  <dgm:cxnLst>
    <dgm:cxn modelId="{C4A3FF1D-011B-4A52-ABEC-DD1388E64E2F}" srcId="{4FE6A9E2-4CF1-499E-A42E-F0887330EA9B}" destId="{2E8F6B73-BA9C-4F9C-801F-0161FACED31C}" srcOrd="2" destOrd="0" parTransId="{4D0B268A-78F2-4D30-881D-2FF38ECBB761}" sibTransId="{979F1FE3-FC32-4E86-9C83-D7DDDB9F7629}"/>
    <dgm:cxn modelId="{CD142224-41F5-4DF8-8E50-B2AFFC0AB9EF}" type="presOf" srcId="{2E8F6B73-BA9C-4F9C-801F-0161FACED31C}" destId="{328791F0-56A9-4FE4-A5D1-879CB272924A}" srcOrd="0" destOrd="0" presId="urn:microsoft.com/office/officeart/2008/layout/BendingPictureSemiTransparentText"/>
    <dgm:cxn modelId="{00194429-C482-428D-BE50-D784138CC429}" type="presOf" srcId="{BACF0E4B-E95F-4ABC-9767-FEB708FB8F63}" destId="{71C205F3-973F-49F9-80E4-53D5D667576A}" srcOrd="0" destOrd="0" presId="urn:microsoft.com/office/officeart/2008/layout/BendingPictureSemiTransparentText"/>
    <dgm:cxn modelId="{ADB75D33-E95F-4F5E-9CEC-023501F8E39E}" type="presOf" srcId="{4FE6A9E2-4CF1-499E-A42E-F0887330EA9B}" destId="{04B6717F-DF3E-469A-8C72-4F99108C6349}" srcOrd="0" destOrd="0" presId="urn:microsoft.com/office/officeart/2008/layout/BendingPictureSemiTransparentText"/>
    <dgm:cxn modelId="{7648F736-1343-440D-A190-4FDE1AC3C5BF}" type="presOf" srcId="{E258ED7E-7A55-4549-A2C0-B59379ACC1F6}" destId="{C2A03138-7700-47E3-B2D8-121312828038}" srcOrd="0" destOrd="0" presId="urn:microsoft.com/office/officeart/2008/layout/BendingPictureSemiTransparentText"/>
    <dgm:cxn modelId="{80855D3A-F96C-4BBF-B475-93336ACEBCEF}" type="presOf" srcId="{16B9548A-B54A-4BA1-9D9A-94592013DF23}" destId="{2A1D9D27-0051-40FE-9CE1-F2565ABF9D6B}" srcOrd="0" destOrd="0" presId="urn:microsoft.com/office/officeart/2008/layout/BendingPictureSemiTransparentText"/>
    <dgm:cxn modelId="{1C741761-50D3-430D-B5D5-1984A454EA53}" type="presOf" srcId="{B84D59B0-6652-45D1-82FA-A6EA04530342}" destId="{B06B59FA-2F5E-44CD-A372-90158E0D722F}" srcOrd="0" destOrd="0" presId="urn:microsoft.com/office/officeart/2008/layout/BendingPictureSemiTransparentText"/>
    <dgm:cxn modelId="{5F137961-5F62-4DFD-A08F-10EE31095C16}" srcId="{4FE6A9E2-4CF1-499E-A42E-F0887330EA9B}" destId="{87B0D290-3D92-4AF9-B0E3-5B8379989E33}" srcOrd="1" destOrd="0" parTransId="{81EE16BA-9ABA-44A0-9FD1-531973ECFF56}" sibTransId="{C4B631CA-6249-41D2-B3D8-42421B926D73}"/>
    <dgm:cxn modelId="{DC063443-37FD-4B49-8D52-ED64AED4C5B3}" type="presOf" srcId="{AE982B0B-EE58-4F9A-9513-73C2DEC56EF7}" destId="{BA711D26-F16C-4803-958B-D355ACDD95C4}" srcOrd="0" destOrd="0" presId="urn:microsoft.com/office/officeart/2008/layout/BendingPictureSemiTransparentText"/>
    <dgm:cxn modelId="{6BED766C-055E-46DE-A0D4-A2242D2817E8}" type="presOf" srcId="{87B0D290-3D92-4AF9-B0E3-5B8379989E33}" destId="{EC280615-7C02-42E5-AF3B-06ADC20A6182}" srcOrd="0" destOrd="0" presId="urn:microsoft.com/office/officeart/2008/layout/BendingPictureSemiTransparentText"/>
    <dgm:cxn modelId="{6C7294D9-C68A-4C8D-B70E-B5F7779ADF87}" srcId="{4FE6A9E2-4CF1-499E-A42E-F0887330EA9B}" destId="{AE982B0B-EE58-4F9A-9513-73C2DEC56EF7}" srcOrd="5" destOrd="0" parTransId="{3EDE7355-2A14-49B2-9A9A-3D7D0E460461}" sibTransId="{5E458AC4-DA94-49D0-BBFE-D7E9F219D75C}"/>
    <dgm:cxn modelId="{B3302BDD-F79A-45D5-8197-B8E2B2C22BF5}" srcId="{4FE6A9E2-4CF1-499E-A42E-F0887330EA9B}" destId="{E258ED7E-7A55-4549-A2C0-B59379ACC1F6}" srcOrd="3" destOrd="0" parTransId="{A5D0E26D-3705-4F24-9B51-0F5B3FBDFAC4}" sibTransId="{F410A309-BE61-4B37-B616-47C3C7301F79}"/>
    <dgm:cxn modelId="{607B09EE-87D0-48A2-8CC2-3D87B17C72B9}" srcId="{4FE6A9E2-4CF1-499E-A42E-F0887330EA9B}" destId="{B84D59B0-6652-45D1-82FA-A6EA04530342}" srcOrd="6" destOrd="0" parTransId="{6F77E07D-2126-4355-B3A7-7CAE8A0C867C}" sibTransId="{CF3BA78E-24FC-4219-A356-1669A59BEFC5}"/>
    <dgm:cxn modelId="{AD4CF7F5-629F-48E5-996E-7CC773ADD3BD}" srcId="{4FE6A9E2-4CF1-499E-A42E-F0887330EA9B}" destId="{16B9548A-B54A-4BA1-9D9A-94592013DF23}" srcOrd="0" destOrd="0" parTransId="{6973556C-24F8-41A2-B230-972FC2943AEC}" sibTransId="{D5CDDF59-173A-4A57-92FB-0441310E5597}"/>
    <dgm:cxn modelId="{1F6D8AF9-8D11-4004-9A70-D31829BC0C77}" srcId="{4FE6A9E2-4CF1-499E-A42E-F0887330EA9B}" destId="{BACF0E4B-E95F-4ABC-9767-FEB708FB8F63}" srcOrd="4" destOrd="0" parTransId="{A08CE6F9-46B0-4970-B0C1-DF0A255AB7CE}" sibTransId="{33FB608B-65A0-44B4-AC2D-F1FE0420C2C8}"/>
    <dgm:cxn modelId="{4FE72E6F-2C5E-447F-96DF-C2A5A3AC3844}" type="presParOf" srcId="{04B6717F-DF3E-469A-8C72-4F99108C6349}" destId="{3FA0A2CD-7A48-4836-A3FA-60A95DA85CC8}" srcOrd="0" destOrd="0" presId="urn:microsoft.com/office/officeart/2008/layout/BendingPictureSemiTransparentText"/>
    <dgm:cxn modelId="{98C67B9A-1FF6-4DC5-AFFF-A9E1B90A2149}" type="presParOf" srcId="{3FA0A2CD-7A48-4836-A3FA-60A95DA85CC8}" destId="{A0998DE5-1CA9-4646-A507-531C8B388961}" srcOrd="0" destOrd="0" presId="urn:microsoft.com/office/officeart/2008/layout/BendingPictureSemiTransparentText"/>
    <dgm:cxn modelId="{A06C8439-A2FF-4919-80CC-BD59B857FBFC}" type="presParOf" srcId="{3FA0A2CD-7A48-4836-A3FA-60A95DA85CC8}" destId="{2A1D9D27-0051-40FE-9CE1-F2565ABF9D6B}" srcOrd="1" destOrd="0" presId="urn:microsoft.com/office/officeart/2008/layout/BendingPictureSemiTransparentText"/>
    <dgm:cxn modelId="{8A06E8D2-3576-4E1E-880C-B56371B0E5BB}" type="presParOf" srcId="{04B6717F-DF3E-469A-8C72-4F99108C6349}" destId="{C0C74568-1FF6-44E8-B374-5491E9575CDB}" srcOrd="1" destOrd="0" presId="urn:microsoft.com/office/officeart/2008/layout/BendingPictureSemiTransparentText"/>
    <dgm:cxn modelId="{E2C12039-0F84-4A80-8E89-8C397C5F8D6C}" type="presParOf" srcId="{04B6717F-DF3E-469A-8C72-4F99108C6349}" destId="{F0E7C98B-4739-4B7B-8B5B-768C5E760AA7}" srcOrd="2" destOrd="0" presId="urn:microsoft.com/office/officeart/2008/layout/BendingPictureSemiTransparentText"/>
    <dgm:cxn modelId="{D1AA7A62-C341-4C58-AB9D-13E551BAC918}" type="presParOf" srcId="{F0E7C98B-4739-4B7B-8B5B-768C5E760AA7}" destId="{94AFBACC-E2D9-4184-9A32-49064F902786}" srcOrd="0" destOrd="0" presId="urn:microsoft.com/office/officeart/2008/layout/BendingPictureSemiTransparentText"/>
    <dgm:cxn modelId="{E405B8E5-BE99-4C37-AB5C-C885A3A10502}" type="presParOf" srcId="{F0E7C98B-4739-4B7B-8B5B-768C5E760AA7}" destId="{EC280615-7C02-42E5-AF3B-06ADC20A6182}" srcOrd="1" destOrd="0" presId="urn:microsoft.com/office/officeart/2008/layout/BendingPictureSemiTransparentText"/>
    <dgm:cxn modelId="{1DAD5A2A-C692-4266-9DC9-2E6395595239}" type="presParOf" srcId="{04B6717F-DF3E-469A-8C72-4F99108C6349}" destId="{BC25F3EA-8512-461B-92AA-0FA2B4B0F640}" srcOrd="3" destOrd="0" presId="urn:microsoft.com/office/officeart/2008/layout/BendingPictureSemiTransparentText"/>
    <dgm:cxn modelId="{7F4049A3-7C95-492F-985C-3BC4B04CB926}" type="presParOf" srcId="{04B6717F-DF3E-469A-8C72-4F99108C6349}" destId="{F2ABB312-C5D7-4B78-AC96-F7CEB9332314}" srcOrd="4" destOrd="0" presId="urn:microsoft.com/office/officeart/2008/layout/BendingPictureSemiTransparentText"/>
    <dgm:cxn modelId="{B0C4A2C9-189B-4DC6-A98E-055889F5C523}" type="presParOf" srcId="{F2ABB312-C5D7-4B78-AC96-F7CEB9332314}" destId="{EDE108C5-AE56-4D75-89A7-E3F64C010917}" srcOrd="0" destOrd="0" presId="urn:microsoft.com/office/officeart/2008/layout/BendingPictureSemiTransparentText"/>
    <dgm:cxn modelId="{0D13816D-E4E5-4991-AEA2-B05B7F9E5E67}" type="presParOf" srcId="{F2ABB312-C5D7-4B78-AC96-F7CEB9332314}" destId="{328791F0-56A9-4FE4-A5D1-879CB272924A}" srcOrd="1" destOrd="0" presId="urn:microsoft.com/office/officeart/2008/layout/BendingPictureSemiTransparentText"/>
    <dgm:cxn modelId="{BBE40671-FFB6-4A9C-AE8A-A7935ADB86ED}" type="presParOf" srcId="{04B6717F-DF3E-469A-8C72-4F99108C6349}" destId="{2641FFD5-30BE-402C-B890-154A16516D4F}" srcOrd="5" destOrd="0" presId="urn:microsoft.com/office/officeart/2008/layout/BendingPictureSemiTransparentText"/>
    <dgm:cxn modelId="{BBD92BA2-7742-42DF-95AC-060B855B30AF}" type="presParOf" srcId="{04B6717F-DF3E-469A-8C72-4F99108C6349}" destId="{3EAA6355-8BFE-404B-AC30-E4D44A9D3117}" srcOrd="6" destOrd="0" presId="urn:microsoft.com/office/officeart/2008/layout/BendingPictureSemiTransparentText"/>
    <dgm:cxn modelId="{F1C8ABDD-05DB-453A-9DFD-57DC0F318363}" type="presParOf" srcId="{3EAA6355-8BFE-404B-AC30-E4D44A9D3117}" destId="{D4416371-BF96-4C80-9C1F-B22B4098B66B}" srcOrd="0" destOrd="0" presId="urn:microsoft.com/office/officeart/2008/layout/BendingPictureSemiTransparentText"/>
    <dgm:cxn modelId="{251308EE-2948-4D72-9452-B64FB16E8BE5}" type="presParOf" srcId="{3EAA6355-8BFE-404B-AC30-E4D44A9D3117}" destId="{C2A03138-7700-47E3-B2D8-121312828038}" srcOrd="1" destOrd="0" presId="urn:microsoft.com/office/officeart/2008/layout/BendingPictureSemiTransparentText"/>
    <dgm:cxn modelId="{311E0930-689C-482D-B233-B8C31A162053}" type="presParOf" srcId="{04B6717F-DF3E-469A-8C72-4F99108C6349}" destId="{D04049C5-6BB3-489D-B8AE-F5D52FEEC20C}" srcOrd="7" destOrd="0" presId="urn:microsoft.com/office/officeart/2008/layout/BendingPictureSemiTransparentText"/>
    <dgm:cxn modelId="{23C09609-38E3-4C84-AE38-1998F93833C5}" type="presParOf" srcId="{04B6717F-DF3E-469A-8C72-4F99108C6349}" destId="{E12E684B-E27B-4F11-9981-A53BB31C46B2}" srcOrd="8" destOrd="0" presId="urn:microsoft.com/office/officeart/2008/layout/BendingPictureSemiTransparentText"/>
    <dgm:cxn modelId="{DCBF8A5D-BFC8-4A87-9593-7B3F060F5AE4}" type="presParOf" srcId="{E12E684B-E27B-4F11-9981-A53BB31C46B2}" destId="{560BE65A-4D10-4948-81E1-5540A49CCF2E}" srcOrd="0" destOrd="0" presId="urn:microsoft.com/office/officeart/2008/layout/BendingPictureSemiTransparentText"/>
    <dgm:cxn modelId="{16B47E48-7659-4D98-A514-9693C3A61A8D}" type="presParOf" srcId="{E12E684B-E27B-4F11-9981-A53BB31C46B2}" destId="{71C205F3-973F-49F9-80E4-53D5D667576A}" srcOrd="1" destOrd="0" presId="urn:microsoft.com/office/officeart/2008/layout/BendingPictureSemiTransparentText"/>
    <dgm:cxn modelId="{71E782AA-CD2B-4D67-B72A-9CE2ADD0A33A}" type="presParOf" srcId="{04B6717F-DF3E-469A-8C72-4F99108C6349}" destId="{F49A7DF3-51C3-4B58-8B11-54C67F7FD591}" srcOrd="9" destOrd="0" presId="urn:microsoft.com/office/officeart/2008/layout/BendingPictureSemiTransparentText"/>
    <dgm:cxn modelId="{CA0FC743-8530-482B-BC5B-12633A130968}" type="presParOf" srcId="{04B6717F-DF3E-469A-8C72-4F99108C6349}" destId="{744C9DEE-D7F6-4757-91E9-F56EA91D8024}" srcOrd="10" destOrd="0" presId="urn:microsoft.com/office/officeart/2008/layout/BendingPictureSemiTransparentText"/>
    <dgm:cxn modelId="{12F62E2C-AE73-4F5A-B06B-B3E87938581A}" type="presParOf" srcId="{744C9DEE-D7F6-4757-91E9-F56EA91D8024}" destId="{7806CAFB-7AAE-4E3A-9816-DA36D11D411D}" srcOrd="0" destOrd="0" presId="urn:microsoft.com/office/officeart/2008/layout/BendingPictureSemiTransparentText"/>
    <dgm:cxn modelId="{B88AE379-200B-4E5F-96BA-1BECE2F57ADF}" type="presParOf" srcId="{744C9DEE-D7F6-4757-91E9-F56EA91D8024}" destId="{BA711D26-F16C-4803-958B-D355ACDD95C4}" srcOrd="1" destOrd="0" presId="urn:microsoft.com/office/officeart/2008/layout/BendingPictureSemiTransparentText"/>
    <dgm:cxn modelId="{1622A03D-3CE0-4A1C-833B-6FCADA21F53A}" type="presParOf" srcId="{04B6717F-DF3E-469A-8C72-4F99108C6349}" destId="{08E78BE1-FB2F-4033-A0DF-F43FD029C652}" srcOrd="11" destOrd="0" presId="urn:microsoft.com/office/officeart/2008/layout/BendingPictureSemiTransparentText"/>
    <dgm:cxn modelId="{A6D5229D-9CC9-4FFB-AB55-CE51BE03202A}" type="presParOf" srcId="{04B6717F-DF3E-469A-8C72-4F99108C6349}" destId="{F2EF4607-04DD-4EBB-98E2-60FC8B205EF8}" srcOrd="12" destOrd="0" presId="urn:microsoft.com/office/officeart/2008/layout/BendingPictureSemiTransparentText"/>
    <dgm:cxn modelId="{2DB7504D-8C6D-4DFF-B769-339F55310EC4}" type="presParOf" srcId="{F2EF4607-04DD-4EBB-98E2-60FC8B205EF8}" destId="{7C380D04-DB3E-44F6-AFC6-D4D95BB4BC12}" srcOrd="0" destOrd="0" presId="urn:microsoft.com/office/officeart/2008/layout/BendingPictureSemiTransparentText"/>
    <dgm:cxn modelId="{01FD128E-5625-49B7-A920-798F56C74D79}" type="presParOf" srcId="{F2EF4607-04DD-4EBB-98E2-60FC8B205EF8}" destId="{B06B59FA-2F5E-44CD-A372-90158E0D722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B5C8C55-A817-4DE8-960D-B9904ACF7E3F}" type="doc">
      <dgm:prSet loTypeId="urn:microsoft.com/office/officeart/2005/8/layout/cycle8" loCatId="cycle" qsTypeId="urn:microsoft.com/office/officeart/2005/8/quickstyle/simple3" qsCatId="simple" csTypeId="urn:microsoft.com/office/officeart/2005/8/colors/accent1_2" csCatId="accent1" phldr="1"/>
      <dgm:spPr/>
    </dgm:pt>
    <dgm:pt modelId="{469FFD27-DDE2-4230-84B1-E56FF0741F7D}">
      <dgm:prSet phldrT="[Tekst]"/>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t>
        <a:bodyPr/>
        <a:lstStyle/>
        <a:p>
          <a:r>
            <a:rPr lang="pl-PL" dirty="0" err="1">
              <a:solidFill>
                <a:schemeClr val="bg1"/>
              </a:solidFill>
            </a:rPr>
            <a:t>Sommergerste</a:t>
          </a:r>
          <a:endParaRPr lang="pl-PL" dirty="0">
            <a:solidFill>
              <a:schemeClr val="bg1"/>
            </a:solidFill>
          </a:endParaRPr>
        </a:p>
      </dgm:t>
    </dgm:pt>
    <dgm:pt modelId="{037F45C4-303D-493C-9321-39AFDD7134FB}" type="parTrans" cxnId="{C1BC80EC-16C7-4DEA-AD5B-EEB9CB36A88F}">
      <dgm:prSet/>
      <dgm:spPr/>
      <dgm:t>
        <a:bodyPr/>
        <a:lstStyle/>
        <a:p>
          <a:endParaRPr lang="pl-PL"/>
        </a:p>
      </dgm:t>
    </dgm:pt>
    <dgm:pt modelId="{D862C5CD-DACC-4ECA-9C81-AFAD4D4056B3}" type="sibTrans" cxnId="{C1BC80EC-16C7-4DEA-AD5B-EEB9CB36A88F}">
      <dgm:prSet/>
      <dgm:spPr/>
      <dgm:t>
        <a:bodyPr/>
        <a:lstStyle/>
        <a:p>
          <a:endParaRPr lang="pl-PL"/>
        </a:p>
      </dgm:t>
    </dgm:pt>
    <dgm:pt modelId="{0D82CEDD-3DCD-42E9-A19B-920AD16DF875}">
      <dgm:prSet phldrT="[Tekst]"/>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r>
            <a:rPr lang="pl-PL" dirty="0" err="1">
              <a:solidFill>
                <a:schemeClr val="bg1"/>
              </a:solidFill>
            </a:rPr>
            <a:t>Rotklee</a:t>
          </a:r>
          <a:endParaRPr lang="pl-PL" dirty="0">
            <a:solidFill>
              <a:schemeClr val="bg1"/>
            </a:solidFill>
          </a:endParaRPr>
        </a:p>
      </dgm:t>
    </dgm:pt>
    <dgm:pt modelId="{A1126DE7-4C0F-4F3A-A04D-741034ACE64D}" type="parTrans" cxnId="{8E4255FB-DD41-40DF-94A9-AB681423BAE3}">
      <dgm:prSet/>
      <dgm:spPr/>
      <dgm:t>
        <a:bodyPr/>
        <a:lstStyle/>
        <a:p>
          <a:endParaRPr lang="pl-PL"/>
        </a:p>
      </dgm:t>
    </dgm:pt>
    <dgm:pt modelId="{FD83507D-3A71-4097-9D24-392F0417B283}" type="sibTrans" cxnId="{8E4255FB-DD41-40DF-94A9-AB681423BAE3}">
      <dgm:prSet/>
      <dgm:spPr/>
      <dgm:t>
        <a:bodyPr/>
        <a:lstStyle/>
        <a:p>
          <a:endParaRPr lang="pl-PL"/>
        </a:p>
      </dgm:t>
    </dgm:pt>
    <dgm:pt modelId="{B9269E56-7A34-49C3-9DF7-8CD82D12F248}" type="pres">
      <dgm:prSet presAssocID="{4B5C8C55-A817-4DE8-960D-B9904ACF7E3F}" presName="compositeShape" presStyleCnt="0">
        <dgm:presLayoutVars>
          <dgm:chMax val="7"/>
          <dgm:dir/>
          <dgm:resizeHandles val="exact"/>
        </dgm:presLayoutVars>
      </dgm:prSet>
      <dgm:spPr/>
    </dgm:pt>
    <dgm:pt modelId="{61E64743-F744-434D-9A1F-0B61504848C2}" type="pres">
      <dgm:prSet presAssocID="{4B5C8C55-A817-4DE8-960D-B9904ACF7E3F}" presName="wedge1" presStyleLbl="node1" presStyleIdx="0" presStyleCnt="2"/>
      <dgm:spPr/>
    </dgm:pt>
    <dgm:pt modelId="{19493E44-CA3E-45CB-B3C1-DDE1A544B133}" type="pres">
      <dgm:prSet presAssocID="{4B5C8C55-A817-4DE8-960D-B9904ACF7E3F}" presName="dummy1a" presStyleCnt="0"/>
      <dgm:spPr/>
    </dgm:pt>
    <dgm:pt modelId="{EB681911-1E9C-41A1-9412-825519902604}" type="pres">
      <dgm:prSet presAssocID="{4B5C8C55-A817-4DE8-960D-B9904ACF7E3F}" presName="dummy1b" presStyleCnt="0"/>
      <dgm:spPr/>
    </dgm:pt>
    <dgm:pt modelId="{80DE4DBF-7DF1-46BE-9BD4-97281D58E9A4}" type="pres">
      <dgm:prSet presAssocID="{4B5C8C55-A817-4DE8-960D-B9904ACF7E3F}" presName="wedge1Tx" presStyleLbl="node1" presStyleIdx="0" presStyleCnt="2">
        <dgm:presLayoutVars>
          <dgm:chMax val="0"/>
          <dgm:chPref val="0"/>
          <dgm:bulletEnabled val="1"/>
        </dgm:presLayoutVars>
      </dgm:prSet>
      <dgm:spPr/>
    </dgm:pt>
    <dgm:pt modelId="{5AF0E5F4-ED60-40C6-BE1E-665151783011}" type="pres">
      <dgm:prSet presAssocID="{4B5C8C55-A817-4DE8-960D-B9904ACF7E3F}" presName="wedge2" presStyleLbl="node1" presStyleIdx="1" presStyleCnt="2"/>
      <dgm:spPr/>
    </dgm:pt>
    <dgm:pt modelId="{61272806-1788-46C9-9396-0E98B280B848}" type="pres">
      <dgm:prSet presAssocID="{4B5C8C55-A817-4DE8-960D-B9904ACF7E3F}" presName="dummy2a" presStyleCnt="0"/>
      <dgm:spPr/>
    </dgm:pt>
    <dgm:pt modelId="{6F1104B4-05F0-47BD-B15A-63965D41B4F6}" type="pres">
      <dgm:prSet presAssocID="{4B5C8C55-A817-4DE8-960D-B9904ACF7E3F}" presName="dummy2b" presStyleCnt="0"/>
      <dgm:spPr/>
    </dgm:pt>
    <dgm:pt modelId="{C2107900-E40D-4297-9F44-CA06C4906586}" type="pres">
      <dgm:prSet presAssocID="{4B5C8C55-A817-4DE8-960D-B9904ACF7E3F}" presName="wedge2Tx" presStyleLbl="node1" presStyleIdx="1" presStyleCnt="2">
        <dgm:presLayoutVars>
          <dgm:chMax val="0"/>
          <dgm:chPref val="0"/>
          <dgm:bulletEnabled val="1"/>
        </dgm:presLayoutVars>
      </dgm:prSet>
      <dgm:spPr/>
    </dgm:pt>
    <dgm:pt modelId="{95C06A1B-1951-43C8-860A-EA5B363C67F6}" type="pres">
      <dgm:prSet presAssocID="{D862C5CD-DACC-4ECA-9C81-AFAD4D4056B3}" presName="arrowWedge1" presStyleLbl="fgSibTrans2D1" presStyleIdx="0" presStyleCnt="2"/>
      <dgm:spPr/>
    </dgm:pt>
    <dgm:pt modelId="{969D5349-C87E-411D-A09D-844F9E25DD50}" type="pres">
      <dgm:prSet presAssocID="{FD83507D-3A71-4097-9D24-392F0417B283}" presName="arrowWedge2" presStyleLbl="fgSibTrans2D1" presStyleIdx="1" presStyleCnt="2"/>
      <dgm:spPr/>
    </dgm:pt>
  </dgm:ptLst>
  <dgm:cxnLst>
    <dgm:cxn modelId="{D3D77120-7864-4106-84DC-F8C8507A46FB}" type="presOf" srcId="{469FFD27-DDE2-4230-84B1-E56FF0741F7D}" destId="{80DE4DBF-7DF1-46BE-9BD4-97281D58E9A4}" srcOrd="1" destOrd="0" presId="urn:microsoft.com/office/officeart/2005/8/layout/cycle8"/>
    <dgm:cxn modelId="{92C39A29-9DB4-40C7-80B8-0A842B75C86D}" type="presOf" srcId="{0D82CEDD-3DCD-42E9-A19B-920AD16DF875}" destId="{5AF0E5F4-ED60-40C6-BE1E-665151783011}" srcOrd="0" destOrd="0" presId="urn:microsoft.com/office/officeart/2005/8/layout/cycle8"/>
    <dgm:cxn modelId="{79608755-D645-47BB-9D5E-C2D2C97B2A88}" type="presOf" srcId="{4B5C8C55-A817-4DE8-960D-B9904ACF7E3F}" destId="{B9269E56-7A34-49C3-9DF7-8CD82D12F248}" srcOrd="0" destOrd="0" presId="urn:microsoft.com/office/officeart/2005/8/layout/cycle8"/>
    <dgm:cxn modelId="{8A24C4D6-3880-48D0-B978-05C987BC9C91}" type="presOf" srcId="{469FFD27-DDE2-4230-84B1-E56FF0741F7D}" destId="{61E64743-F744-434D-9A1F-0B61504848C2}" srcOrd="0" destOrd="0" presId="urn:microsoft.com/office/officeart/2005/8/layout/cycle8"/>
    <dgm:cxn modelId="{99EF4CE4-2F3F-4E51-842F-CC9F60ED65EE}" type="presOf" srcId="{0D82CEDD-3DCD-42E9-A19B-920AD16DF875}" destId="{C2107900-E40D-4297-9F44-CA06C4906586}" srcOrd="1" destOrd="0" presId="urn:microsoft.com/office/officeart/2005/8/layout/cycle8"/>
    <dgm:cxn modelId="{C1BC80EC-16C7-4DEA-AD5B-EEB9CB36A88F}" srcId="{4B5C8C55-A817-4DE8-960D-B9904ACF7E3F}" destId="{469FFD27-DDE2-4230-84B1-E56FF0741F7D}" srcOrd="0" destOrd="0" parTransId="{037F45C4-303D-493C-9321-39AFDD7134FB}" sibTransId="{D862C5CD-DACC-4ECA-9C81-AFAD4D4056B3}"/>
    <dgm:cxn modelId="{8E4255FB-DD41-40DF-94A9-AB681423BAE3}" srcId="{4B5C8C55-A817-4DE8-960D-B9904ACF7E3F}" destId="{0D82CEDD-3DCD-42E9-A19B-920AD16DF875}" srcOrd="1" destOrd="0" parTransId="{A1126DE7-4C0F-4F3A-A04D-741034ACE64D}" sibTransId="{FD83507D-3A71-4097-9D24-392F0417B283}"/>
    <dgm:cxn modelId="{4CBCABB0-4A90-481E-8E85-F2063031526A}" type="presParOf" srcId="{B9269E56-7A34-49C3-9DF7-8CD82D12F248}" destId="{61E64743-F744-434D-9A1F-0B61504848C2}" srcOrd="0" destOrd="0" presId="urn:microsoft.com/office/officeart/2005/8/layout/cycle8"/>
    <dgm:cxn modelId="{A2B82DC5-5147-453A-A2D7-A7A811EAE580}" type="presParOf" srcId="{B9269E56-7A34-49C3-9DF7-8CD82D12F248}" destId="{19493E44-CA3E-45CB-B3C1-DDE1A544B133}" srcOrd="1" destOrd="0" presId="urn:microsoft.com/office/officeart/2005/8/layout/cycle8"/>
    <dgm:cxn modelId="{EF95778C-8175-4D26-9296-98B6037E8F69}" type="presParOf" srcId="{B9269E56-7A34-49C3-9DF7-8CD82D12F248}" destId="{EB681911-1E9C-41A1-9412-825519902604}" srcOrd="2" destOrd="0" presId="urn:microsoft.com/office/officeart/2005/8/layout/cycle8"/>
    <dgm:cxn modelId="{58E0B7DC-F290-42C5-8306-11E360B358CF}" type="presParOf" srcId="{B9269E56-7A34-49C3-9DF7-8CD82D12F248}" destId="{80DE4DBF-7DF1-46BE-9BD4-97281D58E9A4}" srcOrd="3" destOrd="0" presId="urn:microsoft.com/office/officeart/2005/8/layout/cycle8"/>
    <dgm:cxn modelId="{3CB534A2-B777-4005-B2CE-A183F866ADE7}" type="presParOf" srcId="{B9269E56-7A34-49C3-9DF7-8CD82D12F248}" destId="{5AF0E5F4-ED60-40C6-BE1E-665151783011}" srcOrd="4" destOrd="0" presId="urn:microsoft.com/office/officeart/2005/8/layout/cycle8"/>
    <dgm:cxn modelId="{C7736F90-53F8-44FD-8DE2-4471C137324C}" type="presParOf" srcId="{B9269E56-7A34-49C3-9DF7-8CD82D12F248}" destId="{61272806-1788-46C9-9396-0E98B280B848}" srcOrd="5" destOrd="0" presId="urn:microsoft.com/office/officeart/2005/8/layout/cycle8"/>
    <dgm:cxn modelId="{900E83CD-DA51-4188-AB37-EE990E40ACB1}" type="presParOf" srcId="{B9269E56-7A34-49C3-9DF7-8CD82D12F248}" destId="{6F1104B4-05F0-47BD-B15A-63965D41B4F6}" srcOrd="6" destOrd="0" presId="urn:microsoft.com/office/officeart/2005/8/layout/cycle8"/>
    <dgm:cxn modelId="{287487B0-3724-4C83-BB3F-1A546A6A42D2}" type="presParOf" srcId="{B9269E56-7A34-49C3-9DF7-8CD82D12F248}" destId="{C2107900-E40D-4297-9F44-CA06C4906586}" srcOrd="7" destOrd="0" presId="urn:microsoft.com/office/officeart/2005/8/layout/cycle8"/>
    <dgm:cxn modelId="{B9EAE644-27E9-4BBC-B262-211B3887C150}" type="presParOf" srcId="{B9269E56-7A34-49C3-9DF7-8CD82D12F248}" destId="{95C06A1B-1951-43C8-860A-EA5B363C67F6}" srcOrd="8" destOrd="0" presId="urn:microsoft.com/office/officeart/2005/8/layout/cycle8"/>
    <dgm:cxn modelId="{FB869E36-9DC9-40F0-A8D7-724630BB08FB}" type="presParOf" srcId="{B9269E56-7A34-49C3-9DF7-8CD82D12F248}" destId="{969D5349-C87E-411D-A09D-844F9E25DD50}" srcOrd="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3" qsCatId="simple" csTypeId="urn:microsoft.com/office/officeart/2005/8/colors/accent0_1" csCatId="mainScheme" phldr="1"/>
      <dgm:spPr/>
      <dgm:t>
        <a:bodyPr/>
        <a:lstStyle/>
        <a:p>
          <a:endParaRPr lang="pl-PL"/>
        </a:p>
      </dgm:t>
    </dgm:pt>
    <dgm:pt modelId="{00F5A15D-3337-4A99-95F8-DB47944B4D06}">
      <dgm:prSet custT="1"/>
      <dgm:spPr/>
      <dgm:t>
        <a:bodyPr/>
        <a:lstStyle/>
        <a:p>
          <a:r>
            <a:rPr lang="pl-PL" sz="2400" b="1" dirty="0" err="1">
              <a:solidFill>
                <a:srgbClr val="231F20"/>
              </a:solidFill>
            </a:rPr>
            <a:t>Pflanzen </a:t>
          </a:r>
          <a:r>
            <a:rPr lang="pl-PL" sz="2400" b="1" dirty="0">
              <a:solidFill>
                <a:srgbClr val="231F20"/>
              </a:solidFill>
            </a:rPr>
            <a:t>mit </a:t>
          </a:r>
          <a:r>
            <a:rPr lang="pl-PL" sz="2400" b="1" dirty="0" err="1">
              <a:solidFill>
                <a:srgbClr val="231F20"/>
              </a:solidFill>
            </a:rPr>
            <a:t>niedrigem </a:t>
          </a:r>
          <a:r>
            <a:rPr lang="pl-PL" sz="2400" b="1" dirty="0">
              <a:solidFill>
                <a:srgbClr val="231F20"/>
              </a:solidFill>
            </a:rPr>
            <a:t>TC (200-400)</a:t>
          </a:r>
        </a:p>
      </dgm:t>
    </dgm:pt>
    <dgm:pt modelId="{6FBFF7B6-7A3F-4408-AD9D-3834BACDE092}" type="parTrans" cxnId="{D9A2FA4A-DA96-49F8-BC15-034D05A1B8B2}">
      <dgm:prSet/>
      <dgm:spPr/>
      <dgm:t>
        <a:bodyPr/>
        <a:lstStyle/>
        <a:p>
          <a:endParaRPr lang="pl-PL">
            <a:solidFill>
              <a:srgbClr val="231F20"/>
            </a:solidFill>
          </a:endParaRPr>
        </a:p>
      </dgm:t>
    </dgm:pt>
    <dgm:pt modelId="{57890410-273E-41B8-8BD6-F10A3F3419D0}" type="sibTrans" cxnId="{D9A2FA4A-DA96-49F8-BC15-034D05A1B8B2}">
      <dgm:prSet/>
      <dgm:spPr/>
      <dgm:t>
        <a:bodyPr/>
        <a:lstStyle/>
        <a:p>
          <a:endParaRPr lang="pl-PL">
            <a:solidFill>
              <a:srgbClr val="231F20"/>
            </a:solidFill>
          </a:endParaRPr>
        </a:p>
      </dgm:t>
    </dgm:pt>
    <dgm:pt modelId="{D6256D92-6A6F-4EAF-A759-D3939B38BA35}">
      <dgm:prSet/>
      <dgm:spPr/>
      <dgm:t>
        <a:bodyPr/>
        <a:lstStyle/>
        <a:p>
          <a:r>
            <a:rPr lang="pl-PL" dirty="0" err="1">
              <a:solidFill>
                <a:srgbClr val="231F20"/>
              </a:solidFill>
            </a:rPr>
            <a:t> Zuckerrübe</a:t>
          </a:r>
          <a:endParaRPr lang="pl-PL" dirty="0">
            <a:solidFill>
              <a:srgbClr val="231F20"/>
            </a:solidFill>
          </a:endParaRPr>
        </a:p>
      </dgm:t>
    </dgm:pt>
    <dgm:pt modelId="{0E0BDA69-1DDC-4412-BC81-A8654C70D540}" type="parTrans" cxnId="{D87F723C-CD7F-4334-B030-9B2D7198C624}">
      <dgm:prSet/>
      <dgm:spPr/>
      <dgm:t>
        <a:bodyPr/>
        <a:lstStyle/>
        <a:p>
          <a:endParaRPr lang="pl-PL">
            <a:solidFill>
              <a:srgbClr val="231F20"/>
            </a:solidFill>
          </a:endParaRPr>
        </a:p>
      </dgm:t>
    </dgm:pt>
    <dgm:pt modelId="{12083E0E-64F6-4F2D-94E1-E5CEE6D7A6B2}" type="sibTrans" cxnId="{D87F723C-CD7F-4334-B030-9B2D7198C624}">
      <dgm:prSet/>
      <dgm:spPr/>
      <dgm:t>
        <a:bodyPr/>
        <a:lstStyle/>
        <a:p>
          <a:endParaRPr lang="pl-PL">
            <a:solidFill>
              <a:srgbClr val="231F20"/>
            </a:solidFill>
          </a:endParaRPr>
        </a:p>
      </dgm:t>
    </dgm:pt>
    <dgm:pt modelId="{3B0B89BE-88F4-4B82-9EF8-970A51332A29}">
      <dgm:prSet/>
      <dgm:spPr/>
      <dgm:t>
        <a:bodyPr/>
        <a:lstStyle/>
        <a:p>
          <a:r>
            <a:rPr lang="pl-PL" dirty="0" err="1">
              <a:solidFill>
                <a:srgbClr val="231F20"/>
              </a:solidFill>
            </a:rPr>
            <a:t>Sorghum</a:t>
          </a:r>
          <a:endParaRPr lang="pl-PL" dirty="0">
            <a:solidFill>
              <a:srgbClr val="231F20"/>
            </a:solidFill>
          </a:endParaRPr>
        </a:p>
      </dgm:t>
    </dgm:pt>
    <dgm:pt modelId="{4C1C4B21-E4B0-4A9F-B68D-6EE3017220F6}" type="parTrans" cxnId="{C14C8B39-72DD-49C9-A760-D77B43570B4E}">
      <dgm:prSet/>
      <dgm:spPr/>
      <dgm:t>
        <a:bodyPr/>
        <a:lstStyle/>
        <a:p>
          <a:endParaRPr lang="pl-PL">
            <a:solidFill>
              <a:srgbClr val="231F20"/>
            </a:solidFill>
          </a:endParaRPr>
        </a:p>
      </dgm:t>
    </dgm:pt>
    <dgm:pt modelId="{100C0BA2-DC38-4884-8577-1825533E9DA0}" type="sibTrans" cxnId="{C14C8B39-72DD-49C9-A760-D77B43570B4E}">
      <dgm:prSet/>
      <dgm:spPr/>
      <dgm:t>
        <a:bodyPr/>
        <a:lstStyle/>
        <a:p>
          <a:endParaRPr lang="pl-PL">
            <a:solidFill>
              <a:srgbClr val="231F20"/>
            </a:solidFill>
          </a:endParaRPr>
        </a:p>
      </dgm:t>
    </dgm:pt>
    <dgm:pt modelId="{F408310D-5C18-4F37-9C4B-4849DBE16F4E}">
      <dgm:prSet/>
      <dgm:spPr/>
      <dgm:t>
        <a:bodyPr/>
        <a:lstStyle/>
        <a:p>
          <a:r>
            <a:rPr lang="pl-PL" dirty="0" err="1">
              <a:solidFill>
                <a:srgbClr val="231F20"/>
              </a:solidFill>
            </a:rPr>
            <a:t>Hirse</a:t>
          </a:r>
          <a:endParaRPr lang="pl-PL" dirty="0">
            <a:solidFill>
              <a:srgbClr val="231F20"/>
            </a:solidFill>
          </a:endParaRPr>
        </a:p>
      </dgm:t>
    </dgm:pt>
    <dgm:pt modelId="{31DFEEFC-6395-436C-AE06-DF8AD65A3E2A}" type="parTrans" cxnId="{3DB4F7BC-12D0-4A6A-BA5C-5D6F48BA2C42}">
      <dgm:prSet/>
      <dgm:spPr/>
      <dgm:t>
        <a:bodyPr/>
        <a:lstStyle/>
        <a:p>
          <a:endParaRPr lang="pl-PL">
            <a:solidFill>
              <a:srgbClr val="231F20"/>
            </a:solidFill>
          </a:endParaRPr>
        </a:p>
      </dgm:t>
    </dgm:pt>
    <dgm:pt modelId="{ECA91862-60DF-47B5-A96A-A639C160D607}" type="sibTrans" cxnId="{3DB4F7BC-12D0-4A6A-BA5C-5D6F48BA2C42}">
      <dgm:prSet/>
      <dgm:spPr/>
      <dgm:t>
        <a:bodyPr/>
        <a:lstStyle/>
        <a:p>
          <a:endParaRPr lang="pl-PL">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3" qsCatId="simple" csTypeId="urn:microsoft.com/office/officeart/2005/8/colors/accent0_1" csCatId="mainScheme" phldr="1"/>
      <dgm:spPr/>
      <dgm:t>
        <a:bodyPr/>
        <a:lstStyle/>
        <a:p>
          <a:endParaRPr lang="pl-PL"/>
        </a:p>
      </dgm:t>
    </dgm:pt>
    <dgm:pt modelId="{00F5A15D-3337-4A99-95F8-DB47944B4D06}">
      <dgm:prSet custT="1"/>
      <dgm:spPr/>
      <dgm:t>
        <a:bodyPr/>
        <a:lstStyle/>
        <a:p>
          <a:r>
            <a:rPr lang="pl-PL" sz="2400" b="1" dirty="0" err="1">
              <a:solidFill>
                <a:srgbClr val="231F20"/>
              </a:solidFill>
            </a:rPr>
            <a:t>Pflanzen </a:t>
          </a:r>
          <a:r>
            <a:rPr lang="pl-PL" sz="2400" b="1" dirty="0">
              <a:solidFill>
                <a:srgbClr val="231F20"/>
              </a:solidFill>
            </a:rPr>
            <a:t>mit </a:t>
          </a:r>
          <a:r>
            <a:rPr lang="pl-PL" sz="2400" b="1" dirty="0" err="1">
              <a:solidFill>
                <a:srgbClr val="231F20"/>
              </a:solidFill>
            </a:rPr>
            <a:t>mäßigem </a:t>
          </a:r>
          <a:r>
            <a:rPr lang="pl-PL" sz="2400" b="1" dirty="0">
              <a:solidFill>
                <a:srgbClr val="231F20"/>
              </a:solidFill>
            </a:rPr>
            <a:t>TC (400-700)</a:t>
          </a:r>
        </a:p>
      </dgm:t>
    </dgm:pt>
    <dgm:pt modelId="{6FBFF7B6-7A3F-4408-AD9D-3834BACDE092}" type="parTrans" cxnId="{D9A2FA4A-DA96-49F8-BC15-034D05A1B8B2}">
      <dgm:prSet/>
      <dgm:spPr/>
      <dgm:t>
        <a:bodyPr/>
        <a:lstStyle/>
        <a:p>
          <a:endParaRPr lang="pl-PL">
            <a:solidFill>
              <a:srgbClr val="231F20"/>
            </a:solidFill>
          </a:endParaRPr>
        </a:p>
      </dgm:t>
    </dgm:pt>
    <dgm:pt modelId="{57890410-273E-41B8-8BD6-F10A3F3419D0}" type="sibTrans" cxnId="{D9A2FA4A-DA96-49F8-BC15-034D05A1B8B2}">
      <dgm:prSet/>
      <dgm:spPr/>
      <dgm:t>
        <a:bodyPr/>
        <a:lstStyle/>
        <a:p>
          <a:endParaRPr lang="pl-PL">
            <a:solidFill>
              <a:srgbClr val="231F20"/>
            </a:solidFill>
          </a:endParaRPr>
        </a:p>
      </dgm:t>
    </dgm:pt>
    <dgm:pt modelId="{D6256D92-6A6F-4EAF-A759-D3939B38BA35}">
      <dgm:prSet/>
      <dgm:spPr/>
      <dgm:t>
        <a:bodyPr/>
        <a:lstStyle/>
        <a:p>
          <a:r>
            <a:rPr lang="pl-PL" dirty="0" err="1">
              <a:solidFill>
                <a:srgbClr val="231F20"/>
              </a:solidFill>
            </a:rPr>
            <a:t> Getreide</a:t>
          </a:r>
          <a:endParaRPr lang="pl-PL" dirty="0">
            <a:solidFill>
              <a:srgbClr val="231F20"/>
            </a:solidFill>
          </a:endParaRPr>
        </a:p>
      </dgm:t>
    </dgm:pt>
    <dgm:pt modelId="{0E0BDA69-1DDC-4412-BC81-A8654C70D540}" type="parTrans" cxnId="{D87F723C-CD7F-4334-B030-9B2D7198C624}">
      <dgm:prSet/>
      <dgm:spPr/>
      <dgm:t>
        <a:bodyPr/>
        <a:lstStyle/>
        <a:p>
          <a:endParaRPr lang="pl-PL">
            <a:solidFill>
              <a:srgbClr val="231F20"/>
            </a:solidFill>
          </a:endParaRPr>
        </a:p>
      </dgm:t>
    </dgm:pt>
    <dgm:pt modelId="{12083E0E-64F6-4F2D-94E1-E5CEE6D7A6B2}" type="sibTrans" cxnId="{D87F723C-CD7F-4334-B030-9B2D7198C624}">
      <dgm:prSet/>
      <dgm:spPr/>
      <dgm:t>
        <a:bodyPr/>
        <a:lstStyle/>
        <a:p>
          <a:endParaRPr lang="pl-PL">
            <a:solidFill>
              <a:srgbClr val="231F20"/>
            </a:solidFill>
          </a:endParaRPr>
        </a:p>
      </dgm:t>
    </dgm:pt>
    <dgm:pt modelId="{3B0B89BE-88F4-4B82-9EF8-970A51332A29}">
      <dgm:prSet/>
      <dgm:spPr/>
      <dgm:t>
        <a:bodyPr/>
        <a:lstStyle/>
        <a:p>
          <a:r>
            <a:rPr lang="pl-PL" dirty="0" err="1">
              <a:solidFill>
                <a:srgbClr val="231F20"/>
              </a:solidFill>
            </a:rPr>
            <a:t>Sonnenblume</a:t>
          </a:r>
          <a:endParaRPr lang="pl-PL" dirty="0">
            <a:solidFill>
              <a:srgbClr val="231F20"/>
            </a:solidFill>
          </a:endParaRPr>
        </a:p>
      </dgm:t>
    </dgm:pt>
    <dgm:pt modelId="{4C1C4B21-E4B0-4A9F-B68D-6EE3017220F6}" type="parTrans" cxnId="{C14C8B39-72DD-49C9-A760-D77B43570B4E}">
      <dgm:prSet/>
      <dgm:spPr/>
      <dgm:t>
        <a:bodyPr/>
        <a:lstStyle/>
        <a:p>
          <a:endParaRPr lang="pl-PL">
            <a:solidFill>
              <a:srgbClr val="231F20"/>
            </a:solidFill>
          </a:endParaRPr>
        </a:p>
      </dgm:t>
    </dgm:pt>
    <dgm:pt modelId="{100C0BA2-DC38-4884-8577-1825533E9DA0}" type="sibTrans" cxnId="{C14C8B39-72DD-49C9-A760-D77B43570B4E}">
      <dgm:prSet/>
      <dgm:spPr/>
      <dgm:t>
        <a:bodyPr/>
        <a:lstStyle/>
        <a:p>
          <a:endParaRPr lang="pl-PL">
            <a:solidFill>
              <a:srgbClr val="231F20"/>
            </a:solidFill>
          </a:endParaRPr>
        </a:p>
      </dgm:t>
    </dgm:pt>
    <dgm:pt modelId="{F408310D-5C18-4F37-9C4B-4849DBE16F4E}">
      <dgm:prSet/>
      <dgm:spPr/>
      <dgm:t>
        <a:bodyPr/>
        <a:lstStyle/>
        <a:p>
          <a:r>
            <a:rPr lang="pl-PL" dirty="0" err="1">
              <a:solidFill>
                <a:srgbClr val="231F20"/>
              </a:solidFill>
            </a:rPr>
            <a:t>großkörnige Hülsenfrüchte</a:t>
          </a:r>
          <a:endParaRPr lang="pl-PL" dirty="0">
            <a:solidFill>
              <a:srgbClr val="231F20"/>
            </a:solidFill>
          </a:endParaRPr>
        </a:p>
      </dgm:t>
    </dgm:pt>
    <dgm:pt modelId="{31DFEEFC-6395-436C-AE06-DF8AD65A3E2A}" type="parTrans" cxnId="{3DB4F7BC-12D0-4A6A-BA5C-5D6F48BA2C42}">
      <dgm:prSet/>
      <dgm:spPr/>
      <dgm:t>
        <a:bodyPr/>
        <a:lstStyle/>
        <a:p>
          <a:endParaRPr lang="pl-PL">
            <a:solidFill>
              <a:srgbClr val="231F20"/>
            </a:solidFill>
          </a:endParaRPr>
        </a:p>
      </dgm:t>
    </dgm:pt>
    <dgm:pt modelId="{ECA91862-60DF-47B5-A96A-A639C160D607}" type="sibTrans" cxnId="{3DB4F7BC-12D0-4A6A-BA5C-5D6F48BA2C42}">
      <dgm:prSet/>
      <dgm:spPr/>
      <dgm:t>
        <a:bodyPr/>
        <a:lstStyle/>
        <a:p>
          <a:endParaRPr lang="pl-PL">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3" qsCatId="simple" csTypeId="urn:microsoft.com/office/officeart/2005/8/colors/accent0_1" csCatId="mainScheme" phldr="1"/>
      <dgm:spPr/>
      <dgm:t>
        <a:bodyPr/>
        <a:lstStyle/>
        <a:p>
          <a:endParaRPr lang="pl-PL"/>
        </a:p>
      </dgm:t>
    </dgm:pt>
    <dgm:pt modelId="{00F5A15D-3337-4A99-95F8-DB47944B4D06}">
      <dgm:prSet custT="1"/>
      <dgm:spPr/>
      <dgm:t>
        <a:bodyPr/>
        <a:lstStyle/>
        <a:p>
          <a:r>
            <a:rPr lang="pl-PL" sz="2400" b="1" dirty="0" err="1">
              <a:solidFill>
                <a:srgbClr val="231F20"/>
              </a:solidFill>
            </a:rPr>
            <a:t>Pflanzen </a:t>
          </a:r>
          <a:r>
            <a:rPr lang="pl-PL" sz="2400" b="1" dirty="0">
              <a:solidFill>
                <a:srgbClr val="231F20"/>
              </a:solidFill>
            </a:rPr>
            <a:t>mit hohem TC (700-900)</a:t>
          </a:r>
        </a:p>
      </dgm:t>
    </dgm:pt>
    <dgm:pt modelId="{6FBFF7B6-7A3F-4408-AD9D-3834BACDE092}" type="parTrans" cxnId="{D9A2FA4A-DA96-49F8-BC15-034D05A1B8B2}">
      <dgm:prSet/>
      <dgm:spPr/>
      <dgm:t>
        <a:bodyPr/>
        <a:lstStyle/>
        <a:p>
          <a:endParaRPr lang="pl-PL">
            <a:solidFill>
              <a:srgbClr val="231F20"/>
            </a:solidFill>
          </a:endParaRPr>
        </a:p>
      </dgm:t>
    </dgm:pt>
    <dgm:pt modelId="{57890410-273E-41B8-8BD6-F10A3F3419D0}" type="sibTrans" cxnId="{D9A2FA4A-DA96-49F8-BC15-034D05A1B8B2}">
      <dgm:prSet/>
      <dgm:spPr/>
      <dgm:t>
        <a:bodyPr/>
        <a:lstStyle/>
        <a:p>
          <a:endParaRPr lang="pl-PL">
            <a:solidFill>
              <a:srgbClr val="231F20"/>
            </a:solidFill>
          </a:endParaRPr>
        </a:p>
      </dgm:t>
    </dgm:pt>
    <dgm:pt modelId="{D6256D92-6A6F-4EAF-A759-D3939B38BA35}">
      <dgm:prSet/>
      <dgm:spPr/>
      <dgm:t>
        <a:bodyPr/>
        <a:lstStyle/>
        <a:p>
          <a:r>
            <a:rPr lang="pl-PL" dirty="0" err="1">
              <a:solidFill>
                <a:srgbClr val="231F20"/>
              </a:solidFill>
            </a:rPr>
            <a:t> Flachs</a:t>
          </a:r>
          <a:endParaRPr lang="pl-PL" dirty="0">
            <a:solidFill>
              <a:srgbClr val="231F20"/>
            </a:solidFill>
          </a:endParaRPr>
        </a:p>
      </dgm:t>
    </dgm:pt>
    <dgm:pt modelId="{0E0BDA69-1DDC-4412-BC81-A8654C70D540}" type="parTrans" cxnId="{D87F723C-CD7F-4334-B030-9B2D7198C624}">
      <dgm:prSet/>
      <dgm:spPr/>
      <dgm:t>
        <a:bodyPr/>
        <a:lstStyle/>
        <a:p>
          <a:endParaRPr lang="pl-PL">
            <a:solidFill>
              <a:srgbClr val="231F20"/>
            </a:solidFill>
          </a:endParaRPr>
        </a:p>
      </dgm:t>
    </dgm:pt>
    <dgm:pt modelId="{12083E0E-64F6-4F2D-94E1-E5CEE6D7A6B2}" type="sibTrans" cxnId="{D87F723C-CD7F-4334-B030-9B2D7198C624}">
      <dgm:prSet/>
      <dgm:spPr/>
      <dgm:t>
        <a:bodyPr/>
        <a:lstStyle/>
        <a:p>
          <a:endParaRPr lang="pl-PL">
            <a:solidFill>
              <a:srgbClr val="231F20"/>
            </a:solidFill>
          </a:endParaRPr>
        </a:p>
      </dgm:t>
    </dgm:pt>
    <dgm:pt modelId="{3B0B89BE-88F4-4B82-9EF8-970A51332A29}">
      <dgm:prSet/>
      <dgm:spPr/>
      <dgm:t>
        <a:bodyPr/>
        <a:lstStyle/>
        <a:p>
          <a:r>
            <a:rPr lang="pl-PL" dirty="0" err="1">
              <a:solidFill>
                <a:srgbClr val="231F20"/>
              </a:solidFill>
            </a:rPr>
            <a:t>Gräser</a:t>
          </a:r>
          <a:endParaRPr lang="pl-PL" dirty="0">
            <a:solidFill>
              <a:srgbClr val="231F20"/>
            </a:solidFill>
          </a:endParaRPr>
        </a:p>
      </dgm:t>
    </dgm:pt>
    <dgm:pt modelId="{4C1C4B21-E4B0-4A9F-B68D-6EE3017220F6}" type="parTrans" cxnId="{C14C8B39-72DD-49C9-A760-D77B43570B4E}">
      <dgm:prSet/>
      <dgm:spPr/>
      <dgm:t>
        <a:bodyPr/>
        <a:lstStyle/>
        <a:p>
          <a:endParaRPr lang="pl-PL">
            <a:solidFill>
              <a:srgbClr val="231F20"/>
            </a:solidFill>
          </a:endParaRPr>
        </a:p>
      </dgm:t>
    </dgm:pt>
    <dgm:pt modelId="{100C0BA2-DC38-4884-8577-1825533E9DA0}" type="sibTrans" cxnId="{C14C8B39-72DD-49C9-A760-D77B43570B4E}">
      <dgm:prSet/>
      <dgm:spPr/>
      <dgm:t>
        <a:bodyPr/>
        <a:lstStyle/>
        <a:p>
          <a:endParaRPr lang="pl-PL">
            <a:solidFill>
              <a:srgbClr val="231F20"/>
            </a:solidFill>
          </a:endParaRPr>
        </a:p>
      </dgm:t>
    </dgm:pt>
    <dgm:pt modelId="{F408310D-5C18-4F37-9C4B-4849DBE16F4E}">
      <dgm:prSet/>
      <dgm:spPr/>
      <dgm:t>
        <a:bodyPr/>
        <a:lstStyle/>
        <a:p>
          <a:r>
            <a:rPr lang="pl-PL" dirty="0" err="1">
              <a:solidFill>
                <a:srgbClr val="231F20"/>
              </a:solidFill>
            </a:rPr>
            <a:t>kleinsaatige Hülsenfrüchte</a:t>
          </a:r>
          <a:endParaRPr lang="pl-PL" dirty="0">
            <a:solidFill>
              <a:srgbClr val="231F20"/>
            </a:solidFill>
          </a:endParaRPr>
        </a:p>
      </dgm:t>
    </dgm:pt>
    <dgm:pt modelId="{31DFEEFC-6395-436C-AE06-DF8AD65A3E2A}" type="parTrans" cxnId="{3DB4F7BC-12D0-4A6A-BA5C-5D6F48BA2C42}">
      <dgm:prSet/>
      <dgm:spPr/>
      <dgm:t>
        <a:bodyPr/>
        <a:lstStyle/>
        <a:p>
          <a:endParaRPr lang="pl-PL">
            <a:solidFill>
              <a:srgbClr val="231F20"/>
            </a:solidFill>
          </a:endParaRPr>
        </a:p>
      </dgm:t>
    </dgm:pt>
    <dgm:pt modelId="{ECA91862-60DF-47B5-A96A-A639C160D607}" type="sibTrans" cxnId="{3DB4F7BC-12D0-4A6A-BA5C-5D6F48BA2C42}">
      <dgm:prSet/>
      <dgm:spPr/>
      <dgm:t>
        <a:bodyPr/>
        <a:lstStyle/>
        <a:p>
          <a:endParaRPr lang="pl-PL">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custLinFactNeighborX="-1942" custLinFactNeighborY="-9000">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5C9100-3AB3-4E1A-9221-1B13A85AB3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1F5188BD-1443-45AA-A21F-7F654517F9FF}">
      <dgm:prSet phldrT="[Tekst]" custT="1"/>
      <dgm:spPr>
        <a:solidFill>
          <a:srgbClr val="8BC540"/>
        </a:solidFill>
      </dgm:spPr>
      <dgm:t>
        <a:bodyPr/>
        <a:lstStyle/>
        <a:p>
          <a:r>
            <a:rPr lang="pl-PL" sz="2400" dirty="0" err="1">
              <a:solidFill>
                <a:srgbClr val="231F20"/>
              </a:solidFill>
            </a:rPr>
            <a:t>geschlossene </a:t>
          </a:r>
          <a:r>
            <a:rPr lang="pl-PL" sz="2400" dirty="0">
              <a:solidFill>
                <a:srgbClr val="231F20"/>
              </a:solidFill>
            </a:rPr>
            <a:t>Nährstoffkreisläufe </a:t>
          </a:r>
        </a:p>
      </dgm:t>
    </dgm:pt>
    <dgm:pt modelId="{C809F85E-5681-4541-8F6D-64557209D546}" type="parTrans" cxnId="{3902F4B1-2EDE-4B16-BB31-3BDC6DF8D3B1}">
      <dgm:prSet/>
      <dgm:spPr/>
      <dgm:t>
        <a:bodyPr/>
        <a:lstStyle/>
        <a:p>
          <a:endParaRPr lang="pl-PL" sz="2400">
            <a:solidFill>
              <a:srgbClr val="231F20"/>
            </a:solidFill>
          </a:endParaRPr>
        </a:p>
      </dgm:t>
    </dgm:pt>
    <dgm:pt modelId="{BDB2A3BD-49BC-468B-934D-2E0133476C7A}" type="sibTrans" cxnId="{3902F4B1-2EDE-4B16-BB31-3BDC6DF8D3B1}">
      <dgm:prSet/>
      <dgm:spPr/>
      <dgm:t>
        <a:bodyPr/>
        <a:lstStyle/>
        <a:p>
          <a:endParaRPr lang="pl-PL" sz="2400">
            <a:solidFill>
              <a:srgbClr val="231F20"/>
            </a:solidFill>
          </a:endParaRPr>
        </a:p>
      </dgm:t>
    </dgm:pt>
    <dgm:pt modelId="{73BF32B9-9301-486E-8A3D-8781252AA6BB}">
      <dgm:prSet custT="1"/>
      <dgm:spPr>
        <a:solidFill>
          <a:srgbClr val="8DC641"/>
        </a:solidFill>
      </dgm:spPr>
      <dgm:t>
        <a:bodyPr/>
        <a:lstStyle/>
        <a:p>
          <a:r>
            <a:rPr lang="pl-PL" sz="2400" dirty="0" err="1">
              <a:solidFill>
                <a:srgbClr val="231F20"/>
              </a:solidFill>
            </a:rPr>
            <a:t>Verbesserung </a:t>
          </a:r>
          <a:r>
            <a:rPr lang="pl-PL" sz="2400" dirty="0">
              <a:solidFill>
                <a:srgbClr val="231F20"/>
              </a:solidFill>
            </a:rPr>
            <a:t>der Bodengesundheit </a:t>
          </a:r>
        </a:p>
      </dgm:t>
    </dgm:pt>
    <dgm:pt modelId="{10CEDE81-5523-483A-8D1D-1D04794EB7DF}" type="parTrans" cxnId="{D4E91394-00F2-4E32-BCB6-8B4CF9F7797B}">
      <dgm:prSet/>
      <dgm:spPr/>
      <dgm:t>
        <a:bodyPr/>
        <a:lstStyle/>
        <a:p>
          <a:endParaRPr lang="pl-PL" sz="2400">
            <a:solidFill>
              <a:srgbClr val="231F20"/>
            </a:solidFill>
          </a:endParaRPr>
        </a:p>
      </dgm:t>
    </dgm:pt>
    <dgm:pt modelId="{FD715DFC-2917-48C4-83DD-28C48C395AC4}" type="sibTrans" cxnId="{D4E91394-00F2-4E32-BCB6-8B4CF9F7797B}">
      <dgm:prSet/>
      <dgm:spPr/>
      <dgm:t>
        <a:bodyPr/>
        <a:lstStyle/>
        <a:p>
          <a:endParaRPr lang="pl-PL" sz="2400">
            <a:solidFill>
              <a:srgbClr val="231F20"/>
            </a:solidFill>
          </a:endParaRPr>
        </a:p>
      </dgm:t>
    </dgm:pt>
    <dgm:pt modelId="{E541C75D-FCC2-4360-926E-1505140B6DFD}">
      <dgm:prSet custT="1"/>
      <dgm:spPr>
        <a:solidFill>
          <a:srgbClr val="8DC641"/>
        </a:solidFill>
      </dgm:spPr>
      <dgm:t>
        <a:bodyPr/>
        <a:lstStyle/>
        <a:p>
          <a:r>
            <a:rPr lang="en-US" sz="2400" dirty="0">
              <a:solidFill>
                <a:srgbClr val="231F20"/>
              </a:solidFill>
            </a:rPr>
            <a:t>Verringerung des ökologischen Fußabdrucks der Lebensmittelproduktion</a:t>
          </a:r>
          <a:endParaRPr lang="pl-PL" sz="2400" dirty="0">
            <a:solidFill>
              <a:srgbClr val="231F20"/>
            </a:solidFill>
          </a:endParaRPr>
        </a:p>
      </dgm:t>
    </dgm:pt>
    <dgm:pt modelId="{097C0D8F-DFDD-4832-A41E-8B7B38BFD741}" type="parTrans" cxnId="{26A38119-DF4B-4ED5-9FD0-1AC72D091C24}">
      <dgm:prSet/>
      <dgm:spPr/>
      <dgm:t>
        <a:bodyPr/>
        <a:lstStyle/>
        <a:p>
          <a:endParaRPr lang="pl-PL" sz="2400">
            <a:solidFill>
              <a:srgbClr val="231F20"/>
            </a:solidFill>
          </a:endParaRPr>
        </a:p>
      </dgm:t>
    </dgm:pt>
    <dgm:pt modelId="{42985BC0-B45A-49D1-B291-379CC87D6688}" type="sibTrans" cxnId="{26A38119-DF4B-4ED5-9FD0-1AC72D091C24}">
      <dgm:prSet/>
      <dgm:spPr/>
      <dgm:t>
        <a:bodyPr/>
        <a:lstStyle/>
        <a:p>
          <a:endParaRPr lang="pl-PL" sz="2400">
            <a:solidFill>
              <a:srgbClr val="231F20"/>
            </a:solidFill>
          </a:endParaRPr>
        </a:p>
      </dgm:t>
    </dgm:pt>
    <dgm:pt modelId="{30ABB25A-BD58-4B3E-B439-DAB0F198B40F}" type="pres">
      <dgm:prSet presAssocID="{325C9100-3AB3-4E1A-9221-1B13A85AB3A6}" presName="linear" presStyleCnt="0">
        <dgm:presLayoutVars>
          <dgm:dir/>
          <dgm:animLvl val="lvl"/>
          <dgm:resizeHandles val="exact"/>
        </dgm:presLayoutVars>
      </dgm:prSet>
      <dgm:spPr/>
    </dgm:pt>
    <dgm:pt modelId="{04455331-9175-4B0B-9C5A-A0AF5A5DC7D2}" type="pres">
      <dgm:prSet presAssocID="{1F5188BD-1443-45AA-A21F-7F654517F9FF}" presName="parentLin" presStyleCnt="0"/>
      <dgm:spPr/>
    </dgm:pt>
    <dgm:pt modelId="{EBFE14EA-3D62-466A-B23A-50A2EE393F54}" type="pres">
      <dgm:prSet presAssocID="{1F5188BD-1443-45AA-A21F-7F654517F9FF}" presName="parentLeftMargin" presStyleLbl="node1" presStyleIdx="0" presStyleCnt="3"/>
      <dgm:spPr/>
    </dgm:pt>
    <dgm:pt modelId="{DDE4B8E8-E521-4D17-A865-8A69516C558F}" type="pres">
      <dgm:prSet presAssocID="{1F5188BD-1443-45AA-A21F-7F654517F9FF}" presName="parentText" presStyleLbl="node1" presStyleIdx="0" presStyleCnt="3" custScaleX="121000">
        <dgm:presLayoutVars>
          <dgm:chMax val="0"/>
          <dgm:bulletEnabled val="1"/>
        </dgm:presLayoutVars>
      </dgm:prSet>
      <dgm:spPr/>
    </dgm:pt>
    <dgm:pt modelId="{605A0BBF-11A3-4D72-B630-72A5BEFC153F}" type="pres">
      <dgm:prSet presAssocID="{1F5188BD-1443-45AA-A21F-7F654517F9FF}" presName="negativeSpace" presStyleCnt="0"/>
      <dgm:spPr/>
    </dgm:pt>
    <dgm:pt modelId="{F68A9347-E427-4536-A594-ED79D6649192}" type="pres">
      <dgm:prSet presAssocID="{1F5188BD-1443-45AA-A21F-7F654517F9FF}" presName="childText" presStyleLbl="conFgAcc1" presStyleIdx="0" presStyleCnt="3">
        <dgm:presLayoutVars>
          <dgm:bulletEnabled val="1"/>
        </dgm:presLayoutVars>
      </dgm:prSet>
      <dgm:spPr/>
    </dgm:pt>
    <dgm:pt modelId="{0AAAD538-EDC8-40D3-8D32-A559F43D064D}" type="pres">
      <dgm:prSet presAssocID="{BDB2A3BD-49BC-468B-934D-2E0133476C7A}" presName="spaceBetweenRectangles" presStyleCnt="0"/>
      <dgm:spPr/>
    </dgm:pt>
    <dgm:pt modelId="{99D2A2FC-B02A-4A0F-A90F-19F03BA88B72}" type="pres">
      <dgm:prSet presAssocID="{73BF32B9-9301-486E-8A3D-8781252AA6BB}" presName="parentLin" presStyleCnt="0"/>
      <dgm:spPr/>
    </dgm:pt>
    <dgm:pt modelId="{DE454BAA-CA96-46A0-B14C-543660FFDC9F}" type="pres">
      <dgm:prSet presAssocID="{73BF32B9-9301-486E-8A3D-8781252AA6BB}" presName="parentLeftMargin" presStyleLbl="node1" presStyleIdx="0" presStyleCnt="3"/>
      <dgm:spPr/>
    </dgm:pt>
    <dgm:pt modelId="{C2A7D3C4-B911-47AC-8FF9-EBD9852F1890}" type="pres">
      <dgm:prSet presAssocID="{73BF32B9-9301-486E-8A3D-8781252AA6BB}" presName="parentText" presStyleLbl="node1" presStyleIdx="1" presStyleCnt="3" custScaleX="121000">
        <dgm:presLayoutVars>
          <dgm:chMax val="0"/>
          <dgm:bulletEnabled val="1"/>
        </dgm:presLayoutVars>
      </dgm:prSet>
      <dgm:spPr/>
    </dgm:pt>
    <dgm:pt modelId="{F8B62392-A639-4321-BA57-3B8A20D41F05}" type="pres">
      <dgm:prSet presAssocID="{73BF32B9-9301-486E-8A3D-8781252AA6BB}" presName="negativeSpace" presStyleCnt="0"/>
      <dgm:spPr/>
    </dgm:pt>
    <dgm:pt modelId="{6B58686A-D62A-4F2E-846E-7DE5C82079EB}" type="pres">
      <dgm:prSet presAssocID="{73BF32B9-9301-486E-8A3D-8781252AA6BB}" presName="childText" presStyleLbl="conFgAcc1" presStyleIdx="1" presStyleCnt="3">
        <dgm:presLayoutVars>
          <dgm:bulletEnabled val="1"/>
        </dgm:presLayoutVars>
      </dgm:prSet>
      <dgm:spPr/>
    </dgm:pt>
    <dgm:pt modelId="{C813C540-BD9F-44A5-B464-3E075A555A85}" type="pres">
      <dgm:prSet presAssocID="{FD715DFC-2917-48C4-83DD-28C48C395AC4}" presName="spaceBetweenRectangles" presStyleCnt="0"/>
      <dgm:spPr/>
    </dgm:pt>
    <dgm:pt modelId="{528F5EEC-DB9F-4805-8696-E90370DC458B}" type="pres">
      <dgm:prSet presAssocID="{E541C75D-FCC2-4360-926E-1505140B6DFD}" presName="parentLin" presStyleCnt="0"/>
      <dgm:spPr/>
    </dgm:pt>
    <dgm:pt modelId="{E6C932EF-6E93-40F4-A643-7555BA5A08A4}" type="pres">
      <dgm:prSet presAssocID="{E541C75D-FCC2-4360-926E-1505140B6DFD}" presName="parentLeftMargin" presStyleLbl="node1" presStyleIdx="1" presStyleCnt="3"/>
      <dgm:spPr/>
    </dgm:pt>
    <dgm:pt modelId="{B2F952FD-9035-42D1-810A-BBC8E4E383F8}" type="pres">
      <dgm:prSet presAssocID="{E541C75D-FCC2-4360-926E-1505140B6DFD}" presName="parentText" presStyleLbl="node1" presStyleIdx="2" presStyleCnt="3" custScaleX="121000" custScaleY="134006" custLinFactNeighborX="-10883">
        <dgm:presLayoutVars>
          <dgm:chMax val="0"/>
          <dgm:bulletEnabled val="1"/>
        </dgm:presLayoutVars>
      </dgm:prSet>
      <dgm:spPr/>
    </dgm:pt>
    <dgm:pt modelId="{8B5B0558-D079-49AE-A23E-E85104542E59}" type="pres">
      <dgm:prSet presAssocID="{E541C75D-FCC2-4360-926E-1505140B6DFD}" presName="negativeSpace" presStyleCnt="0"/>
      <dgm:spPr/>
    </dgm:pt>
    <dgm:pt modelId="{1800E76A-494C-4195-BAA0-D25C6F5B7699}" type="pres">
      <dgm:prSet presAssocID="{E541C75D-FCC2-4360-926E-1505140B6DFD}" presName="childText" presStyleLbl="conFgAcc1" presStyleIdx="2" presStyleCnt="3">
        <dgm:presLayoutVars>
          <dgm:bulletEnabled val="1"/>
        </dgm:presLayoutVars>
      </dgm:prSet>
      <dgm:spPr/>
    </dgm:pt>
  </dgm:ptLst>
  <dgm:cxnLst>
    <dgm:cxn modelId="{26A38119-DF4B-4ED5-9FD0-1AC72D091C24}" srcId="{325C9100-3AB3-4E1A-9221-1B13A85AB3A6}" destId="{E541C75D-FCC2-4360-926E-1505140B6DFD}" srcOrd="2" destOrd="0" parTransId="{097C0D8F-DFDD-4832-A41E-8B7B38BFD741}" sibTransId="{42985BC0-B45A-49D1-B291-379CC87D6688}"/>
    <dgm:cxn modelId="{3E08C52A-0D9D-4449-84EB-C23339316B1C}" type="presOf" srcId="{73BF32B9-9301-486E-8A3D-8781252AA6BB}" destId="{C2A7D3C4-B911-47AC-8FF9-EBD9852F1890}" srcOrd="1" destOrd="0" presId="urn:microsoft.com/office/officeart/2005/8/layout/list1"/>
    <dgm:cxn modelId="{1ABC1744-3AA3-433D-B990-8BA94AFE528E}" type="presOf" srcId="{E541C75D-FCC2-4360-926E-1505140B6DFD}" destId="{E6C932EF-6E93-40F4-A643-7555BA5A08A4}" srcOrd="0" destOrd="0" presId="urn:microsoft.com/office/officeart/2005/8/layout/list1"/>
    <dgm:cxn modelId="{3FE5C17F-75F6-467E-AEEA-98824D2FDDC5}" type="presOf" srcId="{E541C75D-FCC2-4360-926E-1505140B6DFD}" destId="{B2F952FD-9035-42D1-810A-BBC8E4E383F8}" srcOrd="1" destOrd="0" presId="urn:microsoft.com/office/officeart/2005/8/layout/list1"/>
    <dgm:cxn modelId="{D4E91394-00F2-4E32-BCB6-8B4CF9F7797B}" srcId="{325C9100-3AB3-4E1A-9221-1B13A85AB3A6}" destId="{73BF32B9-9301-486E-8A3D-8781252AA6BB}" srcOrd="1" destOrd="0" parTransId="{10CEDE81-5523-483A-8D1D-1D04794EB7DF}" sibTransId="{FD715DFC-2917-48C4-83DD-28C48C395AC4}"/>
    <dgm:cxn modelId="{3902F4B1-2EDE-4B16-BB31-3BDC6DF8D3B1}" srcId="{325C9100-3AB3-4E1A-9221-1B13A85AB3A6}" destId="{1F5188BD-1443-45AA-A21F-7F654517F9FF}" srcOrd="0" destOrd="0" parTransId="{C809F85E-5681-4541-8F6D-64557209D546}" sibTransId="{BDB2A3BD-49BC-468B-934D-2E0133476C7A}"/>
    <dgm:cxn modelId="{1D5C05BD-52A1-4313-A39A-304BD8C51A90}" type="presOf" srcId="{73BF32B9-9301-486E-8A3D-8781252AA6BB}" destId="{DE454BAA-CA96-46A0-B14C-543660FFDC9F}" srcOrd="0" destOrd="0" presId="urn:microsoft.com/office/officeart/2005/8/layout/list1"/>
    <dgm:cxn modelId="{EEC219CF-E674-4568-A77A-C7957199A355}" type="presOf" srcId="{1F5188BD-1443-45AA-A21F-7F654517F9FF}" destId="{EBFE14EA-3D62-466A-B23A-50A2EE393F54}" srcOrd="0" destOrd="0" presId="urn:microsoft.com/office/officeart/2005/8/layout/list1"/>
    <dgm:cxn modelId="{F7A2D0DC-6E5C-485C-8DB4-A1A61421889F}" type="presOf" srcId="{1F5188BD-1443-45AA-A21F-7F654517F9FF}" destId="{DDE4B8E8-E521-4D17-A865-8A69516C558F}" srcOrd="1" destOrd="0" presId="urn:microsoft.com/office/officeart/2005/8/layout/list1"/>
    <dgm:cxn modelId="{5006A0FB-F7ED-4008-BB3A-838D16C277E3}" type="presOf" srcId="{325C9100-3AB3-4E1A-9221-1B13A85AB3A6}" destId="{30ABB25A-BD58-4B3E-B439-DAB0F198B40F}" srcOrd="0" destOrd="0" presId="urn:microsoft.com/office/officeart/2005/8/layout/list1"/>
    <dgm:cxn modelId="{BE79702D-BAFF-49A1-BDE4-A62786D83794}" type="presParOf" srcId="{30ABB25A-BD58-4B3E-B439-DAB0F198B40F}" destId="{04455331-9175-4B0B-9C5A-A0AF5A5DC7D2}" srcOrd="0" destOrd="0" presId="urn:microsoft.com/office/officeart/2005/8/layout/list1"/>
    <dgm:cxn modelId="{5FDFAE4F-3DF4-4F3D-8419-66609C90D4FD}" type="presParOf" srcId="{04455331-9175-4B0B-9C5A-A0AF5A5DC7D2}" destId="{EBFE14EA-3D62-466A-B23A-50A2EE393F54}" srcOrd="0" destOrd="0" presId="urn:microsoft.com/office/officeart/2005/8/layout/list1"/>
    <dgm:cxn modelId="{6EE2B74B-8C0C-4541-9BC9-9193F27C7E8D}" type="presParOf" srcId="{04455331-9175-4B0B-9C5A-A0AF5A5DC7D2}" destId="{DDE4B8E8-E521-4D17-A865-8A69516C558F}" srcOrd="1" destOrd="0" presId="urn:microsoft.com/office/officeart/2005/8/layout/list1"/>
    <dgm:cxn modelId="{C876F594-961D-4007-8A77-046F38F0B2E8}" type="presParOf" srcId="{30ABB25A-BD58-4B3E-B439-DAB0F198B40F}" destId="{605A0BBF-11A3-4D72-B630-72A5BEFC153F}" srcOrd="1" destOrd="0" presId="urn:microsoft.com/office/officeart/2005/8/layout/list1"/>
    <dgm:cxn modelId="{C656CEB7-8406-49B3-A884-6B6047EF0827}" type="presParOf" srcId="{30ABB25A-BD58-4B3E-B439-DAB0F198B40F}" destId="{F68A9347-E427-4536-A594-ED79D6649192}" srcOrd="2" destOrd="0" presId="urn:microsoft.com/office/officeart/2005/8/layout/list1"/>
    <dgm:cxn modelId="{0184E3C1-8FAD-4018-9326-2D3B0BE176F0}" type="presParOf" srcId="{30ABB25A-BD58-4B3E-B439-DAB0F198B40F}" destId="{0AAAD538-EDC8-40D3-8D32-A559F43D064D}" srcOrd="3" destOrd="0" presId="urn:microsoft.com/office/officeart/2005/8/layout/list1"/>
    <dgm:cxn modelId="{6096C018-96A8-4297-9CC7-2CE867118CC4}" type="presParOf" srcId="{30ABB25A-BD58-4B3E-B439-DAB0F198B40F}" destId="{99D2A2FC-B02A-4A0F-A90F-19F03BA88B72}" srcOrd="4" destOrd="0" presId="urn:microsoft.com/office/officeart/2005/8/layout/list1"/>
    <dgm:cxn modelId="{195DE66F-A4F8-4D2A-AA29-5EF3022E568D}" type="presParOf" srcId="{99D2A2FC-B02A-4A0F-A90F-19F03BA88B72}" destId="{DE454BAA-CA96-46A0-B14C-543660FFDC9F}" srcOrd="0" destOrd="0" presId="urn:microsoft.com/office/officeart/2005/8/layout/list1"/>
    <dgm:cxn modelId="{AB9CF6C6-9941-429D-B41C-1EB7B034883B}" type="presParOf" srcId="{99D2A2FC-B02A-4A0F-A90F-19F03BA88B72}" destId="{C2A7D3C4-B911-47AC-8FF9-EBD9852F1890}" srcOrd="1" destOrd="0" presId="urn:microsoft.com/office/officeart/2005/8/layout/list1"/>
    <dgm:cxn modelId="{472FDDE9-E1A5-4238-98B7-587A76919FD3}" type="presParOf" srcId="{30ABB25A-BD58-4B3E-B439-DAB0F198B40F}" destId="{F8B62392-A639-4321-BA57-3B8A20D41F05}" srcOrd="5" destOrd="0" presId="urn:microsoft.com/office/officeart/2005/8/layout/list1"/>
    <dgm:cxn modelId="{12A388E4-C726-4B3A-A360-25D2A74EDD11}" type="presParOf" srcId="{30ABB25A-BD58-4B3E-B439-DAB0F198B40F}" destId="{6B58686A-D62A-4F2E-846E-7DE5C82079EB}" srcOrd="6" destOrd="0" presId="urn:microsoft.com/office/officeart/2005/8/layout/list1"/>
    <dgm:cxn modelId="{5EBC7D1F-9CA9-408E-A5DD-41ACE1B2052C}" type="presParOf" srcId="{30ABB25A-BD58-4B3E-B439-DAB0F198B40F}" destId="{C813C540-BD9F-44A5-B464-3E075A555A85}" srcOrd="7" destOrd="0" presId="urn:microsoft.com/office/officeart/2005/8/layout/list1"/>
    <dgm:cxn modelId="{357C8019-2B12-4427-96C3-67C368F2E060}" type="presParOf" srcId="{30ABB25A-BD58-4B3E-B439-DAB0F198B40F}" destId="{528F5EEC-DB9F-4805-8696-E90370DC458B}" srcOrd="8" destOrd="0" presId="urn:microsoft.com/office/officeart/2005/8/layout/list1"/>
    <dgm:cxn modelId="{2AC62281-4660-4D43-B414-5208A3E28B59}" type="presParOf" srcId="{528F5EEC-DB9F-4805-8696-E90370DC458B}" destId="{E6C932EF-6E93-40F4-A643-7555BA5A08A4}" srcOrd="0" destOrd="0" presId="urn:microsoft.com/office/officeart/2005/8/layout/list1"/>
    <dgm:cxn modelId="{14A9B001-5C84-45F1-B9A2-72473F6D7B80}" type="presParOf" srcId="{528F5EEC-DB9F-4805-8696-E90370DC458B}" destId="{B2F952FD-9035-42D1-810A-BBC8E4E383F8}" srcOrd="1" destOrd="0" presId="urn:microsoft.com/office/officeart/2005/8/layout/list1"/>
    <dgm:cxn modelId="{4A45141E-1FFA-4890-BDB8-A34775A1668D}" type="presParOf" srcId="{30ABB25A-BD58-4B3E-B439-DAB0F198B40F}" destId="{8B5B0558-D079-49AE-A23E-E85104542E59}" srcOrd="9" destOrd="0" presId="urn:microsoft.com/office/officeart/2005/8/layout/list1"/>
    <dgm:cxn modelId="{4AF77BAA-015A-4EED-99BB-A53E65391A48}" type="presParOf" srcId="{30ABB25A-BD58-4B3E-B439-DAB0F198B40F}" destId="{1800E76A-494C-4195-BAA0-D25C6F5B769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75419E5-C459-4B63-BDCF-2548D8A5755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E5ADF572-3BFA-4402-924F-3420545377AA}">
      <dgm:prSet phldrT="[Tekst]"/>
      <dgm:spPr/>
      <dgm:t>
        <a:bodyPr/>
        <a:lstStyle/>
        <a:p>
          <a:r>
            <a:rPr lang="pl-PL" b="1" dirty="0" err="1"/>
            <a:t>Winterroggen</a:t>
          </a:r>
          <a:endParaRPr lang="pl-PL" b="1" dirty="0"/>
        </a:p>
      </dgm:t>
    </dgm:pt>
    <dgm:pt modelId="{72CC7653-551C-4EBD-8305-A855563A4117}" type="parTrans" cxnId="{711B4778-F6F5-455D-A186-A7F59DDDD9E2}">
      <dgm:prSet/>
      <dgm:spPr/>
      <dgm:t>
        <a:bodyPr/>
        <a:lstStyle/>
        <a:p>
          <a:endParaRPr lang="pl-PL" b="1"/>
        </a:p>
      </dgm:t>
    </dgm:pt>
    <dgm:pt modelId="{43EF2F4D-908D-498A-86DF-F48E5786CBC3}" type="sibTrans" cxnId="{711B4778-F6F5-455D-A186-A7F59DDDD9E2}">
      <dgm:prSet/>
      <dgm:spPr/>
      <dgm:t>
        <a:bodyPr/>
        <a:lstStyle/>
        <a:p>
          <a:endParaRPr lang="pl-PL" b="1"/>
        </a:p>
      </dgm:t>
    </dgm:pt>
    <dgm:pt modelId="{374A45F0-8777-403E-8692-80BE91CF641D}">
      <dgm:prSet phldrT="[Tekst]"/>
      <dgm:spPr/>
      <dgm:t>
        <a:bodyPr/>
        <a:lstStyle/>
        <a:p>
          <a:r>
            <a:rPr lang="pl-PL" b="1" dirty="0" err="1"/>
            <a:t>Hafe</a:t>
          </a:r>
          <a:r>
            <a:rPr lang="pl-PL" b="1" dirty="0"/>
            <a:t>r </a:t>
          </a:r>
        </a:p>
      </dgm:t>
    </dgm:pt>
    <dgm:pt modelId="{9E934A14-26D3-4AB2-B059-4DDF8D8DE83B}" type="parTrans" cxnId="{25222706-197C-4597-8F89-58D761DFB501}">
      <dgm:prSet/>
      <dgm:spPr/>
      <dgm:t>
        <a:bodyPr/>
        <a:lstStyle/>
        <a:p>
          <a:endParaRPr lang="pl-PL" b="1"/>
        </a:p>
      </dgm:t>
    </dgm:pt>
    <dgm:pt modelId="{9B9D6859-F25D-4186-8E6C-06E10DBD3205}" type="sibTrans" cxnId="{25222706-197C-4597-8F89-58D761DFB501}">
      <dgm:prSet/>
      <dgm:spPr/>
      <dgm:t>
        <a:bodyPr/>
        <a:lstStyle/>
        <a:p>
          <a:endParaRPr lang="pl-PL" b="1"/>
        </a:p>
      </dgm:t>
    </dgm:pt>
    <dgm:pt modelId="{983C02DE-90D2-42AD-9580-6DE13544A32E}" type="pres">
      <dgm:prSet presAssocID="{075419E5-C459-4B63-BDCF-2548D8A5755F}" presName="Name0" presStyleCnt="0">
        <dgm:presLayoutVars>
          <dgm:dir/>
          <dgm:resizeHandles val="exact"/>
        </dgm:presLayoutVars>
      </dgm:prSet>
      <dgm:spPr/>
    </dgm:pt>
    <dgm:pt modelId="{0FD2BF1F-C676-4800-BFEA-8C461F49FBFE}" type="pres">
      <dgm:prSet presAssocID="{E5ADF572-3BFA-4402-924F-3420545377AA}" presName="composite" presStyleCnt="0"/>
      <dgm:spPr/>
    </dgm:pt>
    <dgm:pt modelId="{DF7889AD-E569-4C52-BC2A-E5A3F998F5A0}" type="pres">
      <dgm:prSet presAssocID="{E5ADF572-3BFA-4402-924F-3420545377AA}" presName="rect1" presStyleLbl="bgShp"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C51A782-5E4C-4B84-83A6-82E790774B0E}" type="pres">
      <dgm:prSet presAssocID="{E5ADF572-3BFA-4402-924F-3420545377AA}" presName="rect2" presStyleLbl="trBgShp" presStyleIdx="0" presStyleCnt="2">
        <dgm:presLayoutVars>
          <dgm:bulletEnabled val="1"/>
        </dgm:presLayoutVars>
      </dgm:prSet>
      <dgm:spPr/>
    </dgm:pt>
    <dgm:pt modelId="{A7000F75-ECFC-4323-A83A-465E794F58C3}" type="pres">
      <dgm:prSet presAssocID="{43EF2F4D-908D-498A-86DF-F48E5786CBC3}" presName="sibTrans" presStyleCnt="0"/>
      <dgm:spPr/>
    </dgm:pt>
    <dgm:pt modelId="{73FC9178-7E66-457B-89A9-E11F250092FC}" type="pres">
      <dgm:prSet presAssocID="{374A45F0-8777-403E-8692-80BE91CF641D}" presName="composite" presStyleCnt="0"/>
      <dgm:spPr/>
    </dgm:pt>
    <dgm:pt modelId="{DDB184BF-DD0F-4A1B-B1F8-8710BC9BFD1B}" type="pres">
      <dgm:prSet presAssocID="{374A45F0-8777-403E-8692-80BE91CF641D}" presName="rect1" presStyleLbl="bgShp"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D8061E71-563C-4DDF-8858-E63FA8F9F37E}" type="pres">
      <dgm:prSet presAssocID="{374A45F0-8777-403E-8692-80BE91CF641D}" presName="rect2" presStyleLbl="trBgShp" presStyleIdx="1" presStyleCnt="2">
        <dgm:presLayoutVars>
          <dgm:bulletEnabled val="1"/>
        </dgm:presLayoutVars>
      </dgm:prSet>
      <dgm:spPr/>
    </dgm:pt>
  </dgm:ptLst>
  <dgm:cxnLst>
    <dgm:cxn modelId="{25222706-197C-4597-8F89-58D761DFB501}" srcId="{075419E5-C459-4B63-BDCF-2548D8A5755F}" destId="{374A45F0-8777-403E-8692-80BE91CF641D}" srcOrd="1" destOrd="0" parTransId="{9E934A14-26D3-4AB2-B059-4DDF8D8DE83B}" sibTransId="{9B9D6859-F25D-4186-8E6C-06E10DBD3205}"/>
    <dgm:cxn modelId="{C3DB0967-ED33-4A80-83BB-369405668115}" type="presOf" srcId="{374A45F0-8777-403E-8692-80BE91CF641D}" destId="{D8061E71-563C-4DDF-8858-E63FA8F9F37E}" srcOrd="0" destOrd="0" presId="urn:microsoft.com/office/officeart/2008/layout/BendingPictureSemiTransparentText"/>
    <dgm:cxn modelId="{711B4778-F6F5-455D-A186-A7F59DDDD9E2}" srcId="{075419E5-C459-4B63-BDCF-2548D8A5755F}" destId="{E5ADF572-3BFA-4402-924F-3420545377AA}" srcOrd="0" destOrd="0" parTransId="{72CC7653-551C-4EBD-8305-A855563A4117}" sibTransId="{43EF2F4D-908D-498A-86DF-F48E5786CBC3}"/>
    <dgm:cxn modelId="{6C7CB9BE-8B91-4C4D-B59E-BB70AE1F284D}" type="presOf" srcId="{E5ADF572-3BFA-4402-924F-3420545377AA}" destId="{BC51A782-5E4C-4B84-83A6-82E790774B0E}" srcOrd="0" destOrd="0" presId="urn:microsoft.com/office/officeart/2008/layout/BendingPictureSemiTransparentText"/>
    <dgm:cxn modelId="{A9DCEDD4-4A55-46CF-8F60-E0D8C09F84EF}" type="presOf" srcId="{075419E5-C459-4B63-BDCF-2548D8A5755F}" destId="{983C02DE-90D2-42AD-9580-6DE13544A32E}" srcOrd="0" destOrd="0" presId="urn:microsoft.com/office/officeart/2008/layout/BendingPictureSemiTransparentText"/>
    <dgm:cxn modelId="{DD16DD89-95A5-4E9E-92C9-617BA1BECB98}" type="presParOf" srcId="{983C02DE-90D2-42AD-9580-6DE13544A32E}" destId="{0FD2BF1F-C676-4800-BFEA-8C461F49FBFE}" srcOrd="0" destOrd="0" presId="urn:microsoft.com/office/officeart/2008/layout/BendingPictureSemiTransparentText"/>
    <dgm:cxn modelId="{A06E344B-1D31-444A-8A23-6C38FB47CE91}" type="presParOf" srcId="{0FD2BF1F-C676-4800-BFEA-8C461F49FBFE}" destId="{DF7889AD-E569-4C52-BC2A-E5A3F998F5A0}" srcOrd="0" destOrd="0" presId="urn:microsoft.com/office/officeart/2008/layout/BendingPictureSemiTransparentText"/>
    <dgm:cxn modelId="{7C9BF59B-CA0D-4CAF-A2E1-0D210CA31D0C}" type="presParOf" srcId="{0FD2BF1F-C676-4800-BFEA-8C461F49FBFE}" destId="{BC51A782-5E4C-4B84-83A6-82E790774B0E}" srcOrd="1" destOrd="0" presId="urn:microsoft.com/office/officeart/2008/layout/BendingPictureSemiTransparentText"/>
    <dgm:cxn modelId="{2F7C7372-E155-4803-A5E7-BFB997FAAB47}" type="presParOf" srcId="{983C02DE-90D2-42AD-9580-6DE13544A32E}" destId="{A7000F75-ECFC-4323-A83A-465E794F58C3}" srcOrd="1" destOrd="0" presId="urn:microsoft.com/office/officeart/2008/layout/BendingPictureSemiTransparentText"/>
    <dgm:cxn modelId="{117F24BD-975C-4F40-B82F-2D49521418DC}" type="presParOf" srcId="{983C02DE-90D2-42AD-9580-6DE13544A32E}" destId="{73FC9178-7E66-457B-89A9-E11F250092FC}" srcOrd="2" destOrd="0" presId="urn:microsoft.com/office/officeart/2008/layout/BendingPictureSemiTransparentText"/>
    <dgm:cxn modelId="{38917808-C962-4E05-BD61-1F3F4A783957}" type="presParOf" srcId="{73FC9178-7E66-457B-89A9-E11F250092FC}" destId="{DDB184BF-DD0F-4A1B-B1F8-8710BC9BFD1B}" srcOrd="0" destOrd="0" presId="urn:microsoft.com/office/officeart/2008/layout/BendingPictureSemiTransparentText"/>
    <dgm:cxn modelId="{02B4566C-D3CD-4D81-AF7A-F6B36F85533F}" type="presParOf" srcId="{73FC9178-7E66-457B-89A9-E11F250092FC}" destId="{D8061E71-563C-4DDF-8858-E63FA8F9F37E}"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custT="1"/>
      <dgm:spPr>
        <a:solidFill>
          <a:srgbClr val="8BC540">
            <a:alpha val="50196"/>
          </a:srgbClr>
        </a:solidFill>
        <a:ln>
          <a:solidFill>
            <a:srgbClr val="8BC540"/>
          </a:solidFill>
        </a:ln>
      </dgm:spPr>
      <dgm:t>
        <a:bodyPr/>
        <a:lstStyle/>
        <a:p>
          <a:r>
            <a:rPr lang="en-IE" sz="2100" b="0" i="0" dirty="0">
              <a:solidFill>
                <a:srgbClr val="231F20"/>
              </a:solidFill>
            </a:rPr>
            <a:t>Klee </a:t>
          </a:r>
          <a:r>
            <a:rPr lang="pl-PL" sz="2100" b="0" i="0" dirty="0">
              <a:solidFill>
                <a:srgbClr val="231F20"/>
              </a:solidFill>
            </a:rPr>
            <a:t>mit Gräsern</a:t>
          </a:r>
        </a:p>
        <a:p>
          <a:r>
            <a:rPr lang="pl-PL" sz="2100" b="0" i="0" dirty="0">
              <a:solidFill>
                <a:srgbClr val="231F20"/>
              </a:solidFill>
            </a:rPr>
            <a:t>5,5 t TM/ha</a:t>
          </a:r>
        </a:p>
      </dgm:t>
    </dgm:pt>
    <dgm:pt modelId="{7725C514-641F-40A6-B7B1-59C5446AB688}" type="parTrans" cxnId="{4DFFF38C-B34D-4112-B8D8-75EC282F64B2}">
      <dgm:prSet/>
      <dgm:spPr/>
      <dgm:t>
        <a:bodyPr/>
        <a:lstStyle/>
        <a:p>
          <a:endParaRPr lang="pl-PL" sz="2100">
            <a:solidFill>
              <a:srgbClr val="231F20"/>
            </a:solidFill>
          </a:endParaRPr>
        </a:p>
      </dgm:t>
    </dgm:pt>
    <dgm:pt modelId="{67275D6E-5F95-420F-9DFD-D63641A460AF}" type="sibTrans" cxnId="{4DFFF38C-B34D-4112-B8D8-75EC282F64B2}">
      <dgm:prSet/>
      <dgm:spPr/>
      <dgm:t>
        <a:bodyPr/>
        <a:lstStyle/>
        <a:p>
          <a:endParaRPr lang="pl-PL" sz="2100">
            <a:solidFill>
              <a:srgbClr val="231F20"/>
            </a:solidFill>
          </a:endParaRPr>
        </a:p>
      </dgm:t>
    </dgm:pt>
    <dgm:pt modelId="{8747A1C0-768A-40E3-A6CD-17FEC9858E5A}">
      <dgm:prSet custT="1"/>
      <dgm:spPr>
        <a:solidFill>
          <a:srgbClr val="9FDADF"/>
        </a:solidFill>
      </dgm:spPr>
      <dgm:t>
        <a:bodyPr/>
        <a:lstStyle/>
        <a:p>
          <a:r>
            <a:rPr lang="pl-PL" sz="2100" dirty="0">
              <a:solidFill>
                <a:srgbClr val="231F20"/>
              </a:solidFill>
            </a:rPr>
            <a:t>Winterrapssaat</a:t>
          </a:r>
        </a:p>
        <a:p>
          <a:r>
            <a:rPr lang="pl-PL" sz="2100" dirty="0">
              <a:solidFill>
                <a:srgbClr val="231F20"/>
              </a:solidFill>
            </a:rPr>
            <a:t>4,2 </a:t>
          </a:r>
          <a:r>
            <a:rPr lang="pl-PL" sz="2100" b="0" i="0" dirty="0">
              <a:solidFill>
                <a:srgbClr val="231F20"/>
              </a:solidFill>
            </a:rPr>
            <a:t>t TM/ha</a:t>
          </a:r>
          <a:endParaRPr lang="pl-PL" sz="2100" dirty="0">
            <a:solidFill>
              <a:srgbClr val="231F20"/>
            </a:solidFill>
          </a:endParaRPr>
        </a:p>
      </dgm:t>
    </dgm:pt>
    <dgm:pt modelId="{251FE393-148F-4536-97D2-47C04C88FE26}" type="parTrans" cxnId="{AF05D67F-2CDC-4181-9575-975AC33BD2F9}">
      <dgm:prSet/>
      <dgm:spPr/>
      <dgm:t>
        <a:bodyPr/>
        <a:lstStyle/>
        <a:p>
          <a:endParaRPr lang="pl-PL" sz="2100">
            <a:solidFill>
              <a:srgbClr val="231F20"/>
            </a:solidFill>
          </a:endParaRPr>
        </a:p>
      </dgm:t>
    </dgm:pt>
    <dgm:pt modelId="{2AB64A66-E76D-4233-AD81-60225A06A650}" type="sibTrans" cxnId="{AF05D67F-2CDC-4181-9575-975AC33BD2F9}">
      <dgm:prSet/>
      <dgm:spPr/>
      <dgm:t>
        <a:bodyPr/>
        <a:lstStyle/>
        <a:p>
          <a:endParaRPr lang="pl-PL" sz="2100">
            <a:solidFill>
              <a:srgbClr val="231F20"/>
            </a:solidFill>
          </a:endParaRPr>
        </a:p>
      </dgm:t>
    </dgm:pt>
    <dgm:pt modelId="{8C3F6A93-EBFA-46A6-8E7B-D0FF8218C8B5}">
      <dgm:prSet custT="1"/>
      <dgm:spPr>
        <a:solidFill>
          <a:srgbClr val="8BC540">
            <a:alpha val="50196"/>
          </a:srgbClr>
        </a:solidFill>
        <a:ln>
          <a:solidFill>
            <a:srgbClr val="8BC540"/>
          </a:solidFill>
        </a:ln>
      </dgm:spPr>
      <dgm:t>
        <a:bodyPr/>
        <a:lstStyle/>
        <a:p>
          <a:r>
            <a:rPr lang="pl-PL" sz="2100" dirty="0">
              <a:solidFill>
                <a:srgbClr val="231F20"/>
              </a:solidFill>
            </a:rPr>
            <a:t>Sommerweizen </a:t>
          </a:r>
          <a:r>
            <a:rPr lang="en-IE" sz="2100" dirty="0">
              <a:solidFill>
                <a:srgbClr val="231F20"/>
              </a:solidFill>
            </a:rPr>
            <a:t>&amp; </a:t>
          </a:r>
          <a:r>
            <a:rPr lang="pl-PL" sz="2100" dirty="0">
              <a:solidFill>
                <a:srgbClr val="231F20"/>
              </a:solidFill>
            </a:rPr>
            <a:t>Roggen</a:t>
          </a:r>
        </a:p>
        <a:p>
          <a:r>
            <a:rPr lang="pl-PL" sz="2100" dirty="0">
              <a:solidFill>
                <a:srgbClr val="231F20"/>
              </a:solidFill>
            </a:rPr>
            <a:t>3,5 </a:t>
          </a:r>
          <a:r>
            <a:rPr lang="pl-PL" sz="2100" b="0" i="0" dirty="0">
              <a:solidFill>
                <a:srgbClr val="231F20"/>
              </a:solidFill>
            </a:rPr>
            <a:t>t TM/ha</a:t>
          </a:r>
          <a:endParaRPr lang="pl-PL" sz="2100" dirty="0">
            <a:solidFill>
              <a:srgbClr val="231F20"/>
            </a:solidFill>
          </a:endParaRPr>
        </a:p>
      </dgm:t>
    </dgm:pt>
    <dgm:pt modelId="{F18471AF-75EC-4BD5-B25F-8A99B5C9C8FD}" type="parTrans" cxnId="{881314B3-1F67-453E-969C-69A2D0670147}">
      <dgm:prSet/>
      <dgm:spPr/>
      <dgm:t>
        <a:bodyPr/>
        <a:lstStyle/>
        <a:p>
          <a:endParaRPr lang="pl-PL" sz="2100">
            <a:solidFill>
              <a:srgbClr val="231F20"/>
            </a:solidFill>
          </a:endParaRPr>
        </a:p>
      </dgm:t>
    </dgm:pt>
    <dgm:pt modelId="{9A61C096-417C-426B-821B-9309760FFA14}" type="sibTrans" cxnId="{881314B3-1F67-453E-969C-69A2D0670147}">
      <dgm:prSet/>
      <dgm:spPr/>
      <dgm:t>
        <a:bodyPr/>
        <a:lstStyle/>
        <a:p>
          <a:endParaRPr lang="pl-PL" sz="2100">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3" qsCatId="simple" csTypeId="urn:microsoft.com/office/officeart/2005/8/colors/colorful2" csCatId="colorful" phldr="1"/>
      <dgm:spPr/>
      <dgm:t>
        <a:bodyPr/>
        <a:lstStyle/>
        <a:p>
          <a:endParaRPr lang="pl-PL"/>
        </a:p>
      </dgm:t>
    </dgm:pt>
    <dgm:pt modelId="{EF8720EB-C1AB-484B-BA55-EBAB54D29801}">
      <dgm:prSet custT="1"/>
      <dgm:spPr>
        <a:solidFill>
          <a:srgbClr val="8BC540">
            <a:alpha val="50196"/>
          </a:srgbClr>
        </a:solidFill>
        <a:ln>
          <a:solidFill>
            <a:srgbClr val="8BC540"/>
          </a:solidFill>
        </a:ln>
      </dgm:spPr>
      <dgm:t>
        <a:bodyPr/>
        <a:lstStyle/>
        <a:p>
          <a:r>
            <a:rPr lang="pl-PL" sz="2100" b="0" i="0" dirty="0">
              <a:solidFill>
                <a:srgbClr val="231F20"/>
              </a:solidFill>
            </a:rPr>
            <a:t>Sommergerste 2,5 t TM/ha</a:t>
          </a:r>
        </a:p>
      </dgm:t>
    </dgm:pt>
    <dgm:pt modelId="{7725C514-641F-40A6-B7B1-59C5446AB688}" type="parTrans" cxnId="{4DFFF38C-B34D-4112-B8D8-75EC282F64B2}">
      <dgm:prSet/>
      <dgm:spPr/>
      <dgm:t>
        <a:bodyPr/>
        <a:lstStyle/>
        <a:p>
          <a:endParaRPr lang="pl-PL" sz="2100">
            <a:solidFill>
              <a:srgbClr val="231F20"/>
            </a:solidFill>
          </a:endParaRPr>
        </a:p>
      </dgm:t>
    </dgm:pt>
    <dgm:pt modelId="{67275D6E-5F95-420F-9DFD-D63641A460AF}" type="sibTrans" cxnId="{4DFFF38C-B34D-4112-B8D8-75EC282F64B2}">
      <dgm:prSet/>
      <dgm:spPr/>
      <dgm:t>
        <a:bodyPr/>
        <a:lstStyle/>
        <a:p>
          <a:endParaRPr lang="pl-PL" sz="2100">
            <a:solidFill>
              <a:srgbClr val="231F20"/>
            </a:solidFill>
          </a:endParaRPr>
        </a:p>
      </dgm:t>
    </dgm:pt>
    <dgm:pt modelId="{8747A1C0-768A-40E3-A6CD-17FEC9858E5A}">
      <dgm:prSet custT="1"/>
      <dgm:spPr>
        <a:solidFill>
          <a:srgbClr val="9FDADF"/>
        </a:solidFill>
      </dgm:spPr>
      <dgm:t>
        <a:bodyPr/>
        <a:lstStyle/>
        <a:p>
          <a:r>
            <a:rPr lang="pl-PL" sz="2100" b="0" i="0" dirty="0">
              <a:solidFill>
                <a:srgbClr val="231F20"/>
              </a:solidFill>
            </a:rPr>
            <a:t>Hafer</a:t>
          </a:r>
        </a:p>
        <a:p>
          <a:r>
            <a:rPr lang="pl-PL" sz="2100" b="0" i="0" dirty="0">
              <a:solidFill>
                <a:srgbClr val="231F20"/>
              </a:solidFill>
            </a:rPr>
            <a:t>3,7 t TM/ha</a:t>
          </a:r>
          <a:endParaRPr lang="pl-PL" sz="2100" dirty="0">
            <a:solidFill>
              <a:srgbClr val="231F20"/>
            </a:solidFill>
          </a:endParaRPr>
        </a:p>
      </dgm:t>
    </dgm:pt>
    <dgm:pt modelId="{251FE393-148F-4536-97D2-47C04C88FE26}" type="parTrans" cxnId="{AF05D67F-2CDC-4181-9575-975AC33BD2F9}">
      <dgm:prSet/>
      <dgm:spPr/>
      <dgm:t>
        <a:bodyPr/>
        <a:lstStyle/>
        <a:p>
          <a:endParaRPr lang="pl-PL" sz="2100">
            <a:solidFill>
              <a:srgbClr val="231F20"/>
            </a:solidFill>
          </a:endParaRPr>
        </a:p>
      </dgm:t>
    </dgm:pt>
    <dgm:pt modelId="{2AB64A66-E76D-4233-AD81-60225A06A650}" type="sibTrans" cxnId="{AF05D67F-2CDC-4181-9575-975AC33BD2F9}">
      <dgm:prSet/>
      <dgm:spPr/>
      <dgm:t>
        <a:bodyPr/>
        <a:lstStyle/>
        <a:p>
          <a:endParaRPr lang="pl-PL" sz="2100">
            <a:solidFill>
              <a:srgbClr val="231F20"/>
            </a:solidFill>
          </a:endParaRPr>
        </a:p>
      </dgm:t>
    </dgm:pt>
    <dgm:pt modelId="{8C3F6A93-EBFA-46A6-8E7B-D0FF8218C8B5}">
      <dgm:prSet custT="1"/>
      <dgm:spPr>
        <a:solidFill>
          <a:srgbClr val="8BC540">
            <a:alpha val="50196"/>
          </a:srgbClr>
        </a:solidFill>
        <a:ln>
          <a:solidFill>
            <a:srgbClr val="8BC540"/>
          </a:solidFill>
        </a:ln>
      </dgm:spPr>
      <dgm:t>
        <a:bodyPr/>
        <a:lstStyle/>
        <a:p>
          <a:r>
            <a:rPr lang="pl-PL" sz="2100" dirty="0" err="1">
              <a:solidFill>
                <a:srgbClr val="231F20"/>
              </a:solidFill>
            </a:rPr>
            <a:t>Mais</a:t>
          </a:r>
          <a:endParaRPr lang="pl-PL" sz="2100" dirty="0">
            <a:solidFill>
              <a:srgbClr val="231F20"/>
            </a:solidFill>
          </a:endParaRPr>
        </a:p>
        <a:p>
          <a:r>
            <a:rPr lang="pl-PL" sz="2100" dirty="0">
              <a:solidFill>
                <a:srgbClr val="231F20"/>
              </a:solidFill>
            </a:rPr>
            <a:t>20 </a:t>
          </a:r>
          <a:r>
            <a:rPr lang="pl-PL" sz="2100" b="0" i="0" dirty="0">
              <a:solidFill>
                <a:srgbClr val="231F20"/>
              </a:solidFill>
            </a:rPr>
            <a:t>der DM/ha</a:t>
          </a:r>
          <a:endParaRPr lang="pl-PL" sz="2100" dirty="0">
            <a:solidFill>
              <a:srgbClr val="231F20"/>
            </a:solidFill>
          </a:endParaRPr>
        </a:p>
      </dgm:t>
    </dgm:pt>
    <dgm:pt modelId="{F18471AF-75EC-4BD5-B25F-8A99B5C9C8FD}" type="parTrans" cxnId="{881314B3-1F67-453E-969C-69A2D0670147}">
      <dgm:prSet/>
      <dgm:spPr/>
      <dgm:t>
        <a:bodyPr/>
        <a:lstStyle/>
        <a:p>
          <a:endParaRPr lang="pl-PL" sz="2100">
            <a:solidFill>
              <a:srgbClr val="231F20"/>
            </a:solidFill>
          </a:endParaRPr>
        </a:p>
      </dgm:t>
    </dgm:pt>
    <dgm:pt modelId="{9A61C096-417C-426B-821B-9309760FFA14}" type="sibTrans" cxnId="{881314B3-1F67-453E-969C-69A2D0670147}">
      <dgm:prSet/>
      <dgm:spPr/>
      <dgm:t>
        <a:bodyPr/>
        <a:lstStyle/>
        <a:p>
          <a:endParaRPr lang="pl-PL" sz="2100">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3" custScaleX="153341" custLinFactNeighborX="27171" custLinFactNeighborY="-131">
        <dgm:presLayoutVars>
          <dgm:bulletEnabled val="1"/>
        </dgm:presLayoutVars>
      </dgm:prSet>
      <dgm:spPr/>
    </dgm:pt>
    <dgm:pt modelId="{CCE3EBC2-C8E7-4C2E-91C0-9DA33A006D96}" type="pres">
      <dgm:prSet presAssocID="{EF8720EB-C1AB-484B-BA55-EBAB54D29801}" presName="rect1" presStyleLbl="ln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3" custScaleX="153341">
        <dgm:presLayoutVars>
          <dgm:bulletEnabled val="1"/>
        </dgm:presLayoutVars>
      </dgm:prSet>
      <dgm:spPr/>
    </dgm:pt>
    <dgm:pt modelId="{647C7C7D-9520-4D9F-96A9-866EAFE60D9C}" type="pres">
      <dgm:prSet presAssocID="{8747A1C0-768A-40E3-A6CD-17FEC9858E5A}" presName="rect1" presStyleLbl="lnNode1" presStyleIdx="1" presStyleCnt="3" custLinFactNeighborX="61042" custLinFactNeighborY="355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070AA5-931F-44C3-AD34-B00D253FC459}" type="pres">
      <dgm:prSet presAssocID="{2AB64A66-E76D-4233-AD81-60225A06A650}" presName="sibTrans" presStyleCnt="0"/>
      <dgm:spPr/>
    </dgm:pt>
    <dgm:pt modelId="{66A7DA95-5D6A-4D2E-8E36-CDEB715DD311}" type="pres">
      <dgm:prSet presAssocID="{8C3F6A93-EBFA-46A6-8E7B-D0FF8218C8B5}" presName="comp" presStyleCnt="0"/>
      <dgm:spPr/>
    </dgm:pt>
    <dgm:pt modelId="{5621F981-8FAC-4780-9ABB-6266AF11B34F}" type="pres">
      <dgm:prSet presAssocID="{8C3F6A93-EBFA-46A6-8E7B-D0FF8218C8B5}" presName="rect2" presStyleLbl="node1" presStyleIdx="2" presStyleCnt="3" custScaleX="153341" custLinFactNeighborX="27332" custLinFactNeighborY="131">
        <dgm:presLayoutVars>
          <dgm:bulletEnabled val="1"/>
        </dgm:presLayoutVars>
      </dgm:prSet>
      <dgm:spPr/>
    </dgm:pt>
    <dgm:pt modelId="{4224A141-4846-4BBD-A801-9165C31A1A02}" type="pres">
      <dgm:prSet presAssocID="{8C3F6A93-EBFA-46A6-8E7B-D0FF8218C8B5}" presName="rect1" presStyleLbl="ln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3E92413-15D8-4432-8F60-91E6CCD8F8C8}" type="presOf" srcId="{8C3F6A93-EBFA-46A6-8E7B-D0FF8218C8B5}" destId="{5621F981-8FAC-4780-9ABB-6266AF11B34F}" srcOrd="0" destOrd="0" presId="urn:microsoft.com/office/officeart/2008/layout/AlternatingPictureBlocks"/>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881314B3-1F67-453E-969C-69A2D0670147}" srcId="{7A9C68A1-9DF5-489F-A10D-4BC87CC05FCC}" destId="{8C3F6A93-EBFA-46A6-8E7B-D0FF8218C8B5}" srcOrd="2" destOrd="0" parTransId="{F18471AF-75EC-4BD5-B25F-8A99B5C9C8FD}" sibTransId="{9A61C096-417C-426B-821B-9309760FFA14}"/>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 modelId="{FCE67B0B-88E3-47C1-A931-1D53B3B15D4A}" type="presParOf" srcId="{CA4FA2A7-027F-4127-BF2A-F1B95EE183E8}" destId="{52070AA5-931F-44C3-AD34-B00D253FC459}" srcOrd="3" destOrd="0" presId="urn:microsoft.com/office/officeart/2008/layout/AlternatingPictureBlocks"/>
    <dgm:cxn modelId="{5EEFFC94-B2C3-419F-BD7E-F8B4824E4C8B}" type="presParOf" srcId="{CA4FA2A7-027F-4127-BF2A-F1B95EE183E8}" destId="{66A7DA95-5D6A-4D2E-8E36-CDEB715DD311}" srcOrd="4" destOrd="0" presId="urn:microsoft.com/office/officeart/2008/layout/AlternatingPictureBlocks"/>
    <dgm:cxn modelId="{4176E8C6-CE01-4AB0-9B42-FA7E23C260C4}" type="presParOf" srcId="{66A7DA95-5D6A-4D2E-8E36-CDEB715DD311}" destId="{5621F981-8FAC-4780-9ABB-6266AF11B34F}" srcOrd="0" destOrd="0" presId="urn:microsoft.com/office/officeart/2008/layout/AlternatingPictureBlocks"/>
    <dgm:cxn modelId="{56F282A0-C2F3-419D-91A1-FCAB09C85BE2}" type="presParOf" srcId="{66A7DA95-5D6A-4D2E-8E36-CDEB715DD311}" destId="{4224A141-4846-4BBD-A801-9165C31A1A02}" srcOrd="1" destOrd="0" presId="urn:microsoft.com/office/officeart/2008/layout/AlternatingPictureBlock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A9C68A1-9DF5-489F-A10D-4BC87CC05FCC}"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pl-PL"/>
        </a:p>
      </dgm:t>
    </dgm:pt>
    <dgm:pt modelId="{EF8720EB-C1AB-484B-BA55-EBAB54D29801}">
      <dgm:prSet custT="1"/>
      <dgm:spPr>
        <a:solidFill>
          <a:srgbClr val="8BC540">
            <a:alpha val="40000"/>
          </a:srgbClr>
        </a:solidFill>
      </dgm:spPr>
      <dgm:t>
        <a:bodyPr/>
        <a:lstStyle/>
        <a:p>
          <a:pPr algn="ctr"/>
          <a:r>
            <a:rPr lang="en-US" sz="1600" b="1" i="0" dirty="0">
              <a:solidFill>
                <a:srgbClr val="231F20"/>
              </a:solidFill>
              <a:latin typeface="Calibri" panose="020F0502020204030204" pitchFamily="34" charset="0"/>
              <a:ea typeface="Calibri" panose="020F0502020204030204" pitchFamily="34" charset="0"/>
              <a:cs typeface="Vrinda" panose="020B0502040204020203" pitchFamily="34" charset="0"/>
            </a:rPr>
            <a:t>Bei der Fruchtfolge ist es wichtig, den Grundsatz zu befolgen, nach mehreren Jahren des Anbaus von einjährigen Pflanzen bodenstrukturverbessernde Pflanzen anzubauen.</a:t>
          </a:r>
          <a:endParaRPr lang="pl-PL" sz="1600" b="1" i="0" dirty="0">
            <a:solidFill>
              <a:srgbClr val="231F20"/>
            </a:solidFill>
            <a:latin typeface="Calibri" panose="020F0502020204030204" pitchFamily="34" charset="0"/>
            <a:ea typeface="Calibri" panose="020F0502020204030204" pitchFamily="34" charset="0"/>
            <a:cs typeface="Vrinda" panose="020B0502040204020203" pitchFamily="34" charset="0"/>
          </a:endParaRPr>
        </a:p>
      </dgm:t>
    </dgm:pt>
    <dgm:pt modelId="{7725C514-641F-40A6-B7B1-59C5446AB688}" type="parTrans" cxnId="{4DFFF38C-B34D-4112-B8D8-75EC282F64B2}">
      <dgm:prSet/>
      <dgm:spPr/>
      <dgm:t>
        <a:bodyPr/>
        <a:lstStyle/>
        <a:p>
          <a:endParaRPr lang="pl-PL" sz="1600" i="1">
            <a:solidFill>
              <a:srgbClr val="231F20"/>
            </a:solidFill>
          </a:endParaRPr>
        </a:p>
      </dgm:t>
    </dgm:pt>
    <dgm:pt modelId="{67275D6E-5F95-420F-9DFD-D63641A460AF}" type="sibTrans" cxnId="{4DFFF38C-B34D-4112-B8D8-75EC282F64B2}">
      <dgm:prSet/>
      <dgm:spPr/>
      <dgm:t>
        <a:bodyPr/>
        <a:lstStyle/>
        <a:p>
          <a:endParaRPr lang="pl-PL" sz="1600" i="1">
            <a:solidFill>
              <a:srgbClr val="231F20"/>
            </a:solidFill>
          </a:endParaRPr>
        </a:p>
      </dgm:t>
    </dgm:pt>
    <dgm:pt modelId="{941F833E-C8D7-4CA5-BCEE-A1A3E376AE25}" type="pres">
      <dgm:prSet presAssocID="{7A9C68A1-9DF5-489F-A10D-4BC87CC05FCC}" presName="Name0" presStyleCnt="0">
        <dgm:presLayoutVars>
          <dgm:dir/>
          <dgm:resizeHandles val="exact"/>
        </dgm:presLayoutVars>
      </dgm:prSet>
      <dgm:spPr/>
    </dgm:pt>
    <dgm:pt modelId="{2FE463CC-A845-4C5D-A609-8EBCFD2D708C}" type="pres">
      <dgm:prSet presAssocID="{EF8720EB-C1AB-484B-BA55-EBAB54D29801}" presName="composite" presStyleCnt="0"/>
      <dgm:spPr/>
    </dgm:pt>
    <dgm:pt modelId="{3C43B581-41AC-4F18-B25B-AB6089A935C2}" type="pres">
      <dgm:prSet presAssocID="{EF8720EB-C1AB-484B-BA55-EBAB54D29801}" presName="rect1" presStyleLbl="trAlignAcc1" presStyleIdx="0" presStyleCnt="1" custScaleX="451092" custLinFactNeighborX="9963" custLinFactNeighborY="-39574">
        <dgm:presLayoutVars>
          <dgm:bulletEnabled val="1"/>
        </dgm:presLayoutVars>
      </dgm:prSet>
      <dgm:spPr/>
    </dgm:pt>
    <dgm:pt modelId="{BB8FA752-E465-409F-9927-217BE7235794}" type="pres">
      <dgm:prSet presAssocID="{EF8720EB-C1AB-484B-BA55-EBAB54D29801}" presName="rect2" presStyleLbl="fgImgPlace1" presStyleIdx="0" presStyleCnt="1" custLinFactX="-400000" custLinFactNeighborX="-402503" custLinFactNeighborY="-29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dgm:spPr>
    </dgm:pt>
  </dgm:ptLst>
  <dgm:cxnLst>
    <dgm:cxn modelId="{4DFFF38C-B34D-4112-B8D8-75EC282F64B2}" srcId="{7A9C68A1-9DF5-489F-A10D-4BC87CC05FCC}" destId="{EF8720EB-C1AB-484B-BA55-EBAB54D29801}" srcOrd="0" destOrd="0" parTransId="{7725C514-641F-40A6-B7B1-59C5446AB688}" sibTransId="{67275D6E-5F95-420F-9DFD-D63641A460AF}"/>
    <dgm:cxn modelId="{A5B47D99-E032-40AF-81AD-D23055B8F4A5}" type="presOf" srcId="{EF8720EB-C1AB-484B-BA55-EBAB54D29801}" destId="{3C43B581-41AC-4F18-B25B-AB6089A935C2}" srcOrd="0" destOrd="0" presId="urn:microsoft.com/office/officeart/2008/layout/PictureStrips"/>
    <dgm:cxn modelId="{25B15DA1-2C97-4C1B-AA7E-8AEFC3320B4D}" type="presOf" srcId="{7A9C68A1-9DF5-489F-A10D-4BC87CC05FCC}" destId="{941F833E-C8D7-4CA5-BCEE-A1A3E376AE25}" srcOrd="0" destOrd="0" presId="urn:microsoft.com/office/officeart/2008/layout/PictureStrips"/>
    <dgm:cxn modelId="{AD73FEA4-312B-465E-B771-E8C843E7A920}" type="presParOf" srcId="{941F833E-C8D7-4CA5-BCEE-A1A3E376AE25}" destId="{2FE463CC-A845-4C5D-A609-8EBCFD2D708C}" srcOrd="0" destOrd="0" presId="urn:microsoft.com/office/officeart/2008/layout/PictureStrips"/>
    <dgm:cxn modelId="{C6B35374-8AD4-45DA-9C4E-D7E61EFC0364}" type="presParOf" srcId="{2FE463CC-A845-4C5D-A609-8EBCFD2D708C}" destId="{3C43B581-41AC-4F18-B25B-AB6089A935C2}" srcOrd="0" destOrd="0" presId="urn:microsoft.com/office/officeart/2008/layout/PictureStrips"/>
    <dgm:cxn modelId="{1BD84C2D-2520-4447-BC30-9AD451831A2C}" type="presParOf" srcId="{2FE463CC-A845-4C5D-A609-8EBCFD2D708C}" destId="{BB8FA752-E465-409F-9927-217BE7235794}"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1811E48-3497-471D-985E-749E02B589E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pl-PL"/>
        </a:p>
      </dgm:t>
    </dgm:pt>
    <dgm:pt modelId="{011E5FDD-FE7E-4480-A1A5-5D3FDBC4296B}">
      <dgm:prSet phldrT="[Tekst]" custT="1"/>
      <dgm:spPr>
        <a:solidFill>
          <a:srgbClr val="8BC540"/>
        </a:solidFill>
        <a:ln>
          <a:solidFill>
            <a:srgbClr val="8BC540"/>
          </a:solidFill>
        </a:ln>
      </dgm:spPr>
      <dgm:t>
        <a:bodyPr/>
        <a:lstStyle/>
        <a:p>
          <a:pPr>
            <a:buNone/>
          </a:pPr>
          <a:r>
            <a:rPr lang="pl-PL" sz="2400" b="1" dirty="0" err="1">
              <a:solidFill>
                <a:srgbClr val="231F20"/>
              </a:solidFill>
            </a:rPr>
            <a:t>Bruchkappeneffekt</a:t>
          </a:r>
          <a:endParaRPr lang="pl-PL" sz="2400" b="1" dirty="0">
            <a:solidFill>
              <a:srgbClr val="231F20"/>
            </a:solidFill>
          </a:endParaRPr>
        </a:p>
      </dgm:t>
    </dgm:pt>
    <dgm:pt modelId="{2EA11436-D47F-4908-881D-6C156D591E00}" type="parTrans" cxnId="{2542FF86-DB26-4164-BE34-580EABD39C6F}">
      <dgm:prSet/>
      <dgm:spPr/>
      <dgm:t>
        <a:bodyPr/>
        <a:lstStyle/>
        <a:p>
          <a:endParaRPr lang="pl-PL" sz="2400" b="1">
            <a:solidFill>
              <a:srgbClr val="231F20"/>
            </a:solidFill>
          </a:endParaRPr>
        </a:p>
      </dgm:t>
    </dgm:pt>
    <dgm:pt modelId="{AAD61199-FE90-4014-8C21-207FAB65A747}" type="sibTrans" cxnId="{2542FF86-DB26-4164-BE34-580EABD39C6F}">
      <dgm:prSet/>
      <dgm:spPr/>
      <dgm:t>
        <a:bodyPr/>
        <a:lstStyle/>
        <a:p>
          <a:endParaRPr lang="pl-PL" sz="2400" b="1">
            <a:solidFill>
              <a:srgbClr val="231F20"/>
            </a:solidFill>
          </a:endParaRPr>
        </a:p>
      </dgm:t>
    </dgm:pt>
    <dgm:pt modelId="{9E312746-FEB6-4BC9-B98A-3FBCB9916FDB}">
      <dgm:prSet phldrT="[Tekst]" custT="1"/>
      <dgm:spPr>
        <a:solidFill>
          <a:srgbClr val="8BC540"/>
        </a:solidFill>
      </dgm:spPr>
      <dgm:t>
        <a:bodyPr/>
        <a:lstStyle/>
        <a:p>
          <a:pPr>
            <a:buNone/>
          </a:pPr>
          <a:r>
            <a:rPr lang="pl-PL" sz="2400" b="1" dirty="0" err="1">
              <a:solidFill>
                <a:srgbClr val="231F20"/>
              </a:solidFill>
            </a:rPr>
            <a:t>Allelopathische Wirkungen</a:t>
          </a:r>
          <a:endParaRPr lang="pl-PL" sz="2400" b="1" dirty="0">
            <a:solidFill>
              <a:srgbClr val="231F20"/>
            </a:solidFill>
          </a:endParaRPr>
        </a:p>
      </dgm:t>
    </dgm:pt>
    <dgm:pt modelId="{43B82948-19AE-4B84-AFA4-4A17592EEABB}" type="parTrans" cxnId="{712BC9AC-79E7-4FA9-8943-4D7D4A0937EE}">
      <dgm:prSet/>
      <dgm:spPr/>
      <dgm:t>
        <a:bodyPr/>
        <a:lstStyle/>
        <a:p>
          <a:endParaRPr lang="pl-PL" sz="2400" b="1">
            <a:solidFill>
              <a:srgbClr val="231F20"/>
            </a:solidFill>
          </a:endParaRPr>
        </a:p>
      </dgm:t>
    </dgm:pt>
    <dgm:pt modelId="{A037359D-9650-4297-B731-3EA3784476C0}" type="sibTrans" cxnId="{712BC9AC-79E7-4FA9-8943-4D7D4A0937EE}">
      <dgm:prSet/>
      <dgm:spPr/>
      <dgm:t>
        <a:bodyPr/>
        <a:lstStyle/>
        <a:p>
          <a:endParaRPr lang="pl-PL" sz="2400" b="1">
            <a:solidFill>
              <a:srgbClr val="231F20"/>
            </a:solidFill>
          </a:endParaRPr>
        </a:p>
      </dgm:t>
    </dgm:pt>
    <dgm:pt modelId="{C2184696-DDBB-434D-831A-43F0BA26F95A}">
      <dgm:prSet phldrT="[Tekst]" custT="1"/>
      <dgm:spPr>
        <a:solidFill>
          <a:srgbClr val="8BC540"/>
        </a:solidFill>
      </dgm:spPr>
      <dgm:t>
        <a:bodyPr/>
        <a:lstStyle/>
        <a:p>
          <a:r>
            <a:rPr lang="pl-PL" sz="2400" b="1" dirty="0" err="1">
              <a:solidFill>
                <a:srgbClr val="231F20"/>
              </a:solidFill>
            </a:rPr>
            <a:t>Wirt-Pathogen-Beziehungen</a:t>
          </a:r>
          <a:endParaRPr lang="pl-PL" sz="2400" b="1" dirty="0">
            <a:solidFill>
              <a:srgbClr val="231F20"/>
            </a:solidFill>
          </a:endParaRPr>
        </a:p>
      </dgm:t>
    </dgm:pt>
    <dgm:pt modelId="{E222EF43-B1C1-4B24-BC8A-4236565D0584}" type="parTrans" cxnId="{7171ABEA-522A-463F-9438-AA5B3747E7F8}">
      <dgm:prSet/>
      <dgm:spPr/>
      <dgm:t>
        <a:bodyPr/>
        <a:lstStyle/>
        <a:p>
          <a:endParaRPr lang="pl-PL" sz="2400" b="1">
            <a:solidFill>
              <a:srgbClr val="231F20"/>
            </a:solidFill>
          </a:endParaRPr>
        </a:p>
      </dgm:t>
    </dgm:pt>
    <dgm:pt modelId="{2BB53B3F-1E33-4BC7-9314-BCF1486736E6}" type="sibTrans" cxnId="{7171ABEA-522A-463F-9438-AA5B3747E7F8}">
      <dgm:prSet/>
      <dgm:spPr/>
      <dgm:t>
        <a:bodyPr/>
        <a:lstStyle/>
        <a:p>
          <a:endParaRPr lang="pl-PL" sz="2400" b="1">
            <a:solidFill>
              <a:srgbClr val="231F20"/>
            </a:solidFill>
          </a:endParaRPr>
        </a:p>
      </dgm:t>
    </dgm:pt>
    <dgm:pt modelId="{CEEA4619-68D4-4B72-82AC-35823940A417}">
      <dgm:prSet phldrT="[Tekst]" custT="1"/>
      <dgm:spPr>
        <a:solidFill>
          <a:srgbClr val="8BC540"/>
        </a:solidFill>
      </dgm:spPr>
      <dgm:t>
        <a:bodyPr/>
        <a:lstStyle/>
        <a:p>
          <a:r>
            <a:rPr lang="pl-PL" sz="2400" b="1" dirty="0">
              <a:solidFill>
                <a:srgbClr val="231F20"/>
              </a:solidFill>
            </a:rPr>
            <a:t>Rückstandsmanagement</a:t>
          </a:r>
        </a:p>
      </dgm:t>
    </dgm:pt>
    <dgm:pt modelId="{8742278B-DF50-418D-A2A8-F6F3CD4152F8}" type="parTrans" cxnId="{32C0E81F-0305-44AF-A8FF-8FE026D57199}">
      <dgm:prSet/>
      <dgm:spPr/>
      <dgm:t>
        <a:bodyPr/>
        <a:lstStyle/>
        <a:p>
          <a:endParaRPr lang="pl-PL" b="1">
            <a:solidFill>
              <a:srgbClr val="231F20"/>
            </a:solidFill>
          </a:endParaRPr>
        </a:p>
      </dgm:t>
    </dgm:pt>
    <dgm:pt modelId="{9F2A9D20-CB61-4F42-A05E-B7DF9AFB1DF4}" type="sibTrans" cxnId="{32C0E81F-0305-44AF-A8FF-8FE026D57199}">
      <dgm:prSet/>
      <dgm:spPr/>
      <dgm:t>
        <a:bodyPr/>
        <a:lstStyle/>
        <a:p>
          <a:endParaRPr lang="pl-PL" b="1">
            <a:solidFill>
              <a:srgbClr val="231F20"/>
            </a:solidFill>
          </a:endParaRPr>
        </a:p>
      </dgm:t>
    </dgm:pt>
    <dgm:pt modelId="{2AF3B835-F3DB-49EF-B8D6-A98BB1B90C48}">
      <dgm:prSet phldrT="[Tekst]" custT="1"/>
      <dgm:spPr>
        <a:solidFill>
          <a:srgbClr val="8BC540"/>
        </a:solidFill>
      </dgm:spPr>
      <dgm:t>
        <a:bodyPr/>
        <a:lstStyle/>
        <a:p>
          <a:pPr>
            <a:buNone/>
          </a:pPr>
          <a:r>
            <a:rPr lang="pl-PL" sz="2400" b="1" dirty="0" err="1">
              <a:solidFill>
                <a:srgbClr val="231F20"/>
              </a:solidFill>
            </a:rPr>
            <a:t>Abwechslungsreiche Rotationen</a:t>
          </a:r>
          <a:endParaRPr lang="pl-PL" sz="2400" b="1" dirty="0">
            <a:solidFill>
              <a:srgbClr val="231F20"/>
            </a:solidFill>
          </a:endParaRPr>
        </a:p>
      </dgm:t>
    </dgm:pt>
    <dgm:pt modelId="{3EAC6916-1BFA-4A5F-88EA-DE021DBC5C02}" type="parTrans" cxnId="{A9507B44-929D-47A4-90A9-04FD305B89B5}">
      <dgm:prSet/>
      <dgm:spPr/>
      <dgm:t>
        <a:bodyPr/>
        <a:lstStyle/>
        <a:p>
          <a:endParaRPr lang="pl-PL" b="1">
            <a:solidFill>
              <a:srgbClr val="231F20"/>
            </a:solidFill>
          </a:endParaRPr>
        </a:p>
      </dgm:t>
    </dgm:pt>
    <dgm:pt modelId="{CF026476-539F-4723-848D-BD05DF86D521}" type="sibTrans" cxnId="{A9507B44-929D-47A4-90A9-04FD305B89B5}">
      <dgm:prSet/>
      <dgm:spPr/>
      <dgm:t>
        <a:bodyPr/>
        <a:lstStyle/>
        <a:p>
          <a:endParaRPr lang="pl-PL" b="1">
            <a:solidFill>
              <a:srgbClr val="231F20"/>
            </a:solidFill>
          </a:endParaRPr>
        </a:p>
      </dgm:t>
    </dgm:pt>
    <dgm:pt modelId="{C072798C-6C89-4E67-BEF0-6232CC05F10D}">
      <dgm:prSet phldrT="[Tekst]" custT="1"/>
      <dgm:spPr>
        <a:solidFill>
          <a:srgbClr val="8BC540"/>
        </a:solidFill>
      </dgm:spPr>
      <dgm:t>
        <a:bodyPr/>
        <a:lstStyle/>
        <a:p>
          <a:r>
            <a:rPr lang="pl-PL" sz="2400" b="1" dirty="0">
              <a:solidFill>
                <a:srgbClr val="231F20"/>
              </a:solidFill>
            </a:rPr>
            <a:t>Krankheitsresistente Sorten</a:t>
          </a:r>
        </a:p>
      </dgm:t>
    </dgm:pt>
    <dgm:pt modelId="{2AE8B1F2-CF3D-46DF-A34C-1592AADC52FC}" type="parTrans" cxnId="{30994FCA-FA6E-47BA-B5E6-12825888CAE8}">
      <dgm:prSet/>
      <dgm:spPr/>
      <dgm:t>
        <a:bodyPr/>
        <a:lstStyle/>
        <a:p>
          <a:endParaRPr lang="pl-PL" b="1">
            <a:solidFill>
              <a:srgbClr val="231F20"/>
            </a:solidFill>
          </a:endParaRPr>
        </a:p>
      </dgm:t>
    </dgm:pt>
    <dgm:pt modelId="{BC9A4D34-A70B-422A-800C-CD8410556FA4}" type="sibTrans" cxnId="{30994FCA-FA6E-47BA-B5E6-12825888CAE8}">
      <dgm:prSet/>
      <dgm:spPr/>
      <dgm:t>
        <a:bodyPr/>
        <a:lstStyle/>
        <a:p>
          <a:endParaRPr lang="pl-PL" b="1">
            <a:solidFill>
              <a:srgbClr val="231F20"/>
            </a:solidFill>
          </a:endParaRPr>
        </a:p>
      </dgm:t>
    </dgm:pt>
    <dgm:pt modelId="{2FD1629C-60AB-4406-916C-19F8DE0B4D4C}">
      <dgm:prSet phldrT="[Tekst]" custT="1"/>
      <dgm:spPr>
        <a:solidFill>
          <a:srgbClr val="8BC540"/>
        </a:solidFill>
      </dgm:spPr>
      <dgm:t>
        <a:bodyPr/>
        <a:lstStyle/>
        <a:p>
          <a:r>
            <a:rPr lang="en-US" sz="2400" b="1" dirty="0">
              <a:solidFill>
                <a:srgbClr val="231F20"/>
              </a:solidFill>
            </a:rPr>
            <a:t>Deckfrüchte</a:t>
          </a:r>
          <a:endParaRPr lang="pl-PL" sz="2400" b="1" dirty="0">
            <a:solidFill>
              <a:srgbClr val="231F20"/>
            </a:solidFill>
          </a:endParaRPr>
        </a:p>
      </dgm:t>
    </dgm:pt>
    <dgm:pt modelId="{3B0A1234-CA80-4016-9576-41015F7398CC}" type="parTrans" cxnId="{BBE92043-8A41-4E9F-B5E8-DC369C0DF6D1}">
      <dgm:prSet/>
      <dgm:spPr/>
      <dgm:t>
        <a:bodyPr/>
        <a:lstStyle/>
        <a:p>
          <a:endParaRPr lang="pl-PL" b="1">
            <a:solidFill>
              <a:srgbClr val="231F20"/>
            </a:solidFill>
          </a:endParaRPr>
        </a:p>
      </dgm:t>
    </dgm:pt>
    <dgm:pt modelId="{E1C9D9FE-6163-43A8-9C7A-807A10E03D6D}" type="sibTrans" cxnId="{BBE92043-8A41-4E9F-B5E8-DC369C0DF6D1}">
      <dgm:prSet/>
      <dgm:spPr/>
      <dgm:t>
        <a:bodyPr/>
        <a:lstStyle/>
        <a:p>
          <a:endParaRPr lang="pl-PL" b="1">
            <a:solidFill>
              <a:srgbClr val="231F20"/>
            </a:solidFill>
          </a:endParaRPr>
        </a:p>
      </dgm:t>
    </dgm:pt>
    <dgm:pt modelId="{BEBDBCFD-E387-47E3-811F-11DFCF7C7C40}" type="pres">
      <dgm:prSet presAssocID="{11811E48-3497-471D-985E-749E02B589E2}" presName="Name0" presStyleCnt="0">
        <dgm:presLayoutVars>
          <dgm:chMax val="7"/>
          <dgm:chPref val="7"/>
          <dgm:dir/>
        </dgm:presLayoutVars>
      </dgm:prSet>
      <dgm:spPr/>
    </dgm:pt>
    <dgm:pt modelId="{6D3BE826-489F-42C6-955E-26D915C53079}" type="pres">
      <dgm:prSet presAssocID="{11811E48-3497-471D-985E-749E02B589E2}" presName="Name1" presStyleCnt="0"/>
      <dgm:spPr/>
    </dgm:pt>
    <dgm:pt modelId="{48B11CAC-3C26-45D6-A8DE-BCF90CEA52F0}" type="pres">
      <dgm:prSet presAssocID="{11811E48-3497-471D-985E-749E02B589E2}" presName="cycle" presStyleCnt="0"/>
      <dgm:spPr/>
    </dgm:pt>
    <dgm:pt modelId="{135645F7-B659-4E68-8240-A008D5C0D9A3}" type="pres">
      <dgm:prSet presAssocID="{11811E48-3497-471D-985E-749E02B589E2}" presName="srcNode" presStyleLbl="node1" presStyleIdx="0" presStyleCnt="7"/>
      <dgm:spPr/>
    </dgm:pt>
    <dgm:pt modelId="{0B620FEA-41E0-4420-94FE-50D54A3E9895}" type="pres">
      <dgm:prSet presAssocID="{11811E48-3497-471D-985E-749E02B589E2}" presName="conn" presStyleLbl="parChTrans1D2" presStyleIdx="0" presStyleCnt="1"/>
      <dgm:spPr/>
    </dgm:pt>
    <dgm:pt modelId="{E8224EDB-4E7D-4E9F-AC2A-3F25B09880B6}" type="pres">
      <dgm:prSet presAssocID="{11811E48-3497-471D-985E-749E02B589E2}" presName="extraNode" presStyleLbl="node1" presStyleIdx="0" presStyleCnt="7"/>
      <dgm:spPr/>
    </dgm:pt>
    <dgm:pt modelId="{9A4911BE-9433-4D4D-BAEC-C2738723D839}" type="pres">
      <dgm:prSet presAssocID="{11811E48-3497-471D-985E-749E02B589E2}" presName="dstNode" presStyleLbl="node1" presStyleIdx="0" presStyleCnt="7"/>
      <dgm:spPr/>
    </dgm:pt>
    <dgm:pt modelId="{CCBE7233-7B42-4D6D-8D1A-36BEC05A3023}" type="pres">
      <dgm:prSet presAssocID="{011E5FDD-FE7E-4480-A1A5-5D3FDBC4296B}" presName="text_1" presStyleLbl="node1" presStyleIdx="0" presStyleCnt="7">
        <dgm:presLayoutVars>
          <dgm:bulletEnabled val="1"/>
        </dgm:presLayoutVars>
      </dgm:prSet>
      <dgm:spPr/>
    </dgm:pt>
    <dgm:pt modelId="{C2F9AE8A-896B-4640-AD28-78911A8BB186}" type="pres">
      <dgm:prSet presAssocID="{011E5FDD-FE7E-4480-A1A5-5D3FDBC4296B}" presName="accent_1" presStyleCnt="0"/>
      <dgm:spPr/>
    </dgm:pt>
    <dgm:pt modelId="{E54F4875-363D-48FF-A2BF-805264C7D711}" type="pres">
      <dgm:prSet presAssocID="{011E5FDD-FE7E-4480-A1A5-5D3FDBC4296B}" presName="accentRepeatNode" presStyleLbl="solidFgAcc1" presStyleIdx="0" presStyleCnt="7"/>
      <dgm:spPr/>
    </dgm:pt>
    <dgm:pt modelId="{7302C3EB-C498-412B-BB1F-A66386AD47CC}" type="pres">
      <dgm:prSet presAssocID="{9E312746-FEB6-4BC9-B98A-3FBCB9916FDB}" presName="text_2" presStyleLbl="node1" presStyleIdx="1" presStyleCnt="7">
        <dgm:presLayoutVars>
          <dgm:bulletEnabled val="1"/>
        </dgm:presLayoutVars>
      </dgm:prSet>
      <dgm:spPr/>
    </dgm:pt>
    <dgm:pt modelId="{E80F46D9-A2C5-4A18-97EB-07EC51318DCB}" type="pres">
      <dgm:prSet presAssocID="{9E312746-FEB6-4BC9-B98A-3FBCB9916FDB}" presName="accent_2" presStyleCnt="0"/>
      <dgm:spPr/>
    </dgm:pt>
    <dgm:pt modelId="{E4961EAC-3BC1-4883-A3BE-4961BB93FB83}" type="pres">
      <dgm:prSet presAssocID="{9E312746-FEB6-4BC9-B98A-3FBCB9916FDB}" presName="accentRepeatNode" presStyleLbl="solidFgAcc1" presStyleIdx="1" presStyleCnt="7"/>
      <dgm:spPr/>
    </dgm:pt>
    <dgm:pt modelId="{513E9F92-21ED-4C31-894D-2C96980FB9CF}" type="pres">
      <dgm:prSet presAssocID="{C2184696-DDBB-434D-831A-43F0BA26F95A}" presName="text_3" presStyleLbl="node1" presStyleIdx="2" presStyleCnt="7">
        <dgm:presLayoutVars>
          <dgm:bulletEnabled val="1"/>
        </dgm:presLayoutVars>
      </dgm:prSet>
      <dgm:spPr/>
    </dgm:pt>
    <dgm:pt modelId="{05A6E7BD-F270-4D4A-A4ED-C1E6729E5555}" type="pres">
      <dgm:prSet presAssocID="{C2184696-DDBB-434D-831A-43F0BA26F95A}" presName="accent_3" presStyleCnt="0"/>
      <dgm:spPr/>
    </dgm:pt>
    <dgm:pt modelId="{F9857672-A0A6-4FD8-AA9B-16C29F16830F}" type="pres">
      <dgm:prSet presAssocID="{C2184696-DDBB-434D-831A-43F0BA26F95A}" presName="accentRepeatNode" presStyleLbl="solidFgAcc1" presStyleIdx="2" presStyleCnt="7"/>
      <dgm:spPr/>
    </dgm:pt>
    <dgm:pt modelId="{8E98400D-20B4-4ACE-A443-B7E8C7E9C2EF}" type="pres">
      <dgm:prSet presAssocID="{CEEA4619-68D4-4B72-82AC-35823940A417}" presName="text_4" presStyleLbl="node1" presStyleIdx="3" presStyleCnt="7">
        <dgm:presLayoutVars>
          <dgm:bulletEnabled val="1"/>
        </dgm:presLayoutVars>
      </dgm:prSet>
      <dgm:spPr/>
    </dgm:pt>
    <dgm:pt modelId="{B224ED17-741C-4A44-A8F5-F78FD8D4DFDB}" type="pres">
      <dgm:prSet presAssocID="{CEEA4619-68D4-4B72-82AC-35823940A417}" presName="accent_4" presStyleCnt="0"/>
      <dgm:spPr/>
    </dgm:pt>
    <dgm:pt modelId="{6210CA09-9E07-407D-8E26-2E71918329B6}" type="pres">
      <dgm:prSet presAssocID="{CEEA4619-68D4-4B72-82AC-35823940A417}" presName="accentRepeatNode" presStyleLbl="solidFgAcc1" presStyleIdx="3" presStyleCnt="7"/>
      <dgm:spPr/>
    </dgm:pt>
    <dgm:pt modelId="{EB809734-5336-4369-9EAD-7AC34CE815C9}" type="pres">
      <dgm:prSet presAssocID="{2AF3B835-F3DB-49EF-B8D6-A98BB1B90C48}" presName="text_5" presStyleLbl="node1" presStyleIdx="4" presStyleCnt="7">
        <dgm:presLayoutVars>
          <dgm:bulletEnabled val="1"/>
        </dgm:presLayoutVars>
      </dgm:prSet>
      <dgm:spPr/>
    </dgm:pt>
    <dgm:pt modelId="{F1239874-C5D7-4C4F-AB7B-440501591824}" type="pres">
      <dgm:prSet presAssocID="{2AF3B835-F3DB-49EF-B8D6-A98BB1B90C48}" presName="accent_5" presStyleCnt="0"/>
      <dgm:spPr/>
    </dgm:pt>
    <dgm:pt modelId="{902F04AB-1530-4519-83A3-C53DB0347DBC}" type="pres">
      <dgm:prSet presAssocID="{2AF3B835-F3DB-49EF-B8D6-A98BB1B90C48}" presName="accentRepeatNode" presStyleLbl="solidFgAcc1" presStyleIdx="4" presStyleCnt="7"/>
      <dgm:spPr/>
    </dgm:pt>
    <dgm:pt modelId="{84CE2BC5-1838-4C1A-8E6A-9D9AEFA11BE2}" type="pres">
      <dgm:prSet presAssocID="{C072798C-6C89-4E67-BEF0-6232CC05F10D}" presName="text_6" presStyleLbl="node1" presStyleIdx="5" presStyleCnt="7">
        <dgm:presLayoutVars>
          <dgm:bulletEnabled val="1"/>
        </dgm:presLayoutVars>
      </dgm:prSet>
      <dgm:spPr/>
    </dgm:pt>
    <dgm:pt modelId="{7A149DAD-DDDC-4566-A033-711FDB3B389B}" type="pres">
      <dgm:prSet presAssocID="{C072798C-6C89-4E67-BEF0-6232CC05F10D}" presName="accent_6" presStyleCnt="0"/>
      <dgm:spPr/>
    </dgm:pt>
    <dgm:pt modelId="{7340B9B6-E60C-4352-AA32-C57246E3D2DF}" type="pres">
      <dgm:prSet presAssocID="{C072798C-6C89-4E67-BEF0-6232CC05F10D}" presName="accentRepeatNode" presStyleLbl="solidFgAcc1" presStyleIdx="5" presStyleCnt="7"/>
      <dgm:spPr/>
    </dgm:pt>
    <dgm:pt modelId="{5CED3FDD-F8D3-42E2-8955-7B1726E8E4E4}" type="pres">
      <dgm:prSet presAssocID="{2FD1629C-60AB-4406-916C-19F8DE0B4D4C}" presName="text_7" presStyleLbl="node1" presStyleIdx="6" presStyleCnt="7">
        <dgm:presLayoutVars>
          <dgm:bulletEnabled val="1"/>
        </dgm:presLayoutVars>
      </dgm:prSet>
      <dgm:spPr/>
    </dgm:pt>
    <dgm:pt modelId="{D15773BD-63A3-46E7-B7A9-0BF0428557CB}" type="pres">
      <dgm:prSet presAssocID="{2FD1629C-60AB-4406-916C-19F8DE0B4D4C}" presName="accent_7" presStyleCnt="0"/>
      <dgm:spPr/>
    </dgm:pt>
    <dgm:pt modelId="{1FDC3B7B-9125-485E-9D55-E3EBBB7D4C20}" type="pres">
      <dgm:prSet presAssocID="{2FD1629C-60AB-4406-916C-19F8DE0B4D4C}" presName="accentRepeatNode" presStyleLbl="solidFgAcc1" presStyleIdx="6" presStyleCnt="7"/>
      <dgm:spPr/>
    </dgm:pt>
  </dgm:ptLst>
  <dgm:cxnLst>
    <dgm:cxn modelId="{32C0E81F-0305-44AF-A8FF-8FE026D57199}" srcId="{11811E48-3497-471D-985E-749E02B589E2}" destId="{CEEA4619-68D4-4B72-82AC-35823940A417}" srcOrd="3" destOrd="0" parTransId="{8742278B-DF50-418D-A2A8-F6F3CD4152F8}" sibTransId="{9F2A9D20-CB61-4F42-A05E-B7DF9AFB1DF4}"/>
    <dgm:cxn modelId="{AF718732-E92D-4395-95E6-1A579F9F8EA4}" type="presOf" srcId="{CEEA4619-68D4-4B72-82AC-35823940A417}" destId="{8E98400D-20B4-4ACE-A443-B7E8C7E9C2EF}" srcOrd="0" destOrd="0" presId="urn:microsoft.com/office/officeart/2008/layout/VerticalCurvedList"/>
    <dgm:cxn modelId="{66980C36-1448-46EE-BA68-8ED3ADD51423}" type="presOf" srcId="{C072798C-6C89-4E67-BEF0-6232CC05F10D}" destId="{84CE2BC5-1838-4C1A-8E6A-9D9AEFA11BE2}" srcOrd="0" destOrd="0" presId="urn:microsoft.com/office/officeart/2008/layout/VerticalCurvedList"/>
    <dgm:cxn modelId="{BBE92043-8A41-4E9F-B5E8-DC369C0DF6D1}" srcId="{11811E48-3497-471D-985E-749E02B589E2}" destId="{2FD1629C-60AB-4406-916C-19F8DE0B4D4C}" srcOrd="6" destOrd="0" parTransId="{3B0A1234-CA80-4016-9576-41015F7398CC}" sibTransId="{E1C9D9FE-6163-43A8-9C7A-807A10E03D6D}"/>
    <dgm:cxn modelId="{3EF98563-BAFF-4B42-87A1-8EB190430C3B}" type="presOf" srcId="{AAD61199-FE90-4014-8C21-207FAB65A747}" destId="{0B620FEA-41E0-4420-94FE-50D54A3E9895}" srcOrd="0" destOrd="0" presId="urn:microsoft.com/office/officeart/2008/layout/VerticalCurvedList"/>
    <dgm:cxn modelId="{A9507B44-929D-47A4-90A9-04FD305B89B5}" srcId="{11811E48-3497-471D-985E-749E02B589E2}" destId="{2AF3B835-F3DB-49EF-B8D6-A98BB1B90C48}" srcOrd="4" destOrd="0" parTransId="{3EAC6916-1BFA-4A5F-88EA-DE021DBC5C02}" sibTransId="{CF026476-539F-4723-848D-BD05DF86D521}"/>
    <dgm:cxn modelId="{5B3EDA48-2448-4417-8B1A-91D1976D61A4}" type="presOf" srcId="{C2184696-DDBB-434D-831A-43F0BA26F95A}" destId="{513E9F92-21ED-4C31-894D-2C96980FB9CF}" srcOrd="0" destOrd="0" presId="urn:microsoft.com/office/officeart/2008/layout/VerticalCurvedList"/>
    <dgm:cxn modelId="{B60BEE78-3DE2-47E6-A868-624EC4F34DC1}" type="presOf" srcId="{11811E48-3497-471D-985E-749E02B589E2}" destId="{BEBDBCFD-E387-47E3-811F-11DFCF7C7C40}" srcOrd="0" destOrd="0" presId="urn:microsoft.com/office/officeart/2008/layout/VerticalCurvedList"/>
    <dgm:cxn modelId="{2542FF86-DB26-4164-BE34-580EABD39C6F}" srcId="{11811E48-3497-471D-985E-749E02B589E2}" destId="{011E5FDD-FE7E-4480-A1A5-5D3FDBC4296B}" srcOrd="0" destOrd="0" parTransId="{2EA11436-D47F-4908-881D-6C156D591E00}" sibTransId="{AAD61199-FE90-4014-8C21-207FAB65A747}"/>
    <dgm:cxn modelId="{2CA54E8B-3256-410A-9192-85385016F574}" type="presOf" srcId="{2FD1629C-60AB-4406-916C-19F8DE0B4D4C}" destId="{5CED3FDD-F8D3-42E2-8955-7B1726E8E4E4}" srcOrd="0" destOrd="0" presId="urn:microsoft.com/office/officeart/2008/layout/VerticalCurvedList"/>
    <dgm:cxn modelId="{1AA1D591-C32A-4598-997A-17F08EA1654D}" type="presOf" srcId="{011E5FDD-FE7E-4480-A1A5-5D3FDBC4296B}" destId="{CCBE7233-7B42-4D6D-8D1A-36BEC05A3023}" srcOrd="0" destOrd="0" presId="urn:microsoft.com/office/officeart/2008/layout/VerticalCurvedList"/>
    <dgm:cxn modelId="{0CD3219C-07F9-48C1-81B1-059717AE2689}" type="presOf" srcId="{2AF3B835-F3DB-49EF-B8D6-A98BB1B90C48}" destId="{EB809734-5336-4369-9EAD-7AC34CE815C9}" srcOrd="0" destOrd="0" presId="urn:microsoft.com/office/officeart/2008/layout/VerticalCurvedList"/>
    <dgm:cxn modelId="{712BC9AC-79E7-4FA9-8943-4D7D4A0937EE}" srcId="{11811E48-3497-471D-985E-749E02B589E2}" destId="{9E312746-FEB6-4BC9-B98A-3FBCB9916FDB}" srcOrd="1" destOrd="0" parTransId="{43B82948-19AE-4B84-AFA4-4A17592EEABB}" sibTransId="{A037359D-9650-4297-B731-3EA3784476C0}"/>
    <dgm:cxn modelId="{30994FCA-FA6E-47BA-B5E6-12825888CAE8}" srcId="{11811E48-3497-471D-985E-749E02B589E2}" destId="{C072798C-6C89-4E67-BEF0-6232CC05F10D}" srcOrd="5" destOrd="0" parTransId="{2AE8B1F2-CF3D-46DF-A34C-1592AADC52FC}" sibTransId="{BC9A4D34-A70B-422A-800C-CD8410556FA4}"/>
    <dgm:cxn modelId="{7171ABEA-522A-463F-9438-AA5B3747E7F8}" srcId="{11811E48-3497-471D-985E-749E02B589E2}" destId="{C2184696-DDBB-434D-831A-43F0BA26F95A}" srcOrd="2" destOrd="0" parTransId="{E222EF43-B1C1-4B24-BC8A-4236565D0584}" sibTransId="{2BB53B3F-1E33-4BC7-9314-BCF1486736E6}"/>
    <dgm:cxn modelId="{1B8877FB-3071-4006-9765-5E17B28F147F}" type="presOf" srcId="{9E312746-FEB6-4BC9-B98A-3FBCB9916FDB}" destId="{7302C3EB-C498-412B-BB1F-A66386AD47CC}" srcOrd="0" destOrd="0" presId="urn:microsoft.com/office/officeart/2008/layout/VerticalCurvedList"/>
    <dgm:cxn modelId="{EBD65DDF-8EA9-4B69-945D-710842CD1AAD}" type="presParOf" srcId="{BEBDBCFD-E387-47E3-811F-11DFCF7C7C40}" destId="{6D3BE826-489F-42C6-955E-26D915C53079}" srcOrd="0" destOrd="0" presId="urn:microsoft.com/office/officeart/2008/layout/VerticalCurvedList"/>
    <dgm:cxn modelId="{6CA78A0E-619B-42EA-BAE4-A622B6799FAF}" type="presParOf" srcId="{6D3BE826-489F-42C6-955E-26D915C53079}" destId="{48B11CAC-3C26-45D6-A8DE-BCF90CEA52F0}" srcOrd="0" destOrd="0" presId="urn:microsoft.com/office/officeart/2008/layout/VerticalCurvedList"/>
    <dgm:cxn modelId="{19FCF5BA-D1D4-4A9B-ADC5-08078B259767}" type="presParOf" srcId="{48B11CAC-3C26-45D6-A8DE-BCF90CEA52F0}" destId="{135645F7-B659-4E68-8240-A008D5C0D9A3}" srcOrd="0" destOrd="0" presId="urn:microsoft.com/office/officeart/2008/layout/VerticalCurvedList"/>
    <dgm:cxn modelId="{211FE004-F381-409F-9DC6-217052C29A9B}" type="presParOf" srcId="{48B11CAC-3C26-45D6-A8DE-BCF90CEA52F0}" destId="{0B620FEA-41E0-4420-94FE-50D54A3E9895}" srcOrd="1" destOrd="0" presId="urn:microsoft.com/office/officeart/2008/layout/VerticalCurvedList"/>
    <dgm:cxn modelId="{3F7C12E5-E78F-42FB-96BA-A89CB93E8EA0}" type="presParOf" srcId="{48B11CAC-3C26-45D6-A8DE-BCF90CEA52F0}" destId="{E8224EDB-4E7D-4E9F-AC2A-3F25B09880B6}" srcOrd="2" destOrd="0" presId="urn:microsoft.com/office/officeart/2008/layout/VerticalCurvedList"/>
    <dgm:cxn modelId="{5916514A-440E-43A0-B442-3DBA19857131}" type="presParOf" srcId="{48B11CAC-3C26-45D6-A8DE-BCF90CEA52F0}" destId="{9A4911BE-9433-4D4D-BAEC-C2738723D839}" srcOrd="3" destOrd="0" presId="urn:microsoft.com/office/officeart/2008/layout/VerticalCurvedList"/>
    <dgm:cxn modelId="{97D2C389-EF3C-46E8-84BE-9E4913221A9C}" type="presParOf" srcId="{6D3BE826-489F-42C6-955E-26D915C53079}" destId="{CCBE7233-7B42-4D6D-8D1A-36BEC05A3023}" srcOrd="1" destOrd="0" presId="urn:microsoft.com/office/officeart/2008/layout/VerticalCurvedList"/>
    <dgm:cxn modelId="{7FBFCE20-4F9A-4175-970C-E9990B53616D}" type="presParOf" srcId="{6D3BE826-489F-42C6-955E-26D915C53079}" destId="{C2F9AE8A-896B-4640-AD28-78911A8BB186}" srcOrd="2" destOrd="0" presId="urn:microsoft.com/office/officeart/2008/layout/VerticalCurvedList"/>
    <dgm:cxn modelId="{BBB4C53C-0CF9-45B7-BBD4-065BBF17CE28}" type="presParOf" srcId="{C2F9AE8A-896B-4640-AD28-78911A8BB186}" destId="{E54F4875-363D-48FF-A2BF-805264C7D711}" srcOrd="0" destOrd="0" presId="urn:microsoft.com/office/officeart/2008/layout/VerticalCurvedList"/>
    <dgm:cxn modelId="{19AF57D2-0374-4F78-A73F-BAB8D66A49B5}" type="presParOf" srcId="{6D3BE826-489F-42C6-955E-26D915C53079}" destId="{7302C3EB-C498-412B-BB1F-A66386AD47CC}" srcOrd="3" destOrd="0" presId="urn:microsoft.com/office/officeart/2008/layout/VerticalCurvedList"/>
    <dgm:cxn modelId="{23F5330B-E39E-4D4A-865E-3D77FCC69CFA}" type="presParOf" srcId="{6D3BE826-489F-42C6-955E-26D915C53079}" destId="{E80F46D9-A2C5-4A18-97EB-07EC51318DCB}" srcOrd="4" destOrd="0" presId="urn:microsoft.com/office/officeart/2008/layout/VerticalCurvedList"/>
    <dgm:cxn modelId="{C985368D-7512-466C-BE15-48DF6610CBF6}" type="presParOf" srcId="{E80F46D9-A2C5-4A18-97EB-07EC51318DCB}" destId="{E4961EAC-3BC1-4883-A3BE-4961BB93FB83}" srcOrd="0" destOrd="0" presId="urn:microsoft.com/office/officeart/2008/layout/VerticalCurvedList"/>
    <dgm:cxn modelId="{33A4DF85-13E9-4DBF-9AD3-8DD57E7D5DAF}" type="presParOf" srcId="{6D3BE826-489F-42C6-955E-26D915C53079}" destId="{513E9F92-21ED-4C31-894D-2C96980FB9CF}" srcOrd="5" destOrd="0" presId="urn:microsoft.com/office/officeart/2008/layout/VerticalCurvedList"/>
    <dgm:cxn modelId="{DE31C8A0-FBBD-4460-AB23-7DD53EAEF27D}" type="presParOf" srcId="{6D3BE826-489F-42C6-955E-26D915C53079}" destId="{05A6E7BD-F270-4D4A-A4ED-C1E6729E5555}" srcOrd="6" destOrd="0" presId="urn:microsoft.com/office/officeart/2008/layout/VerticalCurvedList"/>
    <dgm:cxn modelId="{89077DFE-74B9-420A-B907-3E484801A6FA}" type="presParOf" srcId="{05A6E7BD-F270-4D4A-A4ED-C1E6729E5555}" destId="{F9857672-A0A6-4FD8-AA9B-16C29F16830F}" srcOrd="0" destOrd="0" presId="urn:microsoft.com/office/officeart/2008/layout/VerticalCurvedList"/>
    <dgm:cxn modelId="{D01CA360-1C59-4D86-A0DF-DA7D729C7513}" type="presParOf" srcId="{6D3BE826-489F-42C6-955E-26D915C53079}" destId="{8E98400D-20B4-4ACE-A443-B7E8C7E9C2EF}" srcOrd="7" destOrd="0" presId="urn:microsoft.com/office/officeart/2008/layout/VerticalCurvedList"/>
    <dgm:cxn modelId="{1DF79FC3-B32C-46DD-985D-3601F99022AD}" type="presParOf" srcId="{6D3BE826-489F-42C6-955E-26D915C53079}" destId="{B224ED17-741C-4A44-A8F5-F78FD8D4DFDB}" srcOrd="8" destOrd="0" presId="urn:microsoft.com/office/officeart/2008/layout/VerticalCurvedList"/>
    <dgm:cxn modelId="{B08F6431-CCC7-4FBD-AA6C-64801E1F9296}" type="presParOf" srcId="{B224ED17-741C-4A44-A8F5-F78FD8D4DFDB}" destId="{6210CA09-9E07-407D-8E26-2E71918329B6}" srcOrd="0" destOrd="0" presId="urn:microsoft.com/office/officeart/2008/layout/VerticalCurvedList"/>
    <dgm:cxn modelId="{6AE0F3B3-5C45-4B80-B899-B62ED94A0013}" type="presParOf" srcId="{6D3BE826-489F-42C6-955E-26D915C53079}" destId="{EB809734-5336-4369-9EAD-7AC34CE815C9}" srcOrd="9" destOrd="0" presId="urn:microsoft.com/office/officeart/2008/layout/VerticalCurvedList"/>
    <dgm:cxn modelId="{35B633FA-DB1F-4ACE-A39D-FBB75A473AB5}" type="presParOf" srcId="{6D3BE826-489F-42C6-955E-26D915C53079}" destId="{F1239874-C5D7-4C4F-AB7B-440501591824}" srcOrd="10" destOrd="0" presId="urn:microsoft.com/office/officeart/2008/layout/VerticalCurvedList"/>
    <dgm:cxn modelId="{330F4F27-5891-4548-A8B8-F32654896439}" type="presParOf" srcId="{F1239874-C5D7-4C4F-AB7B-440501591824}" destId="{902F04AB-1530-4519-83A3-C53DB0347DBC}" srcOrd="0" destOrd="0" presId="urn:microsoft.com/office/officeart/2008/layout/VerticalCurvedList"/>
    <dgm:cxn modelId="{A02FB0E9-CBC2-43EB-8C4C-78660563782A}" type="presParOf" srcId="{6D3BE826-489F-42C6-955E-26D915C53079}" destId="{84CE2BC5-1838-4C1A-8E6A-9D9AEFA11BE2}" srcOrd="11" destOrd="0" presId="urn:microsoft.com/office/officeart/2008/layout/VerticalCurvedList"/>
    <dgm:cxn modelId="{3E7C3E9F-75CA-4459-B623-F933C2863A73}" type="presParOf" srcId="{6D3BE826-489F-42C6-955E-26D915C53079}" destId="{7A149DAD-DDDC-4566-A033-711FDB3B389B}" srcOrd="12" destOrd="0" presId="urn:microsoft.com/office/officeart/2008/layout/VerticalCurvedList"/>
    <dgm:cxn modelId="{A642A5D7-F8B6-4C48-B71E-03B7064906F6}" type="presParOf" srcId="{7A149DAD-DDDC-4566-A033-711FDB3B389B}" destId="{7340B9B6-E60C-4352-AA32-C57246E3D2DF}" srcOrd="0" destOrd="0" presId="urn:microsoft.com/office/officeart/2008/layout/VerticalCurvedList"/>
    <dgm:cxn modelId="{03915819-42E5-47DA-A824-F32FFEBB7113}" type="presParOf" srcId="{6D3BE826-489F-42C6-955E-26D915C53079}" destId="{5CED3FDD-F8D3-42E2-8955-7B1726E8E4E4}" srcOrd="13" destOrd="0" presId="urn:microsoft.com/office/officeart/2008/layout/VerticalCurvedList"/>
    <dgm:cxn modelId="{FA7BB5C5-EF2C-4914-9B8D-8F288E616386}" type="presParOf" srcId="{6D3BE826-489F-42C6-955E-26D915C53079}" destId="{D15773BD-63A3-46E7-B7A9-0BF0428557CB}" srcOrd="14" destOrd="0" presId="urn:microsoft.com/office/officeart/2008/layout/VerticalCurvedList"/>
    <dgm:cxn modelId="{75558417-3C1E-4F6C-B5EA-AA694385DF92}" type="presParOf" srcId="{D15773BD-63A3-46E7-B7A9-0BF0428557CB}" destId="{1FDC3B7B-9125-485E-9D55-E3EBBB7D4C2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DF3F558-1F09-41FA-BDDE-CF4F3D2B186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772B7526-5C71-4B01-9D5C-B04F5CF0C41B}">
      <dgm:prSet custT="1"/>
      <dgm:spPr>
        <a:solidFill>
          <a:srgbClr val="9FDADF"/>
        </a:solidFill>
      </dgm:spPr>
      <dgm:t>
        <a:bodyPr/>
        <a:lstStyle/>
        <a:p>
          <a:r>
            <a:rPr lang="en-US" sz="2000" b="1" dirty="0">
              <a:solidFill>
                <a:srgbClr val="231F20"/>
              </a:solidFill>
            </a:rPr>
            <a:t>Agrarökologische Strategien für das </a:t>
          </a:r>
          <a:r>
            <a:rPr lang="pl-PL" sz="2000" b="1" dirty="0">
              <a:solidFill>
                <a:srgbClr val="231F20"/>
              </a:solidFill>
            </a:rPr>
            <a:t>Rückstandsmanagement</a:t>
          </a:r>
        </a:p>
      </dgm:t>
    </dgm:pt>
    <dgm:pt modelId="{D893FEB1-3B30-4E7C-A3B9-81E4861E26DF}" type="parTrans" cxnId="{9EF2EC10-5E9F-47EA-AB1E-94F228E45A3C}">
      <dgm:prSet/>
      <dgm:spPr/>
      <dgm:t>
        <a:bodyPr/>
        <a:lstStyle/>
        <a:p>
          <a:endParaRPr lang="pl-PL" sz="2000" b="0">
            <a:solidFill>
              <a:srgbClr val="231F20"/>
            </a:solidFill>
          </a:endParaRPr>
        </a:p>
      </dgm:t>
    </dgm:pt>
    <dgm:pt modelId="{414A085F-E716-4EA4-8F7B-25DC6B8AA18D}" type="sibTrans" cxnId="{9EF2EC10-5E9F-47EA-AB1E-94F228E45A3C}">
      <dgm:prSet/>
      <dgm:spPr/>
      <dgm:t>
        <a:bodyPr/>
        <a:lstStyle/>
        <a:p>
          <a:endParaRPr lang="pl-PL" sz="2000" b="0">
            <a:solidFill>
              <a:srgbClr val="231F20"/>
            </a:solidFill>
          </a:endParaRPr>
        </a:p>
      </dgm:t>
    </dgm:pt>
    <dgm:pt modelId="{67E7DF97-5EB2-42B6-9368-AA6F7703F80D}">
      <dgm:prSet custT="1"/>
      <dgm:spPr/>
      <dgm:t>
        <a:bodyPr/>
        <a:lstStyle/>
        <a:p>
          <a:r>
            <a:rPr lang="pl-PL" sz="2000" b="0" dirty="0" err="1">
              <a:solidFill>
                <a:srgbClr val="231F20"/>
              </a:solidFill>
            </a:rPr>
            <a:t>Die physische Entfernung von Rückständen </a:t>
          </a:r>
          <a:r>
            <a:rPr lang="pl-PL" sz="2000" b="0" dirty="0">
              <a:solidFill>
                <a:srgbClr val="231F20"/>
              </a:solidFill>
            </a:rPr>
            <a:t>(</a:t>
          </a:r>
          <a:r>
            <a:rPr lang="pl-PL" sz="2000" b="0" dirty="0" err="1">
              <a:solidFill>
                <a:srgbClr val="231F20"/>
              </a:solidFill>
            </a:rPr>
            <a:t>z. B. Pressen </a:t>
          </a:r>
          <a:r>
            <a:rPr lang="pl-PL" sz="2000" b="0" dirty="0">
              <a:solidFill>
                <a:srgbClr val="231F20"/>
              </a:solidFill>
            </a:rPr>
            <a:t>und </a:t>
          </a:r>
          <a:r>
            <a:rPr lang="pl-PL" sz="2000" b="0" dirty="0" err="1">
              <a:solidFill>
                <a:srgbClr val="231F20"/>
              </a:solidFill>
            </a:rPr>
            <a:t>Entfernen von </a:t>
          </a:r>
          <a:r>
            <a:rPr lang="pl-PL" sz="2000" b="0" dirty="0">
              <a:solidFill>
                <a:srgbClr val="231F20"/>
              </a:solidFill>
            </a:rPr>
            <a:t>Stroh) vom Feld </a:t>
          </a:r>
          <a:r>
            <a:rPr lang="pl-PL" sz="2000" b="0" dirty="0" err="1">
              <a:solidFill>
                <a:srgbClr val="231F20"/>
              </a:solidFill>
            </a:rPr>
            <a:t>kann dazu beitragen, </a:t>
          </a:r>
          <a:r>
            <a:rPr lang="pl-PL" sz="2000" b="0" dirty="0">
              <a:solidFill>
                <a:srgbClr val="231F20"/>
              </a:solidFill>
            </a:rPr>
            <a:t>die </a:t>
          </a:r>
          <a:r>
            <a:rPr lang="pl-PL" sz="2000" b="0" dirty="0" err="1">
              <a:solidFill>
                <a:srgbClr val="231F20"/>
              </a:solidFill>
            </a:rPr>
            <a:t>Menge </a:t>
          </a:r>
          <a:r>
            <a:rPr lang="pl-PL" sz="2000" b="0" dirty="0">
              <a:solidFill>
                <a:srgbClr val="231F20"/>
              </a:solidFill>
            </a:rPr>
            <a:t>des </a:t>
          </a:r>
          <a:r>
            <a:rPr lang="pl-PL" sz="2000" b="0" dirty="0" err="1">
              <a:solidFill>
                <a:srgbClr val="231F20"/>
              </a:solidFill>
            </a:rPr>
            <a:t>vorhandenen Inokulums zu verringern</a:t>
          </a:r>
          <a:r>
            <a:rPr lang="pl-PL" sz="2000" b="0" dirty="0">
              <a:solidFill>
                <a:srgbClr val="231F20"/>
              </a:solidFill>
            </a:rPr>
            <a:t>.</a:t>
          </a:r>
        </a:p>
      </dgm:t>
    </dgm:pt>
    <dgm:pt modelId="{1D4EA972-1330-4F8C-A50D-E38F20C4CDBE}" type="parTrans" cxnId="{555262B0-EC2D-4AAB-9981-58BC7FE8BB84}">
      <dgm:prSet/>
      <dgm:spPr/>
      <dgm:t>
        <a:bodyPr/>
        <a:lstStyle/>
        <a:p>
          <a:endParaRPr lang="pl-PL" sz="2000" b="0">
            <a:solidFill>
              <a:srgbClr val="231F20"/>
            </a:solidFill>
          </a:endParaRPr>
        </a:p>
      </dgm:t>
    </dgm:pt>
    <dgm:pt modelId="{FE66F278-E9AE-4387-891B-1062C654E9DC}" type="sibTrans" cxnId="{555262B0-EC2D-4AAB-9981-58BC7FE8BB84}">
      <dgm:prSet/>
      <dgm:spPr/>
      <dgm:t>
        <a:bodyPr/>
        <a:lstStyle/>
        <a:p>
          <a:endParaRPr lang="pl-PL" sz="2000" b="0">
            <a:solidFill>
              <a:srgbClr val="231F20"/>
            </a:solidFill>
          </a:endParaRPr>
        </a:p>
      </dgm:t>
    </dgm:pt>
    <dgm:pt modelId="{A78CB4E6-A46E-492F-9C8C-2F277F9D5F7E}">
      <dgm:prSet custT="1"/>
      <dgm:spPr>
        <a:solidFill>
          <a:srgbClr val="8BC540"/>
        </a:solidFill>
      </dgm:spPr>
      <dgm:t>
        <a:bodyPr/>
        <a:lstStyle/>
        <a:p>
          <a:r>
            <a:rPr lang="pl-PL" sz="2400" b="0" dirty="0">
              <a:solidFill>
                <a:srgbClr val="231F20"/>
              </a:solidFill>
            </a:rPr>
            <a:t>Entfernung von Rückständen</a:t>
          </a:r>
        </a:p>
      </dgm:t>
    </dgm:pt>
    <dgm:pt modelId="{FF699A70-C710-4E5F-9400-3E9BE4F04651}" type="parTrans" cxnId="{1E462F6B-3384-4430-8974-554CE87378B0}">
      <dgm:prSet/>
      <dgm:spPr/>
      <dgm:t>
        <a:bodyPr/>
        <a:lstStyle/>
        <a:p>
          <a:endParaRPr lang="pl-PL" sz="2000" b="0">
            <a:solidFill>
              <a:srgbClr val="231F20"/>
            </a:solidFill>
          </a:endParaRPr>
        </a:p>
      </dgm:t>
    </dgm:pt>
    <dgm:pt modelId="{018BE479-3F0C-4973-BA45-41F51585BD1E}" type="sibTrans" cxnId="{1E462F6B-3384-4430-8974-554CE87378B0}">
      <dgm:prSet/>
      <dgm:spPr/>
      <dgm:t>
        <a:bodyPr/>
        <a:lstStyle/>
        <a:p>
          <a:endParaRPr lang="pl-PL" sz="2000" b="0">
            <a:solidFill>
              <a:srgbClr val="231F20"/>
            </a:solidFill>
          </a:endParaRPr>
        </a:p>
      </dgm:t>
    </dgm:pt>
    <dgm:pt modelId="{80068CF5-C75C-4598-9C79-4C22628A8DCA}">
      <dgm:prSet custT="1"/>
      <dgm:spPr>
        <a:solidFill>
          <a:srgbClr val="8BC540"/>
        </a:solidFill>
      </dgm:spPr>
      <dgm:t>
        <a:bodyPr/>
        <a:lstStyle/>
        <a:p>
          <a:r>
            <a:rPr lang="pl-PL" sz="2400" b="0" dirty="0">
              <a:solidFill>
                <a:srgbClr val="231F20"/>
              </a:solidFill>
            </a:rPr>
            <a:t>Bodenbearbeitung</a:t>
          </a:r>
        </a:p>
      </dgm:t>
    </dgm:pt>
    <dgm:pt modelId="{D7762C87-26FB-49AC-9B4D-8BDCDA31BA31}" type="parTrans" cxnId="{837BEBD0-A8A9-4326-B93B-6954C40D4C37}">
      <dgm:prSet/>
      <dgm:spPr/>
      <dgm:t>
        <a:bodyPr/>
        <a:lstStyle/>
        <a:p>
          <a:endParaRPr lang="pl-PL" sz="2000" b="0">
            <a:solidFill>
              <a:srgbClr val="231F20"/>
            </a:solidFill>
          </a:endParaRPr>
        </a:p>
      </dgm:t>
    </dgm:pt>
    <dgm:pt modelId="{133B3773-CAA3-451F-896B-FFAC8AC1C942}" type="sibTrans" cxnId="{837BEBD0-A8A9-4326-B93B-6954C40D4C37}">
      <dgm:prSet/>
      <dgm:spPr/>
      <dgm:t>
        <a:bodyPr/>
        <a:lstStyle/>
        <a:p>
          <a:endParaRPr lang="pl-PL" sz="2000" b="0">
            <a:solidFill>
              <a:srgbClr val="231F20"/>
            </a:solidFill>
          </a:endParaRPr>
        </a:p>
      </dgm:t>
    </dgm:pt>
    <dgm:pt modelId="{5E433ACD-7D5B-4F50-8E5B-9C5BA532ADEA}">
      <dgm:prSet custT="1"/>
      <dgm:spPr/>
      <dgm:t>
        <a:bodyPr/>
        <a:lstStyle/>
        <a:p>
          <a:r>
            <a:rPr lang="pl-PL" sz="2000" b="0" dirty="0" err="1">
              <a:solidFill>
                <a:srgbClr val="231F20"/>
              </a:solidFill>
            </a:rPr>
            <a:t>Einarbeitung von Ernterückständen in den Boden durch Bodenbearbeitung </a:t>
          </a:r>
          <a:r>
            <a:rPr lang="pl-PL" sz="2000" b="0" dirty="0">
              <a:solidFill>
                <a:srgbClr val="231F20"/>
              </a:solidFill>
            </a:rPr>
            <a:t>(nicht </a:t>
          </a:r>
          <a:r>
            <a:rPr lang="pl-PL" sz="2000" b="0" dirty="0" err="1">
              <a:solidFill>
                <a:srgbClr val="231F20"/>
              </a:solidFill>
            </a:rPr>
            <a:t>immer anwendbar</a:t>
          </a:r>
          <a:r>
            <a:rPr lang="pl-PL" sz="2000" b="0" dirty="0">
              <a:solidFill>
                <a:srgbClr val="231F20"/>
              </a:solidFill>
            </a:rPr>
            <a:t>)</a:t>
          </a:r>
        </a:p>
      </dgm:t>
    </dgm:pt>
    <dgm:pt modelId="{64077521-0D21-4E7C-9197-E914C0D6E4A3}" type="parTrans" cxnId="{E5499921-B22F-4438-BBD1-38AA66A8F80A}">
      <dgm:prSet/>
      <dgm:spPr/>
      <dgm:t>
        <a:bodyPr/>
        <a:lstStyle/>
        <a:p>
          <a:endParaRPr lang="pl-PL" sz="2000" b="0">
            <a:solidFill>
              <a:srgbClr val="231F20"/>
            </a:solidFill>
          </a:endParaRPr>
        </a:p>
      </dgm:t>
    </dgm:pt>
    <dgm:pt modelId="{550A8D21-F9AB-48E0-832E-E36D9D5ED06F}" type="sibTrans" cxnId="{E5499921-B22F-4438-BBD1-38AA66A8F80A}">
      <dgm:prSet/>
      <dgm:spPr/>
      <dgm:t>
        <a:bodyPr/>
        <a:lstStyle/>
        <a:p>
          <a:endParaRPr lang="pl-PL" sz="2000" b="0">
            <a:solidFill>
              <a:srgbClr val="231F20"/>
            </a:solidFill>
          </a:endParaRPr>
        </a:p>
      </dgm:t>
    </dgm:pt>
    <dgm:pt modelId="{F870E2DA-97B2-4B6F-8A18-1B5348D1F979}">
      <dgm:prSet custT="1"/>
      <dgm:spPr>
        <a:solidFill>
          <a:srgbClr val="8BC540"/>
        </a:solidFill>
      </dgm:spPr>
      <dgm:t>
        <a:bodyPr/>
        <a:lstStyle/>
        <a:p>
          <a:r>
            <a:rPr lang="pl-PL" sz="2400" b="0" dirty="0" err="1">
              <a:solidFill>
                <a:srgbClr val="231F20"/>
              </a:solidFill>
            </a:rPr>
            <a:t>Zersetzung von Rückständen</a:t>
          </a:r>
          <a:endParaRPr lang="pl-PL" sz="2400" b="0" dirty="0">
            <a:solidFill>
              <a:srgbClr val="231F20"/>
            </a:solidFill>
          </a:endParaRPr>
        </a:p>
      </dgm:t>
    </dgm:pt>
    <dgm:pt modelId="{714C8535-7B76-40A9-9276-7AE753FB150A}" type="parTrans" cxnId="{B63DD374-3458-4CA7-AABA-7ADB574DCB69}">
      <dgm:prSet/>
      <dgm:spPr/>
      <dgm:t>
        <a:bodyPr/>
        <a:lstStyle/>
        <a:p>
          <a:endParaRPr lang="pl-PL" sz="2000" b="0">
            <a:solidFill>
              <a:srgbClr val="231F20"/>
            </a:solidFill>
          </a:endParaRPr>
        </a:p>
      </dgm:t>
    </dgm:pt>
    <dgm:pt modelId="{275B94BF-A135-49F2-8302-FB3FC1E2CF04}" type="sibTrans" cxnId="{B63DD374-3458-4CA7-AABA-7ADB574DCB69}">
      <dgm:prSet/>
      <dgm:spPr/>
      <dgm:t>
        <a:bodyPr/>
        <a:lstStyle/>
        <a:p>
          <a:endParaRPr lang="pl-PL" sz="2000" b="0">
            <a:solidFill>
              <a:srgbClr val="231F20"/>
            </a:solidFill>
          </a:endParaRPr>
        </a:p>
      </dgm:t>
    </dgm:pt>
    <dgm:pt modelId="{7FE46094-B3FB-4A29-A726-2382D663BA8F}">
      <dgm:prSet custT="1"/>
      <dgm:spPr/>
      <dgm:t>
        <a:bodyPr/>
        <a:lstStyle/>
        <a:p>
          <a:r>
            <a:rPr lang="pl-PL" sz="2000" b="0" dirty="0" err="1">
              <a:solidFill>
                <a:srgbClr val="231F20"/>
              </a:solidFill>
            </a:rPr>
            <a:t>Förderung der raschen Zersetzung </a:t>
          </a:r>
          <a:r>
            <a:rPr lang="pl-PL" sz="2000" b="0" dirty="0">
              <a:solidFill>
                <a:srgbClr val="231F20"/>
              </a:solidFill>
            </a:rPr>
            <a:t>von </a:t>
          </a:r>
          <a:r>
            <a:rPr lang="pl-PL" sz="2000" b="0" dirty="0" err="1">
              <a:solidFill>
                <a:srgbClr val="231F20"/>
              </a:solidFill>
            </a:rPr>
            <a:t>Rückständen </a:t>
          </a:r>
          <a:r>
            <a:rPr lang="pl-PL" sz="2000" b="0" dirty="0">
              <a:solidFill>
                <a:srgbClr val="231F20"/>
              </a:solidFill>
            </a:rPr>
            <a:t>(</a:t>
          </a:r>
          <a:r>
            <a:rPr lang="pl-PL" sz="2000" b="0" dirty="0" err="1">
              <a:solidFill>
                <a:srgbClr val="231F20"/>
              </a:solidFill>
            </a:rPr>
            <a:t>z. B. </a:t>
          </a:r>
          <a:r>
            <a:rPr lang="pl-PL" sz="2000" b="0" dirty="0">
              <a:solidFill>
                <a:srgbClr val="231F20"/>
              </a:solidFill>
            </a:rPr>
            <a:t>kann die Zugabe von </a:t>
          </a:r>
          <a:r>
            <a:rPr lang="en-IE" sz="2000" b="0" dirty="0">
              <a:solidFill>
                <a:srgbClr val="231F20"/>
              </a:solidFill>
            </a:rPr>
            <a:t>Stickstoffdünger </a:t>
          </a:r>
          <a:r>
            <a:rPr lang="pl-PL" sz="2000" b="0" dirty="0">
              <a:solidFill>
                <a:srgbClr val="231F20"/>
              </a:solidFill>
            </a:rPr>
            <a:t>oder die Verwendung von mikrobiellen Inokulanten die Überlebenszeit von Krankheitserregern verringern)</a:t>
          </a:r>
        </a:p>
      </dgm:t>
    </dgm:pt>
    <dgm:pt modelId="{F0464F88-9408-4141-82B0-2B4FF866489D}" type="parTrans" cxnId="{25E8ED34-69D7-445F-8959-F7E17DCAFF7C}">
      <dgm:prSet/>
      <dgm:spPr/>
      <dgm:t>
        <a:bodyPr/>
        <a:lstStyle/>
        <a:p>
          <a:endParaRPr lang="pl-PL" sz="2000" b="0">
            <a:solidFill>
              <a:srgbClr val="231F20"/>
            </a:solidFill>
          </a:endParaRPr>
        </a:p>
      </dgm:t>
    </dgm:pt>
    <dgm:pt modelId="{F59F8761-D011-405C-B3CD-19781BF20FD1}" type="sibTrans" cxnId="{25E8ED34-69D7-445F-8959-F7E17DCAFF7C}">
      <dgm:prSet/>
      <dgm:spPr/>
      <dgm:t>
        <a:bodyPr/>
        <a:lstStyle/>
        <a:p>
          <a:endParaRPr lang="pl-PL" sz="2000" b="0">
            <a:solidFill>
              <a:srgbClr val="231F20"/>
            </a:solidFill>
          </a:endParaRPr>
        </a:p>
      </dgm:t>
    </dgm:pt>
    <dgm:pt modelId="{75224356-5A0C-42CD-88A4-2B703C8E5F9D}" type="pres">
      <dgm:prSet presAssocID="{9DF3F558-1F09-41FA-BDDE-CF4F3D2B1863}" presName="linear" presStyleCnt="0">
        <dgm:presLayoutVars>
          <dgm:dir/>
          <dgm:animLvl val="lvl"/>
          <dgm:resizeHandles val="exact"/>
        </dgm:presLayoutVars>
      </dgm:prSet>
      <dgm:spPr/>
    </dgm:pt>
    <dgm:pt modelId="{CCB6423A-89D5-4B57-B317-F5A4DF03CE62}" type="pres">
      <dgm:prSet presAssocID="{772B7526-5C71-4B01-9D5C-B04F5CF0C41B}" presName="parentLin" presStyleCnt="0"/>
      <dgm:spPr/>
    </dgm:pt>
    <dgm:pt modelId="{7D9D17A9-6D37-4940-BDC2-F9FBD46F0600}" type="pres">
      <dgm:prSet presAssocID="{772B7526-5C71-4B01-9D5C-B04F5CF0C41B}" presName="parentLeftMargin" presStyleLbl="node1" presStyleIdx="0" presStyleCnt="4"/>
      <dgm:spPr/>
    </dgm:pt>
    <dgm:pt modelId="{A269A865-84C4-4CE3-8E40-84046CE7F1CF}" type="pres">
      <dgm:prSet presAssocID="{772B7526-5C71-4B01-9D5C-B04F5CF0C41B}" presName="parentText" presStyleLbl="node1" presStyleIdx="0" presStyleCnt="4" custScaleX="141176" custScaleY="220924" custLinFactNeighborX="-67636" custLinFactNeighborY="-18680">
        <dgm:presLayoutVars>
          <dgm:chMax val="0"/>
          <dgm:bulletEnabled val="1"/>
        </dgm:presLayoutVars>
      </dgm:prSet>
      <dgm:spPr/>
    </dgm:pt>
    <dgm:pt modelId="{D0CD5AD8-7DE1-49C1-9EE8-C9863CA2D21E}" type="pres">
      <dgm:prSet presAssocID="{772B7526-5C71-4B01-9D5C-B04F5CF0C41B}" presName="negativeSpace" presStyleCnt="0"/>
      <dgm:spPr/>
    </dgm:pt>
    <dgm:pt modelId="{BA15DF9F-4461-4161-9EC9-AF7F6BE25AD0}" type="pres">
      <dgm:prSet presAssocID="{772B7526-5C71-4B01-9D5C-B04F5CF0C41B}" presName="childText" presStyleLbl="conFgAcc1" presStyleIdx="0" presStyleCnt="4">
        <dgm:presLayoutVars>
          <dgm:bulletEnabled val="1"/>
        </dgm:presLayoutVars>
      </dgm:prSet>
      <dgm:spPr/>
    </dgm:pt>
    <dgm:pt modelId="{F2C08421-DEC0-4CD1-938B-F1063076FCE3}" type="pres">
      <dgm:prSet presAssocID="{414A085F-E716-4EA4-8F7B-25DC6B8AA18D}" presName="spaceBetweenRectangles" presStyleCnt="0"/>
      <dgm:spPr/>
    </dgm:pt>
    <dgm:pt modelId="{59D0ED53-EF63-4E46-9004-8B1D77A7F721}" type="pres">
      <dgm:prSet presAssocID="{A78CB4E6-A46E-492F-9C8C-2F277F9D5F7E}" presName="parentLin" presStyleCnt="0"/>
      <dgm:spPr/>
    </dgm:pt>
    <dgm:pt modelId="{654DE92C-F369-439C-81F2-0B0D899F212B}" type="pres">
      <dgm:prSet presAssocID="{A78CB4E6-A46E-492F-9C8C-2F277F9D5F7E}" presName="parentLeftMargin" presStyleLbl="node1" presStyleIdx="0" presStyleCnt="4"/>
      <dgm:spPr/>
    </dgm:pt>
    <dgm:pt modelId="{A1BD6798-D2D3-4A75-9230-F42F8C3C23B4}" type="pres">
      <dgm:prSet presAssocID="{A78CB4E6-A46E-492F-9C8C-2F277F9D5F7E}" presName="parentText" presStyleLbl="node1" presStyleIdx="1" presStyleCnt="4">
        <dgm:presLayoutVars>
          <dgm:chMax val="0"/>
          <dgm:bulletEnabled val="1"/>
        </dgm:presLayoutVars>
      </dgm:prSet>
      <dgm:spPr/>
    </dgm:pt>
    <dgm:pt modelId="{2D3B8B20-26D8-4248-813E-2850DB2379FB}" type="pres">
      <dgm:prSet presAssocID="{A78CB4E6-A46E-492F-9C8C-2F277F9D5F7E}" presName="negativeSpace" presStyleCnt="0"/>
      <dgm:spPr/>
    </dgm:pt>
    <dgm:pt modelId="{A13E6890-76BD-421C-8626-DCF64E26C7FE}" type="pres">
      <dgm:prSet presAssocID="{A78CB4E6-A46E-492F-9C8C-2F277F9D5F7E}" presName="childText" presStyleLbl="conFgAcc1" presStyleIdx="1" presStyleCnt="4">
        <dgm:presLayoutVars>
          <dgm:bulletEnabled val="1"/>
        </dgm:presLayoutVars>
      </dgm:prSet>
      <dgm:spPr/>
    </dgm:pt>
    <dgm:pt modelId="{8A176241-5F1A-4279-9475-C1175167F953}" type="pres">
      <dgm:prSet presAssocID="{018BE479-3F0C-4973-BA45-41F51585BD1E}" presName="spaceBetweenRectangles" presStyleCnt="0"/>
      <dgm:spPr/>
    </dgm:pt>
    <dgm:pt modelId="{B035D8F5-89AC-4F46-8087-543CCC6A63CD}" type="pres">
      <dgm:prSet presAssocID="{80068CF5-C75C-4598-9C79-4C22628A8DCA}" presName="parentLin" presStyleCnt="0"/>
      <dgm:spPr/>
    </dgm:pt>
    <dgm:pt modelId="{C61242E3-0191-4574-A5E7-D33B3FEB9949}" type="pres">
      <dgm:prSet presAssocID="{80068CF5-C75C-4598-9C79-4C22628A8DCA}" presName="parentLeftMargin" presStyleLbl="node1" presStyleIdx="1" presStyleCnt="4"/>
      <dgm:spPr/>
    </dgm:pt>
    <dgm:pt modelId="{51B605D4-F8F8-420A-92CC-12DD555ECBBA}" type="pres">
      <dgm:prSet presAssocID="{80068CF5-C75C-4598-9C79-4C22628A8DCA}" presName="parentText" presStyleLbl="node1" presStyleIdx="2" presStyleCnt="4">
        <dgm:presLayoutVars>
          <dgm:chMax val="0"/>
          <dgm:bulletEnabled val="1"/>
        </dgm:presLayoutVars>
      </dgm:prSet>
      <dgm:spPr/>
    </dgm:pt>
    <dgm:pt modelId="{812A05EF-E846-4B5E-9A65-EA8FD88E49BE}" type="pres">
      <dgm:prSet presAssocID="{80068CF5-C75C-4598-9C79-4C22628A8DCA}" presName="negativeSpace" presStyleCnt="0"/>
      <dgm:spPr/>
    </dgm:pt>
    <dgm:pt modelId="{90A78848-8A1B-4780-860E-0D60A07813A3}" type="pres">
      <dgm:prSet presAssocID="{80068CF5-C75C-4598-9C79-4C22628A8DCA}" presName="childText" presStyleLbl="conFgAcc1" presStyleIdx="2" presStyleCnt="4">
        <dgm:presLayoutVars>
          <dgm:bulletEnabled val="1"/>
        </dgm:presLayoutVars>
      </dgm:prSet>
      <dgm:spPr/>
    </dgm:pt>
    <dgm:pt modelId="{FB965C29-305D-4292-A058-59B7FA74F84B}" type="pres">
      <dgm:prSet presAssocID="{133B3773-CAA3-451F-896B-FFAC8AC1C942}" presName="spaceBetweenRectangles" presStyleCnt="0"/>
      <dgm:spPr/>
    </dgm:pt>
    <dgm:pt modelId="{07A18FFC-9511-4511-B353-CDF4A5D767D4}" type="pres">
      <dgm:prSet presAssocID="{F870E2DA-97B2-4B6F-8A18-1B5348D1F979}" presName="parentLin" presStyleCnt="0"/>
      <dgm:spPr/>
    </dgm:pt>
    <dgm:pt modelId="{88A39BB1-447B-4DD9-B945-8424F8B38885}" type="pres">
      <dgm:prSet presAssocID="{F870E2DA-97B2-4B6F-8A18-1B5348D1F979}" presName="parentLeftMargin" presStyleLbl="node1" presStyleIdx="2" presStyleCnt="4"/>
      <dgm:spPr/>
    </dgm:pt>
    <dgm:pt modelId="{2564AE47-8582-4800-AF19-48F79C6B0DEE}" type="pres">
      <dgm:prSet presAssocID="{F870E2DA-97B2-4B6F-8A18-1B5348D1F979}" presName="parentText" presStyleLbl="node1" presStyleIdx="3" presStyleCnt="4">
        <dgm:presLayoutVars>
          <dgm:chMax val="0"/>
          <dgm:bulletEnabled val="1"/>
        </dgm:presLayoutVars>
      </dgm:prSet>
      <dgm:spPr/>
    </dgm:pt>
    <dgm:pt modelId="{82E5BAF1-6568-433C-B0F4-F770670788AD}" type="pres">
      <dgm:prSet presAssocID="{F870E2DA-97B2-4B6F-8A18-1B5348D1F979}" presName="negativeSpace" presStyleCnt="0"/>
      <dgm:spPr/>
    </dgm:pt>
    <dgm:pt modelId="{07AB827D-422B-41B2-A860-412C5C7FE0F7}" type="pres">
      <dgm:prSet presAssocID="{F870E2DA-97B2-4B6F-8A18-1B5348D1F979}" presName="childText" presStyleLbl="conFgAcc1" presStyleIdx="3" presStyleCnt="4">
        <dgm:presLayoutVars>
          <dgm:bulletEnabled val="1"/>
        </dgm:presLayoutVars>
      </dgm:prSet>
      <dgm:spPr/>
    </dgm:pt>
  </dgm:ptLst>
  <dgm:cxnLst>
    <dgm:cxn modelId="{B2350201-B87E-4B34-A469-3AD6E7862F9A}" type="presOf" srcId="{5E433ACD-7D5B-4F50-8E5B-9C5BA532ADEA}" destId="{90A78848-8A1B-4780-860E-0D60A07813A3}" srcOrd="0" destOrd="0" presId="urn:microsoft.com/office/officeart/2005/8/layout/list1"/>
    <dgm:cxn modelId="{1C0EC60D-0A59-455F-B9F7-751BC8BFEA3F}" type="presOf" srcId="{9DF3F558-1F09-41FA-BDDE-CF4F3D2B1863}" destId="{75224356-5A0C-42CD-88A4-2B703C8E5F9D}" srcOrd="0" destOrd="0" presId="urn:microsoft.com/office/officeart/2005/8/layout/list1"/>
    <dgm:cxn modelId="{9EF2EC10-5E9F-47EA-AB1E-94F228E45A3C}" srcId="{9DF3F558-1F09-41FA-BDDE-CF4F3D2B1863}" destId="{772B7526-5C71-4B01-9D5C-B04F5CF0C41B}" srcOrd="0" destOrd="0" parTransId="{D893FEB1-3B30-4E7C-A3B9-81E4861E26DF}" sibTransId="{414A085F-E716-4EA4-8F7B-25DC6B8AA18D}"/>
    <dgm:cxn modelId="{6E845E17-AC32-4FDE-BF97-8CADF870CC5C}" type="presOf" srcId="{772B7526-5C71-4B01-9D5C-B04F5CF0C41B}" destId="{A269A865-84C4-4CE3-8E40-84046CE7F1CF}" srcOrd="1" destOrd="0" presId="urn:microsoft.com/office/officeart/2005/8/layout/list1"/>
    <dgm:cxn modelId="{E5499921-B22F-4438-BBD1-38AA66A8F80A}" srcId="{80068CF5-C75C-4598-9C79-4C22628A8DCA}" destId="{5E433ACD-7D5B-4F50-8E5B-9C5BA532ADEA}" srcOrd="0" destOrd="0" parTransId="{64077521-0D21-4E7C-9197-E914C0D6E4A3}" sibTransId="{550A8D21-F9AB-48E0-832E-E36D9D5ED06F}"/>
    <dgm:cxn modelId="{25E8ED34-69D7-445F-8959-F7E17DCAFF7C}" srcId="{F870E2DA-97B2-4B6F-8A18-1B5348D1F979}" destId="{7FE46094-B3FB-4A29-A726-2382D663BA8F}" srcOrd="0" destOrd="0" parTransId="{F0464F88-9408-4141-82B0-2B4FF866489D}" sibTransId="{F59F8761-D011-405C-B3CD-19781BF20FD1}"/>
    <dgm:cxn modelId="{1E462F6B-3384-4430-8974-554CE87378B0}" srcId="{9DF3F558-1F09-41FA-BDDE-CF4F3D2B1863}" destId="{A78CB4E6-A46E-492F-9C8C-2F277F9D5F7E}" srcOrd="1" destOrd="0" parTransId="{FF699A70-C710-4E5F-9400-3E9BE4F04651}" sibTransId="{018BE479-3F0C-4973-BA45-41F51585BD1E}"/>
    <dgm:cxn modelId="{856CD44D-A956-4560-AD41-ED8F51439ECA}" type="presOf" srcId="{F870E2DA-97B2-4B6F-8A18-1B5348D1F979}" destId="{2564AE47-8582-4800-AF19-48F79C6B0DEE}" srcOrd="1" destOrd="0" presId="urn:microsoft.com/office/officeart/2005/8/layout/list1"/>
    <dgm:cxn modelId="{570BAE70-1DEC-4DF7-BE1D-DDE08B9645AA}" type="presOf" srcId="{67E7DF97-5EB2-42B6-9368-AA6F7703F80D}" destId="{A13E6890-76BD-421C-8626-DCF64E26C7FE}" srcOrd="0" destOrd="0" presId="urn:microsoft.com/office/officeart/2005/8/layout/list1"/>
    <dgm:cxn modelId="{B63DD374-3458-4CA7-AABA-7ADB574DCB69}" srcId="{9DF3F558-1F09-41FA-BDDE-CF4F3D2B1863}" destId="{F870E2DA-97B2-4B6F-8A18-1B5348D1F979}" srcOrd="3" destOrd="0" parTransId="{714C8535-7B76-40A9-9276-7AE753FB150A}" sibTransId="{275B94BF-A135-49F2-8302-FB3FC1E2CF04}"/>
    <dgm:cxn modelId="{F3BA1056-B914-4403-B766-8E1B3F84F9F2}" type="presOf" srcId="{A78CB4E6-A46E-492F-9C8C-2F277F9D5F7E}" destId="{A1BD6798-D2D3-4A75-9230-F42F8C3C23B4}" srcOrd="1" destOrd="0" presId="urn:microsoft.com/office/officeart/2005/8/layout/list1"/>
    <dgm:cxn modelId="{B19D6876-BBE6-45B8-8C73-9728CADA2967}" type="presOf" srcId="{80068CF5-C75C-4598-9C79-4C22628A8DCA}" destId="{51B605D4-F8F8-420A-92CC-12DD555ECBBA}" srcOrd="1" destOrd="0" presId="urn:microsoft.com/office/officeart/2005/8/layout/list1"/>
    <dgm:cxn modelId="{D7EC2080-98D6-472D-950F-DFCD479DC2FB}" type="presOf" srcId="{F870E2DA-97B2-4B6F-8A18-1B5348D1F979}" destId="{88A39BB1-447B-4DD9-B945-8424F8B38885}" srcOrd="0" destOrd="0" presId="urn:microsoft.com/office/officeart/2005/8/layout/list1"/>
    <dgm:cxn modelId="{C4463696-AF0D-4B60-9531-3811A94D431E}" type="presOf" srcId="{772B7526-5C71-4B01-9D5C-B04F5CF0C41B}" destId="{7D9D17A9-6D37-4940-BDC2-F9FBD46F0600}" srcOrd="0" destOrd="0" presId="urn:microsoft.com/office/officeart/2005/8/layout/list1"/>
    <dgm:cxn modelId="{555262B0-EC2D-4AAB-9981-58BC7FE8BB84}" srcId="{A78CB4E6-A46E-492F-9C8C-2F277F9D5F7E}" destId="{67E7DF97-5EB2-42B6-9368-AA6F7703F80D}" srcOrd="0" destOrd="0" parTransId="{1D4EA972-1330-4F8C-A50D-E38F20C4CDBE}" sibTransId="{FE66F278-E9AE-4387-891B-1062C654E9DC}"/>
    <dgm:cxn modelId="{C76EB7C4-36AC-4743-92AE-03196FD6F16F}" type="presOf" srcId="{7FE46094-B3FB-4A29-A726-2382D663BA8F}" destId="{07AB827D-422B-41B2-A860-412C5C7FE0F7}" srcOrd="0" destOrd="0" presId="urn:microsoft.com/office/officeart/2005/8/layout/list1"/>
    <dgm:cxn modelId="{837BEBD0-A8A9-4326-B93B-6954C40D4C37}" srcId="{9DF3F558-1F09-41FA-BDDE-CF4F3D2B1863}" destId="{80068CF5-C75C-4598-9C79-4C22628A8DCA}" srcOrd="2" destOrd="0" parTransId="{D7762C87-26FB-49AC-9B4D-8BDCDA31BA31}" sibTransId="{133B3773-CAA3-451F-896B-FFAC8AC1C942}"/>
    <dgm:cxn modelId="{2E68F0D9-E2A8-4991-927B-412C64FFF69F}" type="presOf" srcId="{80068CF5-C75C-4598-9C79-4C22628A8DCA}" destId="{C61242E3-0191-4574-A5E7-D33B3FEB9949}" srcOrd="0" destOrd="0" presId="urn:microsoft.com/office/officeart/2005/8/layout/list1"/>
    <dgm:cxn modelId="{B1004DF6-9821-446B-993D-0BC0A985C75B}" type="presOf" srcId="{A78CB4E6-A46E-492F-9C8C-2F277F9D5F7E}" destId="{654DE92C-F369-439C-81F2-0B0D899F212B}" srcOrd="0" destOrd="0" presId="urn:microsoft.com/office/officeart/2005/8/layout/list1"/>
    <dgm:cxn modelId="{5B23E999-F0FB-43A2-8429-AC7C43330110}" type="presParOf" srcId="{75224356-5A0C-42CD-88A4-2B703C8E5F9D}" destId="{CCB6423A-89D5-4B57-B317-F5A4DF03CE62}" srcOrd="0" destOrd="0" presId="urn:microsoft.com/office/officeart/2005/8/layout/list1"/>
    <dgm:cxn modelId="{1AEBA83D-3339-4402-B0E0-E13A46D0BB77}" type="presParOf" srcId="{CCB6423A-89D5-4B57-B317-F5A4DF03CE62}" destId="{7D9D17A9-6D37-4940-BDC2-F9FBD46F0600}" srcOrd="0" destOrd="0" presId="urn:microsoft.com/office/officeart/2005/8/layout/list1"/>
    <dgm:cxn modelId="{0B01AF93-9492-49B9-BBE8-673ED7D084C0}" type="presParOf" srcId="{CCB6423A-89D5-4B57-B317-F5A4DF03CE62}" destId="{A269A865-84C4-4CE3-8E40-84046CE7F1CF}" srcOrd="1" destOrd="0" presId="urn:microsoft.com/office/officeart/2005/8/layout/list1"/>
    <dgm:cxn modelId="{9B0D249E-A2C4-4B48-A023-2FE641BE781A}" type="presParOf" srcId="{75224356-5A0C-42CD-88A4-2B703C8E5F9D}" destId="{D0CD5AD8-7DE1-49C1-9EE8-C9863CA2D21E}" srcOrd="1" destOrd="0" presId="urn:microsoft.com/office/officeart/2005/8/layout/list1"/>
    <dgm:cxn modelId="{13F758FD-8569-4F42-A7D5-78483DCEFFA5}" type="presParOf" srcId="{75224356-5A0C-42CD-88A4-2B703C8E5F9D}" destId="{BA15DF9F-4461-4161-9EC9-AF7F6BE25AD0}" srcOrd="2" destOrd="0" presId="urn:microsoft.com/office/officeart/2005/8/layout/list1"/>
    <dgm:cxn modelId="{1E0029BD-1A76-4744-8904-92B31BBD708B}" type="presParOf" srcId="{75224356-5A0C-42CD-88A4-2B703C8E5F9D}" destId="{F2C08421-DEC0-4CD1-938B-F1063076FCE3}" srcOrd="3" destOrd="0" presId="urn:microsoft.com/office/officeart/2005/8/layout/list1"/>
    <dgm:cxn modelId="{3B054BF0-3C18-4E3D-A297-BA6CF246F1A8}" type="presParOf" srcId="{75224356-5A0C-42CD-88A4-2B703C8E5F9D}" destId="{59D0ED53-EF63-4E46-9004-8B1D77A7F721}" srcOrd="4" destOrd="0" presId="urn:microsoft.com/office/officeart/2005/8/layout/list1"/>
    <dgm:cxn modelId="{F8F6861A-1629-46DB-AF81-8341DC2EEEBA}" type="presParOf" srcId="{59D0ED53-EF63-4E46-9004-8B1D77A7F721}" destId="{654DE92C-F369-439C-81F2-0B0D899F212B}" srcOrd="0" destOrd="0" presId="urn:microsoft.com/office/officeart/2005/8/layout/list1"/>
    <dgm:cxn modelId="{9717C606-8AE5-4483-B017-AB951ECE87C8}" type="presParOf" srcId="{59D0ED53-EF63-4E46-9004-8B1D77A7F721}" destId="{A1BD6798-D2D3-4A75-9230-F42F8C3C23B4}" srcOrd="1" destOrd="0" presId="urn:microsoft.com/office/officeart/2005/8/layout/list1"/>
    <dgm:cxn modelId="{A33BCF9C-A4CA-48B7-9C67-8B677A71D875}" type="presParOf" srcId="{75224356-5A0C-42CD-88A4-2B703C8E5F9D}" destId="{2D3B8B20-26D8-4248-813E-2850DB2379FB}" srcOrd="5" destOrd="0" presId="urn:microsoft.com/office/officeart/2005/8/layout/list1"/>
    <dgm:cxn modelId="{9E6B8403-6C55-49C9-8745-EDCB3E626AF0}" type="presParOf" srcId="{75224356-5A0C-42CD-88A4-2B703C8E5F9D}" destId="{A13E6890-76BD-421C-8626-DCF64E26C7FE}" srcOrd="6" destOrd="0" presId="urn:microsoft.com/office/officeart/2005/8/layout/list1"/>
    <dgm:cxn modelId="{4BB980E9-1125-42BA-A862-6D4AF36FA4B2}" type="presParOf" srcId="{75224356-5A0C-42CD-88A4-2B703C8E5F9D}" destId="{8A176241-5F1A-4279-9475-C1175167F953}" srcOrd="7" destOrd="0" presId="urn:microsoft.com/office/officeart/2005/8/layout/list1"/>
    <dgm:cxn modelId="{87F52098-99D3-4FCD-91C9-EF787CB3443D}" type="presParOf" srcId="{75224356-5A0C-42CD-88A4-2B703C8E5F9D}" destId="{B035D8F5-89AC-4F46-8087-543CCC6A63CD}" srcOrd="8" destOrd="0" presId="urn:microsoft.com/office/officeart/2005/8/layout/list1"/>
    <dgm:cxn modelId="{E7F4CC04-69B9-4759-86E9-C13FA8649567}" type="presParOf" srcId="{B035D8F5-89AC-4F46-8087-543CCC6A63CD}" destId="{C61242E3-0191-4574-A5E7-D33B3FEB9949}" srcOrd="0" destOrd="0" presId="urn:microsoft.com/office/officeart/2005/8/layout/list1"/>
    <dgm:cxn modelId="{FDB34E6C-C396-435B-8DC3-DB66DE1C0E9F}" type="presParOf" srcId="{B035D8F5-89AC-4F46-8087-543CCC6A63CD}" destId="{51B605D4-F8F8-420A-92CC-12DD555ECBBA}" srcOrd="1" destOrd="0" presId="urn:microsoft.com/office/officeart/2005/8/layout/list1"/>
    <dgm:cxn modelId="{7A8C6A6D-E3B4-45E5-B1B8-1BBBC39BAF6A}" type="presParOf" srcId="{75224356-5A0C-42CD-88A4-2B703C8E5F9D}" destId="{812A05EF-E846-4B5E-9A65-EA8FD88E49BE}" srcOrd="9" destOrd="0" presId="urn:microsoft.com/office/officeart/2005/8/layout/list1"/>
    <dgm:cxn modelId="{20C07E9B-7297-4AD6-8EC5-9E0CA7823244}" type="presParOf" srcId="{75224356-5A0C-42CD-88A4-2B703C8E5F9D}" destId="{90A78848-8A1B-4780-860E-0D60A07813A3}" srcOrd="10" destOrd="0" presId="urn:microsoft.com/office/officeart/2005/8/layout/list1"/>
    <dgm:cxn modelId="{9EC20592-452C-4BC9-89F5-737157378014}" type="presParOf" srcId="{75224356-5A0C-42CD-88A4-2B703C8E5F9D}" destId="{FB965C29-305D-4292-A058-59B7FA74F84B}" srcOrd="11" destOrd="0" presId="urn:microsoft.com/office/officeart/2005/8/layout/list1"/>
    <dgm:cxn modelId="{8726B071-07F5-4F38-93F0-748FC58BEA04}" type="presParOf" srcId="{75224356-5A0C-42CD-88A4-2B703C8E5F9D}" destId="{07A18FFC-9511-4511-B353-CDF4A5D767D4}" srcOrd="12" destOrd="0" presId="urn:microsoft.com/office/officeart/2005/8/layout/list1"/>
    <dgm:cxn modelId="{56D5D9F3-293C-46DE-9B95-28F69045E0A8}" type="presParOf" srcId="{07A18FFC-9511-4511-B353-CDF4A5D767D4}" destId="{88A39BB1-447B-4DD9-B945-8424F8B38885}" srcOrd="0" destOrd="0" presId="urn:microsoft.com/office/officeart/2005/8/layout/list1"/>
    <dgm:cxn modelId="{6DA6CB52-4A40-4A6E-AC5F-6128B97919CB}" type="presParOf" srcId="{07A18FFC-9511-4511-B353-CDF4A5D767D4}" destId="{2564AE47-8582-4800-AF19-48F79C6B0DEE}" srcOrd="1" destOrd="0" presId="urn:microsoft.com/office/officeart/2005/8/layout/list1"/>
    <dgm:cxn modelId="{5C0B618C-072C-4206-9CE0-F57126C8E6D7}" type="presParOf" srcId="{75224356-5A0C-42CD-88A4-2B703C8E5F9D}" destId="{82E5BAF1-6568-433C-B0F4-F770670788AD}" srcOrd="13" destOrd="0" presId="urn:microsoft.com/office/officeart/2005/8/layout/list1"/>
    <dgm:cxn modelId="{DBA1CC0F-D85A-4E7F-AD4A-14B0A82A378C}" type="presParOf" srcId="{75224356-5A0C-42CD-88A4-2B703C8E5F9D}" destId="{07AB827D-422B-41B2-A860-412C5C7FE0F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0E81B59-72AB-4321-8F0D-24B089929437}"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pl-PL"/>
        </a:p>
      </dgm:t>
    </dgm:pt>
    <dgm:pt modelId="{41767234-FAC9-43C6-8E62-FBA4C4A56705}">
      <dgm:prSet phldrT="[Tekst]" custT="1"/>
      <dgm:spPr/>
      <dgm:t>
        <a:bodyPr/>
        <a:lstStyle/>
        <a:p>
          <a:r>
            <a:rPr lang="pl-PL" sz="2400" b="1" dirty="0">
              <a:solidFill>
                <a:srgbClr val="231F20"/>
              </a:solidFill>
            </a:rPr>
            <a:t>DREI-FELDER-SYSTEM</a:t>
          </a:r>
        </a:p>
      </dgm:t>
    </dgm:pt>
    <dgm:pt modelId="{1B888A41-A0E7-4574-820B-2B78FAAE0DA5}" type="parTrans" cxnId="{9D578735-EA25-49C2-9D99-525202618F10}">
      <dgm:prSet/>
      <dgm:spPr/>
      <dgm:t>
        <a:bodyPr/>
        <a:lstStyle/>
        <a:p>
          <a:endParaRPr lang="pl-PL">
            <a:solidFill>
              <a:srgbClr val="231F20"/>
            </a:solidFill>
          </a:endParaRPr>
        </a:p>
      </dgm:t>
    </dgm:pt>
    <dgm:pt modelId="{540B18C3-00C2-4B2D-8960-FEE7D149CCA9}" type="sibTrans" cxnId="{9D578735-EA25-49C2-9D99-525202618F10}">
      <dgm:prSet/>
      <dgm:spPr/>
      <dgm:t>
        <a:bodyPr/>
        <a:lstStyle/>
        <a:p>
          <a:endParaRPr lang="pl-PL">
            <a:solidFill>
              <a:srgbClr val="231F20"/>
            </a:solidFill>
          </a:endParaRPr>
        </a:p>
      </dgm:t>
    </dgm:pt>
    <dgm:pt modelId="{C0C2796B-2052-44BB-9624-C710E37CAFE7}">
      <dgm:prSet phldrT="[Tekst]" custT="1"/>
      <dgm:spPr/>
      <dgm:t>
        <a:bodyPr/>
        <a:lstStyle/>
        <a:p>
          <a:r>
            <a:rPr lang="en-US" sz="2200" b="0" dirty="0">
              <a:solidFill>
                <a:srgbClr val="231F20"/>
              </a:solidFill>
            </a:rPr>
            <a:t>Aufteilung des Landes in drei Abschnitte und Wechsel zwischen einer Getreidepflanze </a:t>
          </a:r>
          <a:r>
            <a:rPr lang="pl-PL" sz="2200" b="0" dirty="0">
              <a:solidFill>
                <a:srgbClr val="231F20"/>
              </a:solidFill>
            </a:rPr>
            <a:t>(</a:t>
          </a:r>
          <a:r>
            <a:rPr lang="pl-PL" sz="2200" b="0" dirty="0" err="1">
              <a:solidFill>
                <a:srgbClr val="231F20"/>
              </a:solidFill>
            </a:rPr>
            <a:t>Weizen</a:t>
          </a:r>
          <a:r>
            <a:rPr lang="pl-PL" sz="2200" b="0" dirty="0">
              <a:solidFill>
                <a:srgbClr val="231F20"/>
              </a:solidFill>
            </a:rPr>
            <a:t>, </a:t>
          </a:r>
          <a:r>
            <a:rPr lang="pl-PL" sz="2200" b="0" dirty="0" err="1">
              <a:solidFill>
                <a:srgbClr val="231F20"/>
              </a:solidFill>
            </a:rPr>
            <a:t>Gerste</a:t>
          </a:r>
          <a:r>
            <a:rPr lang="en-US" sz="2200" b="0" dirty="0">
              <a:solidFill>
                <a:srgbClr val="231F20"/>
              </a:solidFill>
            </a:rPr>
            <a:t>), einer stickstoffbindenden Pflanze </a:t>
          </a:r>
          <a:r>
            <a:rPr lang="pl-PL" sz="2200" b="0" dirty="0">
              <a:solidFill>
                <a:srgbClr val="231F20"/>
              </a:solidFill>
            </a:rPr>
            <a:t>(</a:t>
          </a:r>
          <a:r>
            <a:rPr lang="pl-PL" sz="2200" b="0" dirty="0" err="1">
              <a:solidFill>
                <a:srgbClr val="231F20"/>
              </a:solidFill>
            </a:rPr>
            <a:t>Sojabohne</a:t>
          </a:r>
          <a:r>
            <a:rPr lang="pl-PL" sz="2200" b="0" dirty="0">
              <a:solidFill>
                <a:srgbClr val="231F20"/>
              </a:solidFill>
            </a:rPr>
            <a:t>, </a:t>
          </a:r>
          <a:r>
            <a:rPr lang="pl-PL" sz="2200" b="0" dirty="0" err="1">
              <a:solidFill>
                <a:srgbClr val="231F20"/>
              </a:solidFill>
            </a:rPr>
            <a:t>Luzerne</a:t>
          </a:r>
          <a:r>
            <a:rPr lang="en-US" sz="2200" b="0" dirty="0">
              <a:solidFill>
                <a:srgbClr val="231F20"/>
              </a:solidFill>
            </a:rPr>
            <a:t>) und einer Brache oder Deckfrucht </a:t>
          </a:r>
          <a:r>
            <a:rPr lang="pl-PL" sz="2200" b="0" dirty="0">
              <a:solidFill>
                <a:srgbClr val="231F20"/>
              </a:solidFill>
            </a:rPr>
            <a:t>(</a:t>
          </a:r>
          <a:r>
            <a:rPr lang="pl-PL" sz="2200" b="0" dirty="0" err="1">
              <a:solidFill>
                <a:srgbClr val="231F20"/>
              </a:solidFill>
            </a:rPr>
            <a:t>Winterroggen</a:t>
          </a:r>
          <a:r>
            <a:rPr lang="pl-PL" sz="2200" b="0" dirty="0">
              <a:solidFill>
                <a:srgbClr val="231F20"/>
              </a:solidFill>
            </a:rPr>
            <a:t>, </a:t>
          </a:r>
          <a:r>
            <a:rPr lang="pl-PL" sz="2200" b="0" dirty="0" err="1">
              <a:solidFill>
                <a:srgbClr val="231F20"/>
              </a:solidFill>
            </a:rPr>
            <a:t>Klee</a:t>
          </a:r>
          <a:r>
            <a:rPr lang="pl-PL" sz="2200" b="0" dirty="0">
              <a:solidFill>
                <a:srgbClr val="231F20"/>
              </a:solidFill>
            </a:rPr>
            <a:t>) </a:t>
          </a:r>
          <a:r>
            <a:rPr lang="en-US" sz="2200" b="0" dirty="0">
              <a:solidFill>
                <a:srgbClr val="231F20"/>
              </a:solidFill>
            </a:rPr>
            <a:t>zur Erhaltung der Bodenfruchtbarkeit und zur Schädlingsbekämpfung</a:t>
          </a:r>
          <a:r>
            <a:rPr lang="pl-PL" sz="2200" b="0" dirty="0">
              <a:solidFill>
                <a:srgbClr val="231F20"/>
              </a:solidFill>
            </a:rPr>
            <a:t>.</a:t>
          </a:r>
        </a:p>
      </dgm:t>
    </dgm:pt>
    <dgm:pt modelId="{84C4A06F-1C76-4B9D-B4F0-1CAEB00A6F02}" type="parTrans" cxnId="{7C324F95-1059-4E4B-93A2-9DA7234EAC0F}">
      <dgm:prSet/>
      <dgm:spPr/>
      <dgm:t>
        <a:bodyPr/>
        <a:lstStyle/>
        <a:p>
          <a:endParaRPr lang="pl-PL">
            <a:solidFill>
              <a:srgbClr val="231F20"/>
            </a:solidFill>
          </a:endParaRPr>
        </a:p>
      </dgm:t>
    </dgm:pt>
    <dgm:pt modelId="{6888150A-A20C-4345-A1B0-D2E83F11367E}" type="sibTrans" cxnId="{7C324F95-1059-4E4B-93A2-9DA7234EAC0F}">
      <dgm:prSet/>
      <dgm:spPr/>
      <dgm:t>
        <a:bodyPr/>
        <a:lstStyle/>
        <a:p>
          <a:endParaRPr lang="pl-PL">
            <a:solidFill>
              <a:srgbClr val="231F20"/>
            </a:solidFill>
          </a:endParaRPr>
        </a:p>
      </dgm:t>
    </dgm:pt>
    <dgm:pt modelId="{EA9231F9-93D3-4228-BD6C-B1C855C26773}" type="pres">
      <dgm:prSet presAssocID="{00E81B59-72AB-4321-8F0D-24B089929437}" presName="Name0" presStyleCnt="0">
        <dgm:presLayoutVars>
          <dgm:chMax/>
          <dgm:chPref/>
          <dgm:dir/>
          <dgm:animLvl val="lvl"/>
        </dgm:presLayoutVars>
      </dgm:prSet>
      <dgm:spPr/>
    </dgm:pt>
    <dgm:pt modelId="{EB4499AE-B36C-4AB2-B86B-A47EA6EBD36D}" type="pres">
      <dgm:prSet presAssocID="{41767234-FAC9-43C6-8E62-FBA4C4A56705}" presName="composite" presStyleCnt="0"/>
      <dgm:spPr/>
    </dgm:pt>
    <dgm:pt modelId="{80D7E8D1-0E74-4F5D-8E00-08005A7D440B}" type="pres">
      <dgm:prSet presAssocID="{41767234-FAC9-43C6-8E62-FBA4C4A56705}" presName="ParentAccentShape" presStyleLbl="trBgShp" presStyleIdx="0" presStyleCnt="2" custLinFactNeighborX="-2312" custLinFactNeighborY="-433"/>
      <dgm:spPr>
        <a:solidFill>
          <a:srgbClr val="9FDADF">
            <a:alpha val="40000"/>
          </a:srgbClr>
        </a:solidFill>
      </dgm:spPr>
    </dgm:pt>
    <dgm:pt modelId="{904F0A5F-CEC3-4BB6-8971-6AB44A92AE13}" type="pres">
      <dgm:prSet presAssocID="{41767234-FAC9-43C6-8E62-FBA4C4A56705}" presName="ParentText" presStyleLbl="revTx" presStyleIdx="0" presStyleCnt="2">
        <dgm:presLayoutVars>
          <dgm:chMax val="1"/>
          <dgm:chPref val="1"/>
          <dgm:bulletEnabled val="1"/>
        </dgm:presLayoutVars>
      </dgm:prSet>
      <dgm:spPr/>
    </dgm:pt>
    <dgm:pt modelId="{F6E3B70A-46FF-4DE4-94B4-691DFA5469CF}" type="pres">
      <dgm:prSet presAssocID="{41767234-FAC9-43C6-8E62-FBA4C4A56705}" presName="ChildText" presStyleLbl="revTx" presStyleIdx="1" presStyleCnt="2" custScaleX="127036" custLinFactNeighborX="4697" custLinFactNeighborY="-2438">
        <dgm:presLayoutVars>
          <dgm:chMax val="0"/>
          <dgm:chPref val="0"/>
        </dgm:presLayoutVars>
      </dgm:prSet>
      <dgm:spPr/>
    </dgm:pt>
    <dgm:pt modelId="{DC84030E-C6AE-433D-8A66-AA1F383765B9}" type="pres">
      <dgm:prSet presAssocID="{41767234-FAC9-43C6-8E62-FBA4C4A56705}" presName="ChildAccentShape" presStyleLbl="trBgShp" presStyleIdx="1" presStyleCnt="2" custLinFactNeighborX="1169"/>
      <dgm:spPr>
        <a:solidFill>
          <a:srgbClr val="9FDADF">
            <a:alpha val="40000"/>
          </a:srgbClr>
        </a:solidFill>
      </dgm:spPr>
    </dgm:pt>
    <dgm:pt modelId="{413E13A7-4DAF-4DDD-A24B-5CAFB546FE4B}" type="pres">
      <dgm:prSet presAssocID="{41767234-FAC9-43C6-8E62-FBA4C4A56705}" presName="Image" presStyleLbl="alignImgPlace1" presStyleIdx="0" presStyleCnt="1"/>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61938800-EE3B-4B96-9DB0-9FF4BB8B3481}" type="presOf" srcId="{C0C2796B-2052-44BB-9624-C710E37CAFE7}" destId="{F6E3B70A-46FF-4DE4-94B4-691DFA5469CF}" srcOrd="0" destOrd="0" presId="urn:microsoft.com/office/officeart/2009/3/layout/SnapshotPictureList"/>
    <dgm:cxn modelId="{74264803-8ECE-41D1-8536-13C9E914C976}" type="presOf" srcId="{00E81B59-72AB-4321-8F0D-24B089929437}" destId="{EA9231F9-93D3-4228-BD6C-B1C855C26773}" srcOrd="0" destOrd="0" presId="urn:microsoft.com/office/officeart/2009/3/layout/SnapshotPictureList"/>
    <dgm:cxn modelId="{9D578735-EA25-49C2-9D99-525202618F10}" srcId="{00E81B59-72AB-4321-8F0D-24B089929437}" destId="{41767234-FAC9-43C6-8E62-FBA4C4A56705}" srcOrd="0" destOrd="0" parTransId="{1B888A41-A0E7-4574-820B-2B78FAAE0DA5}" sibTransId="{540B18C3-00C2-4B2D-8960-FEE7D149CCA9}"/>
    <dgm:cxn modelId="{7C324F95-1059-4E4B-93A2-9DA7234EAC0F}" srcId="{41767234-FAC9-43C6-8E62-FBA4C4A56705}" destId="{C0C2796B-2052-44BB-9624-C710E37CAFE7}" srcOrd="0" destOrd="0" parTransId="{84C4A06F-1C76-4B9D-B4F0-1CAEB00A6F02}" sibTransId="{6888150A-A20C-4345-A1B0-D2E83F11367E}"/>
    <dgm:cxn modelId="{3D5585E9-79CB-447F-A6A3-AC87390F246B}" type="presOf" srcId="{41767234-FAC9-43C6-8E62-FBA4C4A56705}" destId="{904F0A5F-CEC3-4BB6-8971-6AB44A92AE13}" srcOrd="0" destOrd="0" presId="urn:microsoft.com/office/officeart/2009/3/layout/SnapshotPictureList"/>
    <dgm:cxn modelId="{F79B678C-4631-4A99-B10D-B3105A638EBD}" type="presParOf" srcId="{EA9231F9-93D3-4228-BD6C-B1C855C26773}" destId="{EB4499AE-B36C-4AB2-B86B-A47EA6EBD36D}" srcOrd="0" destOrd="0" presId="urn:microsoft.com/office/officeart/2009/3/layout/SnapshotPictureList"/>
    <dgm:cxn modelId="{6AF4E565-F101-4359-A421-EA3D80FBC62F}" type="presParOf" srcId="{EB4499AE-B36C-4AB2-B86B-A47EA6EBD36D}" destId="{80D7E8D1-0E74-4F5D-8E00-08005A7D440B}" srcOrd="0" destOrd="0" presId="urn:microsoft.com/office/officeart/2009/3/layout/SnapshotPictureList"/>
    <dgm:cxn modelId="{057865DF-3978-48B1-B0FF-732C5E916133}" type="presParOf" srcId="{EB4499AE-B36C-4AB2-B86B-A47EA6EBD36D}" destId="{904F0A5F-CEC3-4BB6-8971-6AB44A92AE13}" srcOrd="1" destOrd="0" presId="urn:microsoft.com/office/officeart/2009/3/layout/SnapshotPictureList"/>
    <dgm:cxn modelId="{81BFF494-6BF9-48F5-BA10-7BD838744831}" type="presParOf" srcId="{EB4499AE-B36C-4AB2-B86B-A47EA6EBD36D}" destId="{F6E3B70A-46FF-4DE4-94B4-691DFA5469CF}" srcOrd="2" destOrd="0" presId="urn:microsoft.com/office/officeart/2009/3/layout/SnapshotPictureList"/>
    <dgm:cxn modelId="{F8825C7F-F926-438B-95F5-149C2CE5D3F8}" type="presParOf" srcId="{EB4499AE-B36C-4AB2-B86B-A47EA6EBD36D}" destId="{DC84030E-C6AE-433D-8A66-AA1F383765B9}" srcOrd="3" destOrd="0" presId="urn:microsoft.com/office/officeart/2009/3/layout/SnapshotPictureList"/>
    <dgm:cxn modelId="{A072EFD5-258A-4D2C-927D-A550BE394060}" type="presParOf" srcId="{EB4499AE-B36C-4AB2-B86B-A47EA6EBD36D}" destId="{413E13A7-4DAF-4DDD-A24B-5CAFB546FE4B}" srcOrd="4" destOrd="0" presId="urn:microsoft.com/office/officeart/2009/3/layout/Snapshot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dgm:spPr/>
      <dgm:t>
        <a:bodyPr/>
        <a:lstStyle/>
        <a:p>
          <a:r>
            <a:rPr lang="pl-PL" b="1" dirty="0" err="1">
              <a:solidFill>
                <a:schemeClr val="tx1">
                  <a:lumMod val="50000"/>
                </a:schemeClr>
              </a:solidFill>
            </a:rPr>
            <a:t>Zuckerrübe</a:t>
          </a:r>
          <a:endParaRPr lang="pl-PL" b="1" dirty="0">
            <a:solidFill>
              <a:schemeClr val="tx1">
                <a:lumMod val="50000"/>
              </a:schemeClr>
            </a:solidFill>
          </a:endParaRPr>
        </a:p>
      </dgm:t>
    </dgm:pt>
    <dgm:pt modelId="{031D8289-727A-4721-9E6E-C4F99E168304}" type="parTrans" cxnId="{9FA03972-EE31-4F98-BEE5-8608C7181BF6}">
      <dgm:prSet/>
      <dgm:spPr/>
      <dgm:t>
        <a:bodyPr/>
        <a:lstStyle/>
        <a:p>
          <a:endParaRPr lang="pl-PL" b="1" dirty="0">
            <a:solidFill>
              <a:schemeClr val="tx1">
                <a:lumMod val="50000"/>
              </a:schemeClr>
            </a:solidFill>
          </a:endParaRPr>
        </a:p>
      </dgm:t>
    </dgm:pt>
    <dgm:pt modelId="{0D7CD667-E8A3-40BB-B194-1D11FA80F283}" type="sibTrans" cxnId="{9FA03972-EE31-4F98-BEE5-8608C7181BF6}">
      <dgm:prSet/>
      <dgm:spPr/>
      <dgm:t>
        <a:bodyPr/>
        <a:lstStyle/>
        <a:p>
          <a:endParaRPr lang="pl-PL" b="1" dirty="0">
            <a:solidFill>
              <a:schemeClr val="tx1">
                <a:lumMod val="50000"/>
              </a:schemeClr>
            </a:solidFill>
          </a:endParaRPr>
        </a:p>
      </dgm:t>
    </dgm:pt>
    <dgm:pt modelId="{A90EA159-049F-475B-B4FE-0CBD380C3014}">
      <dgm:prSet phldrT="[Tekst]"/>
      <dgm:spPr/>
      <dgm:t>
        <a:bodyPr/>
        <a:lstStyle/>
        <a:p>
          <a:r>
            <a:rPr lang="pl-PL" b="1" dirty="0" err="1">
              <a:solidFill>
                <a:schemeClr val="tx1">
                  <a:lumMod val="50000"/>
                </a:schemeClr>
              </a:solidFill>
            </a:rPr>
            <a:t>Sommergerste</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Felderbsen</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Winterweizen</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Winterraps</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AF11210-9D15-45AD-A903-76150876BF29}" type="pres">
      <dgm:prSet presAssocID="{A150CEB4-AA6B-4DF4-B4DF-25C3807730CD}" presName="Name0" presStyleCnt="0">
        <dgm:presLayoutVars>
          <dgm:dir/>
          <dgm:resizeHandles val="exact"/>
        </dgm:presLayoutVars>
      </dgm:prSet>
      <dgm:spPr/>
    </dgm:pt>
    <dgm:pt modelId="{13435A0C-8FFE-4E3F-933B-3AE11FCB2F89}" type="pres">
      <dgm:prSet presAssocID="{1BFB6D8F-509C-4024-82A3-41881B9CD016}" presName="composite" presStyleCnt="0"/>
      <dgm:spPr/>
    </dgm:pt>
    <dgm:pt modelId="{D6EC7CFB-7E8C-4341-A1BE-BCAADEF6F33C}" type="pres">
      <dgm:prSet presAssocID="{1BFB6D8F-509C-4024-82A3-41881B9CD016}" presName="rect1" presStyleLbl="bgShp" presStyleIdx="0" presStyleCnt="5"/>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5843" r="15843"/>
          </a:stretch>
        </a:blipFill>
      </dgm:spPr>
    </dgm:pt>
    <dgm:pt modelId="{28183E5F-5C37-4CC9-88F8-07695E3B208A}" type="pres">
      <dgm:prSet presAssocID="{1BFB6D8F-509C-4024-82A3-41881B9CD016}" presName="rect2" presStyleLbl="trBgShp" presStyleIdx="0" presStyleCnt="5">
        <dgm:presLayoutVars>
          <dgm:bulletEnabled val="1"/>
        </dgm:presLayoutVars>
      </dgm:prSet>
      <dgm:spPr/>
    </dgm:pt>
    <dgm:pt modelId="{90FC0426-711D-4F04-83C0-BA18A0E8C415}" type="pres">
      <dgm:prSet presAssocID="{0D7CD667-E8A3-40BB-B194-1D11FA80F283}" presName="sibTrans" presStyleCnt="0"/>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1" presStyleCnt="5">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2918BD4D-1437-42AF-AC52-F7AF601D2CEE}" type="pres">
      <dgm:prSet presAssocID="{1F61C7B4-0D26-470B-B21D-6766CE72B8F6}" presName="rect2" presStyleLbl="trBgShp" presStyleIdx="2" presStyleCnt="5">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3"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4" presStyleCnt="5">
        <dgm:presLayoutVars>
          <dgm:bulletEnabled val="1"/>
        </dgm:presLayoutVars>
      </dgm:prSet>
      <dgm:spPr/>
    </dgm:pt>
  </dgm:ptLst>
  <dgm:cxnLst>
    <dgm:cxn modelId="{DFA1E621-9ABD-4DAF-8B15-E890A35927BB}" srcId="{A150CEB4-AA6B-4DF4-B4DF-25C3807730CD}" destId="{1F61C7B4-0D26-470B-B21D-6766CE72B8F6}" srcOrd="2" destOrd="0" parTransId="{EAFD06D8-2289-4F36-825F-B964CB1FC88A}" sibTransId="{9C28AE77-29CC-4CD4-B489-4E33FEC93CD1}"/>
    <dgm:cxn modelId="{06A13E22-E588-414F-A20E-2DCC61D41075}" type="presOf" srcId="{1BFB6D8F-509C-4024-82A3-41881B9CD016}" destId="{28183E5F-5C37-4CC9-88F8-07695E3B208A}" srcOrd="0" destOrd="0" presId="urn:microsoft.com/office/officeart/2008/layout/BendingPictureSemiTransparentText"/>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7249B840-D3D5-4D49-A9F5-E536E4F0D2BD}" srcId="{A150CEB4-AA6B-4DF4-B4DF-25C3807730CD}" destId="{A90EA159-049F-475B-B4FE-0CBD380C3014}" srcOrd="1" destOrd="0" parTransId="{B654942F-D1FA-4111-B2E6-C649F42950FF}" sibTransId="{08567300-FD89-41CC-86AC-6705976D0557}"/>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82F69377-C25D-4C14-B035-4A7DEBF593C3}" type="presOf" srcId="{1F61C7B4-0D26-470B-B21D-6766CE72B8F6}" destId="{2918BD4D-1437-42AF-AC52-F7AF601D2CEE}" srcOrd="0" destOrd="0" presId="urn:microsoft.com/office/officeart/2008/layout/BendingPictureSemiTransparentText"/>
    <dgm:cxn modelId="{8B57A9C6-CD3D-4044-903F-1A8043988D63}" srcId="{A150CEB4-AA6B-4DF4-B4DF-25C3807730CD}" destId="{908E44D4-E77D-4A6B-856E-94BE49057DB8}" srcOrd="4"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178BEFBC-4328-4F54-A246-B682D8CC2BCB}" type="presParOf" srcId="{EAF11210-9D15-45AD-A903-76150876BF29}" destId="{13435A0C-8FFE-4E3F-933B-3AE11FCB2F89}" srcOrd="0" destOrd="0" presId="urn:microsoft.com/office/officeart/2008/layout/BendingPictureSemiTransparentText"/>
    <dgm:cxn modelId="{4AC13721-3B0D-4A7B-BFF8-939560200D10}" type="presParOf" srcId="{13435A0C-8FFE-4E3F-933B-3AE11FCB2F89}" destId="{D6EC7CFB-7E8C-4341-A1BE-BCAADEF6F33C}" srcOrd="0" destOrd="0" presId="urn:microsoft.com/office/officeart/2008/layout/BendingPictureSemiTransparentText"/>
    <dgm:cxn modelId="{156B8C88-9414-4313-A27C-637FA8BA35F2}" type="presParOf" srcId="{13435A0C-8FFE-4E3F-933B-3AE11FCB2F89}" destId="{28183E5F-5C37-4CC9-88F8-07695E3B208A}" srcOrd="1" destOrd="0" presId="urn:microsoft.com/office/officeart/2008/layout/BendingPictureSemiTransparentText"/>
    <dgm:cxn modelId="{DCFB654E-8BE2-4B90-80C6-9EA173078E66}" type="presParOf" srcId="{EAF11210-9D15-45AD-A903-76150876BF29}" destId="{90FC0426-711D-4F04-83C0-BA18A0E8C415}" srcOrd="1" destOrd="0" presId="urn:microsoft.com/office/officeart/2008/layout/BendingPictureSemiTransparentText"/>
    <dgm:cxn modelId="{8E7D86B7-263E-49DD-AE0C-00B23F17C1D8}" type="presParOf" srcId="{EAF11210-9D15-45AD-A903-76150876BF29}" destId="{3B568EA0-2188-433F-B26F-E70FF40F25E2}" srcOrd="2"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3" destOrd="0" presId="urn:microsoft.com/office/officeart/2008/layout/BendingPictureSemiTransparentText"/>
    <dgm:cxn modelId="{89FF8B32-B628-429A-A991-5D66B0341BA5}" type="presParOf" srcId="{EAF11210-9D15-45AD-A903-76150876BF29}" destId="{D200F01D-5C7B-486D-965C-CBC1E917CEC6}" srcOrd="4"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5" destOrd="0" presId="urn:microsoft.com/office/officeart/2008/layout/BendingPictureSemiTransparentText"/>
    <dgm:cxn modelId="{88D5745F-5120-445C-B0E4-374E44B26009}" type="presParOf" srcId="{EAF11210-9D15-45AD-A903-76150876BF29}" destId="{4C80FD4D-1AEA-42C7-9108-31DBD6168F60}" srcOrd="6"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7" destOrd="0" presId="urn:microsoft.com/office/officeart/2008/layout/BendingPictureSemiTransparentText"/>
    <dgm:cxn modelId="{7AFB2311-AAAB-41C5-A0C8-D956C0F0BB21}" type="presParOf" srcId="{EAF11210-9D15-45AD-A903-76150876BF29}" destId="{08F62DE4-E262-47FC-BF12-7800F676A584}" srcOrd="8"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A90EA159-049F-475B-B4FE-0CBD380C3014}">
      <dgm:prSet phldrT="[Tekst]"/>
      <dgm:spPr/>
      <dgm:t>
        <a:bodyPr/>
        <a:lstStyle/>
        <a:p>
          <a:r>
            <a:rPr lang="pl-PL" b="1" dirty="0" err="1">
              <a:solidFill>
                <a:schemeClr val="tx1">
                  <a:lumMod val="50000"/>
                </a:schemeClr>
              </a:solidFill>
            </a:rPr>
            <a:t>Sommergerste</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Felderbsen</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Winterweizen</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Winterraps</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22EDF2E-AD1E-4047-AFA4-915FA2F30C21}">
      <dgm:prSet phldrT="[Tekst]"/>
      <dgm:spPr/>
      <dgm:t>
        <a:bodyPr/>
        <a:lstStyle/>
        <a:p>
          <a:r>
            <a:rPr lang="pl-PL" b="1" dirty="0" err="1">
              <a:solidFill>
                <a:schemeClr val="tx1">
                  <a:lumMod val="50000"/>
                </a:schemeClr>
              </a:solidFill>
            </a:rPr>
            <a:t>Zuckerrübe</a:t>
          </a:r>
          <a:endParaRPr lang="pl-PL" b="1" dirty="0">
            <a:solidFill>
              <a:schemeClr val="tx1">
                <a:lumMod val="50000"/>
              </a:schemeClr>
            </a:solidFill>
          </a:endParaRPr>
        </a:p>
      </dgm:t>
    </dgm:pt>
    <dgm:pt modelId="{40336694-40A3-4048-96C9-E1BC1AF186C1}" type="parTrans" cxnId="{5D387B38-13FC-462C-8F13-DC7B5DD3B144}">
      <dgm:prSet/>
      <dgm:spPr/>
      <dgm:t>
        <a:bodyPr/>
        <a:lstStyle/>
        <a:p>
          <a:endParaRPr lang="pl-PL"/>
        </a:p>
      </dgm:t>
    </dgm:pt>
    <dgm:pt modelId="{02B6434E-6377-4877-AF90-F07D35BAA6E6}" type="sibTrans" cxnId="{5D387B38-13FC-462C-8F13-DC7B5DD3B144}">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0" presStyleCnt="5">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918BD4D-1437-42AF-AC52-F7AF601D2CEE}" type="pres">
      <dgm:prSet presAssocID="{1F61C7B4-0D26-470B-B21D-6766CE72B8F6}" presName="rect2" presStyleLbl="trBgShp" presStyleIdx="1" presStyleCnt="5">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2"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3" presStyleCnt="5">
        <dgm:presLayoutVars>
          <dgm:bulletEnabled val="1"/>
        </dgm:presLayoutVars>
      </dgm:prSet>
      <dgm:spPr/>
    </dgm:pt>
    <dgm:pt modelId="{28F00F21-7C74-4E62-A73C-DDB91D622547}" type="pres">
      <dgm:prSet presAssocID="{8C18F6FB-85B6-4946-8181-2C21DC6E1873}" presName="sibTrans" presStyleCnt="0"/>
      <dgm:spPr/>
    </dgm:pt>
    <dgm:pt modelId="{C0BE9993-9AFF-4669-BC26-45C797228EF2}" type="pres">
      <dgm:prSet presAssocID="{E22EDF2E-AD1E-4047-AFA4-915FA2F30C21}" presName="composite" presStyleCnt="0"/>
      <dgm:spPr/>
    </dgm:pt>
    <dgm:pt modelId="{F89666B7-4C59-4495-B94C-57F8FB59810D}" type="pres">
      <dgm:prSet presAssocID="{E22EDF2E-AD1E-4047-AFA4-915FA2F30C21}" presName="rect1" presStyleLbl="bgShp" presStyleIdx="4" presStyleCnt="5"/>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l="15827" r="15827"/>
          </a:stretch>
        </a:blipFill>
      </dgm:spPr>
    </dgm:pt>
    <dgm:pt modelId="{BE404922-4936-48C6-8CC5-481671085E79}" type="pres">
      <dgm:prSet presAssocID="{E22EDF2E-AD1E-4047-AFA4-915FA2F30C21}" presName="rect2" presStyleLbl="trBgShp" presStyleIdx="4" presStyleCnt="5">
        <dgm:presLayoutVars>
          <dgm:bulletEnabled val="1"/>
        </dgm:presLayoutVars>
      </dgm:prSet>
      <dgm:spPr/>
    </dgm:pt>
  </dgm:ptLst>
  <dgm:cxnLst>
    <dgm:cxn modelId="{C531741C-C979-4104-9DDE-D681010ABDC7}" type="presOf" srcId="{E22EDF2E-AD1E-4047-AFA4-915FA2F30C21}" destId="{BE404922-4936-48C6-8CC5-481671085E79}" srcOrd="0" destOrd="0" presId="urn:microsoft.com/office/officeart/2008/layout/BendingPictureSemiTransparentText"/>
    <dgm:cxn modelId="{DFA1E621-9ABD-4DAF-8B15-E890A35927BB}" srcId="{A150CEB4-AA6B-4DF4-B4DF-25C3807730CD}" destId="{1F61C7B4-0D26-470B-B21D-6766CE72B8F6}" srcOrd="1" destOrd="0" parTransId="{EAFD06D8-2289-4F36-825F-B964CB1FC88A}" sibTransId="{9C28AE77-29CC-4CD4-B489-4E33FEC93CD1}"/>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5D387B38-13FC-462C-8F13-DC7B5DD3B144}" srcId="{A150CEB4-AA6B-4DF4-B4DF-25C3807730CD}" destId="{E22EDF2E-AD1E-4047-AFA4-915FA2F30C21}" srcOrd="4" destOrd="0" parTransId="{40336694-40A3-4048-96C9-E1BC1AF186C1}" sibTransId="{02B6434E-6377-4877-AF90-F07D35BAA6E6}"/>
    <dgm:cxn modelId="{7249B840-D3D5-4D49-A9F5-E536E4F0D2BD}" srcId="{A150CEB4-AA6B-4DF4-B4DF-25C3807730CD}" destId="{A90EA159-049F-475B-B4FE-0CBD380C3014}" srcOrd="0" destOrd="0" parTransId="{B654942F-D1FA-4111-B2E6-C649F42950FF}" sibTransId="{08567300-FD89-41CC-86AC-6705976D0557}"/>
    <dgm:cxn modelId="{806EEF71-4C55-4224-9DFC-FECD1122EBD5}" srcId="{A150CEB4-AA6B-4DF4-B4DF-25C3807730CD}" destId="{78DEA483-C249-4280-A996-54B48FB80BC9}" srcOrd="2" destOrd="0" parTransId="{E2B1A3C2-9A43-4D3E-9E96-D51CA108776F}" sibTransId="{3AA9C312-A070-4EF0-AB74-6BB8955A7EB5}"/>
    <dgm:cxn modelId="{82F69377-C25D-4C14-B035-4A7DEBF593C3}" type="presOf" srcId="{1F61C7B4-0D26-470B-B21D-6766CE72B8F6}" destId="{2918BD4D-1437-42AF-AC52-F7AF601D2CEE}" srcOrd="0" destOrd="0" presId="urn:microsoft.com/office/officeart/2008/layout/BendingPictureSemiTransparentText"/>
    <dgm:cxn modelId="{8B57A9C6-CD3D-4044-903F-1A8043988D63}" srcId="{A150CEB4-AA6B-4DF4-B4DF-25C3807730CD}" destId="{908E44D4-E77D-4A6B-856E-94BE49057DB8}" srcOrd="3"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E7D86B7-263E-49DD-AE0C-00B23F17C1D8}" type="presParOf" srcId="{EAF11210-9D15-45AD-A903-76150876BF29}" destId="{3B568EA0-2188-433F-B26F-E70FF40F25E2}" srcOrd="0"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1" destOrd="0" presId="urn:microsoft.com/office/officeart/2008/layout/BendingPictureSemiTransparentText"/>
    <dgm:cxn modelId="{89FF8B32-B628-429A-A991-5D66B0341BA5}" type="presParOf" srcId="{EAF11210-9D15-45AD-A903-76150876BF29}" destId="{D200F01D-5C7B-486D-965C-CBC1E917CEC6}" srcOrd="2"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3" destOrd="0" presId="urn:microsoft.com/office/officeart/2008/layout/BendingPictureSemiTransparentText"/>
    <dgm:cxn modelId="{88D5745F-5120-445C-B0E4-374E44B26009}" type="presParOf" srcId="{EAF11210-9D15-45AD-A903-76150876BF29}" destId="{4C80FD4D-1AEA-42C7-9108-31DBD6168F60}" srcOrd="4"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5" destOrd="0" presId="urn:microsoft.com/office/officeart/2008/layout/BendingPictureSemiTransparentText"/>
    <dgm:cxn modelId="{7AFB2311-AAAB-41C5-A0C8-D956C0F0BB21}" type="presParOf" srcId="{EAF11210-9D15-45AD-A903-76150876BF29}" destId="{08F62DE4-E262-47FC-BF12-7800F676A584}" srcOrd="6"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D4E281F5-7866-46D2-BBB0-962547A6F938}" type="presParOf" srcId="{EAF11210-9D15-45AD-A903-76150876BF29}" destId="{28F00F21-7C74-4E62-A73C-DDB91D622547}" srcOrd="7" destOrd="0" presId="urn:microsoft.com/office/officeart/2008/layout/BendingPictureSemiTransparentText"/>
    <dgm:cxn modelId="{EC312529-13B0-4ACE-BF12-17C173379D6D}" type="presParOf" srcId="{EAF11210-9D15-45AD-A903-76150876BF29}" destId="{C0BE9993-9AFF-4669-BC26-45C797228EF2}" srcOrd="8" destOrd="0" presId="urn:microsoft.com/office/officeart/2008/layout/BendingPictureSemiTransparentText"/>
    <dgm:cxn modelId="{F280FB84-411D-4959-B9CF-F7094681D87E}" type="presParOf" srcId="{C0BE9993-9AFF-4669-BC26-45C797228EF2}" destId="{F89666B7-4C59-4495-B94C-57F8FB59810D}" srcOrd="0" destOrd="0" presId="urn:microsoft.com/office/officeart/2008/layout/BendingPictureSemiTransparentText"/>
    <dgm:cxn modelId="{B753928E-3220-4467-8541-7883B22DE2A5}" type="presParOf" srcId="{C0BE9993-9AFF-4669-BC26-45C797228EF2}" destId="{BE404922-4936-48C6-8CC5-481671085E79}"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F61C7B4-0D26-470B-B21D-6766CE72B8F6}">
      <dgm:prSet phldrT="[Tekst]"/>
      <dgm:spPr/>
      <dgm:t>
        <a:bodyPr/>
        <a:lstStyle/>
        <a:p>
          <a:r>
            <a:rPr lang="pl-PL" b="1" dirty="0" err="1">
              <a:solidFill>
                <a:schemeClr val="tx1">
                  <a:lumMod val="50000"/>
                </a:schemeClr>
              </a:solidFill>
            </a:rPr>
            <a:t>Felderbsen</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Winterweizen</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Winterraps</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5E0A94A2-E2BD-4390-A20F-0B03B1DE1728}">
      <dgm:prSet phldrT="[Tekst]"/>
      <dgm:spPr/>
      <dgm:t>
        <a:bodyPr/>
        <a:lstStyle/>
        <a:p>
          <a:r>
            <a:rPr lang="pl-PL" b="1" dirty="0" err="1">
              <a:solidFill>
                <a:schemeClr val="tx1">
                  <a:lumMod val="50000"/>
                </a:schemeClr>
              </a:solidFill>
            </a:rPr>
            <a:t>Sommergerste</a:t>
          </a:r>
          <a:endParaRPr lang="pl-PL" b="1" dirty="0">
            <a:solidFill>
              <a:schemeClr val="tx1">
                <a:lumMod val="50000"/>
              </a:schemeClr>
            </a:solidFill>
          </a:endParaRPr>
        </a:p>
      </dgm:t>
    </dgm:pt>
    <dgm:pt modelId="{2B5B8956-7EFF-4324-8489-A90DF162BBE9}" type="parTrans" cxnId="{8DD58E73-4CD0-4905-AFFE-B1D85AA2DB7B}">
      <dgm:prSet/>
      <dgm:spPr/>
      <dgm:t>
        <a:bodyPr/>
        <a:lstStyle/>
        <a:p>
          <a:endParaRPr lang="pl-PL"/>
        </a:p>
      </dgm:t>
    </dgm:pt>
    <dgm:pt modelId="{CE34BCE4-CB1B-4406-B2F7-DC81AEE57553}" type="sibTrans" cxnId="{8DD58E73-4CD0-4905-AFFE-B1D85AA2DB7B}">
      <dgm:prSet/>
      <dgm:spPr/>
      <dgm:t>
        <a:bodyPr/>
        <a:lstStyle/>
        <a:p>
          <a:endParaRPr lang="pl-PL"/>
        </a:p>
      </dgm:t>
    </dgm:pt>
    <dgm:pt modelId="{79EBF218-F0A1-4948-BC10-3A3DAEC0AE62}">
      <dgm:prSet phldrT="[Tekst]"/>
      <dgm:spPr/>
      <dgm:t>
        <a:bodyPr/>
        <a:lstStyle/>
        <a:p>
          <a:r>
            <a:rPr lang="pl-PL" b="1" dirty="0" err="1">
              <a:solidFill>
                <a:schemeClr val="tx1">
                  <a:lumMod val="50000"/>
                </a:schemeClr>
              </a:solidFill>
            </a:rPr>
            <a:t>Zuckerrübe</a:t>
          </a:r>
          <a:endParaRPr lang="pl-PL" b="1" dirty="0">
            <a:solidFill>
              <a:schemeClr val="tx1">
                <a:lumMod val="50000"/>
              </a:schemeClr>
            </a:solidFill>
          </a:endParaRPr>
        </a:p>
      </dgm:t>
    </dgm:pt>
    <dgm:pt modelId="{72979F80-46C4-4718-B701-B4E66C0E2094}" type="parTrans" cxnId="{06F3110E-74DE-45AC-8AF1-9BD70E9E6B14}">
      <dgm:prSet/>
      <dgm:spPr/>
      <dgm:t>
        <a:bodyPr/>
        <a:lstStyle/>
        <a:p>
          <a:endParaRPr lang="pl-PL"/>
        </a:p>
      </dgm:t>
    </dgm:pt>
    <dgm:pt modelId="{A93A150C-8271-492F-AB9D-8D452F82AE2A}" type="sibTrans" cxnId="{06F3110E-74DE-45AC-8AF1-9BD70E9E6B14}">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918BD4D-1437-42AF-AC52-F7AF601D2CEE}" type="pres">
      <dgm:prSet presAssocID="{1F61C7B4-0D26-470B-B21D-6766CE72B8F6}" presName="rect2" presStyleLbl="trBgShp" presStyleIdx="0" presStyleCnt="5">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1"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2" presStyleCnt="5">
        <dgm:presLayoutVars>
          <dgm:bulletEnabled val="1"/>
        </dgm:presLayoutVars>
      </dgm:prSet>
      <dgm:spPr/>
    </dgm:pt>
    <dgm:pt modelId="{129A71F6-250E-4452-9799-143CE7F9FD08}" type="pres">
      <dgm:prSet presAssocID="{8C18F6FB-85B6-4946-8181-2C21DC6E1873}" presName="sibTrans" presStyleCnt="0"/>
      <dgm:spPr/>
    </dgm:pt>
    <dgm:pt modelId="{2887F04E-0035-46FD-88F8-9180DEF27FCF}" type="pres">
      <dgm:prSet presAssocID="{79EBF218-F0A1-4948-BC10-3A3DAEC0AE62}" presName="composite" presStyleCnt="0"/>
      <dgm:spPr/>
    </dgm:pt>
    <dgm:pt modelId="{5CF7EF89-B366-49F9-B433-6F3F289B3A59}" type="pres">
      <dgm:prSet presAssocID="{79EBF218-F0A1-4948-BC10-3A3DAEC0AE62}" presName="rect1" presStyleLbl="bgShp" presStyleIdx="3" presStyleCnt="5"/>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5827" r="15827"/>
          </a:stretch>
        </a:blipFill>
      </dgm:spPr>
    </dgm:pt>
    <dgm:pt modelId="{72278247-4F64-401E-AD67-3A35326EFE91}" type="pres">
      <dgm:prSet presAssocID="{79EBF218-F0A1-4948-BC10-3A3DAEC0AE62}" presName="rect2" presStyleLbl="trBgShp" presStyleIdx="3" presStyleCnt="5">
        <dgm:presLayoutVars>
          <dgm:bulletEnabled val="1"/>
        </dgm:presLayoutVars>
      </dgm:prSet>
      <dgm:spPr/>
    </dgm:pt>
    <dgm:pt modelId="{484CA2C7-376A-4124-9E33-101126D5E6A1}" type="pres">
      <dgm:prSet presAssocID="{A93A150C-8271-492F-AB9D-8D452F82AE2A}" presName="sibTrans" presStyleCnt="0"/>
      <dgm:spPr/>
    </dgm:pt>
    <dgm:pt modelId="{62836D64-BC5F-4F29-AFAA-D67D4A83598D}" type="pres">
      <dgm:prSet presAssocID="{5E0A94A2-E2BD-4390-A20F-0B03B1DE1728}" presName="composite" presStyleCnt="0"/>
      <dgm:spPr/>
    </dgm:pt>
    <dgm:pt modelId="{0BA5E8BB-D34E-4EA8-88EF-C6B363366963}" type="pres">
      <dgm:prSet presAssocID="{5E0A94A2-E2BD-4390-A20F-0B03B1DE1728}"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FB44462C-E1EF-4151-85DC-3D6382C5C453}" type="pres">
      <dgm:prSet presAssocID="{5E0A94A2-E2BD-4390-A20F-0B03B1DE1728}" presName="rect2" presStyleLbl="trBgShp" presStyleIdx="4" presStyleCnt="5">
        <dgm:presLayoutVars>
          <dgm:bulletEnabled val="1"/>
        </dgm:presLayoutVars>
      </dgm:prSet>
      <dgm:spPr/>
    </dgm:pt>
  </dgm:ptLst>
  <dgm:cxnLst>
    <dgm:cxn modelId="{06F3110E-74DE-45AC-8AF1-9BD70E9E6B14}" srcId="{A150CEB4-AA6B-4DF4-B4DF-25C3807730CD}" destId="{79EBF218-F0A1-4948-BC10-3A3DAEC0AE62}" srcOrd="3" destOrd="0" parTransId="{72979F80-46C4-4718-B701-B4E66C0E2094}" sibTransId="{A93A150C-8271-492F-AB9D-8D452F82AE2A}"/>
    <dgm:cxn modelId="{DFA1E621-9ABD-4DAF-8B15-E890A35927BB}" srcId="{A150CEB4-AA6B-4DF4-B4DF-25C3807730CD}" destId="{1F61C7B4-0D26-470B-B21D-6766CE72B8F6}" srcOrd="0" destOrd="0" parTransId="{EAFD06D8-2289-4F36-825F-B964CB1FC88A}" sibTransId="{9C28AE77-29CC-4CD4-B489-4E33FEC93CD1}"/>
    <dgm:cxn modelId="{1614FB32-9E96-4C3A-94C7-88EC31A50C89}" type="presOf" srcId="{A150CEB4-AA6B-4DF4-B4DF-25C3807730CD}" destId="{EAF11210-9D15-45AD-A903-76150876BF29}" srcOrd="0" destOrd="0" presId="urn:microsoft.com/office/officeart/2008/layout/BendingPictureSemiTransparentText"/>
    <dgm:cxn modelId="{806EEF71-4C55-4224-9DFC-FECD1122EBD5}" srcId="{A150CEB4-AA6B-4DF4-B4DF-25C3807730CD}" destId="{78DEA483-C249-4280-A996-54B48FB80BC9}" srcOrd="1" destOrd="0" parTransId="{E2B1A3C2-9A43-4D3E-9E96-D51CA108776F}" sibTransId="{3AA9C312-A070-4EF0-AB74-6BB8955A7EB5}"/>
    <dgm:cxn modelId="{8DD58E73-4CD0-4905-AFFE-B1D85AA2DB7B}" srcId="{A150CEB4-AA6B-4DF4-B4DF-25C3807730CD}" destId="{5E0A94A2-E2BD-4390-A20F-0B03B1DE1728}" srcOrd="4" destOrd="0" parTransId="{2B5B8956-7EFF-4324-8489-A90DF162BBE9}" sibTransId="{CE34BCE4-CB1B-4406-B2F7-DC81AEE57553}"/>
    <dgm:cxn modelId="{82F69377-C25D-4C14-B035-4A7DEBF593C3}" type="presOf" srcId="{1F61C7B4-0D26-470B-B21D-6766CE72B8F6}" destId="{2918BD4D-1437-42AF-AC52-F7AF601D2CEE}" srcOrd="0" destOrd="0" presId="urn:microsoft.com/office/officeart/2008/layout/BendingPictureSemiTransparentText"/>
    <dgm:cxn modelId="{B245C9A6-653D-48A8-9A37-B7579F898A13}" type="presOf" srcId="{5E0A94A2-E2BD-4390-A20F-0B03B1DE1728}" destId="{FB44462C-E1EF-4151-85DC-3D6382C5C453}" srcOrd="0" destOrd="0" presId="urn:microsoft.com/office/officeart/2008/layout/BendingPictureSemiTransparentText"/>
    <dgm:cxn modelId="{7B6B1FAE-FF1F-417A-A78C-B005461B38F6}" type="presOf" srcId="{79EBF218-F0A1-4948-BC10-3A3DAEC0AE62}" destId="{72278247-4F64-401E-AD67-3A35326EFE91}" srcOrd="0" destOrd="0" presId="urn:microsoft.com/office/officeart/2008/layout/BendingPictureSemiTransparentText"/>
    <dgm:cxn modelId="{8B57A9C6-CD3D-4044-903F-1A8043988D63}" srcId="{A150CEB4-AA6B-4DF4-B4DF-25C3807730CD}" destId="{908E44D4-E77D-4A6B-856E-94BE49057DB8}" srcOrd="2"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9FF8B32-B628-429A-A991-5D66B0341BA5}" type="presParOf" srcId="{EAF11210-9D15-45AD-A903-76150876BF29}" destId="{D200F01D-5C7B-486D-965C-CBC1E917CEC6}" srcOrd="0"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1" destOrd="0" presId="urn:microsoft.com/office/officeart/2008/layout/BendingPictureSemiTransparentText"/>
    <dgm:cxn modelId="{88D5745F-5120-445C-B0E4-374E44B26009}" type="presParOf" srcId="{EAF11210-9D15-45AD-A903-76150876BF29}" destId="{4C80FD4D-1AEA-42C7-9108-31DBD6168F60}" srcOrd="2"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3" destOrd="0" presId="urn:microsoft.com/office/officeart/2008/layout/BendingPictureSemiTransparentText"/>
    <dgm:cxn modelId="{7AFB2311-AAAB-41C5-A0C8-D956C0F0BB21}" type="presParOf" srcId="{EAF11210-9D15-45AD-A903-76150876BF29}" destId="{08F62DE4-E262-47FC-BF12-7800F676A584}" srcOrd="4"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B88ADE57-7A23-442E-989E-6477E5A4C554}" type="presParOf" srcId="{EAF11210-9D15-45AD-A903-76150876BF29}" destId="{129A71F6-250E-4452-9799-143CE7F9FD08}" srcOrd="5" destOrd="0" presId="urn:microsoft.com/office/officeart/2008/layout/BendingPictureSemiTransparentText"/>
    <dgm:cxn modelId="{E1347784-0C08-4DE5-9310-E2BE641B7223}" type="presParOf" srcId="{EAF11210-9D15-45AD-A903-76150876BF29}" destId="{2887F04E-0035-46FD-88F8-9180DEF27FCF}" srcOrd="6" destOrd="0" presId="urn:microsoft.com/office/officeart/2008/layout/BendingPictureSemiTransparentText"/>
    <dgm:cxn modelId="{49FFB1ED-F60E-4501-8EFD-435CEA419836}" type="presParOf" srcId="{2887F04E-0035-46FD-88F8-9180DEF27FCF}" destId="{5CF7EF89-B366-49F9-B433-6F3F289B3A59}" srcOrd="0" destOrd="0" presId="urn:microsoft.com/office/officeart/2008/layout/BendingPictureSemiTransparentText"/>
    <dgm:cxn modelId="{ADCB4326-C4C3-48B7-82EC-7A2D4DF99CB4}" type="presParOf" srcId="{2887F04E-0035-46FD-88F8-9180DEF27FCF}" destId="{72278247-4F64-401E-AD67-3A35326EFE91}" srcOrd="1" destOrd="0" presId="urn:microsoft.com/office/officeart/2008/layout/BendingPictureSemiTransparentText"/>
    <dgm:cxn modelId="{C33A8F31-93D4-47FA-B396-5E3CF2BF12CC}" type="presParOf" srcId="{EAF11210-9D15-45AD-A903-76150876BF29}" destId="{484CA2C7-376A-4124-9E33-101126D5E6A1}" srcOrd="7" destOrd="0" presId="urn:microsoft.com/office/officeart/2008/layout/BendingPictureSemiTransparentText"/>
    <dgm:cxn modelId="{9218325F-B2D7-40E9-B2DD-6D3FC68C37AF}" type="presParOf" srcId="{EAF11210-9D15-45AD-A903-76150876BF29}" destId="{62836D64-BC5F-4F29-AFAA-D67D4A83598D}" srcOrd="8" destOrd="0" presId="urn:microsoft.com/office/officeart/2008/layout/BendingPictureSemiTransparentText"/>
    <dgm:cxn modelId="{23F8862B-06E0-44A7-A854-61182E8F8FEB}" type="presParOf" srcId="{62836D64-BC5F-4F29-AFAA-D67D4A83598D}" destId="{0BA5E8BB-D34E-4EA8-88EF-C6B363366963}" srcOrd="0" destOrd="0" presId="urn:microsoft.com/office/officeart/2008/layout/BendingPictureSemiTransparentText"/>
    <dgm:cxn modelId="{F6CE527F-5652-4FEB-B336-38A148A11F5D}" type="presParOf" srcId="{62836D64-BC5F-4F29-AFAA-D67D4A83598D}" destId="{FB44462C-E1EF-4151-85DC-3D6382C5C453}" srcOrd="1" destOrd="0" presId="urn:microsoft.com/office/officeart/2008/layout/BendingPictureSemiTransparentTex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25C9100-3AB3-4E1A-9221-1B13A85AB3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1F5188BD-1443-45AA-A21F-7F654517F9FF}">
      <dgm:prSet phldrT="[Tekst]" custT="1"/>
      <dgm:spPr>
        <a:solidFill>
          <a:srgbClr val="8BC540"/>
        </a:solidFill>
      </dgm:spPr>
      <dgm:t>
        <a:bodyPr/>
        <a:lstStyle/>
        <a:p>
          <a:r>
            <a:rPr lang="pl-PL" sz="2400" dirty="0" err="1">
              <a:solidFill>
                <a:srgbClr val="231F20"/>
              </a:solidFill>
            </a:rPr>
            <a:t>Bereitstellung </a:t>
          </a:r>
          <a:r>
            <a:rPr lang="pl-PL" sz="2400" dirty="0">
              <a:solidFill>
                <a:srgbClr val="231F20"/>
              </a:solidFill>
            </a:rPr>
            <a:t>von </a:t>
          </a:r>
          <a:r>
            <a:rPr lang="pl-PL" sz="2400" dirty="0" err="1">
              <a:solidFill>
                <a:srgbClr val="231F20"/>
              </a:solidFill>
            </a:rPr>
            <a:t>Ernährungssicherheit</a:t>
          </a:r>
          <a:endParaRPr lang="pl-PL" sz="2400" dirty="0">
            <a:solidFill>
              <a:srgbClr val="231F20"/>
            </a:solidFill>
          </a:endParaRPr>
        </a:p>
      </dgm:t>
    </dgm:pt>
    <dgm:pt modelId="{C809F85E-5681-4541-8F6D-64557209D546}" type="parTrans" cxnId="{3902F4B1-2EDE-4B16-BB31-3BDC6DF8D3B1}">
      <dgm:prSet/>
      <dgm:spPr/>
      <dgm:t>
        <a:bodyPr/>
        <a:lstStyle/>
        <a:p>
          <a:endParaRPr lang="pl-PL" sz="2400">
            <a:solidFill>
              <a:srgbClr val="231F20"/>
            </a:solidFill>
          </a:endParaRPr>
        </a:p>
      </dgm:t>
    </dgm:pt>
    <dgm:pt modelId="{BDB2A3BD-49BC-468B-934D-2E0133476C7A}" type="sibTrans" cxnId="{3902F4B1-2EDE-4B16-BB31-3BDC6DF8D3B1}">
      <dgm:prSet/>
      <dgm:spPr/>
      <dgm:t>
        <a:bodyPr/>
        <a:lstStyle/>
        <a:p>
          <a:endParaRPr lang="pl-PL" sz="2400">
            <a:solidFill>
              <a:srgbClr val="231F20"/>
            </a:solidFill>
          </a:endParaRPr>
        </a:p>
      </dgm:t>
    </dgm:pt>
    <dgm:pt modelId="{EDA30048-BD94-4229-8876-5A8B9BB4877A}">
      <dgm:prSet custT="1"/>
      <dgm:spPr>
        <a:solidFill>
          <a:srgbClr val="8BC540"/>
        </a:solidFill>
      </dgm:spPr>
      <dgm:t>
        <a:bodyPr/>
        <a:lstStyle/>
        <a:p>
          <a:r>
            <a:rPr lang="pl-PL" sz="2400" dirty="0" err="1">
              <a:solidFill>
                <a:srgbClr val="231F20"/>
              </a:solidFill>
            </a:rPr>
            <a:t>Schutz der Umwelt</a:t>
          </a:r>
        </a:p>
      </dgm:t>
    </dgm:pt>
    <dgm:pt modelId="{FB473F4C-F69C-4D25-9B68-1510DE0EBF91}" type="parTrans" cxnId="{ECF45D5D-C180-445F-B79B-00A69FE7D609}">
      <dgm:prSet/>
      <dgm:spPr/>
      <dgm:t>
        <a:bodyPr/>
        <a:lstStyle/>
        <a:p>
          <a:endParaRPr lang="pl-PL">
            <a:solidFill>
              <a:srgbClr val="231F20"/>
            </a:solidFill>
          </a:endParaRPr>
        </a:p>
      </dgm:t>
    </dgm:pt>
    <dgm:pt modelId="{40EA7014-06F0-4FEA-AA6C-D3944A8CAA4C}" type="sibTrans" cxnId="{ECF45D5D-C180-445F-B79B-00A69FE7D609}">
      <dgm:prSet/>
      <dgm:spPr/>
      <dgm:t>
        <a:bodyPr/>
        <a:lstStyle/>
        <a:p>
          <a:endParaRPr lang="pl-PL">
            <a:solidFill>
              <a:srgbClr val="231F20"/>
            </a:solidFill>
          </a:endParaRPr>
        </a:p>
      </dgm:t>
    </dgm:pt>
    <dgm:pt modelId="{CF550878-DD83-4E82-A479-A94CC52B843B}">
      <dgm:prSet custT="1"/>
      <dgm:spPr>
        <a:solidFill>
          <a:srgbClr val="8BC540"/>
        </a:solidFill>
      </dgm:spPr>
      <dgm:t>
        <a:bodyPr/>
        <a:lstStyle/>
        <a:p>
          <a:r>
            <a:rPr lang="pl-PL" sz="2400" dirty="0" err="1">
              <a:solidFill>
                <a:srgbClr val="231F20"/>
              </a:solidFill>
            </a:rPr>
            <a:t>Förderung der biologischen Vielfalt</a:t>
          </a:r>
        </a:p>
      </dgm:t>
    </dgm:pt>
    <dgm:pt modelId="{F49B8E5A-1F5E-46FC-AE7B-29AB0DDB7661}" type="parTrans" cxnId="{066CD286-CECD-4BD8-8401-0642DA8FAE84}">
      <dgm:prSet/>
      <dgm:spPr/>
      <dgm:t>
        <a:bodyPr/>
        <a:lstStyle/>
        <a:p>
          <a:endParaRPr lang="pl-PL">
            <a:solidFill>
              <a:srgbClr val="231F20"/>
            </a:solidFill>
          </a:endParaRPr>
        </a:p>
      </dgm:t>
    </dgm:pt>
    <dgm:pt modelId="{6DB14928-4375-4719-B860-FC6AFADAC94F}" type="sibTrans" cxnId="{066CD286-CECD-4BD8-8401-0642DA8FAE84}">
      <dgm:prSet/>
      <dgm:spPr/>
      <dgm:t>
        <a:bodyPr/>
        <a:lstStyle/>
        <a:p>
          <a:endParaRPr lang="pl-PL">
            <a:solidFill>
              <a:srgbClr val="231F20"/>
            </a:solidFill>
          </a:endParaRPr>
        </a:p>
      </dgm:t>
    </dgm:pt>
    <dgm:pt modelId="{30ABB25A-BD58-4B3E-B439-DAB0F198B40F}" type="pres">
      <dgm:prSet presAssocID="{325C9100-3AB3-4E1A-9221-1B13A85AB3A6}" presName="linear" presStyleCnt="0">
        <dgm:presLayoutVars>
          <dgm:dir/>
          <dgm:animLvl val="lvl"/>
          <dgm:resizeHandles val="exact"/>
        </dgm:presLayoutVars>
      </dgm:prSet>
      <dgm:spPr/>
    </dgm:pt>
    <dgm:pt modelId="{04455331-9175-4B0B-9C5A-A0AF5A5DC7D2}" type="pres">
      <dgm:prSet presAssocID="{1F5188BD-1443-45AA-A21F-7F654517F9FF}" presName="parentLin" presStyleCnt="0"/>
      <dgm:spPr/>
    </dgm:pt>
    <dgm:pt modelId="{EBFE14EA-3D62-466A-B23A-50A2EE393F54}" type="pres">
      <dgm:prSet presAssocID="{1F5188BD-1443-45AA-A21F-7F654517F9FF}" presName="parentLeftMargin" presStyleLbl="node1" presStyleIdx="0" presStyleCnt="3"/>
      <dgm:spPr/>
    </dgm:pt>
    <dgm:pt modelId="{DDE4B8E8-E521-4D17-A865-8A69516C558F}" type="pres">
      <dgm:prSet presAssocID="{1F5188BD-1443-45AA-A21F-7F654517F9FF}" presName="parentText" presStyleLbl="node1" presStyleIdx="0" presStyleCnt="3" custScaleX="121000">
        <dgm:presLayoutVars>
          <dgm:chMax val="0"/>
          <dgm:bulletEnabled val="1"/>
        </dgm:presLayoutVars>
      </dgm:prSet>
      <dgm:spPr/>
    </dgm:pt>
    <dgm:pt modelId="{605A0BBF-11A3-4D72-B630-72A5BEFC153F}" type="pres">
      <dgm:prSet presAssocID="{1F5188BD-1443-45AA-A21F-7F654517F9FF}" presName="negativeSpace" presStyleCnt="0"/>
      <dgm:spPr/>
    </dgm:pt>
    <dgm:pt modelId="{F68A9347-E427-4536-A594-ED79D6649192}" type="pres">
      <dgm:prSet presAssocID="{1F5188BD-1443-45AA-A21F-7F654517F9FF}" presName="childText" presStyleLbl="conFgAcc1" presStyleIdx="0" presStyleCnt="3">
        <dgm:presLayoutVars>
          <dgm:bulletEnabled val="1"/>
        </dgm:presLayoutVars>
      </dgm:prSet>
      <dgm:spPr/>
    </dgm:pt>
    <dgm:pt modelId="{0AAAD538-EDC8-40D3-8D32-A559F43D064D}" type="pres">
      <dgm:prSet presAssocID="{BDB2A3BD-49BC-468B-934D-2E0133476C7A}" presName="spaceBetweenRectangles" presStyleCnt="0"/>
      <dgm:spPr/>
    </dgm:pt>
    <dgm:pt modelId="{156C5F78-5E85-489E-8213-F6D773A829C0}" type="pres">
      <dgm:prSet presAssocID="{EDA30048-BD94-4229-8876-5A8B9BB4877A}" presName="parentLin" presStyleCnt="0"/>
      <dgm:spPr/>
    </dgm:pt>
    <dgm:pt modelId="{93BD9640-6B0E-4A81-87F0-7F99975DA625}" type="pres">
      <dgm:prSet presAssocID="{EDA30048-BD94-4229-8876-5A8B9BB4877A}" presName="parentLeftMargin" presStyleLbl="node1" presStyleIdx="0" presStyleCnt="3"/>
      <dgm:spPr/>
    </dgm:pt>
    <dgm:pt modelId="{CE334BE5-2FB3-42FF-8A87-AB629C3B07CC}" type="pres">
      <dgm:prSet presAssocID="{EDA30048-BD94-4229-8876-5A8B9BB4877A}" presName="parentText" presStyleLbl="node1" presStyleIdx="1" presStyleCnt="3" custScaleX="121000">
        <dgm:presLayoutVars>
          <dgm:chMax val="0"/>
          <dgm:bulletEnabled val="1"/>
        </dgm:presLayoutVars>
      </dgm:prSet>
      <dgm:spPr/>
    </dgm:pt>
    <dgm:pt modelId="{7CB0E96B-716E-4891-B9A0-C52534793C77}" type="pres">
      <dgm:prSet presAssocID="{EDA30048-BD94-4229-8876-5A8B9BB4877A}" presName="negativeSpace" presStyleCnt="0"/>
      <dgm:spPr/>
    </dgm:pt>
    <dgm:pt modelId="{62A371FB-1111-4CCA-A7D4-F5392CBC60D1}" type="pres">
      <dgm:prSet presAssocID="{EDA30048-BD94-4229-8876-5A8B9BB4877A}" presName="childText" presStyleLbl="conFgAcc1" presStyleIdx="1" presStyleCnt="3">
        <dgm:presLayoutVars>
          <dgm:bulletEnabled val="1"/>
        </dgm:presLayoutVars>
      </dgm:prSet>
      <dgm:spPr/>
    </dgm:pt>
    <dgm:pt modelId="{EF0DF07C-1B5A-4A34-8A22-30718195D501}" type="pres">
      <dgm:prSet presAssocID="{40EA7014-06F0-4FEA-AA6C-D3944A8CAA4C}" presName="spaceBetweenRectangles" presStyleCnt="0"/>
      <dgm:spPr/>
    </dgm:pt>
    <dgm:pt modelId="{5B01A734-65B0-4DC4-85CB-676CCBA08A01}" type="pres">
      <dgm:prSet presAssocID="{CF550878-DD83-4E82-A479-A94CC52B843B}" presName="parentLin" presStyleCnt="0"/>
      <dgm:spPr/>
    </dgm:pt>
    <dgm:pt modelId="{97C8D80F-3964-4310-B460-D9543D7B6BF3}" type="pres">
      <dgm:prSet presAssocID="{CF550878-DD83-4E82-A479-A94CC52B843B}" presName="parentLeftMargin" presStyleLbl="node1" presStyleIdx="1" presStyleCnt="3"/>
      <dgm:spPr/>
    </dgm:pt>
    <dgm:pt modelId="{CD133EF5-4451-4364-A513-8676B508E7D6}" type="pres">
      <dgm:prSet presAssocID="{CF550878-DD83-4E82-A479-A94CC52B843B}" presName="parentText" presStyleLbl="node1" presStyleIdx="2" presStyleCnt="3" custScaleX="121000">
        <dgm:presLayoutVars>
          <dgm:chMax val="0"/>
          <dgm:bulletEnabled val="1"/>
        </dgm:presLayoutVars>
      </dgm:prSet>
      <dgm:spPr/>
    </dgm:pt>
    <dgm:pt modelId="{EB994CB5-7901-45F2-BCE3-97326348B0E9}" type="pres">
      <dgm:prSet presAssocID="{CF550878-DD83-4E82-A479-A94CC52B843B}" presName="negativeSpace" presStyleCnt="0"/>
      <dgm:spPr/>
    </dgm:pt>
    <dgm:pt modelId="{C3EFC1CC-0E4E-496F-B226-7A8B0F82ABA2}" type="pres">
      <dgm:prSet presAssocID="{CF550878-DD83-4E82-A479-A94CC52B843B}" presName="childText" presStyleLbl="conFgAcc1" presStyleIdx="2" presStyleCnt="3">
        <dgm:presLayoutVars>
          <dgm:bulletEnabled val="1"/>
        </dgm:presLayoutVars>
      </dgm:prSet>
      <dgm:spPr/>
    </dgm:pt>
  </dgm:ptLst>
  <dgm:cxnLst>
    <dgm:cxn modelId="{ED4AEB38-8194-4ECE-B9DE-77500DBB00E7}" type="presOf" srcId="{CF550878-DD83-4E82-A479-A94CC52B843B}" destId="{CD133EF5-4451-4364-A513-8676B508E7D6}" srcOrd="1" destOrd="0" presId="urn:microsoft.com/office/officeart/2005/8/layout/list1"/>
    <dgm:cxn modelId="{ECF45D5D-C180-445F-B79B-00A69FE7D609}" srcId="{325C9100-3AB3-4E1A-9221-1B13A85AB3A6}" destId="{EDA30048-BD94-4229-8876-5A8B9BB4877A}" srcOrd="1" destOrd="0" parTransId="{FB473F4C-F69C-4D25-9B68-1510DE0EBF91}" sibTransId="{40EA7014-06F0-4FEA-AA6C-D3944A8CAA4C}"/>
    <dgm:cxn modelId="{8B5A1667-5C48-4F2D-BD4B-EC4638BE690A}" type="presOf" srcId="{EDA30048-BD94-4229-8876-5A8B9BB4877A}" destId="{93BD9640-6B0E-4A81-87F0-7F99975DA625}" srcOrd="0" destOrd="0" presId="urn:microsoft.com/office/officeart/2005/8/layout/list1"/>
    <dgm:cxn modelId="{066CD286-CECD-4BD8-8401-0642DA8FAE84}" srcId="{325C9100-3AB3-4E1A-9221-1B13A85AB3A6}" destId="{CF550878-DD83-4E82-A479-A94CC52B843B}" srcOrd="2" destOrd="0" parTransId="{F49B8E5A-1F5E-46FC-AE7B-29AB0DDB7661}" sibTransId="{6DB14928-4375-4719-B860-FC6AFADAC94F}"/>
    <dgm:cxn modelId="{FCF97998-85B2-4E45-AEE0-EDF9D427F9BD}" type="presOf" srcId="{EDA30048-BD94-4229-8876-5A8B9BB4877A}" destId="{CE334BE5-2FB3-42FF-8A87-AB629C3B07CC}" srcOrd="1" destOrd="0" presId="urn:microsoft.com/office/officeart/2005/8/layout/list1"/>
    <dgm:cxn modelId="{3902F4B1-2EDE-4B16-BB31-3BDC6DF8D3B1}" srcId="{325C9100-3AB3-4E1A-9221-1B13A85AB3A6}" destId="{1F5188BD-1443-45AA-A21F-7F654517F9FF}" srcOrd="0" destOrd="0" parTransId="{C809F85E-5681-4541-8F6D-64557209D546}" sibTransId="{BDB2A3BD-49BC-468B-934D-2E0133476C7A}"/>
    <dgm:cxn modelId="{EEC219CF-E674-4568-A77A-C7957199A355}" type="presOf" srcId="{1F5188BD-1443-45AA-A21F-7F654517F9FF}" destId="{EBFE14EA-3D62-466A-B23A-50A2EE393F54}" srcOrd="0" destOrd="0" presId="urn:microsoft.com/office/officeart/2005/8/layout/list1"/>
    <dgm:cxn modelId="{F7A2D0DC-6E5C-485C-8DB4-A1A61421889F}" type="presOf" srcId="{1F5188BD-1443-45AA-A21F-7F654517F9FF}" destId="{DDE4B8E8-E521-4D17-A865-8A69516C558F}" srcOrd="1" destOrd="0" presId="urn:microsoft.com/office/officeart/2005/8/layout/list1"/>
    <dgm:cxn modelId="{E5C0B5EC-7F3A-4085-BBF4-E2C41CD31971}" type="presOf" srcId="{CF550878-DD83-4E82-A479-A94CC52B843B}" destId="{97C8D80F-3964-4310-B460-D9543D7B6BF3}" srcOrd="0" destOrd="0" presId="urn:microsoft.com/office/officeart/2005/8/layout/list1"/>
    <dgm:cxn modelId="{5006A0FB-F7ED-4008-BB3A-838D16C277E3}" type="presOf" srcId="{325C9100-3AB3-4E1A-9221-1B13A85AB3A6}" destId="{30ABB25A-BD58-4B3E-B439-DAB0F198B40F}" srcOrd="0" destOrd="0" presId="urn:microsoft.com/office/officeart/2005/8/layout/list1"/>
    <dgm:cxn modelId="{BE79702D-BAFF-49A1-BDE4-A62786D83794}" type="presParOf" srcId="{30ABB25A-BD58-4B3E-B439-DAB0F198B40F}" destId="{04455331-9175-4B0B-9C5A-A0AF5A5DC7D2}" srcOrd="0" destOrd="0" presId="urn:microsoft.com/office/officeart/2005/8/layout/list1"/>
    <dgm:cxn modelId="{5FDFAE4F-3DF4-4F3D-8419-66609C90D4FD}" type="presParOf" srcId="{04455331-9175-4B0B-9C5A-A0AF5A5DC7D2}" destId="{EBFE14EA-3D62-466A-B23A-50A2EE393F54}" srcOrd="0" destOrd="0" presId="urn:microsoft.com/office/officeart/2005/8/layout/list1"/>
    <dgm:cxn modelId="{6EE2B74B-8C0C-4541-9BC9-9193F27C7E8D}" type="presParOf" srcId="{04455331-9175-4B0B-9C5A-A0AF5A5DC7D2}" destId="{DDE4B8E8-E521-4D17-A865-8A69516C558F}" srcOrd="1" destOrd="0" presId="urn:microsoft.com/office/officeart/2005/8/layout/list1"/>
    <dgm:cxn modelId="{C876F594-961D-4007-8A77-046F38F0B2E8}" type="presParOf" srcId="{30ABB25A-BD58-4B3E-B439-DAB0F198B40F}" destId="{605A0BBF-11A3-4D72-B630-72A5BEFC153F}" srcOrd="1" destOrd="0" presId="urn:microsoft.com/office/officeart/2005/8/layout/list1"/>
    <dgm:cxn modelId="{C656CEB7-8406-49B3-A884-6B6047EF0827}" type="presParOf" srcId="{30ABB25A-BD58-4B3E-B439-DAB0F198B40F}" destId="{F68A9347-E427-4536-A594-ED79D6649192}" srcOrd="2" destOrd="0" presId="urn:microsoft.com/office/officeart/2005/8/layout/list1"/>
    <dgm:cxn modelId="{0184E3C1-8FAD-4018-9326-2D3B0BE176F0}" type="presParOf" srcId="{30ABB25A-BD58-4B3E-B439-DAB0F198B40F}" destId="{0AAAD538-EDC8-40D3-8D32-A559F43D064D}" srcOrd="3" destOrd="0" presId="urn:microsoft.com/office/officeart/2005/8/layout/list1"/>
    <dgm:cxn modelId="{0014899F-D6CC-4C6E-877D-B68845C8E216}" type="presParOf" srcId="{30ABB25A-BD58-4B3E-B439-DAB0F198B40F}" destId="{156C5F78-5E85-489E-8213-F6D773A829C0}" srcOrd="4" destOrd="0" presId="urn:microsoft.com/office/officeart/2005/8/layout/list1"/>
    <dgm:cxn modelId="{7F466531-E213-4BAD-9988-27E81AC17BF8}" type="presParOf" srcId="{156C5F78-5E85-489E-8213-F6D773A829C0}" destId="{93BD9640-6B0E-4A81-87F0-7F99975DA625}" srcOrd="0" destOrd="0" presId="urn:microsoft.com/office/officeart/2005/8/layout/list1"/>
    <dgm:cxn modelId="{6602EDAD-C374-406D-A1F7-BDE11ABD5E8E}" type="presParOf" srcId="{156C5F78-5E85-489E-8213-F6D773A829C0}" destId="{CE334BE5-2FB3-42FF-8A87-AB629C3B07CC}" srcOrd="1" destOrd="0" presId="urn:microsoft.com/office/officeart/2005/8/layout/list1"/>
    <dgm:cxn modelId="{A26F02DD-4E38-4245-BE89-8B8A27B51C02}" type="presParOf" srcId="{30ABB25A-BD58-4B3E-B439-DAB0F198B40F}" destId="{7CB0E96B-716E-4891-B9A0-C52534793C77}" srcOrd="5" destOrd="0" presId="urn:microsoft.com/office/officeart/2005/8/layout/list1"/>
    <dgm:cxn modelId="{35E0891D-8D85-4136-9E38-3B3BE2038EA8}" type="presParOf" srcId="{30ABB25A-BD58-4B3E-B439-DAB0F198B40F}" destId="{62A371FB-1111-4CCA-A7D4-F5392CBC60D1}" srcOrd="6" destOrd="0" presId="urn:microsoft.com/office/officeart/2005/8/layout/list1"/>
    <dgm:cxn modelId="{CCBC67BE-DA99-452E-BE9A-1F3361761465}" type="presParOf" srcId="{30ABB25A-BD58-4B3E-B439-DAB0F198B40F}" destId="{EF0DF07C-1B5A-4A34-8A22-30718195D501}" srcOrd="7" destOrd="0" presId="urn:microsoft.com/office/officeart/2005/8/layout/list1"/>
    <dgm:cxn modelId="{1C1CB49D-6087-4F42-8256-6D4681D81F75}" type="presParOf" srcId="{30ABB25A-BD58-4B3E-B439-DAB0F198B40F}" destId="{5B01A734-65B0-4DC4-85CB-676CCBA08A01}" srcOrd="8" destOrd="0" presId="urn:microsoft.com/office/officeart/2005/8/layout/list1"/>
    <dgm:cxn modelId="{34769272-F926-456E-8CC9-652E98826A40}" type="presParOf" srcId="{5B01A734-65B0-4DC4-85CB-676CCBA08A01}" destId="{97C8D80F-3964-4310-B460-D9543D7B6BF3}" srcOrd="0" destOrd="0" presId="urn:microsoft.com/office/officeart/2005/8/layout/list1"/>
    <dgm:cxn modelId="{4AF74247-B85C-4476-91DF-2D3C44C987E9}" type="presParOf" srcId="{5B01A734-65B0-4DC4-85CB-676CCBA08A01}" destId="{CD133EF5-4451-4364-A513-8676B508E7D6}" srcOrd="1" destOrd="0" presId="urn:microsoft.com/office/officeart/2005/8/layout/list1"/>
    <dgm:cxn modelId="{77A46046-8D42-4DF0-A5D5-EFC7E2AA23A7}" type="presParOf" srcId="{30ABB25A-BD58-4B3E-B439-DAB0F198B40F}" destId="{EB994CB5-7901-45F2-BCE3-97326348B0E9}" srcOrd="9" destOrd="0" presId="urn:microsoft.com/office/officeart/2005/8/layout/list1"/>
    <dgm:cxn modelId="{229F3B76-2029-41BA-A25C-443DD53B15AE}" type="presParOf" srcId="{30ABB25A-BD58-4B3E-B439-DAB0F198B40F}" destId="{C3EFC1CC-0E4E-496F-B226-7A8B0F82ABA2}"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908E44D4-E77D-4A6B-856E-94BE49057DB8}">
      <dgm:prSet phldrT="[Tekst]"/>
      <dgm:spPr/>
      <dgm:t>
        <a:bodyPr/>
        <a:lstStyle/>
        <a:p>
          <a:r>
            <a:rPr lang="pl-PL" b="1" dirty="0" err="1">
              <a:solidFill>
                <a:schemeClr val="tx1">
                  <a:lumMod val="50000"/>
                </a:schemeClr>
              </a:solidFill>
            </a:rPr>
            <a:t>Winterweizen</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Winterraps</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411EDF6B-01FA-4EB6-9860-545E2B20246A}">
      <dgm:prSet phldrT="[Tekst]"/>
      <dgm:spPr/>
      <dgm:t>
        <a:bodyPr/>
        <a:lstStyle/>
        <a:p>
          <a:r>
            <a:rPr lang="pl-PL" b="1" dirty="0" err="1">
              <a:solidFill>
                <a:schemeClr val="tx1">
                  <a:lumMod val="50000"/>
                </a:schemeClr>
              </a:solidFill>
            </a:rPr>
            <a:t>Felderbsen</a:t>
          </a:r>
          <a:endParaRPr lang="pl-PL" b="1" dirty="0">
            <a:solidFill>
              <a:schemeClr val="tx1">
                <a:lumMod val="50000"/>
              </a:schemeClr>
            </a:solidFill>
          </a:endParaRPr>
        </a:p>
      </dgm:t>
    </dgm:pt>
    <dgm:pt modelId="{A71C1FD9-5A17-4BEE-BBD0-9E60CCACD20F}" type="parTrans" cxnId="{BEB6FBEE-0648-4E99-9FAD-A0DAEE2CBFF4}">
      <dgm:prSet/>
      <dgm:spPr/>
      <dgm:t>
        <a:bodyPr/>
        <a:lstStyle/>
        <a:p>
          <a:endParaRPr lang="pl-PL"/>
        </a:p>
      </dgm:t>
    </dgm:pt>
    <dgm:pt modelId="{21A5BAB8-778E-45AB-B95B-FB072EA6123B}" type="sibTrans" cxnId="{BEB6FBEE-0648-4E99-9FAD-A0DAEE2CBFF4}">
      <dgm:prSet/>
      <dgm:spPr/>
      <dgm:t>
        <a:bodyPr/>
        <a:lstStyle/>
        <a:p>
          <a:endParaRPr lang="pl-PL"/>
        </a:p>
      </dgm:t>
    </dgm:pt>
    <dgm:pt modelId="{5DBD6123-A9F1-4484-A8A5-9612CA7B7A4E}">
      <dgm:prSet phldrT="[Tekst]"/>
      <dgm:spPr/>
      <dgm:t>
        <a:bodyPr/>
        <a:lstStyle/>
        <a:p>
          <a:r>
            <a:rPr lang="pl-PL" b="1" dirty="0" err="1">
              <a:solidFill>
                <a:schemeClr val="tx1">
                  <a:lumMod val="50000"/>
                </a:schemeClr>
              </a:solidFill>
            </a:rPr>
            <a:t>Zuckerrübe</a:t>
          </a:r>
          <a:endParaRPr lang="pl-PL" b="1" dirty="0">
            <a:solidFill>
              <a:schemeClr val="tx1">
                <a:lumMod val="50000"/>
              </a:schemeClr>
            </a:solidFill>
          </a:endParaRPr>
        </a:p>
      </dgm:t>
    </dgm:pt>
    <dgm:pt modelId="{9E3BC71E-6319-4450-BC62-2A18CEB271F6}" type="parTrans" cxnId="{83B7B658-406E-418C-9980-A2A0C64AE5EE}">
      <dgm:prSet/>
      <dgm:spPr/>
      <dgm:t>
        <a:bodyPr/>
        <a:lstStyle/>
        <a:p>
          <a:endParaRPr lang="pl-PL"/>
        </a:p>
      </dgm:t>
    </dgm:pt>
    <dgm:pt modelId="{CF44EFDE-F00D-4BB5-A412-6342F81ACD71}" type="sibTrans" cxnId="{83B7B658-406E-418C-9980-A2A0C64AE5EE}">
      <dgm:prSet/>
      <dgm:spPr/>
      <dgm:t>
        <a:bodyPr/>
        <a:lstStyle/>
        <a:p>
          <a:endParaRPr lang="pl-PL"/>
        </a:p>
      </dgm:t>
    </dgm:pt>
    <dgm:pt modelId="{0CD61D0F-BC88-41C4-BC9C-BE41D05F7977}">
      <dgm:prSet phldrT="[Tekst]"/>
      <dgm:spPr/>
      <dgm:t>
        <a:bodyPr/>
        <a:lstStyle/>
        <a:p>
          <a:r>
            <a:rPr lang="pl-PL" b="1" dirty="0" err="1">
              <a:solidFill>
                <a:schemeClr val="tx1">
                  <a:lumMod val="50000"/>
                </a:schemeClr>
              </a:solidFill>
            </a:rPr>
            <a:t>Sommergerste</a:t>
          </a:r>
          <a:endParaRPr lang="pl-PL" b="1" dirty="0">
            <a:solidFill>
              <a:schemeClr val="tx1">
                <a:lumMod val="50000"/>
              </a:schemeClr>
            </a:solidFill>
          </a:endParaRPr>
        </a:p>
      </dgm:t>
    </dgm:pt>
    <dgm:pt modelId="{D4CEA019-2D14-4422-A582-6E4B4A11874E}" type="parTrans" cxnId="{FA46444F-FEC3-4ACA-90C4-2ED2EA52B46F}">
      <dgm:prSet/>
      <dgm:spPr/>
      <dgm:t>
        <a:bodyPr/>
        <a:lstStyle/>
        <a:p>
          <a:endParaRPr lang="pl-PL"/>
        </a:p>
      </dgm:t>
    </dgm:pt>
    <dgm:pt modelId="{D863CBDC-AE38-4F0D-AD71-F5E0A596F946}" type="sibTrans" cxnId="{FA46444F-FEC3-4ACA-90C4-2ED2EA52B46F}">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0" presStyleCnt="5">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1" presStyleCnt="5">
        <dgm:presLayoutVars>
          <dgm:bulletEnabled val="1"/>
        </dgm:presLayoutVars>
      </dgm:prSet>
      <dgm:spPr/>
    </dgm:pt>
    <dgm:pt modelId="{6D4A4FAA-33B0-423C-90A1-E3DCD1451D94}" type="pres">
      <dgm:prSet presAssocID="{8C18F6FB-85B6-4946-8181-2C21DC6E1873}" presName="sibTrans" presStyleCnt="0"/>
      <dgm:spPr/>
    </dgm:pt>
    <dgm:pt modelId="{7D297EFC-00E3-4D27-A0F2-38EDD20BA32D}" type="pres">
      <dgm:prSet presAssocID="{5DBD6123-A9F1-4484-A8A5-9612CA7B7A4E}" presName="composite" presStyleCnt="0"/>
      <dgm:spPr/>
    </dgm:pt>
    <dgm:pt modelId="{C467F853-7121-488E-A8CB-639F3D4736C4}" type="pres">
      <dgm:prSet presAssocID="{5DBD6123-A9F1-4484-A8A5-9612CA7B7A4E}" presName="rect1" presStyleLbl="bgShp" presStyleIdx="2" presStyleCnt="5"/>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5827" r="15827"/>
          </a:stretch>
        </a:blipFill>
      </dgm:spPr>
    </dgm:pt>
    <dgm:pt modelId="{356EBA77-6E98-4959-A4AA-BB3B05050777}" type="pres">
      <dgm:prSet presAssocID="{5DBD6123-A9F1-4484-A8A5-9612CA7B7A4E}" presName="rect2" presStyleLbl="trBgShp" presStyleIdx="2" presStyleCnt="5">
        <dgm:presLayoutVars>
          <dgm:bulletEnabled val="1"/>
        </dgm:presLayoutVars>
      </dgm:prSet>
      <dgm:spPr/>
    </dgm:pt>
    <dgm:pt modelId="{3E7C44EE-62D7-4B51-9907-C35EB42776AC}" type="pres">
      <dgm:prSet presAssocID="{CF44EFDE-F00D-4BB5-A412-6342F81ACD71}" presName="sibTrans" presStyleCnt="0"/>
      <dgm:spPr/>
    </dgm:pt>
    <dgm:pt modelId="{C6724BC3-8340-4763-90F3-7B140F09E6B1}" type="pres">
      <dgm:prSet presAssocID="{0CD61D0F-BC88-41C4-BC9C-BE41D05F7977}" presName="composite" presStyleCnt="0"/>
      <dgm:spPr/>
    </dgm:pt>
    <dgm:pt modelId="{94FB3743-7CEB-422C-9EC9-ABE1228BB3DF}" type="pres">
      <dgm:prSet presAssocID="{0CD61D0F-BC88-41C4-BC9C-BE41D05F7977}"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21CD804F-2A47-47E7-AF14-65A7E47E8DBC}" type="pres">
      <dgm:prSet presAssocID="{0CD61D0F-BC88-41C4-BC9C-BE41D05F7977}" presName="rect2" presStyleLbl="trBgShp" presStyleIdx="3" presStyleCnt="5">
        <dgm:presLayoutVars>
          <dgm:bulletEnabled val="1"/>
        </dgm:presLayoutVars>
      </dgm:prSet>
      <dgm:spPr/>
    </dgm:pt>
    <dgm:pt modelId="{41DDF436-12BD-47FD-9733-285D61C54E64}" type="pres">
      <dgm:prSet presAssocID="{D863CBDC-AE38-4F0D-AD71-F5E0A596F946}" presName="sibTrans" presStyleCnt="0"/>
      <dgm:spPr/>
    </dgm:pt>
    <dgm:pt modelId="{ABD0A120-C78C-42B6-B89A-8395D6B48F36}" type="pres">
      <dgm:prSet presAssocID="{411EDF6B-01FA-4EB6-9860-545E2B20246A}" presName="composite" presStyleCnt="0"/>
      <dgm:spPr/>
    </dgm:pt>
    <dgm:pt modelId="{DCAD98F7-BED9-4402-A46D-113C2C1AB8A2}" type="pres">
      <dgm:prSet presAssocID="{411EDF6B-01FA-4EB6-9860-545E2B20246A}"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3FE949C3-5F6E-464C-AE5D-4AA8A52DCC35}" type="pres">
      <dgm:prSet presAssocID="{411EDF6B-01FA-4EB6-9860-545E2B20246A}" presName="rect2" presStyleLbl="trBgShp" presStyleIdx="4" presStyleCnt="5">
        <dgm:presLayoutVars>
          <dgm:bulletEnabled val="1"/>
        </dgm:presLayoutVars>
      </dgm:prSet>
      <dgm:spPr/>
    </dgm:pt>
  </dgm:ptLst>
  <dgm:cxnLst>
    <dgm:cxn modelId="{1614FB32-9E96-4C3A-94C7-88EC31A50C89}" type="presOf" srcId="{A150CEB4-AA6B-4DF4-B4DF-25C3807730CD}" destId="{EAF11210-9D15-45AD-A903-76150876BF29}" srcOrd="0" destOrd="0" presId="urn:microsoft.com/office/officeart/2008/layout/BendingPictureSemiTransparentText"/>
    <dgm:cxn modelId="{CDBED33B-374E-4C66-AEDA-F1DE757BF060}" type="presOf" srcId="{5DBD6123-A9F1-4484-A8A5-9612CA7B7A4E}" destId="{356EBA77-6E98-4959-A4AA-BB3B05050777}" srcOrd="0" destOrd="0" presId="urn:microsoft.com/office/officeart/2008/layout/BendingPictureSemiTransparentText"/>
    <dgm:cxn modelId="{3387005F-7D50-4430-8176-FEA9B1F78362}" type="presOf" srcId="{411EDF6B-01FA-4EB6-9860-545E2B20246A}" destId="{3FE949C3-5F6E-464C-AE5D-4AA8A52DCC35}" srcOrd="0" destOrd="0" presId="urn:microsoft.com/office/officeart/2008/layout/BendingPictureSemiTransparentText"/>
    <dgm:cxn modelId="{FA46444F-FEC3-4ACA-90C4-2ED2EA52B46F}" srcId="{A150CEB4-AA6B-4DF4-B4DF-25C3807730CD}" destId="{0CD61D0F-BC88-41C4-BC9C-BE41D05F7977}" srcOrd="3" destOrd="0" parTransId="{D4CEA019-2D14-4422-A582-6E4B4A11874E}" sibTransId="{D863CBDC-AE38-4F0D-AD71-F5E0A596F946}"/>
    <dgm:cxn modelId="{806EEF71-4C55-4224-9DFC-FECD1122EBD5}" srcId="{A150CEB4-AA6B-4DF4-B4DF-25C3807730CD}" destId="{78DEA483-C249-4280-A996-54B48FB80BC9}" srcOrd="0" destOrd="0" parTransId="{E2B1A3C2-9A43-4D3E-9E96-D51CA108776F}" sibTransId="{3AA9C312-A070-4EF0-AB74-6BB8955A7EB5}"/>
    <dgm:cxn modelId="{83B7B658-406E-418C-9980-A2A0C64AE5EE}" srcId="{A150CEB4-AA6B-4DF4-B4DF-25C3807730CD}" destId="{5DBD6123-A9F1-4484-A8A5-9612CA7B7A4E}" srcOrd="2" destOrd="0" parTransId="{9E3BC71E-6319-4450-BC62-2A18CEB271F6}" sibTransId="{CF44EFDE-F00D-4BB5-A412-6342F81ACD71}"/>
    <dgm:cxn modelId="{8B57A9C6-CD3D-4044-903F-1A8043988D63}" srcId="{A150CEB4-AA6B-4DF4-B4DF-25C3807730CD}" destId="{908E44D4-E77D-4A6B-856E-94BE49057DB8}" srcOrd="1" destOrd="0" parTransId="{187D198F-4A1D-4BDF-A3BE-5DCADCD7DB96}" sibTransId="{8C18F6FB-85B6-4946-8181-2C21DC6E1873}"/>
    <dgm:cxn modelId="{32F5F8D0-D6D0-437C-B23A-ED11D3706741}" type="presOf" srcId="{0CD61D0F-BC88-41C4-BC9C-BE41D05F7977}" destId="{21CD804F-2A47-47E7-AF14-65A7E47E8DBC}" srcOrd="0" destOrd="0" presId="urn:microsoft.com/office/officeart/2008/layout/BendingPictureSemiTransparentText"/>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BEB6FBEE-0648-4E99-9FAD-A0DAEE2CBFF4}" srcId="{A150CEB4-AA6B-4DF4-B4DF-25C3807730CD}" destId="{411EDF6B-01FA-4EB6-9860-545E2B20246A}" srcOrd="4" destOrd="0" parTransId="{A71C1FD9-5A17-4BEE-BBD0-9E60CCACD20F}" sibTransId="{21A5BAB8-778E-45AB-B95B-FB072EA6123B}"/>
    <dgm:cxn modelId="{88D5745F-5120-445C-B0E4-374E44B26009}" type="presParOf" srcId="{EAF11210-9D15-45AD-A903-76150876BF29}" destId="{4C80FD4D-1AEA-42C7-9108-31DBD6168F60}" srcOrd="0"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1" destOrd="0" presId="urn:microsoft.com/office/officeart/2008/layout/BendingPictureSemiTransparentText"/>
    <dgm:cxn modelId="{7AFB2311-AAAB-41C5-A0C8-D956C0F0BB21}" type="presParOf" srcId="{EAF11210-9D15-45AD-A903-76150876BF29}" destId="{08F62DE4-E262-47FC-BF12-7800F676A584}" srcOrd="2"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E9D59C07-8AFB-4585-8299-84133A169B27}" type="presParOf" srcId="{EAF11210-9D15-45AD-A903-76150876BF29}" destId="{6D4A4FAA-33B0-423C-90A1-E3DCD1451D94}" srcOrd="3" destOrd="0" presId="urn:microsoft.com/office/officeart/2008/layout/BendingPictureSemiTransparentText"/>
    <dgm:cxn modelId="{06A0568D-79F6-4F56-9C7C-239F20A76331}" type="presParOf" srcId="{EAF11210-9D15-45AD-A903-76150876BF29}" destId="{7D297EFC-00E3-4D27-A0F2-38EDD20BA32D}" srcOrd="4" destOrd="0" presId="urn:microsoft.com/office/officeart/2008/layout/BendingPictureSemiTransparentText"/>
    <dgm:cxn modelId="{E6C021F5-C290-47C5-9FDE-251EBEF99DD7}" type="presParOf" srcId="{7D297EFC-00E3-4D27-A0F2-38EDD20BA32D}" destId="{C467F853-7121-488E-A8CB-639F3D4736C4}" srcOrd="0" destOrd="0" presId="urn:microsoft.com/office/officeart/2008/layout/BendingPictureSemiTransparentText"/>
    <dgm:cxn modelId="{75BF8401-BC1E-4075-864C-623301536A96}" type="presParOf" srcId="{7D297EFC-00E3-4D27-A0F2-38EDD20BA32D}" destId="{356EBA77-6E98-4959-A4AA-BB3B05050777}" srcOrd="1" destOrd="0" presId="urn:microsoft.com/office/officeart/2008/layout/BendingPictureSemiTransparentText"/>
    <dgm:cxn modelId="{7509D31D-C50C-4BD7-8AF2-D5394CB822D4}" type="presParOf" srcId="{EAF11210-9D15-45AD-A903-76150876BF29}" destId="{3E7C44EE-62D7-4B51-9907-C35EB42776AC}" srcOrd="5" destOrd="0" presId="urn:microsoft.com/office/officeart/2008/layout/BendingPictureSemiTransparentText"/>
    <dgm:cxn modelId="{7133C4BD-6834-41AB-8B4E-54EA1D0EB24E}" type="presParOf" srcId="{EAF11210-9D15-45AD-A903-76150876BF29}" destId="{C6724BC3-8340-4763-90F3-7B140F09E6B1}" srcOrd="6" destOrd="0" presId="urn:microsoft.com/office/officeart/2008/layout/BendingPictureSemiTransparentText"/>
    <dgm:cxn modelId="{3E192B83-645D-408D-AC8F-AE185B509E3C}" type="presParOf" srcId="{C6724BC3-8340-4763-90F3-7B140F09E6B1}" destId="{94FB3743-7CEB-422C-9EC9-ABE1228BB3DF}" srcOrd="0" destOrd="0" presId="urn:microsoft.com/office/officeart/2008/layout/BendingPictureSemiTransparentText"/>
    <dgm:cxn modelId="{C99BF2C3-4A59-4417-9B86-B0BB1F686F02}" type="presParOf" srcId="{C6724BC3-8340-4763-90F3-7B140F09E6B1}" destId="{21CD804F-2A47-47E7-AF14-65A7E47E8DBC}" srcOrd="1" destOrd="0" presId="urn:microsoft.com/office/officeart/2008/layout/BendingPictureSemiTransparentText"/>
    <dgm:cxn modelId="{A1CEEE1A-AE97-4146-901A-DBF3A650E40D}" type="presParOf" srcId="{EAF11210-9D15-45AD-A903-76150876BF29}" destId="{41DDF436-12BD-47FD-9733-285D61C54E64}" srcOrd="7" destOrd="0" presId="urn:microsoft.com/office/officeart/2008/layout/BendingPictureSemiTransparentText"/>
    <dgm:cxn modelId="{E513EDE1-0400-45E9-A2D8-029F7D6A15E7}" type="presParOf" srcId="{EAF11210-9D15-45AD-A903-76150876BF29}" destId="{ABD0A120-C78C-42B6-B89A-8395D6B48F36}" srcOrd="8" destOrd="0" presId="urn:microsoft.com/office/officeart/2008/layout/BendingPictureSemiTransparentText"/>
    <dgm:cxn modelId="{327E7D7C-3891-45EF-B71E-2898F99C4AD1}" type="presParOf" srcId="{ABD0A120-C78C-42B6-B89A-8395D6B48F36}" destId="{DCAD98F7-BED9-4402-A46D-113C2C1AB8A2}" srcOrd="0" destOrd="0" presId="urn:microsoft.com/office/officeart/2008/layout/BendingPictureSemiTransparentText"/>
    <dgm:cxn modelId="{3F5FC336-AA77-4C51-B6C1-5A98C78A9C1D}" type="presParOf" srcId="{ABD0A120-C78C-42B6-B89A-8395D6B48F36}" destId="{3FE949C3-5F6E-464C-AE5D-4AA8A52DCC35}" srcOrd="1" destOrd="0" presId="urn:microsoft.com/office/officeart/2008/layout/BendingPictureSemiTransparentTex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908E44D4-E77D-4A6B-856E-94BE49057DB8}">
      <dgm:prSet phldrT="[Tekst]"/>
      <dgm:spPr/>
      <dgm:t>
        <a:bodyPr/>
        <a:lstStyle/>
        <a:p>
          <a:r>
            <a:rPr lang="pl-PL" b="1" dirty="0" err="1">
              <a:solidFill>
                <a:schemeClr val="tx1">
                  <a:lumMod val="50000"/>
                </a:schemeClr>
              </a:solidFill>
            </a:rPr>
            <a:t>Winterweizen</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0CC15F0B-F32E-4882-A210-5D9EA20536E0}">
      <dgm:prSet phldrT="[Tekst]"/>
      <dgm:spPr/>
      <dgm:t>
        <a:bodyPr/>
        <a:lstStyle/>
        <a:p>
          <a:r>
            <a:rPr lang="pl-PL" b="1" dirty="0" err="1">
              <a:solidFill>
                <a:schemeClr val="tx1">
                  <a:lumMod val="50000"/>
                </a:schemeClr>
              </a:solidFill>
            </a:rPr>
            <a:t>Winterraps</a:t>
          </a:r>
          <a:endParaRPr lang="pl-PL" b="1" dirty="0">
            <a:solidFill>
              <a:schemeClr val="tx1">
                <a:lumMod val="50000"/>
              </a:schemeClr>
            </a:solidFill>
          </a:endParaRPr>
        </a:p>
      </dgm:t>
    </dgm:pt>
    <dgm:pt modelId="{90982961-7E93-47A4-A45B-5D61D3375A83}" type="parTrans" cxnId="{82E4C20E-8F40-417C-8C23-73D15F08E694}">
      <dgm:prSet/>
      <dgm:spPr/>
      <dgm:t>
        <a:bodyPr/>
        <a:lstStyle/>
        <a:p>
          <a:endParaRPr lang="pl-PL"/>
        </a:p>
      </dgm:t>
    </dgm:pt>
    <dgm:pt modelId="{76E5066B-BC87-4F5A-9274-3F7539FCCB0E}" type="sibTrans" cxnId="{82E4C20E-8F40-417C-8C23-73D15F08E694}">
      <dgm:prSet/>
      <dgm:spPr/>
      <dgm:t>
        <a:bodyPr/>
        <a:lstStyle/>
        <a:p>
          <a:endParaRPr lang="pl-PL"/>
        </a:p>
      </dgm:t>
    </dgm:pt>
    <dgm:pt modelId="{62AF4C22-3631-44A7-9116-852181F946CB}">
      <dgm:prSet phldrT="[Tekst]"/>
      <dgm:spPr/>
      <dgm:t>
        <a:bodyPr/>
        <a:lstStyle/>
        <a:p>
          <a:r>
            <a:rPr lang="pl-PL" b="1" dirty="0" err="1">
              <a:solidFill>
                <a:schemeClr val="tx1">
                  <a:lumMod val="50000"/>
                </a:schemeClr>
              </a:solidFill>
            </a:rPr>
            <a:t>Zuckerrübe</a:t>
          </a:r>
          <a:endParaRPr lang="pl-PL" b="1" dirty="0">
            <a:solidFill>
              <a:schemeClr val="tx1">
                <a:lumMod val="50000"/>
              </a:schemeClr>
            </a:solidFill>
          </a:endParaRPr>
        </a:p>
      </dgm:t>
    </dgm:pt>
    <dgm:pt modelId="{2592395E-B91A-4E3F-9150-DB0F43C5A506}" type="parTrans" cxnId="{3F71EC66-66AB-4698-BBE9-9B7ECADC5D9E}">
      <dgm:prSet/>
      <dgm:spPr/>
      <dgm:t>
        <a:bodyPr/>
        <a:lstStyle/>
        <a:p>
          <a:endParaRPr lang="pl-PL"/>
        </a:p>
      </dgm:t>
    </dgm:pt>
    <dgm:pt modelId="{23ACB3C2-496D-4F04-AB35-5973926D079F}" type="sibTrans" cxnId="{3F71EC66-66AB-4698-BBE9-9B7ECADC5D9E}">
      <dgm:prSet/>
      <dgm:spPr/>
      <dgm:t>
        <a:bodyPr/>
        <a:lstStyle/>
        <a:p>
          <a:endParaRPr lang="pl-PL"/>
        </a:p>
      </dgm:t>
    </dgm:pt>
    <dgm:pt modelId="{B7947517-A28A-4D4C-A15C-46E4E428A406}">
      <dgm:prSet phldrT="[Tekst]"/>
      <dgm:spPr/>
      <dgm:t>
        <a:bodyPr/>
        <a:lstStyle/>
        <a:p>
          <a:r>
            <a:rPr lang="pl-PL" b="1" dirty="0" err="1">
              <a:solidFill>
                <a:schemeClr val="tx1">
                  <a:lumMod val="50000"/>
                </a:schemeClr>
              </a:solidFill>
            </a:rPr>
            <a:t>Sommergerste</a:t>
          </a:r>
          <a:endParaRPr lang="pl-PL" b="1" dirty="0">
            <a:solidFill>
              <a:schemeClr val="tx1">
                <a:lumMod val="50000"/>
              </a:schemeClr>
            </a:solidFill>
          </a:endParaRPr>
        </a:p>
      </dgm:t>
    </dgm:pt>
    <dgm:pt modelId="{6CADEE9F-266D-41CD-89A7-D73B35E59873}" type="parTrans" cxnId="{8257C646-551B-4766-A6D1-F375D6996F6F}">
      <dgm:prSet/>
      <dgm:spPr/>
      <dgm:t>
        <a:bodyPr/>
        <a:lstStyle/>
        <a:p>
          <a:endParaRPr lang="pl-PL"/>
        </a:p>
      </dgm:t>
    </dgm:pt>
    <dgm:pt modelId="{D4E45F00-7D81-4488-B235-E23F9F99485D}" type="sibTrans" cxnId="{8257C646-551B-4766-A6D1-F375D6996F6F}">
      <dgm:prSet/>
      <dgm:spPr/>
      <dgm:t>
        <a:bodyPr/>
        <a:lstStyle/>
        <a:p>
          <a:endParaRPr lang="pl-PL"/>
        </a:p>
      </dgm:t>
    </dgm:pt>
    <dgm:pt modelId="{C113F853-2004-422E-82D8-646EA285C30A}">
      <dgm:prSet phldrT="[Tekst]"/>
      <dgm:spPr/>
      <dgm:t>
        <a:bodyPr/>
        <a:lstStyle/>
        <a:p>
          <a:r>
            <a:rPr lang="pl-PL" b="1" dirty="0" err="1">
              <a:solidFill>
                <a:schemeClr val="tx1">
                  <a:lumMod val="50000"/>
                </a:schemeClr>
              </a:solidFill>
            </a:rPr>
            <a:t>Felderbsen</a:t>
          </a:r>
          <a:endParaRPr lang="pl-PL" b="1" dirty="0">
            <a:solidFill>
              <a:schemeClr val="tx1">
                <a:lumMod val="50000"/>
              </a:schemeClr>
            </a:solidFill>
          </a:endParaRPr>
        </a:p>
      </dgm:t>
    </dgm:pt>
    <dgm:pt modelId="{C25EFBDF-BF62-4ED9-9D70-823EC6BA5BF7}" type="parTrans" cxnId="{2B8847F9-64FD-4107-A365-B21CE4FD3632}">
      <dgm:prSet/>
      <dgm:spPr/>
      <dgm:t>
        <a:bodyPr/>
        <a:lstStyle/>
        <a:p>
          <a:endParaRPr lang="pl-PL"/>
        </a:p>
      </dgm:t>
    </dgm:pt>
    <dgm:pt modelId="{DED85C90-DDCD-467A-B528-D5D021F9E867}" type="sibTrans" cxnId="{2B8847F9-64FD-4107-A365-B21CE4FD3632}">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2DA6A1A-3C14-492C-A758-5546B36C4166}" type="pres">
      <dgm:prSet presAssocID="{908E44D4-E77D-4A6B-856E-94BE49057DB8}" presName="rect2" presStyleLbl="trBgShp" presStyleIdx="0" presStyleCnt="5">
        <dgm:presLayoutVars>
          <dgm:bulletEnabled val="1"/>
        </dgm:presLayoutVars>
      </dgm:prSet>
      <dgm:spPr/>
    </dgm:pt>
    <dgm:pt modelId="{3C7F57C6-9B06-4FC0-898B-E8078BE65A70}" type="pres">
      <dgm:prSet presAssocID="{8C18F6FB-85B6-4946-8181-2C21DC6E1873}" presName="sibTrans" presStyleCnt="0"/>
      <dgm:spPr/>
    </dgm:pt>
    <dgm:pt modelId="{7EF98F65-0537-49E3-AF2C-02882C7D6B4D}" type="pres">
      <dgm:prSet presAssocID="{62AF4C22-3631-44A7-9116-852181F946CB}" presName="composite" presStyleCnt="0"/>
      <dgm:spPr/>
    </dgm:pt>
    <dgm:pt modelId="{7E556A40-1F05-4A36-B598-3C2D5FF19778}" type="pres">
      <dgm:prSet presAssocID="{62AF4C22-3631-44A7-9116-852181F946CB}" presName="rect1" presStyleLbl="bgShp" presStyleIdx="1" presStyleCnt="5"/>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5827" r="15827"/>
          </a:stretch>
        </a:blipFill>
      </dgm:spPr>
    </dgm:pt>
    <dgm:pt modelId="{802C2545-0668-4157-9193-17E571B2E1F1}" type="pres">
      <dgm:prSet presAssocID="{62AF4C22-3631-44A7-9116-852181F946CB}" presName="rect2" presStyleLbl="trBgShp" presStyleIdx="1" presStyleCnt="5">
        <dgm:presLayoutVars>
          <dgm:bulletEnabled val="1"/>
        </dgm:presLayoutVars>
      </dgm:prSet>
      <dgm:spPr/>
    </dgm:pt>
    <dgm:pt modelId="{6AE40D72-1BF9-4E9F-8205-8788300C0368}" type="pres">
      <dgm:prSet presAssocID="{23ACB3C2-496D-4F04-AB35-5973926D079F}" presName="sibTrans" presStyleCnt="0"/>
      <dgm:spPr/>
    </dgm:pt>
    <dgm:pt modelId="{22793ECD-8C83-4145-B5F7-373A38C16A77}" type="pres">
      <dgm:prSet presAssocID="{B7947517-A28A-4D4C-A15C-46E4E428A406}" presName="composite" presStyleCnt="0"/>
      <dgm:spPr/>
    </dgm:pt>
    <dgm:pt modelId="{76B673F4-F884-4604-B185-06C3D49038A8}" type="pres">
      <dgm:prSet presAssocID="{B7947517-A28A-4D4C-A15C-46E4E428A406}" presName="rect1" presStyleLbl="bgShp"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F081D167-5BF3-4BC7-B9B9-C7A1E51A1C15}" type="pres">
      <dgm:prSet presAssocID="{B7947517-A28A-4D4C-A15C-46E4E428A406}" presName="rect2" presStyleLbl="trBgShp" presStyleIdx="2" presStyleCnt="5">
        <dgm:presLayoutVars>
          <dgm:bulletEnabled val="1"/>
        </dgm:presLayoutVars>
      </dgm:prSet>
      <dgm:spPr/>
    </dgm:pt>
    <dgm:pt modelId="{44A48C06-3CC5-4DBE-8D80-812F061A4DDF}" type="pres">
      <dgm:prSet presAssocID="{D4E45F00-7D81-4488-B235-E23F9F99485D}" presName="sibTrans" presStyleCnt="0"/>
      <dgm:spPr/>
    </dgm:pt>
    <dgm:pt modelId="{285FC1E2-E6E6-469F-BF6F-F094F492A6F4}" type="pres">
      <dgm:prSet presAssocID="{C113F853-2004-422E-82D8-646EA285C30A}" presName="composite" presStyleCnt="0"/>
      <dgm:spPr/>
    </dgm:pt>
    <dgm:pt modelId="{7A51B90C-E7ED-4E20-85CB-786F69020F08}" type="pres">
      <dgm:prSet presAssocID="{C113F853-2004-422E-82D8-646EA285C30A}" presName="rect1" presStyleLbl="bgShp"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7E1D5D92-A02E-4733-B20D-B4A20A5709DA}" type="pres">
      <dgm:prSet presAssocID="{C113F853-2004-422E-82D8-646EA285C30A}" presName="rect2" presStyleLbl="trBgShp" presStyleIdx="3" presStyleCnt="5">
        <dgm:presLayoutVars>
          <dgm:bulletEnabled val="1"/>
        </dgm:presLayoutVars>
      </dgm:prSet>
      <dgm:spPr/>
    </dgm:pt>
    <dgm:pt modelId="{DC83EA3C-0A52-49E4-BAB3-CA3195A0BCE7}" type="pres">
      <dgm:prSet presAssocID="{DED85C90-DDCD-467A-B528-D5D021F9E867}" presName="sibTrans" presStyleCnt="0"/>
      <dgm:spPr/>
    </dgm:pt>
    <dgm:pt modelId="{A01BFA4A-0055-4F8F-9F44-10ACA74FCCBC}" type="pres">
      <dgm:prSet presAssocID="{0CC15F0B-F32E-4882-A210-5D9EA20536E0}" presName="composite" presStyleCnt="0"/>
      <dgm:spPr/>
    </dgm:pt>
    <dgm:pt modelId="{4F9118AB-627D-4FA3-B174-23F450957323}" type="pres">
      <dgm:prSet presAssocID="{0CC15F0B-F32E-4882-A210-5D9EA20536E0}" presName="rect1" presStyleLbl="bgShp"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6059A0A5-D097-475F-9AB8-ABD8D7ECA2DA}" type="pres">
      <dgm:prSet presAssocID="{0CC15F0B-F32E-4882-A210-5D9EA20536E0}" presName="rect2" presStyleLbl="trBgShp" presStyleIdx="4" presStyleCnt="5">
        <dgm:presLayoutVars>
          <dgm:bulletEnabled val="1"/>
        </dgm:presLayoutVars>
      </dgm:prSet>
      <dgm:spPr/>
    </dgm:pt>
  </dgm:ptLst>
  <dgm:cxnLst>
    <dgm:cxn modelId="{C142F000-E90F-4C29-9060-490353A30B15}" type="presOf" srcId="{C113F853-2004-422E-82D8-646EA285C30A}" destId="{7E1D5D92-A02E-4733-B20D-B4A20A5709DA}" srcOrd="0" destOrd="0" presId="urn:microsoft.com/office/officeart/2008/layout/BendingPictureSemiTransparentText"/>
    <dgm:cxn modelId="{82E4C20E-8F40-417C-8C23-73D15F08E694}" srcId="{A150CEB4-AA6B-4DF4-B4DF-25C3807730CD}" destId="{0CC15F0B-F32E-4882-A210-5D9EA20536E0}" srcOrd="4" destOrd="0" parTransId="{90982961-7E93-47A4-A45B-5D61D3375A83}" sibTransId="{76E5066B-BC87-4F5A-9274-3F7539FCCB0E}"/>
    <dgm:cxn modelId="{1614FB32-9E96-4C3A-94C7-88EC31A50C89}" type="presOf" srcId="{A150CEB4-AA6B-4DF4-B4DF-25C3807730CD}" destId="{EAF11210-9D15-45AD-A903-76150876BF29}" srcOrd="0" destOrd="0" presId="urn:microsoft.com/office/officeart/2008/layout/BendingPictureSemiTransparentText"/>
    <dgm:cxn modelId="{8257C646-551B-4766-A6D1-F375D6996F6F}" srcId="{A150CEB4-AA6B-4DF4-B4DF-25C3807730CD}" destId="{B7947517-A28A-4D4C-A15C-46E4E428A406}" srcOrd="2" destOrd="0" parTransId="{6CADEE9F-266D-41CD-89A7-D73B35E59873}" sibTransId="{D4E45F00-7D81-4488-B235-E23F9F99485D}"/>
    <dgm:cxn modelId="{3F71EC66-66AB-4698-BBE9-9B7ECADC5D9E}" srcId="{A150CEB4-AA6B-4DF4-B4DF-25C3807730CD}" destId="{62AF4C22-3631-44A7-9116-852181F946CB}" srcOrd="1" destOrd="0" parTransId="{2592395E-B91A-4E3F-9150-DB0F43C5A506}" sibTransId="{23ACB3C2-496D-4F04-AB35-5973926D079F}"/>
    <dgm:cxn modelId="{8AF24A80-911A-4D92-A19F-148B50FD0889}" type="presOf" srcId="{0CC15F0B-F32E-4882-A210-5D9EA20536E0}" destId="{6059A0A5-D097-475F-9AB8-ABD8D7ECA2DA}" srcOrd="0" destOrd="0" presId="urn:microsoft.com/office/officeart/2008/layout/BendingPictureSemiTransparentText"/>
    <dgm:cxn modelId="{A7B8EC8C-54D9-476A-A937-4B57B6637601}" type="presOf" srcId="{B7947517-A28A-4D4C-A15C-46E4E428A406}" destId="{F081D167-5BF3-4BC7-B9B9-C7A1E51A1C15}" srcOrd="0" destOrd="0" presId="urn:microsoft.com/office/officeart/2008/layout/BendingPictureSemiTransparentText"/>
    <dgm:cxn modelId="{34B7D5AF-D0BD-446D-8522-E316035706FD}" type="presOf" srcId="{62AF4C22-3631-44A7-9116-852181F946CB}" destId="{802C2545-0668-4157-9193-17E571B2E1F1}" srcOrd="0" destOrd="0" presId="urn:microsoft.com/office/officeart/2008/layout/BendingPictureSemiTransparentText"/>
    <dgm:cxn modelId="{8B57A9C6-CD3D-4044-903F-1A8043988D63}" srcId="{A150CEB4-AA6B-4DF4-B4DF-25C3807730CD}" destId="{908E44D4-E77D-4A6B-856E-94BE49057DB8}" srcOrd="0" destOrd="0" parTransId="{187D198F-4A1D-4BDF-A3BE-5DCADCD7DB96}" sibTransId="{8C18F6FB-85B6-4946-8181-2C21DC6E1873}"/>
    <dgm:cxn modelId="{93E30BED-131C-4A54-850E-9889C68E2095}" type="presOf" srcId="{908E44D4-E77D-4A6B-856E-94BE49057DB8}" destId="{32DA6A1A-3C14-492C-A758-5546B36C4166}" srcOrd="0" destOrd="0" presId="urn:microsoft.com/office/officeart/2008/layout/BendingPictureSemiTransparentText"/>
    <dgm:cxn modelId="{2B8847F9-64FD-4107-A365-B21CE4FD3632}" srcId="{A150CEB4-AA6B-4DF4-B4DF-25C3807730CD}" destId="{C113F853-2004-422E-82D8-646EA285C30A}" srcOrd="3" destOrd="0" parTransId="{C25EFBDF-BF62-4ED9-9D70-823EC6BA5BF7}" sibTransId="{DED85C90-DDCD-467A-B528-D5D021F9E867}"/>
    <dgm:cxn modelId="{7AFB2311-AAAB-41C5-A0C8-D956C0F0BB21}" type="presParOf" srcId="{EAF11210-9D15-45AD-A903-76150876BF29}" destId="{08F62DE4-E262-47FC-BF12-7800F676A584}" srcOrd="0"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D28132DC-8EFD-40DB-B6AC-5C0C93C0BA63}" type="presParOf" srcId="{EAF11210-9D15-45AD-A903-76150876BF29}" destId="{3C7F57C6-9B06-4FC0-898B-E8078BE65A70}" srcOrd="1" destOrd="0" presId="urn:microsoft.com/office/officeart/2008/layout/BendingPictureSemiTransparentText"/>
    <dgm:cxn modelId="{DE2A7B03-5118-4CC1-B59E-DD66810F60CB}" type="presParOf" srcId="{EAF11210-9D15-45AD-A903-76150876BF29}" destId="{7EF98F65-0537-49E3-AF2C-02882C7D6B4D}" srcOrd="2" destOrd="0" presId="urn:microsoft.com/office/officeart/2008/layout/BendingPictureSemiTransparentText"/>
    <dgm:cxn modelId="{5723B13B-AA57-4754-B6DE-E88505AA3DCF}" type="presParOf" srcId="{7EF98F65-0537-49E3-AF2C-02882C7D6B4D}" destId="{7E556A40-1F05-4A36-B598-3C2D5FF19778}" srcOrd="0" destOrd="0" presId="urn:microsoft.com/office/officeart/2008/layout/BendingPictureSemiTransparentText"/>
    <dgm:cxn modelId="{8A190BC8-9E72-4AC8-831C-639F81469554}" type="presParOf" srcId="{7EF98F65-0537-49E3-AF2C-02882C7D6B4D}" destId="{802C2545-0668-4157-9193-17E571B2E1F1}" srcOrd="1" destOrd="0" presId="urn:microsoft.com/office/officeart/2008/layout/BendingPictureSemiTransparentText"/>
    <dgm:cxn modelId="{85FC5955-C7D8-4F66-9785-4FAD12D097B9}" type="presParOf" srcId="{EAF11210-9D15-45AD-A903-76150876BF29}" destId="{6AE40D72-1BF9-4E9F-8205-8788300C0368}" srcOrd="3" destOrd="0" presId="urn:microsoft.com/office/officeart/2008/layout/BendingPictureSemiTransparentText"/>
    <dgm:cxn modelId="{81AAE931-3EDE-40B1-8BBA-6B2E147F5FA9}" type="presParOf" srcId="{EAF11210-9D15-45AD-A903-76150876BF29}" destId="{22793ECD-8C83-4145-B5F7-373A38C16A77}" srcOrd="4" destOrd="0" presId="urn:microsoft.com/office/officeart/2008/layout/BendingPictureSemiTransparentText"/>
    <dgm:cxn modelId="{7D48EE23-55D6-411F-8C67-83F71FDE30D2}" type="presParOf" srcId="{22793ECD-8C83-4145-B5F7-373A38C16A77}" destId="{76B673F4-F884-4604-B185-06C3D49038A8}" srcOrd="0" destOrd="0" presId="urn:microsoft.com/office/officeart/2008/layout/BendingPictureSemiTransparentText"/>
    <dgm:cxn modelId="{831761C8-31D7-4F3E-81E7-DC7B481B50B6}" type="presParOf" srcId="{22793ECD-8C83-4145-B5F7-373A38C16A77}" destId="{F081D167-5BF3-4BC7-B9B9-C7A1E51A1C15}" srcOrd="1" destOrd="0" presId="urn:microsoft.com/office/officeart/2008/layout/BendingPictureSemiTransparentText"/>
    <dgm:cxn modelId="{6014BF27-5C62-4335-8214-D47569C1DF83}" type="presParOf" srcId="{EAF11210-9D15-45AD-A903-76150876BF29}" destId="{44A48C06-3CC5-4DBE-8D80-812F061A4DDF}" srcOrd="5" destOrd="0" presId="urn:microsoft.com/office/officeart/2008/layout/BendingPictureSemiTransparentText"/>
    <dgm:cxn modelId="{175EFF19-DE01-4989-8342-CA88D8C6B44F}" type="presParOf" srcId="{EAF11210-9D15-45AD-A903-76150876BF29}" destId="{285FC1E2-E6E6-469F-BF6F-F094F492A6F4}" srcOrd="6" destOrd="0" presId="urn:microsoft.com/office/officeart/2008/layout/BendingPictureSemiTransparentText"/>
    <dgm:cxn modelId="{C1DC68EA-7756-42C0-84ED-C4A5B4A642CD}" type="presParOf" srcId="{285FC1E2-E6E6-469F-BF6F-F094F492A6F4}" destId="{7A51B90C-E7ED-4E20-85CB-786F69020F08}" srcOrd="0" destOrd="0" presId="urn:microsoft.com/office/officeart/2008/layout/BendingPictureSemiTransparentText"/>
    <dgm:cxn modelId="{AB5A2568-5DFD-4F20-8A55-06532B6B147D}" type="presParOf" srcId="{285FC1E2-E6E6-469F-BF6F-F094F492A6F4}" destId="{7E1D5D92-A02E-4733-B20D-B4A20A5709DA}" srcOrd="1" destOrd="0" presId="urn:microsoft.com/office/officeart/2008/layout/BendingPictureSemiTransparentText"/>
    <dgm:cxn modelId="{1DAB7682-9C2F-4715-83B3-4339A057FA0C}" type="presParOf" srcId="{EAF11210-9D15-45AD-A903-76150876BF29}" destId="{DC83EA3C-0A52-49E4-BAB3-CA3195A0BCE7}" srcOrd="7" destOrd="0" presId="urn:microsoft.com/office/officeart/2008/layout/BendingPictureSemiTransparentText"/>
    <dgm:cxn modelId="{24DAE372-AEE6-40E2-BCD5-A463DEB3AF58}" type="presParOf" srcId="{EAF11210-9D15-45AD-A903-76150876BF29}" destId="{A01BFA4A-0055-4F8F-9F44-10ACA74FCCBC}" srcOrd="8" destOrd="0" presId="urn:microsoft.com/office/officeart/2008/layout/BendingPictureSemiTransparentText"/>
    <dgm:cxn modelId="{5706C734-76FE-44A3-AED1-ACD78EBAA722}" type="presParOf" srcId="{A01BFA4A-0055-4F8F-9F44-10ACA74FCCBC}" destId="{4F9118AB-627D-4FA3-B174-23F450957323}" srcOrd="0" destOrd="0" presId="urn:microsoft.com/office/officeart/2008/layout/BendingPictureSemiTransparentText"/>
    <dgm:cxn modelId="{F46E408D-931C-4B2C-A15B-511CFCD2532D}" type="presParOf" srcId="{A01BFA4A-0055-4F8F-9F44-10ACA74FCCBC}" destId="{6059A0A5-D097-475F-9AB8-ABD8D7ECA2DA}" srcOrd="1" destOrd="0" presId="urn:microsoft.com/office/officeart/2008/layout/BendingPictureSemiTransparentText"/>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150CEB4-AA6B-4DF4-B4DF-25C3807730CD}"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pl-PL" sz="1800" b="1" dirty="0">
              <a:solidFill>
                <a:schemeClr val="tx1">
                  <a:lumMod val="50000"/>
                </a:schemeClr>
              </a:solidFill>
            </a:rPr>
            <a:t>Feld 1</a:t>
          </a:r>
        </a:p>
      </dgm:t>
    </dgm:pt>
    <dgm:pt modelId="{031D8289-727A-4721-9E6E-C4F99E168304}" type="parTrans" cxnId="{9FA03972-EE31-4F98-BEE5-8608C7181BF6}">
      <dgm:prSet/>
      <dgm:spPr/>
      <dgm:t>
        <a:bodyPr/>
        <a:lstStyle/>
        <a:p>
          <a:endParaRPr lang="pl-PL" sz="2800" b="1" dirty="0">
            <a:solidFill>
              <a:schemeClr val="tx1">
                <a:lumMod val="50000"/>
              </a:schemeClr>
            </a:solidFill>
          </a:endParaRPr>
        </a:p>
      </dgm:t>
    </dgm:pt>
    <dgm:pt modelId="{0D7CD667-E8A3-40BB-B194-1D11FA80F283}" type="sibTrans" cxnId="{9FA03972-EE31-4F98-BEE5-8608C7181BF6}">
      <dgm:prSet/>
      <dgm:spPr/>
      <dgm:t>
        <a:bodyPr/>
        <a:lstStyle/>
        <a:p>
          <a:endParaRPr lang="pl-PL" sz="2800" b="1" dirty="0">
            <a:solidFill>
              <a:schemeClr val="tx1">
                <a:lumMod val="50000"/>
              </a:schemeClr>
            </a:solidFill>
          </a:endParaRPr>
        </a:p>
      </dgm:t>
    </dgm:pt>
    <dgm:pt modelId="{A90EA159-049F-475B-B4FE-0CBD380C3014}">
      <dgm:prSet phldrT="[Tekst]" custT="1"/>
      <dgm:spPr/>
      <dgm:t>
        <a:bodyPr/>
        <a:lstStyle/>
        <a:p>
          <a:r>
            <a:rPr lang="pl-PL" sz="1800" b="1" dirty="0">
              <a:solidFill>
                <a:schemeClr val="tx1">
                  <a:lumMod val="50000"/>
                </a:schemeClr>
              </a:solidFill>
            </a:rPr>
            <a:t>Feld 2</a:t>
          </a:r>
        </a:p>
      </dgm:t>
    </dgm:pt>
    <dgm:pt modelId="{B654942F-D1FA-4111-B2E6-C649F42950FF}" type="parTrans" cxnId="{7249B840-D3D5-4D49-A9F5-E536E4F0D2BD}">
      <dgm:prSet/>
      <dgm:spPr/>
      <dgm:t>
        <a:bodyPr/>
        <a:lstStyle/>
        <a:p>
          <a:endParaRPr lang="pl-PL" sz="2800" b="1" dirty="0">
            <a:solidFill>
              <a:schemeClr val="tx1">
                <a:lumMod val="50000"/>
              </a:schemeClr>
            </a:solidFill>
          </a:endParaRPr>
        </a:p>
      </dgm:t>
    </dgm:pt>
    <dgm:pt modelId="{08567300-FD89-41CC-86AC-6705976D0557}" type="sibTrans" cxnId="{7249B840-D3D5-4D49-A9F5-E536E4F0D2BD}">
      <dgm:prSet/>
      <dgm:spPr/>
      <dgm:t>
        <a:bodyPr/>
        <a:lstStyle/>
        <a:p>
          <a:endParaRPr lang="pl-PL" sz="2800" b="1" dirty="0">
            <a:solidFill>
              <a:schemeClr val="tx1">
                <a:lumMod val="50000"/>
              </a:schemeClr>
            </a:solidFill>
          </a:endParaRPr>
        </a:p>
      </dgm:t>
    </dgm:pt>
    <dgm:pt modelId="{1F61C7B4-0D26-470B-B21D-6766CE72B8F6}">
      <dgm:prSet phldrT="[Tekst]" custT="1"/>
      <dgm:spPr/>
      <dgm:t>
        <a:bodyPr/>
        <a:lstStyle/>
        <a:p>
          <a:r>
            <a:rPr lang="pl-PL" sz="1800" b="1" dirty="0">
              <a:solidFill>
                <a:schemeClr val="tx1">
                  <a:lumMod val="50000"/>
                </a:schemeClr>
              </a:solidFill>
            </a:rPr>
            <a:t>Feld 3</a:t>
          </a:r>
        </a:p>
      </dgm:t>
    </dgm:pt>
    <dgm:pt modelId="{EAFD06D8-2289-4F36-825F-B964CB1FC88A}" type="parTrans" cxnId="{DFA1E621-9ABD-4DAF-8B15-E890A35927BB}">
      <dgm:prSet/>
      <dgm:spPr/>
      <dgm:t>
        <a:bodyPr/>
        <a:lstStyle/>
        <a:p>
          <a:endParaRPr lang="pl-PL" sz="2800" b="1" dirty="0">
            <a:solidFill>
              <a:schemeClr val="tx1">
                <a:lumMod val="50000"/>
              </a:schemeClr>
            </a:solidFill>
          </a:endParaRPr>
        </a:p>
      </dgm:t>
    </dgm:pt>
    <dgm:pt modelId="{9C28AE77-29CC-4CD4-B489-4E33FEC93CD1}" type="sibTrans" cxnId="{DFA1E621-9ABD-4DAF-8B15-E890A35927BB}">
      <dgm:prSet/>
      <dgm:spPr/>
      <dgm:t>
        <a:bodyPr/>
        <a:lstStyle/>
        <a:p>
          <a:endParaRPr lang="pl-PL" sz="2800" b="1" dirty="0">
            <a:solidFill>
              <a:schemeClr val="tx1">
                <a:lumMod val="50000"/>
              </a:schemeClr>
            </a:solidFill>
          </a:endParaRPr>
        </a:p>
      </dgm:t>
    </dgm:pt>
    <dgm:pt modelId="{908E44D4-E77D-4A6B-856E-94BE49057DB8}">
      <dgm:prSet phldrT="[Tekst]" custT="1"/>
      <dgm:spPr/>
      <dgm:t>
        <a:bodyPr/>
        <a:lstStyle/>
        <a:p>
          <a:r>
            <a:rPr lang="pl-PL" sz="1800" b="1" dirty="0">
              <a:solidFill>
                <a:schemeClr val="tx1">
                  <a:lumMod val="50000"/>
                </a:schemeClr>
              </a:solidFill>
            </a:rPr>
            <a:t>Feld 5</a:t>
          </a:r>
        </a:p>
      </dgm:t>
    </dgm:pt>
    <dgm:pt modelId="{187D198F-4A1D-4BDF-A3BE-5DCADCD7DB96}" type="parTrans" cxnId="{8B57A9C6-CD3D-4044-903F-1A8043988D63}">
      <dgm:prSet/>
      <dgm:spPr/>
      <dgm:t>
        <a:bodyPr/>
        <a:lstStyle/>
        <a:p>
          <a:endParaRPr lang="pl-PL" sz="2800" b="1" dirty="0">
            <a:solidFill>
              <a:schemeClr val="tx1">
                <a:lumMod val="50000"/>
              </a:schemeClr>
            </a:solidFill>
          </a:endParaRPr>
        </a:p>
      </dgm:t>
    </dgm:pt>
    <dgm:pt modelId="{8C18F6FB-85B6-4946-8181-2C21DC6E1873}" type="sibTrans" cxnId="{8B57A9C6-CD3D-4044-903F-1A8043988D63}">
      <dgm:prSet/>
      <dgm:spPr/>
      <dgm:t>
        <a:bodyPr/>
        <a:lstStyle/>
        <a:p>
          <a:endParaRPr lang="pl-PL" sz="2800" b="1" dirty="0">
            <a:solidFill>
              <a:schemeClr val="tx1">
                <a:lumMod val="50000"/>
              </a:schemeClr>
            </a:solidFill>
          </a:endParaRPr>
        </a:p>
      </dgm:t>
    </dgm:pt>
    <dgm:pt modelId="{78DEA483-C249-4280-A996-54B48FB80BC9}">
      <dgm:prSet phldrT="[Tekst]" custT="1"/>
      <dgm:spPr/>
      <dgm:t>
        <a:bodyPr/>
        <a:lstStyle/>
        <a:p>
          <a:r>
            <a:rPr lang="pl-PL" sz="1800" b="1" dirty="0">
              <a:solidFill>
                <a:schemeClr val="tx1">
                  <a:lumMod val="50000"/>
                </a:schemeClr>
              </a:solidFill>
            </a:rPr>
            <a:t>Feld 4</a:t>
          </a:r>
        </a:p>
      </dgm:t>
    </dgm:pt>
    <dgm:pt modelId="{E2B1A3C2-9A43-4D3E-9E96-D51CA108776F}" type="parTrans" cxnId="{806EEF71-4C55-4224-9DFC-FECD1122EBD5}">
      <dgm:prSet/>
      <dgm:spPr/>
      <dgm:t>
        <a:bodyPr/>
        <a:lstStyle/>
        <a:p>
          <a:endParaRPr lang="pl-PL" sz="2800" b="1" dirty="0">
            <a:solidFill>
              <a:schemeClr val="tx1">
                <a:lumMod val="50000"/>
              </a:schemeClr>
            </a:solidFill>
          </a:endParaRPr>
        </a:p>
      </dgm:t>
    </dgm:pt>
    <dgm:pt modelId="{3AA9C312-A070-4EF0-AB74-6BB8955A7EB5}" type="sibTrans" cxnId="{806EEF71-4C55-4224-9DFC-FECD1122EBD5}">
      <dgm:prSet/>
      <dgm:spPr/>
      <dgm:t>
        <a:bodyPr/>
        <a:lstStyle/>
        <a:p>
          <a:endParaRPr lang="pl-PL" sz="2800" b="1" dirty="0">
            <a:solidFill>
              <a:schemeClr val="tx1">
                <a:lumMod val="50000"/>
              </a:schemeClr>
            </a:solidFill>
          </a:endParaRPr>
        </a:p>
      </dgm:t>
    </dgm:pt>
    <dgm:pt modelId="{B69A876F-0A04-4F3B-A0DB-A92AA2883C50}" type="pres">
      <dgm:prSet presAssocID="{A150CEB4-AA6B-4DF4-B4DF-25C3807730CD}" presName="Name0" presStyleCnt="0">
        <dgm:presLayoutVars>
          <dgm:dir/>
          <dgm:resizeHandles val="exact"/>
        </dgm:presLayoutVars>
      </dgm:prSet>
      <dgm:spPr/>
    </dgm:pt>
    <dgm:pt modelId="{1C658C87-DAD1-4381-A7A1-E774EFCC4E02}" type="pres">
      <dgm:prSet presAssocID="{1BFB6D8F-509C-4024-82A3-41881B9CD016}" presName="composite" presStyleCnt="0"/>
      <dgm:spPr/>
    </dgm:pt>
    <dgm:pt modelId="{AD79933F-3E5C-44C1-B5FD-B3B593591EF9}" type="pres">
      <dgm:prSet presAssocID="{1BFB6D8F-509C-4024-82A3-41881B9CD016}" presName="rect1" presStyleLbl="trAlignAcc1" presStyleIdx="0" presStyleCnt="5">
        <dgm:presLayoutVars>
          <dgm:bulletEnabled val="1"/>
        </dgm:presLayoutVars>
      </dgm:prSet>
      <dgm:spPr/>
    </dgm:pt>
    <dgm:pt modelId="{38C1ADFD-E69F-48D9-939F-FD45B74C6EC0}" type="pres">
      <dgm:prSet presAssocID="{1BFB6D8F-509C-4024-82A3-41881B9CD016}" presName="rect2" presStyleLbl="fgImgPlace1" presStyleIdx="0"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5AD440F6-D2EF-492A-AFDF-BA38EFE39DA6}" type="pres">
      <dgm:prSet presAssocID="{0D7CD667-E8A3-40BB-B194-1D11FA80F283}" presName="sibTrans" presStyleCnt="0"/>
      <dgm:spPr/>
    </dgm:pt>
    <dgm:pt modelId="{D0551951-B8E9-4C24-B8D9-F652BC9BE8C9}" type="pres">
      <dgm:prSet presAssocID="{A90EA159-049F-475B-B4FE-0CBD380C3014}" presName="composite" presStyleCnt="0"/>
      <dgm:spPr/>
    </dgm:pt>
    <dgm:pt modelId="{EE7BBABD-F942-401D-83FD-FE5AA0360C6C}" type="pres">
      <dgm:prSet presAssocID="{A90EA159-049F-475B-B4FE-0CBD380C3014}" presName="rect1" presStyleLbl="trAlignAcc1" presStyleIdx="1" presStyleCnt="5">
        <dgm:presLayoutVars>
          <dgm:bulletEnabled val="1"/>
        </dgm:presLayoutVars>
      </dgm:prSet>
      <dgm:spPr/>
    </dgm:pt>
    <dgm:pt modelId="{44B8183F-8EB5-4ABF-844D-48DA59E945B1}" type="pres">
      <dgm:prSet presAssocID="{A90EA159-049F-475B-B4FE-0CBD380C3014}" presName="rect2" presStyleLbl="fgImgPlac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E8F44C12-0466-4954-BB6C-ADC0C54F1005}" type="pres">
      <dgm:prSet presAssocID="{08567300-FD89-41CC-86AC-6705976D0557}" presName="sibTrans" presStyleCnt="0"/>
      <dgm:spPr/>
    </dgm:pt>
    <dgm:pt modelId="{A9773861-3800-4565-AFD0-365DD73CB349}" type="pres">
      <dgm:prSet presAssocID="{1F61C7B4-0D26-470B-B21D-6766CE72B8F6}" presName="composite" presStyleCnt="0"/>
      <dgm:spPr/>
    </dgm:pt>
    <dgm:pt modelId="{A9AA2A9E-361D-4C70-8938-78E7F41AF862}" type="pres">
      <dgm:prSet presAssocID="{1F61C7B4-0D26-470B-B21D-6766CE72B8F6}" presName="rect1" presStyleLbl="trAlignAcc1" presStyleIdx="2" presStyleCnt="5">
        <dgm:presLayoutVars>
          <dgm:bulletEnabled val="1"/>
        </dgm:presLayoutVars>
      </dgm:prSet>
      <dgm:spPr/>
    </dgm:pt>
    <dgm:pt modelId="{C275C288-9E63-4925-A692-EA2F5E15C597}" type="pres">
      <dgm:prSet presAssocID="{1F61C7B4-0D26-470B-B21D-6766CE72B8F6}" presName="rect2" presStyleLbl="fgImgPlac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1AD604D0-A086-4C68-B06C-71949EBB0582}" type="pres">
      <dgm:prSet presAssocID="{9C28AE77-29CC-4CD4-B489-4E33FEC93CD1}" presName="sibTrans" presStyleCnt="0"/>
      <dgm:spPr/>
    </dgm:pt>
    <dgm:pt modelId="{F9BFEFD2-54DF-4745-B9FA-17D58415D45C}" type="pres">
      <dgm:prSet presAssocID="{78DEA483-C249-4280-A996-54B48FB80BC9}" presName="composite" presStyleCnt="0"/>
      <dgm:spPr/>
    </dgm:pt>
    <dgm:pt modelId="{8279F1C4-6788-4729-9811-C17220E4288B}" type="pres">
      <dgm:prSet presAssocID="{78DEA483-C249-4280-A996-54B48FB80BC9}" presName="rect1" presStyleLbl="trAlignAcc1" presStyleIdx="3" presStyleCnt="5">
        <dgm:presLayoutVars>
          <dgm:bulletEnabled val="1"/>
        </dgm:presLayoutVars>
      </dgm:prSet>
      <dgm:spPr/>
    </dgm:pt>
    <dgm:pt modelId="{2ED9AAB5-50FD-4122-BCE0-5D002DEE1E99}" type="pres">
      <dgm:prSet presAssocID="{78DEA483-C249-4280-A996-54B48FB80BC9}" presName="rect2" presStyleLbl="fgImgPlace1" presStyleIdx="3" presStyleCnt="5"/>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 modelId="{F8A7585B-1F1D-445A-B5DD-0EACE3852554}" type="pres">
      <dgm:prSet presAssocID="{3AA9C312-A070-4EF0-AB74-6BB8955A7EB5}" presName="sibTrans" presStyleCnt="0"/>
      <dgm:spPr/>
    </dgm:pt>
    <dgm:pt modelId="{E73A0A92-5627-4D41-BA0E-CAA80AE7A30A}" type="pres">
      <dgm:prSet presAssocID="{908E44D4-E77D-4A6B-856E-94BE49057DB8}" presName="composite" presStyleCnt="0"/>
      <dgm:spPr/>
    </dgm:pt>
    <dgm:pt modelId="{3D181211-009B-410F-A131-59AE00B7A8E3}" type="pres">
      <dgm:prSet presAssocID="{908E44D4-E77D-4A6B-856E-94BE49057DB8}" presName="rect1" presStyleLbl="trAlignAcc1" presStyleIdx="4" presStyleCnt="5">
        <dgm:presLayoutVars>
          <dgm:bulletEnabled val="1"/>
        </dgm:presLayoutVars>
      </dgm:prSet>
      <dgm:spPr/>
    </dgm:pt>
    <dgm:pt modelId="{933B54EE-B147-499D-B3AB-9302AAC3915E}" type="pres">
      <dgm:prSet presAssocID="{908E44D4-E77D-4A6B-856E-94BE49057DB8}" presName="rect2" presStyleLbl="fgImgPlac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dgm:spPr>
    </dgm:pt>
  </dgm:ptLst>
  <dgm:cxnLst>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BBB63C5C-8E14-44A7-816B-71F88D3F8246}" type="presOf" srcId="{1F61C7B4-0D26-470B-B21D-6766CE72B8F6}" destId="{A9AA2A9E-361D-4C70-8938-78E7F41AF862}" srcOrd="0" destOrd="0" presId="urn:microsoft.com/office/officeart/2008/layout/PictureStrips"/>
    <dgm:cxn modelId="{E572995F-EFDE-4330-ABA1-CE14C545EBAF}" type="presOf" srcId="{908E44D4-E77D-4A6B-856E-94BE49057DB8}" destId="{3D181211-009B-410F-A131-59AE00B7A8E3}" srcOrd="0" destOrd="0" presId="urn:microsoft.com/office/officeart/2008/layout/PictureStrips"/>
    <dgm:cxn modelId="{B36D8E41-4B8B-448C-9585-BB827D242585}" type="presOf" srcId="{A90EA159-049F-475B-B4FE-0CBD380C3014}" destId="{EE7BBABD-F942-401D-83FD-FE5AA0360C6C}" srcOrd="0" destOrd="0" presId="urn:microsoft.com/office/officeart/2008/layout/PictureStrips"/>
    <dgm:cxn modelId="{1710C44E-2F8D-4F58-AB39-6A541EDEEFCA}" type="presOf" srcId="{1BFB6D8F-509C-4024-82A3-41881B9CD016}" destId="{AD79933F-3E5C-44C1-B5FD-B3B593591EF9}" srcOrd="0" destOrd="0" presId="urn:microsoft.com/office/officeart/2008/layout/PictureStrip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442AF472-3E07-4954-98CE-AC85F0186805}" type="presOf" srcId="{A150CEB4-AA6B-4DF4-B4DF-25C3807730CD}" destId="{B69A876F-0A04-4F3B-A0DB-A92AA2883C50}" srcOrd="0" destOrd="0" presId="urn:microsoft.com/office/officeart/2008/layout/PictureStrips"/>
    <dgm:cxn modelId="{62E2DE93-1207-4169-BA61-2210EECCF256}" type="presOf" srcId="{78DEA483-C249-4280-A996-54B48FB80BC9}" destId="{8279F1C4-6788-4729-9811-C17220E4288B}" srcOrd="0" destOrd="0" presId="urn:microsoft.com/office/officeart/2008/layout/PictureStrips"/>
    <dgm:cxn modelId="{8B57A9C6-CD3D-4044-903F-1A8043988D63}" srcId="{A150CEB4-AA6B-4DF4-B4DF-25C3807730CD}" destId="{908E44D4-E77D-4A6B-856E-94BE49057DB8}" srcOrd="4" destOrd="0" parTransId="{187D198F-4A1D-4BDF-A3BE-5DCADCD7DB96}" sibTransId="{8C18F6FB-85B6-4946-8181-2C21DC6E1873}"/>
    <dgm:cxn modelId="{4B4654CE-4CA4-4377-A1AF-1B5D4CAF913C}" type="presParOf" srcId="{B69A876F-0A04-4F3B-A0DB-A92AA2883C50}" destId="{1C658C87-DAD1-4381-A7A1-E774EFCC4E02}" srcOrd="0" destOrd="0" presId="urn:microsoft.com/office/officeart/2008/layout/PictureStrips"/>
    <dgm:cxn modelId="{ED54FF73-FE32-43BC-A034-9029882962EF}" type="presParOf" srcId="{1C658C87-DAD1-4381-A7A1-E774EFCC4E02}" destId="{AD79933F-3E5C-44C1-B5FD-B3B593591EF9}" srcOrd="0" destOrd="0" presId="urn:microsoft.com/office/officeart/2008/layout/PictureStrips"/>
    <dgm:cxn modelId="{4D81B56A-D920-4656-AF6A-244058A2EE5E}" type="presParOf" srcId="{1C658C87-DAD1-4381-A7A1-E774EFCC4E02}" destId="{38C1ADFD-E69F-48D9-939F-FD45B74C6EC0}" srcOrd="1" destOrd="0" presId="urn:microsoft.com/office/officeart/2008/layout/PictureStrips"/>
    <dgm:cxn modelId="{72F43992-9DFA-4103-813D-95FC1D6D25AD}" type="presParOf" srcId="{B69A876F-0A04-4F3B-A0DB-A92AA2883C50}" destId="{5AD440F6-D2EF-492A-AFDF-BA38EFE39DA6}" srcOrd="1" destOrd="0" presId="urn:microsoft.com/office/officeart/2008/layout/PictureStrips"/>
    <dgm:cxn modelId="{1301DC26-E573-41FA-8D54-6DA1C0EE244D}" type="presParOf" srcId="{B69A876F-0A04-4F3B-A0DB-A92AA2883C50}" destId="{D0551951-B8E9-4C24-B8D9-F652BC9BE8C9}" srcOrd="2" destOrd="0" presId="urn:microsoft.com/office/officeart/2008/layout/PictureStrips"/>
    <dgm:cxn modelId="{48CD2108-05C9-4F9B-8DC1-0AF39E720C5A}" type="presParOf" srcId="{D0551951-B8E9-4C24-B8D9-F652BC9BE8C9}" destId="{EE7BBABD-F942-401D-83FD-FE5AA0360C6C}" srcOrd="0" destOrd="0" presId="urn:microsoft.com/office/officeart/2008/layout/PictureStrips"/>
    <dgm:cxn modelId="{ED35C9C5-3262-408A-B863-DA0BB4ECCB6D}" type="presParOf" srcId="{D0551951-B8E9-4C24-B8D9-F652BC9BE8C9}" destId="{44B8183F-8EB5-4ABF-844D-48DA59E945B1}" srcOrd="1" destOrd="0" presId="urn:microsoft.com/office/officeart/2008/layout/PictureStrips"/>
    <dgm:cxn modelId="{5480134A-BA1E-4281-BABA-4894AC66BE62}" type="presParOf" srcId="{B69A876F-0A04-4F3B-A0DB-A92AA2883C50}" destId="{E8F44C12-0466-4954-BB6C-ADC0C54F1005}" srcOrd="3" destOrd="0" presId="urn:microsoft.com/office/officeart/2008/layout/PictureStrips"/>
    <dgm:cxn modelId="{B6C4D013-51AC-4CC5-B320-0EE97DF143B9}" type="presParOf" srcId="{B69A876F-0A04-4F3B-A0DB-A92AA2883C50}" destId="{A9773861-3800-4565-AFD0-365DD73CB349}" srcOrd="4" destOrd="0" presId="urn:microsoft.com/office/officeart/2008/layout/PictureStrips"/>
    <dgm:cxn modelId="{14EA94CE-BEC4-47B5-B34F-32C28C7573A1}" type="presParOf" srcId="{A9773861-3800-4565-AFD0-365DD73CB349}" destId="{A9AA2A9E-361D-4C70-8938-78E7F41AF862}" srcOrd="0" destOrd="0" presId="urn:microsoft.com/office/officeart/2008/layout/PictureStrips"/>
    <dgm:cxn modelId="{67983E4C-2AA4-4FF8-BF8C-1B5407074E0E}" type="presParOf" srcId="{A9773861-3800-4565-AFD0-365DD73CB349}" destId="{C275C288-9E63-4925-A692-EA2F5E15C597}" srcOrd="1" destOrd="0" presId="urn:microsoft.com/office/officeart/2008/layout/PictureStrips"/>
    <dgm:cxn modelId="{E650BE5F-17FE-493A-A435-6A196A7D8649}" type="presParOf" srcId="{B69A876F-0A04-4F3B-A0DB-A92AA2883C50}" destId="{1AD604D0-A086-4C68-B06C-71949EBB0582}" srcOrd="5" destOrd="0" presId="urn:microsoft.com/office/officeart/2008/layout/PictureStrips"/>
    <dgm:cxn modelId="{11C77B70-1A5C-4FE4-A97F-E110CC859A1C}" type="presParOf" srcId="{B69A876F-0A04-4F3B-A0DB-A92AA2883C50}" destId="{F9BFEFD2-54DF-4745-B9FA-17D58415D45C}" srcOrd="6" destOrd="0" presId="urn:microsoft.com/office/officeart/2008/layout/PictureStrips"/>
    <dgm:cxn modelId="{85E800B0-C1B9-4621-B956-DB1503A64047}" type="presParOf" srcId="{F9BFEFD2-54DF-4745-B9FA-17D58415D45C}" destId="{8279F1C4-6788-4729-9811-C17220E4288B}" srcOrd="0" destOrd="0" presId="urn:microsoft.com/office/officeart/2008/layout/PictureStrips"/>
    <dgm:cxn modelId="{A9B010B5-63A8-4FF8-8071-EF3A2C7C00D8}" type="presParOf" srcId="{F9BFEFD2-54DF-4745-B9FA-17D58415D45C}" destId="{2ED9AAB5-50FD-4122-BCE0-5D002DEE1E99}" srcOrd="1" destOrd="0" presId="urn:microsoft.com/office/officeart/2008/layout/PictureStrips"/>
    <dgm:cxn modelId="{0AD1BC6D-7298-4E5D-964D-239AF5C3C614}" type="presParOf" srcId="{B69A876F-0A04-4F3B-A0DB-A92AA2883C50}" destId="{F8A7585B-1F1D-445A-B5DD-0EACE3852554}" srcOrd="7" destOrd="0" presId="urn:microsoft.com/office/officeart/2008/layout/PictureStrips"/>
    <dgm:cxn modelId="{AB30F6F3-D0A8-472F-9B0C-7FD70735A41A}" type="presParOf" srcId="{B69A876F-0A04-4F3B-A0DB-A92AA2883C50}" destId="{E73A0A92-5627-4D41-BA0E-CAA80AE7A30A}" srcOrd="8" destOrd="0" presId="urn:microsoft.com/office/officeart/2008/layout/PictureStrips"/>
    <dgm:cxn modelId="{C1BA4DEF-0C63-4CA1-8472-0E27176352A6}" type="presParOf" srcId="{E73A0A92-5627-4D41-BA0E-CAA80AE7A30A}" destId="{3D181211-009B-410F-A131-59AE00B7A8E3}" srcOrd="0" destOrd="0" presId="urn:microsoft.com/office/officeart/2008/layout/PictureStrips"/>
    <dgm:cxn modelId="{F47E3C22-8CAD-4A70-879E-BBEBC3EAFAC6}" type="presParOf" srcId="{E73A0A92-5627-4D41-BA0E-CAA80AE7A30A}" destId="{933B54EE-B147-499D-B3AB-9302AAC3915E}" srcOrd="1" destOrd="0" presId="urn:microsoft.com/office/officeart/2008/layout/PictureStrips"/>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A150CEB4-AA6B-4DF4-B4DF-25C3807730CD}"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en-GB" sz="1400" b="0" noProof="0" dirty="0">
              <a:solidFill>
                <a:schemeClr val="bg1"/>
              </a:solidFill>
            </a:rPr>
            <a:t>Jahr 1</a:t>
          </a:r>
        </a:p>
      </dgm:t>
    </dgm:pt>
    <dgm:pt modelId="{031D8289-727A-4721-9E6E-C4F99E168304}" type="parTrans" cxnId="{9FA03972-EE31-4F98-BEE5-8608C7181BF6}">
      <dgm:prSet/>
      <dgm:spPr/>
      <dgm:t>
        <a:bodyPr/>
        <a:lstStyle/>
        <a:p>
          <a:endParaRPr lang="en-GB" sz="2000" b="0" noProof="0" dirty="0">
            <a:solidFill>
              <a:schemeClr val="bg1"/>
            </a:solidFill>
          </a:endParaRPr>
        </a:p>
      </dgm:t>
    </dgm:pt>
    <dgm:pt modelId="{0D7CD667-E8A3-40BB-B194-1D11FA80F283}" type="sibTrans" cxnId="{9FA03972-EE31-4F98-BEE5-8608C7181BF6}">
      <dgm:prSet/>
      <dgm:spPr/>
      <dgm:t>
        <a:bodyPr/>
        <a:lstStyle/>
        <a:p>
          <a:endParaRPr lang="en-GB" sz="2000" b="0" noProof="0" dirty="0">
            <a:solidFill>
              <a:schemeClr val="bg1"/>
            </a:solidFill>
          </a:endParaRPr>
        </a:p>
      </dgm:t>
    </dgm:pt>
    <dgm:pt modelId="{A90EA159-049F-475B-B4FE-0CBD380C3014}">
      <dgm:prSet phldrT="[Tekst]" custT="1"/>
      <dgm:spPr/>
      <dgm:t>
        <a:bodyPr/>
        <a:lstStyle/>
        <a:p>
          <a:r>
            <a:rPr lang="en-GB" sz="1400" b="0" noProof="0" dirty="0">
              <a:solidFill>
                <a:schemeClr val="bg1"/>
              </a:solidFill>
            </a:rPr>
            <a:t>Jahr 2</a:t>
          </a:r>
        </a:p>
      </dgm:t>
    </dgm:pt>
    <dgm:pt modelId="{B654942F-D1FA-4111-B2E6-C649F42950FF}" type="parTrans" cxnId="{7249B840-D3D5-4D49-A9F5-E536E4F0D2BD}">
      <dgm:prSet/>
      <dgm:spPr/>
      <dgm:t>
        <a:bodyPr/>
        <a:lstStyle/>
        <a:p>
          <a:endParaRPr lang="en-GB" sz="2000" b="0" noProof="0" dirty="0">
            <a:solidFill>
              <a:schemeClr val="bg1"/>
            </a:solidFill>
          </a:endParaRPr>
        </a:p>
      </dgm:t>
    </dgm:pt>
    <dgm:pt modelId="{08567300-FD89-41CC-86AC-6705976D0557}" type="sibTrans" cxnId="{7249B840-D3D5-4D49-A9F5-E536E4F0D2BD}">
      <dgm:prSet/>
      <dgm:spPr/>
      <dgm:t>
        <a:bodyPr/>
        <a:lstStyle/>
        <a:p>
          <a:endParaRPr lang="en-GB" sz="2000" b="0" noProof="0" dirty="0">
            <a:solidFill>
              <a:schemeClr val="bg1"/>
            </a:solidFill>
          </a:endParaRPr>
        </a:p>
      </dgm:t>
    </dgm:pt>
    <dgm:pt modelId="{1F61C7B4-0D26-470B-B21D-6766CE72B8F6}">
      <dgm:prSet phldrT="[Tekst]" custT="1"/>
      <dgm:spPr/>
      <dgm:t>
        <a:bodyPr/>
        <a:lstStyle/>
        <a:p>
          <a:r>
            <a:rPr lang="en-GB" sz="1400" b="0" noProof="0" dirty="0">
              <a:solidFill>
                <a:schemeClr val="bg1"/>
              </a:solidFill>
            </a:rPr>
            <a:t>Jahr 3</a:t>
          </a:r>
        </a:p>
      </dgm:t>
    </dgm:pt>
    <dgm:pt modelId="{EAFD06D8-2289-4F36-825F-B964CB1FC88A}" type="parTrans" cxnId="{DFA1E621-9ABD-4DAF-8B15-E890A35927BB}">
      <dgm:prSet/>
      <dgm:spPr/>
      <dgm:t>
        <a:bodyPr/>
        <a:lstStyle/>
        <a:p>
          <a:endParaRPr lang="en-GB" sz="2000" b="0" noProof="0" dirty="0">
            <a:solidFill>
              <a:schemeClr val="bg1"/>
            </a:solidFill>
          </a:endParaRPr>
        </a:p>
      </dgm:t>
    </dgm:pt>
    <dgm:pt modelId="{9C28AE77-29CC-4CD4-B489-4E33FEC93CD1}" type="sibTrans" cxnId="{DFA1E621-9ABD-4DAF-8B15-E890A35927BB}">
      <dgm:prSet/>
      <dgm:spPr/>
      <dgm:t>
        <a:bodyPr/>
        <a:lstStyle/>
        <a:p>
          <a:endParaRPr lang="en-GB" sz="2000" b="0" noProof="0" dirty="0">
            <a:solidFill>
              <a:schemeClr val="bg1"/>
            </a:solidFill>
          </a:endParaRPr>
        </a:p>
      </dgm:t>
    </dgm:pt>
    <dgm:pt modelId="{908E44D4-E77D-4A6B-856E-94BE49057DB8}">
      <dgm:prSet phldrT="[Tekst]" custT="1"/>
      <dgm:spPr/>
      <dgm:t>
        <a:bodyPr/>
        <a:lstStyle/>
        <a:p>
          <a:r>
            <a:rPr lang="en-GB" sz="1400" b="0" noProof="0" dirty="0">
              <a:solidFill>
                <a:schemeClr val="bg1"/>
              </a:solidFill>
            </a:rPr>
            <a:t>Jahr 5</a:t>
          </a:r>
        </a:p>
      </dgm:t>
    </dgm:pt>
    <dgm:pt modelId="{187D198F-4A1D-4BDF-A3BE-5DCADCD7DB96}" type="parTrans" cxnId="{8B57A9C6-CD3D-4044-903F-1A8043988D63}">
      <dgm:prSet/>
      <dgm:spPr/>
      <dgm:t>
        <a:bodyPr/>
        <a:lstStyle/>
        <a:p>
          <a:endParaRPr lang="en-GB" sz="2000" b="0" noProof="0" dirty="0">
            <a:solidFill>
              <a:schemeClr val="bg1"/>
            </a:solidFill>
          </a:endParaRPr>
        </a:p>
      </dgm:t>
    </dgm:pt>
    <dgm:pt modelId="{8C18F6FB-85B6-4946-8181-2C21DC6E1873}" type="sibTrans" cxnId="{8B57A9C6-CD3D-4044-903F-1A8043988D63}">
      <dgm:prSet/>
      <dgm:spPr/>
      <dgm:t>
        <a:bodyPr/>
        <a:lstStyle/>
        <a:p>
          <a:endParaRPr lang="en-GB" sz="2000" b="0" noProof="0" dirty="0">
            <a:solidFill>
              <a:schemeClr val="bg1"/>
            </a:solidFill>
          </a:endParaRPr>
        </a:p>
      </dgm:t>
    </dgm:pt>
    <dgm:pt modelId="{78DEA483-C249-4280-A996-54B48FB80BC9}">
      <dgm:prSet phldrT="[Tekst]" custT="1"/>
      <dgm:spPr/>
      <dgm:t>
        <a:bodyPr/>
        <a:lstStyle/>
        <a:p>
          <a:r>
            <a:rPr lang="en-GB" sz="1400" b="0" noProof="0" dirty="0">
              <a:solidFill>
                <a:schemeClr val="bg1"/>
              </a:solidFill>
            </a:rPr>
            <a:t>Jahr 4</a:t>
          </a:r>
        </a:p>
      </dgm:t>
    </dgm:pt>
    <dgm:pt modelId="{E2B1A3C2-9A43-4D3E-9E96-D51CA108776F}" type="parTrans" cxnId="{806EEF71-4C55-4224-9DFC-FECD1122EBD5}">
      <dgm:prSet/>
      <dgm:spPr/>
      <dgm:t>
        <a:bodyPr/>
        <a:lstStyle/>
        <a:p>
          <a:endParaRPr lang="en-GB" sz="2000" b="0" noProof="0" dirty="0">
            <a:solidFill>
              <a:schemeClr val="bg1"/>
            </a:solidFill>
          </a:endParaRPr>
        </a:p>
      </dgm:t>
    </dgm:pt>
    <dgm:pt modelId="{3AA9C312-A070-4EF0-AB74-6BB8955A7EB5}" type="sibTrans" cxnId="{806EEF71-4C55-4224-9DFC-FECD1122EBD5}">
      <dgm:prSet/>
      <dgm:spPr/>
      <dgm:t>
        <a:bodyPr/>
        <a:lstStyle/>
        <a:p>
          <a:endParaRPr lang="en-GB" sz="2000" b="0" noProof="0" dirty="0">
            <a:solidFill>
              <a:schemeClr val="bg1"/>
            </a:solidFill>
          </a:endParaRPr>
        </a:p>
      </dgm:t>
    </dgm:pt>
    <dgm:pt modelId="{F04B549A-890D-4B9A-B8BA-3B7B6009FCD2}" type="pres">
      <dgm:prSet presAssocID="{A150CEB4-AA6B-4DF4-B4DF-25C3807730CD}" presName="rootNode" presStyleCnt="0">
        <dgm:presLayoutVars>
          <dgm:chMax/>
          <dgm:chPref/>
          <dgm:dir/>
          <dgm:animLvl val="lvl"/>
        </dgm:presLayoutVars>
      </dgm:prSet>
      <dgm:spPr/>
    </dgm:pt>
    <dgm:pt modelId="{36EFEB1E-DDF8-42C1-A612-5510B0EED48E}" type="pres">
      <dgm:prSet presAssocID="{1BFB6D8F-509C-4024-82A3-41881B9CD016}" presName="composite" presStyleCnt="0"/>
      <dgm:spPr/>
    </dgm:pt>
    <dgm:pt modelId="{CBAF61C0-E480-4612-8CED-04B183237B96}" type="pres">
      <dgm:prSet presAssocID="{1BFB6D8F-509C-4024-82A3-41881B9CD016}" presName="ParentText" presStyleLbl="node1" presStyleIdx="0" presStyleCnt="5">
        <dgm:presLayoutVars>
          <dgm:chMax val="1"/>
          <dgm:chPref val="1"/>
          <dgm:bulletEnabled val="1"/>
        </dgm:presLayoutVars>
      </dgm:prSet>
      <dgm:spPr/>
    </dgm:pt>
    <dgm:pt modelId="{BDBC77F5-2885-4F08-8852-6B2C21FF38D7}" type="pres">
      <dgm:prSet presAssocID="{1BFB6D8F-509C-4024-82A3-41881B9CD016}" presName="Image" presStyleLbl="bgImgPlace1" presStyleIdx="0"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3A6B512E-EB63-4431-AD93-0E6D5AFF9D19}" type="pres">
      <dgm:prSet presAssocID="{1BFB6D8F-509C-4024-82A3-41881B9CD016}" presName="ChildText" presStyleLbl="fgAcc1" presStyleIdx="0" presStyleCnt="0">
        <dgm:presLayoutVars>
          <dgm:chMax val="0"/>
          <dgm:chPref val="0"/>
          <dgm:bulletEnabled val="1"/>
        </dgm:presLayoutVars>
      </dgm:prSet>
      <dgm:spPr/>
    </dgm:pt>
    <dgm:pt modelId="{5FA2AA00-B037-4A46-9FF7-ACA9A97B98B4}" type="pres">
      <dgm:prSet presAssocID="{0D7CD667-E8A3-40BB-B194-1D11FA80F283}" presName="sibTrans" presStyleCnt="0"/>
      <dgm:spPr/>
    </dgm:pt>
    <dgm:pt modelId="{FCBFAEA8-D6FC-4605-8BBE-9CD110E6A32A}" type="pres">
      <dgm:prSet presAssocID="{A90EA159-049F-475B-B4FE-0CBD380C3014}" presName="composite" presStyleCnt="0"/>
      <dgm:spPr/>
    </dgm:pt>
    <dgm:pt modelId="{7D2FF619-C938-4E87-8A2B-C923D30A9A67}" type="pres">
      <dgm:prSet presAssocID="{A90EA159-049F-475B-B4FE-0CBD380C3014}" presName="ParentText" presStyleLbl="node1" presStyleIdx="1" presStyleCnt="5">
        <dgm:presLayoutVars>
          <dgm:chMax val="1"/>
          <dgm:chPref val="1"/>
          <dgm:bulletEnabled val="1"/>
        </dgm:presLayoutVars>
      </dgm:prSet>
      <dgm:spPr/>
    </dgm:pt>
    <dgm:pt modelId="{E8D710DC-701C-40DC-BC7F-96CF51DCC0EB}" type="pres">
      <dgm:prSet presAssocID="{A90EA159-049F-475B-B4FE-0CBD380C3014}" presName="Image" presStyleLbl="bgImgPlac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47F2FAA6-2129-4F28-9905-8B655D636BB4}" type="pres">
      <dgm:prSet presAssocID="{A90EA159-049F-475B-B4FE-0CBD380C3014}" presName="ChildText" presStyleLbl="fgAcc1" presStyleIdx="0" presStyleCnt="0">
        <dgm:presLayoutVars>
          <dgm:chMax val="0"/>
          <dgm:chPref val="0"/>
          <dgm:bulletEnabled val="1"/>
        </dgm:presLayoutVars>
      </dgm:prSet>
      <dgm:spPr/>
    </dgm:pt>
    <dgm:pt modelId="{A36E37A7-9416-4AD6-AB83-358D38754A7D}" type="pres">
      <dgm:prSet presAssocID="{08567300-FD89-41CC-86AC-6705976D0557}" presName="sibTrans" presStyleCnt="0"/>
      <dgm:spPr/>
    </dgm:pt>
    <dgm:pt modelId="{1EEA18ED-93C2-4517-A0C6-7E1BC6AB1095}" type="pres">
      <dgm:prSet presAssocID="{1F61C7B4-0D26-470B-B21D-6766CE72B8F6}" presName="composite" presStyleCnt="0"/>
      <dgm:spPr/>
    </dgm:pt>
    <dgm:pt modelId="{A36FF19D-7F23-4445-B0A4-228B35DE1BCB}" type="pres">
      <dgm:prSet presAssocID="{1F61C7B4-0D26-470B-B21D-6766CE72B8F6}" presName="ParentText" presStyleLbl="node1" presStyleIdx="2" presStyleCnt="5">
        <dgm:presLayoutVars>
          <dgm:chMax val="1"/>
          <dgm:chPref val="1"/>
          <dgm:bulletEnabled val="1"/>
        </dgm:presLayoutVars>
      </dgm:prSet>
      <dgm:spPr/>
    </dgm:pt>
    <dgm:pt modelId="{B4CA4D6E-61D0-435C-9F16-562AA5896FE6}" type="pres">
      <dgm:prSet presAssocID="{1F61C7B4-0D26-470B-B21D-6766CE72B8F6}" presName="Image" presStyleLbl="bgImgPlac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9D569FE8-DA9D-4684-A532-F841618C45DF}" type="pres">
      <dgm:prSet presAssocID="{1F61C7B4-0D26-470B-B21D-6766CE72B8F6}" presName="ChildText" presStyleLbl="fgAcc1" presStyleIdx="0" presStyleCnt="0">
        <dgm:presLayoutVars>
          <dgm:chMax val="0"/>
          <dgm:chPref val="0"/>
          <dgm:bulletEnabled val="1"/>
        </dgm:presLayoutVars>
      </dgm:prSet>
      <dgm:spPr/>
    </dgm:pt>
    <dgm:pt modelId="{701AD191-3862-4A95-BB11-B1A1FC7919B5}" type="pres">
      <dgm:prSet presAssocID="{9C28AE77-29CC-4CD4-B489-4E33FEC93CD1}" presName="sibTrans" presStyleCnt="0"/>
      <dgm:spPr/>
    </dgm:pt>
    <dgm:pt modelId="{57236A26-4D45-45C1-98B4-7C500090D5A7}" type="pres">
      <dgm:prSet presAssocID="{78DEA483-C249-4280-A996-54B48FB80BC9}" presName="composite" presStyleCnt="0"/>
      <dgm:spPr/>
    </dgm:pt>
    <dgm:pt modelId="{6BCC2DD1-BCE4-4965-BF33-68313A8506F3}" type="pres">
      <dgm:prSet presAssocID="{78DEA483-C249-4280-A996-54B48FB80BC9}" presName="ParentText" presStyleLbl="node1" presStyleIdx="3" presStyleCnt="5">
        <dgm:presLayoutVars>
          <dgm:chMax val="1"/>
          <dgm:chPref val="1"/>
          <dgm:bulletEnabled val="1"/>
        </dgm:presLayoutVars>
      </dgm:prSet>
      <dgm:spPr/>
    </dgm:pt>
    <dgm:pt modelId="{AA29EC4E-8B21-4424-BED7-2B4FFE60388B}" type="pres">
      <dgm:prSet presAssocID="{78DEA483-C249-4280-A996-54B48FB80BC9}" presName="Image" presStyleLbl="bgImgPlace1" presStyleIdx="3" presStyleCnt="5"/>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 modelId="{A331F6D6-6549-45EF-9321-69DDC6596D9F}" type="pres">
      <dgm:prSet presAssocID="{78DEA483-C249-4280-A996-54B48FB80BC9}" presName="ChildText" presStyleLbl="fgAcc1" presStyleIdx="0" presStyleCnt="0">
        <dgm:presLayoutVars>
          <dgm:chMax val="0"/>
          <dgm:chPref val="0"/>
          <dgm:bulletEnabled val="1"/>
        </dgm:presLayoutVars>
      </dgm:prSet>
      <dgm:spPr/>
    </dgm:pt>
    <dgm:pt modelId="{40E7A7D9-E7D4-48C3-8CE6-2EA43FFEFD95}" type="pres">
      <dgm:prSet presAssocID="{3AA9C312-A070-4EF0-AB74-6BB8955A7EB5}" presName="sibTrans" presStyleCnt="0"/>
      <dgm:spPr/>
    </dgm:pt>
    <dgm:pt modelId="{126EEFFB-AF45-4362-AB9C-B1F2C95BFF7E}" type="pres">
      <dgm:prSet presAssocID="{908E44D4-E77D-4A6B-856E-94BE49057DB8}" presName="composite" presStyleCnt="0"/>
      <dgm:spPr/>
    </dgm:pt>
    <dgm:pt modelId="{B72D51AD-673A-4708-A8B1-868D3FDCA2BD}" type="pres">
      <dgm:prSet presAssocID="{908E44D4-E77D-4A6B-856E-94BE49057DB8}" presName="ParentText" presStyleLbl="node1" presStyleIdx="4" presStyleCnt="5">
        <dgm:presLayoutVars>
          <dgm:chMax val="1"/>
          <dgm:chPref val="1"/>
          <dgm:bulletEnabled val="1"/>
        </dgm:presLayoutVars>
      </dgm:prSet>
      <dgm:spPr/>
    </dgm:pt>
    <dgm:pt modelId="{C880BDAD-34A3-4C12-BF7B-8275BE897823}" type="pres">
      <dgm:prSet presAssocID="{908E44D4-E77D-4A6B-856E-94BE49057DB8}" presName="Image" presStyleLbl="bgImgPlac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dgm:spPr>
    </dgm:pt>
    <dgm:pt modelId="{D8026758-2CB1-4A48-9ADE-715F8511F435}" type="pres">
      <dgm:prSet presAssocID="{908E44D4-E77D-4A6B-856E-94BE49057DB8}" presName="ChildText" presStyleLbl="fgAcc1" presStyleIdx="0" presStyleCnt="0">
        <dgm:presLayoutVars>
          <dgm:chMax val="0"/>
          <dgm:chPref val="0"/>
          <dgm:bulletEnabled val="1"/>
        </dgm:presLayoutVars>
      </dgm:prSet>
      <dgm:spPr/>
    </dgm:pt>
  </dgm:ptLst>
  <dgm:cxnLst>
    <dgm:cxn modelId="{AE956218-88E6-45B8-B5EF-7BCF2847AA2B}" type="presOf" srcId="{1F61C7B4-0D26-470B-B21D-6766CE72B8F6}" destId="{A36FF19D-7F23-4445-B0A4-228B35DE1BCB}" srcOrd="0" destOrd="0" presId="urn:microsoft.com/office/officeart/2008/layout/TitledPictureBlocks"/>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7BC5B344-62F6-4DD0-8B34-ACD0FDF129E4}" type="presOf" srcId="{78DEA483-C249-4280-A996-54B48FB80BC9}" destId="{6BCC2DD1-BCE4-4965-BF33-68313A8506F3}" srcOrd="0" destOrd="0" presId="urn:microsoft.com/office/officeart/2008/layout/TitledPictureBlock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65183E74-FA30-4621-A595-DB416007938B}" type="presOf" srcId="{A150CEB4-AA6B-4DF4-B4DF-25C3807730CD}" destId="{F04B549A-890D-4B9A-B8BA-3B7B6009FCD2}" srcOrd="0" destOrd="0" presId="urn:microsoft.com/office/officeart/2008/layout/TitledPictureBlocks"/>
    <dgm:cxn modelId="{89CBA358-DCA1-4C3C-865F-06CCB854FD56}" type="presOf" srcId="{908E44D4-E77D-4A6B-856E-94BE49057DB8}" destId="{B72D51AD-673A-4708-A8B1-868D3FDCA2BD}" srcOrd="0" destOrd="0" presId="urn:microsoft.com/office/officeart/2008/layout/TitledPictureBlocks"/>
    <dgm:cxn modelId="{408E08AF-8678-4BCF-A828-7E2FC9292621}" type="presOf" srcId="{1BFB6D8F-509C-4024-82A3-41881B9CD016}" destId="{CBAF61C0-E480-4612-8CED-04B183237B96}" srcOrd="0" destOrd="0" presId="urn:microsoft.com/office/officeart/2008/layout/TitledPictureBlocks"/>
    <dgm:cxn modelId="{7ACCB3BC-22A3-4671-A5F5-E9E551354B23}" type="presOf" srcId="{A90EA159-049F-475B-B4FE-0CBD380C3014}" destId="{7D2FF619-C938-4E87-8A2B-C923D30A9A67}" srcOrd="0" destOrd="0" presId="urn:microsoft.com/office/officeart/2008/layout/TitledPictureBlocks"/>
    <dgm:cxn modelId="{8B57A9C6-CD3D-4044-903F-1A8043988D63}" srcId="{A150CEB4-AA6B-4DF4-B4DF-25C3807730CD}" destId="{908E44D4-E77D-4A6B-856E-94BE49057DB8}" srcOrd="4" destOrd="0" parTransId="{187D198F-4A1D-4BDF-A3BE-5DCADCD7DB96}" sibTransId="{8C18F6FB-85B6-4946-8181-2C21DC6E1873}"/>
    <dgm:cxn modelId="{012E969E-8CE5-4306-98D0-558924D1FC56}" type="presParOf" srcId="{F04B549A-890D-4B9A-B8BA-3B7B6009FCD2}" destId="{36EFEB1E-DDF8-42C1-A612-5510B0EED48E}" srcOrd="0" destOrd="0" presId="urn:microsoft.com/office/officeart/2008/layout/TitledPictureBlocks"/>
    <dgm:cxn modelId="{A4F69B34-CB8B-4C82-8A18-6D310C4CABE7}" type="presParOf" srcId="{36EFEB1E-DDF8-42C1-A612-5510B0EED48E}" destId="{CBAF61C0-E480-4612-8CED-04B183237B96}" srcOrd="0" destOrd="0" presId="urn:microsoft.com/office/officeart/2008/layout/TitledPictureBlocks"/>
    <dgm:cxn modelId="{D95CE157-DFD4-4E7E-AFDB-29B699FDB1A4}" type="presParOf" srcId="{36EFEB1E-DDF8-42C1-A612-5510B0EED48E}" destId="{BDBC77F5-2885-4F08-8852-6B2C21FF38D7}" srcOrd="1" destOrd="0" presId="urn:microsoft.com/office/officeart/2008/layout/TitledPictureBlocks"/>
    <dgm:cxn modelId="{76EACEC2-DFC1-4771-ADED-789A091D5187}" type="presParOf" srcId="{36EFEB1E-DDF8-42C1-A612-5510B0EED48E}" destId="{3A6B512E-EB63-4431-AD93-0E6D5AFF9D19}" srcOrd="2" destOrd="0" presId="urn:microsoft.com/office/officeart/2008/layout/TitledPictureBlocks"/>
    <dgm:cxn modelId="{A3AD6E81-1B88-413F-B6F3-FF26A0A46A37}" type="presParOf" srcId="{F04B549A-890D-4B9A-B8BA-3B7B6009FCD2}" destId="{5FA2AA00-B037-4A46-9FF7-ACA9A97B98B4}" srcOrd="1" destOrd="0" presId="urn:microsoft.com/office/officeart/2008/layout/TitledPictureBlocks"/>
    <dgm:cxn modelId="{8E6A2D15-E1E7-46E7-B595-915D4567623F}" type="presParOf" srcId="{F04B549A-890D-4B9A-B8BA-3B7B6009FCD2}" destId="{FCBFAEA8-D6FC-4605-8BBE-9CD110E6A32A}" srcOrd="2" destOrd="0" presId="urn:microsoft.com/office/officeart/2008/layout/TitledPictureBlocks"/>
    <dgm:cxn modelId="{710082B6-2D99-4423-9708-857622DEAE07}" type="presParOf" srcId="{FCBFAEA8-D6FC-4605-8BBE-9CD110E6A32A}" destId="{7D2FF619-C938-4E87-8A2B-C923D30A9A67}" srcOrd="0" destOrd="0" presId="urn:microsoft.com/office/officeart/2008/layout/TitledPictureBlocks"/>
    <dgm:cxn modelId="{E9E848F2-8C85-4671-A881-B6C99DACC353}" type="presParOf" srcId="{FCBFAEA8-D6FC-4605-8BBE-9CD110E6A32A}" destId="{E8D710DC-701C-40DC-BC7F-96CF51DCC0EB}" srcOrd="1" destOrd="0" presId="urn:microsoft.com/office/officeart/2008/layout/TitledPictureBlocks"/>
    <dgm:cxn modelId="{AA301D25-5F4E-409B-BF62-4919A4F50C24}" type="presParOf" srcId="{FCBFAEA8-D6FC-4605-8BBE-9CD110E6A32A}" destId="{47F2FAA6-2129-4F28-9905-8B655D636BB4}" srcOrd="2" destOrd="0" presId="urn:microsoft.com/office/officeart/2008/layout/TitledPictureBlocks"/>
    <dgm:cxn modelId="{B095C6E0-C6EA-4388-8552-C3EAE329F6B4}" type="presParOf" srcId="{F04B549A-890D-4B9A-B8BA-3B7B6009FCD2}" destId="{A36E37A7-9416-4AD6-AB83-358D38754A7D}" srcOrd="3" destOrd="0" presId="urn:microsoft.com/office/officeart/2008/layout/TitledPictureBlocks"/>
    <dgm:cxn modelId="{4C80B780-119A-4C1A-A9D6-F56C6DEB0339}" type="presParOf" srcId="{F04B549A-890D-4B9A-B8BA-3B7B6009FCD2}" destId="{1EEA18ED-93C2-4517-A0C6-7E1BC6AB1095}" srcOrd="4" destOrd="0" presId="urn:microsoft.com/office/officeart/2008/layout/TitledPictureBlocks"/>
    <dgm:cxn modelId="{47DE6076-7762-4462-BD95-564C740BBD6A}" type="presParOf" srcId="{1EEA18ED-93C2-4517-A0C6-7E1BC6AB1095}" destId="{A36FF19D-7F23-4445-B0A4-228B35DE1BCB}" srcOrd="0" destOrd="0" presId="urn:microsoft.com/office/officeart/2008/layout/TitledPictureBlocks"/>
    <dgm:cxn modelId="{975DBED5-2767-4BD9-8791-054DC7B5365B}" type="presParOf" srcId="{1EEA18ED-93C2-4517-A0C6-7E1BC6AB1095}" destId="{B4CA4D6E-61D0-435C-9F16-562AA5896FE6}" srcOrd="1" destOrd="0" presId="urn:microsoft.com/office/officeart/2008/layout/TitledPictureBlocks"/>
    <dgm:cxn modelId="{5BBDCF05-3BED-441E-9D9D-6094699A9BCE}" type="presParOf" srcId="{1EEA18ED-93C2-4517-A0C6-7E1BC6AB1095}" destId="{9D569FE8-DA9D-4684-A532-F841618C45DF}" srcOrd="2" destOrd="0" presId="urn:microsoft.com/office/officeart/2008/layout/TitledPictureBlocks"/>
    <dgm:cxn modelId="{AA574B8B-2ED7-48BD-8987-55A93A8AAF38}" type="presParOf" srcId="{F04B549A-890D-4B9A-B8BA-3B7B6009FCD2}" destId="{701AD191-3862-4A95-BB11-B1A1FC7919B5}" srcOrd="5" destOrd="0" presId="urn:microsoft.com/office/officeart/2008/layout/TitledPictureBlocks"/>
    <dgm:cxn modelId="{257C57DF-6596-4C55-9227-2D51DFD103CA}" type="presParOf" srcId="{F04B549A-890D-4B9A-B8BA-3B7B6009FCD2}" destId="{57236A26-4D45-45C1-98B4-7C500090D5A7}" srcOrd="6" destOrd="0" presId="urn:microsoft.com/office/officeart/2008/layout/TitledPictureBlocks"/>
    <dgm:cxn modelId="{22FC8415-19BD-4F73-B49B-45171AC5613A}" type="presParOf" srcId="{57236A26-4D45-45C1-98B4-7C500090D5A7}" destId="{6BCC2DD1-BCE4-4965-BF33-68313A8506F3}" srcOrd="0" destOrd="0" presId="urn:microsoft.com/office/officeart/2008/layout/TitledPictureBlocks"/>
    <dgm:cxn modelId="{F56C18E6-23C3-437C-A8EF-2675AF9A03FE}" type="presParOf" srcId="{57236A26-4D45-45C1-98B4-7C500090D5A7}" destId="{AA29EC4E-8B21-4424-BED7-2B4FFE60388B}" srcOrd="1" destOrd="0" presId="urn:microsoft.com/office/officeart/2008/layout/TitledPictureBlocks"/>
    <dgm:cxn modelId="{B9C6BD2D-BF06-4101-B2B5-A917B0159A57}" type="presParOf" srcId="{57236A26-4D45-45C1-98B4-7C500090D5A7}" destId="{A331F6D6-6549-45EF-9321-69DDC6596D9F}" srcOrd="2" destOrd="0" presId="urn:microsoft.com/office/officeart/2008/layout/TitledPictureBlocks"/>
    <dgm:cxn modelId="{CEB31AE9-8098-42F9-AA15-10EDEA1022F6}" type="presParOf" srcId="{F04B549A-890D-4B9A-B8BA-3B7B6009FCD2}" destId="{40E7A7D9-E7D4-48C3-8CE6-2EA43FFEFD95}" srcOrd="7" destOrd="0" presId="urn:microsoft.com/office/officeart/2008/layout/TitledPictureBlocks"/>
    <dgm:cxn modelId="{7E58037E-32B1-423A-A086-CA93BD89D9A5}" type="presParOf" srcId="{F04B549A-890D-4B9A-B8BA-3B7B6009FCD2}" destId="{126EEFFB-AF45-4362-AB9C-B1F2C95BFF7E}" srcOrd="8" destOrd="0" presId="urn:microsoft.com/office/officeart/2008/layout/TitledPictureBlocks"/>
    <dgm:cxn modelId="{4FE38CB7-2495-428D-A061-6FD6006C15B1}" type="presParOf" srcId="{126EEFFB-AF45-4362-AB9C-B1F2C95BFF7E}" destId="{B72D51AD-673A-4708-A8B1-868D3FDCA2BD}" srcOrd="0" destOrd="0" presId="urn:microsoft.com/office/officeart/2008/layout/TitledPictureBlocks"/>
    <dgm:cxn modelId="{7F01A080-5FFB-4A7E-B443-F58769E64247}" type="presParOf" srcId="{126EEFFB-AF45-4362-AB9C-B1F2C95BFF7E}" destId="{C880BDAD-34A3-4C12-BF7B-8275BE897823}" srcOrd="1" destOrd="0" presId="urn:microsoft.com/office/officeart/2008/layout/TitledPictureBlocks"/>
    <dgm:cxn modelId="{020BFC17-7CFD-4521-82AE-BCE405CAA6AB}" type="presParOf" srcId="{126EEFFB-AF45-4362-AB9C-B1F2C95BFF7E}" destId="{D8026758-2CB1-4A48-9ADE-715F8511F435}" srcOrd="2" destOrd="0" presId="urn:microsoft.com/office/officeart/2008/layout/TitledPictureBlocks"/>
  </dgm:cxnLst>
  <dgm:bg>
    <a:noFill/>
  </dgm:bg>
  <dgm:whole/>
  <dgm:extLst>
    <a:ext uri="http://schemas.microsoft.com/office/drawing/2008/diagram">
      <dsp:dataModelExt xmlns:dsp="http://schemas.microsoft.com/office/drawing/2008/diagram" relId="rId3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dgm:spPr/>
      <dgm:t>
        <a:bodyPr/>
        <a:lstStyle/>
        <a:p>
          <a:r>
            <a:rPr lang="pl-PL" b="1" dirty="0" err="1">
              <a:solidFill>
                <a:schemeClr val="tx1">
                  <a:lumMod val="50000"/>
                </a:schemeClr>
              </a:solidFill>
            </a:rPr>
            <a:t>Kartoffel</a:t>
          </a:r>
          <a:endParaRPr lang="pl-PL" b="1" dirty="0">
            <a:solidFill>
              <a:schemeClr val="tx1">
                <a:lumMod val="50000"/>
              </a:schemeClr>
            </a:solidFill>
          </a:endParaRPr>
        </a:p>
      </dgm:t>
    </dgm:pt>
    <dgm:pt modelId="{031D8289-727A-4721-9E6E-C4F99E168304}" type="parTrans" cxnId="{9FA03972-EE31-4F98-BEE5-8608C7181BF6}">
      <dgm:prSet/>
      <dgm:spPr/>
      <dgm:t>
        <a:bodyPr/>
        <a:lstStyle/>
        <a:p>
          <a:endParaRPr lang="pl-PL" b="1" dirty="0">
            <a:solidFill>
              <a:schemeClr val="tx1">
                <a:lumMod val="50000"/>
              </a:schemeClr>
            </a:solidFill>
          </a:endParaRPr>
        </a:p>
      </dgm:t>
    </dgm:pt>
    <dgm:pt modelId="{0D7CD667-E8A3-40BB-B194-1D11FA80F283}" type="sibTrans" cxnId="{9FA03972-EE31-4F98-BEE5-8608C7181BF6}">
      <dgm:prSet/>
      <dgm:spPr/>
      <dgm:t>
        <a:bodyPr/>
        <a:lstStyle/>
        <a:p>
          <a:endParaRPr lang="pl-PL" b="1" dirty="0">
            <a:solidFill>
              <a:schemeClr val="tx1">
                <a:lumMod val="50000"/>
              </a:schemeClr>
            </a:solidFill>
          </a:endParaRPr>
        </a:p>
      </dgm:t>
    </dgm:pt>
    <dgm:pt modelId="{A90EA159-049F-475B-B4FE-0CBD380C3014}">
      <dgm:prSet phldrT="[Tekst]"/>
      <dgm:spPr/>
      <dgm:t>
        <a:bodyPr/>
        <a:lstStyle/>
        <a:p>
          <a:r>
            <a:rPr lang="pl-PL" b="1" dirty="0" err="1">
              <a:solidFill>
                <a:schemeClr val="tx1">
                  <a:lumMod val="50000"/>
                </a:schemeClr>
              </a:solidFill>
            </a:rPr>
            <a:t>Hafer</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Blaue Lupine</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Roggen</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AF11210-9D15-45AD-A903-76150876BF29}" type="pres">
      <dgm:prSet presAssocID="{A150CEB4-AA6B-4DF4-B4DF-25C3807730CD}" presName="Name0" presStyleCnt="0">
        <dgm:presLayoutVars>
          <dgm:dir/>
          <dgm:resizeHandles val="exact"/>
        </dgm:presLayoutVars>
      </dgm:prSet>
      <dgm:spPr/>
    </dgm:pt>
    <dgm:pt modelId="{13435A0C-8FFE-4E3F-933B-3AE11FCB2F89}" type="pres">
      <dgm:prSet presAssocID="{1BFB6D8F-509C-4024-82A3-41881B9CD016}" presName="composite" presStyleCnt="0"/>
      <dgm:spPr/>
    </dgm:pt>
    <dgm:pt modelId="{D6EC7CFB-7E8C-4341-A1BE-BCAADEF6F33C}" type="pres">
      <dgm:prSet presAssocID="{1BFB6D8F-509C-4024-82A3-41881B9CD016}" presName="rect1" presStyleLbl="bgShp" presStyleIdx="0" presStyleCnt="4"/>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9113" t="1952" r="19113" b="13964"/>
          </a:stretch>
        </a:blipFill>
      </dgm:spPr>
    </dgm:pt>
    <dgm:pt modelId="{28183E5F-5C37-4CC9-88F8-07695E3B208A}" type="pres">
      <dgm:prSet presAssocID="{1BFB6D8F-509C-4024-82A3-41881B9CD016}" presName="rect2" presStyleLbl="trBgShp" presStyleIdx="0" presStyleCnt="4">
        <dgm:presLayoutVars>
          <dgm:bulletEnabled val="1"/>
        </dgm:presLayoutVars>
      </dgm:prSet>
      <dgm:spPr/>
    </dgm:pt>
    <dgm:pt modelId="{90FC0426-711D-4F04-83C0-BA18A0E8C415}" type="pres">
      <dgm:prSet presAssocID="{0D7CD667-E8A3-40BB-B194-1D11FA80F283}" presName="sibTrans" presStyleCnt="0"/>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1" presStyleCnt="4">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2" presStyleCnt="4"/>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6539" r="16539" b="15466"/>
          </a:stretch>
        </a:blipFill>
      </dgm:spPr>
    </dgm:pt>
    <dgm:pt modelId="{2918BD4D-1437-42AF-AC52-F7AF601D2CEE}" type="pres">
      <dgm:prSet presAssocID="{1F61C7B4-0D26-470B-B21D-6766CE72B8F6}" presName="rect2" presStyleLbl="trBgShp" presStyleIdx="2" presStyleCnt="4">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3" presStyleCnt="4">
        <dgm:presLayoutVars>
          <dgm:bulletEnabled val="1"/>
        </dgm:presLayoutVars>
      </dgm:prSet>
      <dgm:spPr/>
    </dgm:pt>
  </dgm:ptLst>
  <dgm:cxnLst>
    <dgm:cxn modelId="{DFA1E621-9ABD-4DAF-8B15-E890A35927BB}" srcId="{A150CEB4-AA6B-4DF4-B4DF-25C3807730CD}" destId="{1F61C7B4-0D26-470B-B21D-6766CE72B8F6}" srcOrd="2" destOrd="0" parTransId="{EAFD06D8-2289-4F36-825F-B964CB1FC88A}" sibTransId="{9C28AE77-29CC-4CD4-B489-4E33FEC93CD1}"/>
    <dgm:cxn modelId="{06A13E22-E588-414F-A20E-2DCC61D41075}" type="presOf" srcId="{1BFB6D8F-509C-4024-82A3-41881B9CD016}" destId="{28183E5F-5C37-4CC9-88F8-07695E3B208A}" srcOrd="0" destOrd="0" presId="urn:microsoft.com/office/officeart/2008/layout/BendingPictureSemiTransparentText"/>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7249B840-D3D5-4D49-A9F5-E536E4F0D2BD}" srcId="{A150CEB4-AA6B-4DF4-B4DF-25C3807730CD}" destId="{A90EA159-049F-475B-B4FE-0CBD380C3014}" srcOrd="1" destOrd="0" parTransId="{B654942F-D1FA-4111-B2E6-C649F42950FF}" sibTransId="{08567300-FD89-41CC-86AC-6705976D0557}"/>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82F69377-C25D-4C14-B035-4A7DEBF593C3}" type="presOf" srcId="{1F61C7B4-0D26-470B-B21D-6766CE72B8F6}" destId="{2918BD4D-1437-42AF-AC52-F7AF601D2CEE}" srcOrd="0" destOrd="0" presId="urn:microsoft.com/office/officeart/2008/layout/BendingPictureSemiTransparentText"/>
    <dgm:cxn modelId="{35FBB0E7-DD25-4FFE-B1F7-3B4418A4C32A}" type="presOf" srcId="{78DEA483-C249-4280-A996-54B48FB80BC9}" destId="{897633BF-2BA5-4F32-BC99-B7ED2984240F}" srcOrd="0" destOrd="0" presId="urn:microsoft.com/office/officeart/2008/layout/BendingPictureSemiTransparentText"/>
    <dgm:cxn modelId="{178BEFBC-4328-4F54-A246-B682D8CC2BCB}" type="presParOf" srcId="{EAF11210-9D15-45AD-A903-76150876BF29}" destId="{13435A0C-8FFE-4E3F-933B-3AE11FCB2F89}" srcOrd="0" destOrd="0" presId="urn:microsoft.com/office/officeart/2008/layout/BendingPictureSemiTransparentText"/>
    <dgm:cxn modelId="{4AC13721-3B0D-4A7B-BFF8-939560200D10}" type="presParOf" srcId="{13435A0C-8FFE-4E3F-933B-3AE11FCB2F89}" destId="{D6EC7CFB-7E8C-4341-A1BE-BCAADEF6F33C}" srcOrd="0" destOrd="0" presId="urn:microsoft.com/office/officeart/2008/layout/BendingPictureSemiTransparentText"/>
    <dgm:cxn modelId="{156B8C88-9414-4313-A27C-637FA8BA35F2}" type="presParOf" srcId="{13435A0C-8FFE-4E3F-933B-3AE11FCB2F89}" destId="{28183E5F-5C37-4CC9-88F8-07695E3B208A}" srcOrd="1" destOrd="0" presId="urn:microsoft.com/office/officeart/2008/layout/BendingPictureSemiTransparentText"/>
    <dgm:cxn modelId="{DCFB654E-8BE2-4B90-80C6-9EA173078E66}" type="presParOf" srcId="{EAF11210-9D15-45AD-A903-76150876BF29}" destId="{90FC0426-711D-4F04-83C0-BA18A0E8C415}" srcOrd="1" destOrd="0" presId="urn:microsoft.com/office/officeart/2008/layout/BendingPictureSemiTransparentText"/>
    <dgm:cxn modelId="{8E7D86B7-263E-49DD-AE0C-00B23F17C1D8}" type="presParOf" srcId="{EAF11210-9D15-45AD-A903-76150876BF29}" destId="{3B568EA0-2188-433F-B26F-E70FF40F25E2}" srcOrd="2"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3" destOrd="0" presId="urn:microsoft.com/office/officeart/2008/layout/BendingPictureSemiTransparentText"/>
    <dgm:cxn modelId="{89FF8B32-B628-429A-A991-5D66B0341BA5}" type="presParOf" srcId="{EAF11210-9D15-45AD-A903-76150876BF29}" destId="{D200F01D-5C7B-486D-965C-CBC1E917CEC6}" srcOrd="4"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5" destOrd="0" presId="urn:microsoft.com/office/officeart/2008/layout/BendingPictureSemiTransparentText"/>
    <dgm:cxn modelId="{88D5745F-5120-445C-B0E4-374E44B26009}" type="presParOf" srcId="{EAF11210-9D15-45AD-A903-76150876BF29}" destId="{4C80FD4D-1AEA-42C7-9108-31DBD6168F60}" srcOrd="6"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A90EA159-049F-475B-B4FE-0CBD380C3014}">
      <dgm:prSet phldrT="[Tekst]"/>
      <dgm:spPr/>
      <dgm:t>
        <a:bodyPr/>
        <a:lstStyle/>
        <a:p>
          <a:r>
            <a:rPr lang="pl-PL" b="1" dirty="0" err="1">
              <a:solidFill>
                <a:schemeClr val="tx1">
                  <a:lumMod val="50000"/>
                </a:schemeClr>
              </a:solidFill>
            </a:rPr>
            <a:t>Hafer</a:t>
          </a:r>
          <a:endParaRPr lang="pl-PL" b="1" dirty="0">
            <a:solidFill>
              <a:schemeClr val="tx1">
                <a:lumMod val="50000"/>
              </a:schemeClr>
            </a:solidFill>
          </a:endParaRPr>
        </a:p>
      </dgm:t>
    </dgm:pt>
    <dgm:pt modelId="{B654942F-D1FA-4111-B2E6-C649F42950FF}" type="parTrans" cxnId="{7249B840-D3D5-4D49-A9F5-E536E4F0D2BD}">
      <dgm:prSet/>
      <dgm:spPr/>
      <dgm:t>
        <a:bodyPr/>
        <a:lstStyle/>
        <a:p>
          <a:endParaRPr lang="pl-PL" b="1" dirty="0">
            <a:solidFill>
              <a:schemeClr val="tx1">
                <a:lumMod val="50000"/>
              </a:schemeClr>
            </a:solidFill>
          </a:endParaRPr>
        </a:p>
      </dgm:t>
    </dgm:pt>
    <dgm:pt modelId="{08567300-FD89-41CC-86AC-6705976D0557}" type="sibTrans" cxnId="{7249B840-D3D5-4D49-A9F5-E536E4F0D2BD}">
      <dgm:prSet/>
      <dgm:spPr/>
      <dgm:t>
        <a:bodyPr/>
        <a:lstStyle/>
        <a:p>
          <a:endParaRPr lang="pl-PL" b="1" dirty="0">
            <a:solidFill>
              <a:schemeClr val="tx1">
                <a:lumMod val="50000"/>
              </a:schemeClr>
            </a:solidFill>
          </a:endParaRPr>
        </a:p>
      </dgm:t>
    </dgm:pt>
    <dgm:pt modelId="{1F61C7B4-0D26-470B-B21D-6766CE72B8F6}">
      <dgm:prSet phldrT="[Tekst]"/>
      <dgm:spPr/>
      <dgm:t>
        <a:bodyPr/>
        <a:lstStyle/>
        <a:p>
          <a:r>
            <a:rPr lang="pl-PL" b="1" dirty="0" err="1">
              <a:solidFill>
                <a:schemeClr val="tx1">
                  <a:lumMod val="50000"/>
                </a:schemeClr>
              </a:solidFill>
            </a:rPr>
            <a:t>Blaue Lupine</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Kartoffel</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Roggen</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EAF11210-9D15-45AD-A903-76150876BF29}" type="pres">
      <dgm:prSet presAssocID="{A150CEB4-AA6B-4DF4-B4DF-25C3807730CD}" presName="Name0" presStyleCnt="0">
        <dgm:presLayoutVars>
          <dgm:dir/>
          <dgm:resizeHandles val="exact"/>
        </dgm:presLayoutVars>
      </dgm:prSet>
      <dgm:spPr/>
    </dgm:pt>
    <dgm:pt modelId="{3B568EA0-2188-433F-B26F-E70FF40F25E2}" type="pres">
      <dgm:prSet presAssocID="{A90EA159-049F-475B-B4FE-0CBD380C3014}" presName="composite" presStyleCnt="0"/>
      <dgm:spPr/>
    </dgm:pt>
    <dgm:pt modelId="{CC53A64B-9AC8-405E-82D8-00A0148B60C9}" type="pres">
      <dgm:prSet presAssocID="{A90EA159-049F-475B-B4FE-0CBD380C3014}" presName="rect1" presStyleLbl="bgShp"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E0DACD2-ACB8-41A8-92E8-AF96C8590187}" type="pres">
      <dgm:prSet presAssocID="{A90EA159-049F-475B-B4FE-0CBD380C3014}" presName="rect2" presStyleLbl="trBgShp" presStyleIdx="0" presStyleCnt="4">
        <dgm:presLayoutVars>
          <dgm:bulletEnabled val="1"/>
        </dgm:presLayoutVars>
      </dgm:prSet>
      <dgm:spPr/>
    </dgm:pt>
    <dgm:pt modelId="{7563E84F-FE07-4881-BBF8-BAEEABEE0761}" type="pres">
      <dgm:prSet presAssocID="{08567300-FD89-41CC-86AC-6705976D0557}" presName="sibTrans" presStyleCnt="0"/>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1" presStyleCnt="4" custLinFactNeighborX="334"/>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6539" r="16539" b="15467"/>
          </a:stretch>
        </a:blipFill>
      </dgm:spPr>
    </dgm:pt>
    <dgm:pt modelId="{2918BD4D-1437-42AF-AC52-F7AF601D2CEE}" type="pres">
      <dgm:prSet presAssocID="{1F61C7B4-0D26-470B-B21D-6766CE72B8F6}" presName="rect2" presStyleLbl="trBgShp" presStyleIdx="1" presStyleCnt="4">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2" presStyleCnt="4">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3" presStyleCnt="4"/>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9113" t="1952" r="19113" b="13964"/>
          </a:stretch>
        </a:blipFill>
      </dgm:spPr>
    </dgm:pt>
    <dgm:pt modelId="{32DA6A1A-3C14-492C-A758-5546B36C4166}" type="pres">
      <dgm:prSet presAssocID="{908E44D4-E77D-4A6B-856E-94BE49057DB8}" presName="rect2" presStyleLbl="trBgShp" presStyleIdx="3" presStyleCnt="4">
        <dgm:presLayoutVars>
          <dgm:bulletEnabled val="1"/>
        </dgm:presLayoutVars>
      </dgm:prSet>
      <dgm:spPr/>
    </dgm:pt>
  </dgm:ptLst>
  <dgm:cxnLst>
    <dgm:cxn modelId="{DFA1E621-9ABD-4DAF-8B15-E890A35927BB}" srcId="{A150CEB4-AA6B-4DF4-B4DF-25C3807730CD}" destId="{1F61C7B4-0D26-470B-B21D-6766CE72B8F6}" srcOrd="1" destOrd="0" parTransId="{EAFD06D8-2289-4F36-825F-B964CB1FC88A}" sibTransId="{9C28AE77-29CC-4CD4-B489-4E33FEC93CD1}"/>
    <dgm:cxn modelId="{53E49D2F-6E94-4AE1-9761-39AEE15BE68A}" type="presOf" srcId="{A90EA159-049F-475B-B4FE-0CBD380C3014}" destId="{3E0DACD2-ACB8-41A8-92E8-AF96C8590187}" srcOrd="0" destOrd="0" presId="urn:microsoft.com/office/officeart/2008/layout/BendingPictureSemiTransparentText"/>
    <dgm:cxn modelId="{1614FB32-9E96-4C3A-94C7-88EC31A50C89}" type="presOf" srcId="{A150CEB4-AA6B-4DF4-B4DF-25C3807730CD}" destId="{EAF11210-9D15-45AD-A903-76150876BF29}" srcOrd="0" destOrd="0" presId="urn:microsoft.com/office/officeart/2008/layout/BendingPictureSemiTransparentText"/>
    <dgm:cxn modelId="{7249B840-D3D5-4D49-A9F5-E536E4F0D2BD}" srcId="{A150CEB4-AA6B-4DF4-B4DF-25C3807730CD}" destId="{A90EA159-049F-475B-B4FE-0CBD380C3014}" srcOrd="0" destOrd="0" parTransId="{B654942F-D1FA-4111-B2E6-C649F42950FF}" sibTransId="{08567300-FD89-41CC-86AC-6705976D0557}"/>
    <dgm:cxn modelId="{806EEF71-4C55-4224-9DFC-FECD1122EBD5}" srcId="{A150CEB4-AA6B-4DF4-B4DF-25C3807730CD}" destId="{78DEA483-C249-4280-A996-54B48FB80BC9}" srcOrd="2" destOrd="0" parTransId="{E2B1A3C2-9A43-4D3E-9E96-D51CA108776F}" sibTransId="{3AA9C312-A070-4EF0-AB74-6BB8955A7EB5}"/>
    <dgm:cxn modelId="{82F69377-C25D-4C14-B035-4A7DEBF593C3}" type="presOf" srcId="{1F61C7B4-0D26-470B-B21D-6766CE72B8F6}" destId="{2918BD4D-1437-42AF-AC52-F7AF601D2CEE}" srcOrd="0" destOrd="0" presId="urn:microsoft.com/office/officeart/2008/layout/BendingPictureSemiTransparentText"/>
    <dgm:cxn modelId="{8B57A9C6-CD3D-4044-903F-1A8043988D63}" srcId="{A150CEB4-AA6B-4DF4-B4DF-25C3807730CD}" destId="{908E44D4-E77D-4A6B-856E-94BE49057DB8}" srcOrd="3"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E7D86B7-263E-49DD-AE0C-00B23F17C1D8}" type="presParOf" srcId="{EAF11210-9D15-45AD-A903-76150876BF29}" destId="{3B568EA0-2188-433F-B26F-E70FF40F25E2}" srcOrd="0" destOrd="0" presId="urn:microsoft.com/office/officeart/2008/layout/BendingPictureSemiTransparentText"/>
    <dgm:cxn modelId="{2EBE9EA1-93D8-4793-BABF-24B282C767C8}" type="presParOf" srcId="{3B568EA0-2188-433F-B26F-E70FF40F25E2}" destId="{CC53A64B-9AC8-405E-82D8-00A0148B60C9}" srcOrd="0" destOrd="0" presId="urn:microsoft.com/office/officeart/2008/layout/BendingPictureSemiTransparentText"/>
    <dgm:cxn modelId="{E5531AFA-D997-4102-8565-96630AB87416}" type="presParOf" srcId="{3B568EA0-2188-433F-B26F-E70FF40F25E2}" destId="{3E0DACD2-ACB8-41A8-92E8-AF96C8590187}" srcOrd="1" destOrd="0" presId="urn:microsoft.com/office/officeart/2008/layout/BendingPictureSemiTransparentText"/>
    <dgm:cxn modelId="{FEE684F2-105C-464D-9E9A-9548FF6815DC}" type="presParOf" srcId="{EAF11210-9D15-45AD-A903-76150876BF29}" destId="{7563E84F-FE07-4881-BBF8-BAEEABEE0761}" srcOrd="1" destOrd="0" presId="urn:microsoft.com/office/officeart/2008/layout/BendingPictureSemiTransparentText"/>
    <dgm:cxn modelId="{89FF8B32-B628-429A-A991-5D66B0341BA5}" type="presParOf" srcId="{EAF11210-9D15-45AD-A903-76150876BF29}" destId="{D200F01D-5C7B-486D-965C-CBC1E917CEC6}" srcOrd="2"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3" destOrd="0" presId="urn:microsoft.com/office/officeart/2008/layout/BendingPictureSemiTransparentText"/>
    <dgm:cxn modelId="{88D5745F-5120-445C-B0E4-374E44B26009}" type="presParOf" srcId="{EAF11210-9D15-45AD-A903-76150876BF29}" destId="{4C80FD4D-1AEA-42C7-9108-31DBD6168F60}" srcOrd="4"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5" destOrd="0" presId="urn:microsoft.com/office/officeart/2008/layout/BendingPictureSemiTransparentText"/>
    <dgm:cxn modelId="{7AFB2311-AAAB-41C5-A0C8-D956C0F0BB21}" type="presParOf" srcId="{EAF11210-9D15-45AD-A903-76150876BF29}" destId="{08F62DE4-E262-47FC-BF12-7800F676A584}" srcOrd="6"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1F61C7B4-0D26-470B-B21D-6766CE72B8F6}">
      <dgm:prSet phldrT="[Tekst]"/>
      <dgm:spPr/>
      <dgm:t>
        <a:bodyPr/>
        <a:lstStyle/>
        <a:p>
          <a:r>
            <a:rPr lang="pl-PL" b="1" dirty="0" err="1">
              <a:solidFill>
                <a:schemeClr val="tx1">
                  <a:lumMod val="50000"/>
                </a:schemeClr>
              </a:solidFill>
            </a:rPr>
            <a:t>Blaue Lupine</a:t>
          </a:r>
          <a:endParaRPr lang="pl-PL" b="1" dirty="0">
            <a:solidFill>
              <a:schemeClr val="tx1">
                <a:lumMod val="50000"/>
              </a:schemeClr>
            </a:solidFill>
          </a:endParaRPr>
        </a:p>
      </dgm:t>
    </dgm:pt>
    <dgm:pt modelId="{EAFD06D8-2289-4F36-825F-B964CB1FC88A}" type="parTrans" cxnId="{DFA1E621-9ABD-4DAF-8B15-E890A35927BB}">
      <dgm:prSet/>
      <dgm:spPr/>
      <dgm:t>
        <a:bodyPr/>
        <a:lstStyle/>
        <a:p>
          <a:endParaRPr lang="pl-PL" b="1" dirty="0">
            <a:solidFill>
              <a:schemeClr val="tx1">
                <a:lumMod val="50000"/>
              </a:schemeClr>
            </a:solidFill>
          </a:endParaRPr>
        </a:p>
      </dgm:t>
    </dgm:pt>
    <dgm:pt modelId="{9C28AE77-29CC-4CD4-B489-4E33FEC93CD1}" type="sibTrans" cxnId="{DFA1E621-9ABD-4DAF-8B15-E890A35927BB}">
      <dgm:prSet/>
      <dgm:spPr/>
      <dgm:t>
        <a:bodyPr/>
        <a:lstStyle/>
        <a:p>
          <a:endParaRPr lang="pl-PL" b="1" dirty="0">
            <a:solidFill>
              <a:schemeClr val="tx1">
                <a:lumMod val="50000"/>
              </a:schemeClr>
            </a:solidFill>
          </a:endParaRPr>
        </a:p>
      </dgm:t>
    </dgm:pt>
    <dgm:pt modelId="{908E44D4-E77D-4A6B-856E-94BE49057DB8}">
      <dgm:prSet phldrT="[Tekst]"/>
      <dgm:spPr/>
      <dgm:t>
        <a:bodyPr/>
        <a:lstStyle/>
        <a:p>
          <a:r>
            <a:rPr lang="pl-PL" b="1" dirty="0" err="1">
              <a:solidFill>
                <a:schemeClr val="tx1">
                  <a:lumMod val="50000"/>
                </a:schemeClr>
              </a:solidFill>
            </a:rPr>
            <a:t>Kartoffel</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Roggen</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79EBF218-F0A1-4948-BC10-3A3DAEC0AE62}">
      <dgm:prSet phldrT="[Tekst]"/>
      <dgm:spPr/>
      <dgm:t>
        <a:bodyPr/>
        <a:lstStyle/>
        <a:p>
          <a:r>
            <a:rPr lang="pl-PL" b="1" dirty="0" err="1">
              <a:solidFill>
                <a:schemeClr val="tx1">
                  <a:lumMod val="50000"/>
                </a:schemeClr>
              </a:solidFill>
            </a:rPr>
            <a:t>Hafer</a:t>
          </a:r>
          <a:endParaRPr lang="pl-PL" b="1" dirty="0">
            <a:solidFill>
              <a:schemeClr val="tx1">
                <a:lumMod val="50000"/>
              </a:schemeClr>
            </a:solidFill>
          </a:endParaRPr>
        </a:p>
      </dgm:t>
    </dgm:pt>
    <dgm:pt modelId="{72979F80-46C4-4718-B701-B4E66C0E2094}" type="parTrans" cxnId="{06F3110E-74DE-45AC-8AF1-9BD70E9E6B14}">
      <dgm:prSet/>
      <dgm:spPr/>
      <dgm:t>
        <a:bodyPr/>
        <a:lstStyle/>
        <a:p>
          <a:endParaRPr lang="pl-PL"/>
        </a:p>
      </dgm:t>
    </dgm:pt>
    <dgm:pt modelId="{A93A150C-8271-492F-AB9D-8D452F82AE2A}" type="sibTrans" cxnId="{06F3110E-74DE-45AC-8AF1-9BD70E9E6B14}">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D200F01D-5C7B-486D-965C-CBC1E917CEC6}" type="pres">
      <dgm:prSet presAssocID="{1F61C7B4-0D26-470B-B21D-6766CE72B8F6}" presName="composite" presStyleCnt="0"/>
      <dgm:spPr/>
    </dgm:pt>
    <dgm:pt modelId="{6B07F2C7-B0F7-42C2-8911-2B61CC18EC1D}" type="pres">
      <dgm:prSet presAssocID="{1F61C7B4-0D26-470B-B21D-6766CE72B8F6}" presName="rect1" presStyleLbl="bgShp" presStyleIdx="0" presStyleCnt="4" custLinFactNeighborX="5208"/>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6539" r="16539" b="15467"/>
          </a:stretch>
        </a:blipFill>
      </dgm:spPr>
    </dgm:pt>
    <dgm:pt modelId="{2918BD4D-1437-42AF-AC52-F7AF601D2CEE}" type="pres">
      <dgm:prSet presAssocID="{1F61C7B4-0D26-470B-B21D-6766CE72B8F6}" presName="rect2" presStyleLbl="trBgShp" presStyleIdx="0" presStyleCnt="4">
        <dgm:presLayoutVars>
          <dgm:bulletEnabled val="1"/>
        </dgm:presLayoutVars>
      </dgm:prSet>
      <dgm:spPr/>
    </dgm:pt>
    <dgm:pt modelId="{7E955D24-63B9-464F-9632-D61847244D7A}" type="pres">
      <dgm:prSet presAssocID="{9C28AE77-29CC-4CD4-B489-4E33FEC93CD1}" presName="sibTrans" presStyleCnt="0"/>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1" presStyleCnt="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1" presStyleCnt="4">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2" presStyleCnt="4" custLinFactNeighborX="-334"/>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9113" t="1952" r="19113" b="13964"/>
          </a:stretch>
        </a:blipFill>
      </dgm:spPr>
    </dgm:pt>
    <dgm:pt modelId="{32DA6A1A-3C14-492C-A758-5546B36C4166}" type="pres">
      <dgm:prSet presAssocID="{908E44D4-E77D-4A6B-856E-94BE49057DB8}" presName="rect2" presStyleLbl="trBgShp" presStyleIdx="2" presStyleCnt="4">
        <dgm:presLayoutVars>
          <dgm:bulletEnabled val="1"/>
        </dgm:presLayoutVars>
      </dgm:prSet>
      <dgm:spPr/>
    </dgm:pt>
    <dgm:pt modelId="{129A71F6-250E-4452-9799-143CE7F9FD08}" type="pres">
      <dgm:prSet presAssocID="{8C18F6FB-85B6-4946-8181-2C21DC6E1873}" presName="sibTrans" presStyleCnt="0"/>
      <dgm:spPr/>
    </dgm:pt>
    <dgm:pt modelId="{2887F04E-0035-46FD-88F8-9180DEF27FCF}" type="pres">
      <dgm:prSet presAssocID="{79EBF218-F0A1-4948-BC10-3A3DAEC0AE62}" presName="composite" presStyleCnt="0"/>
      <dgm:spPr/>
    </dgm:pt>
    <dgm:pt modelId="{5CF7EF89-B366-49F9-B433-6F3F289B3A59}" type="pres">
      <dgm:prSet presAssocID="{79EBF218-F0A1-4948-BC10-3A3DAEC0AE62}" presName="rect1" presStyleLbl="bgShp"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72278247-4F64-401E-AD67-3A35326EFE91}" type="pres">
      <dgm:prSet presAssocID="{79EBF218-F0A1-4948-BC10-3A3DAEC0AE62}" presName="rect2" presStyleLbl="trBgShp" presStyleIdx="3" presStyleCnt="4">
        <dgm:presLayoutVars>
          <dgm:bulletEnabled val="1"/>
        </dgm:presLayoutVars>
      </dgm:prSet>
      <dgm:spPr/>
    </dgm:pt>
  </dgm:ptLst>
  <dgm:cxnLst>
    <dgm:cxn modelId="{06F3110E-74DE-45AC-8AF1-9BD70E9E6B14}" srcId="{A150CEB4-AA6B-4DF4-B4DF-25C3807730CD}" destId="{79EBF218-F0A1-4948-BC10-3A3DAEC0AE62}" srcOrd="3" destOrd="0" parTransId="{72979F80-46C4-4718-B701-B4E66C0E2094}" sibTransId="{A93A150C-8271-492F-AB9D-8D452F82AE2A}"/>
    <dgm:cxn modelId="{DFA1E621-9ABD-4DAF-8B15-E890A35927BB}" srcId="{A150CEB4-AA6B-4DF4-B4DF-25C3807730CD}" destId="{1F61C7B4-0D26-470B-B21D-6766CE72B8F6}" srcOrd="0" destOrd="0" parTransId="{EAFD06D8-2289-4F36-825F-B964CB1FC88A}" sibTransId="{9C28AE77-29CC-4CD4-B489-4E33FEC93CD1}"/>
    <dgm:cxn modelId="{1614FB32-9E96-4C3A-94C7-88EC31A50C89}" type="presOf" srcId="{A150CEB4-AA6B-4DF4-B4DF-25C3807730CD}" destId="{EAF11210-9D15-45AD-A903-76150876BF29}" srcOrd="0" destOrd="0" presId="urn:microsoft.com/office/officeart/2008/layout/BendingPictureSemiTransparentText"/>
    <dgm:cxn modelId="{806EEF71-4C55-4224-9DFC-FECD1122EBD5}" srcId="{A150CEB4-AA6B-4DF4-B4DF-25C3807730CD}" destId="{78DEA483-C249-4280-A996-54B48FB80BC9}" srcOrd="1" destOrd="0" parTransId="{E2B1A3C2-9A43-4D3E-9E96-D51CA108776F}" sibTransId="{3AA9C312-A070-4EF0-AB74-6BB8955A7EB5}"/>
    <dgm:cxn modelId="{82F69377-C25D-4C14-B035-4A7DEBF593C3}" type="presOf" srcId="{1F61C7B4-0D26-470B-B21D-6766CE72B8F6}" destId="{2918BD4D-1437-42AF-AC52-F7AF601D2CEE}" srcOrd="0" destOrd="0" presId="urn:microsoft.com/office/officeart/2008/layout/BendingPictureSemiTransparentText"/>
    <dgm:cxn modelId="{7B6B1FAE-FF1F-417A-A78C-B005461B38F6}" type="presOf" srcId="{79EBF218-F0A1-4948-BC10-3A3DAEC0AE62}" destId="{72278247-4F64-401E-AD67-3A35326EFE91}" srcOrd="0" destOrd="0" presId="urn:microsoft.com/office/officeart/2008/layout/BendingPictureSemiTransparentText"/>
    <dgm:cxn modelId="{8B57A9C6-CD3D-4044-903F-1A8043988D63}" srcId="{A150CEB4-AA6B-4DF4-B4DF-25C3807730CD}" destId="{908E44D4-E77D-4A6B-856E-94BE49057DB8}" srcOrd="2" destOrd="0" parTransId="{187D198F-4A1D-4BDF-A3BE-5DCADCD7DB96}" sibTransId="{8C18F6FB-85B6-4946-8181-2C21DC6E1873}"/>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9FF8B32-B628-429A-A991-5D66B0341BA5}" type="presParOf" srcId="{EAF11210-9D15-45AD-A903-76150876BF29}" destId="{D200F01D-5C7B-486D-965C-CBC1E917CEC6}" srcOrd="0" destOrd="0" presId="urn:microsoft.com/office/officeart/2008/layout/BendingPictureSemiTransparentText"/>
    <dgm:cxn modelId="{4937805D-D5AA-4C8E-BC73-7CE8D6238D98}" type="presParOf" srcId="{D200F01D-5C7B-486D-965C-CBC1E917CEC6}" destId="{6B07F2C7-B0F7-42C2-8911-2B61CC18EC1D}" srcOrd="0" destOrd="0" presId="urn:microsoft.com/office/officeart/2008/layout/BendingPictureSemiTransparentText"/>
    <dgm:cxn modelId="{35854576-CABA-484F-BEC3-2B3E98788383}" type="presParOf" srcId="{D200F01D-5C7B-486D-965C-CBC1E917CEC6}" destId="{2918BD4D-1437-42AF-AC52-F7AF601D2CEE}" srcOrd="1" destOrd="0" presId="urn:microsoft.com/office/officeart/2008/layout/BendingPictureSemiTransparentText"/>
    <dgm:cxn modelId="{74BFBE21-E853-421C-9E9A-57BE21FD2D12}" type="presParOf" srcId="{EAF11210-9D15-45AD-A903-76150876BF29}" destId="{7E955D24-63B9-464F-9632-D61847244D7A}" srcOrd="1" destOrd="0" presId="urn:microsoft.com/office/officeart/2008/layout/BendingPictureSemiTransparentText"/>
    <dgm:cxn modelId="{88D5745F-5120-445C-B0E4-374E44B26009}" type="presParOf" srcId="{EAF11210-9D15-45AD-A903-76150876BF29}" destId="{4C80FD4D-1AEA-42C7-9108-31DBD6168F60}" srcOrd="2"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3" destOrd="0" presId="urn:microsoft.com/office/officeart/2008/layout/BendingPictureSemiTransparentText"/>
    <dgm:cxn modelId="{7AFB2311-AAAB-41C5-A0C8-D956C0F0BB21}" type="presParOf" srcId="{EAF11210-9D15-45AD-A903-76150876BF29}" destId="{08F62DE4-E262-47FC-BF12-7800F676A584}" srcOrd="4"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B88ADE57-7A23-442E-989E-6477E5A4C554}" type="presParOf" srcId="{EAF11210-9D15-45AD-A903-76150876BF29}" destId="{129A71F6-250E-4452-9799-143CE7F9FD08}" srcOrd="5" destOrd="0" presId="urn:microsoft.com/office/officeart/2008/layout/BendingPictureSemiTransparentText"/>
    <dgm:cxn modelId="{E1347784-0C08-4DE5-9310-E2BE641B7223}" type="presParOf" srcId="{EAF11210-9D15-45AD-A903-76150876BF29}" destId="{2887F04E-0035-46FD-88F8-9180DEF27FCF}" srcOrd="6" destOrd="0" presId="urn:microsoft.com/office/officeart/2008/layout/BendingPictureSemiTransparentText"/>
    <dgm:cxn modelId="{49FFB1ED-F60E-4501-8EFD-435CEA419836}" type="presParOf" srcId="{2887F04E-0035-46FD-88F8-9180DEF27FCF}" destId="{5CF7EF89-B366-49F9-B433-6F3F289B3A59}" srcOrd="0" destOrd="0" presId="urn:microsoft.com/office/officeart/2008/layout/BendingPictureSemiTransparentText"/>
    <dgm:cxn modelId="{ADCB4326-C4C3-48B7-82EC-7A2D4DF99CB4}" type="presParOf" srcId="{2887F04E-0035-46FD-88F8-9180DEF27FCF}" destId="{72278247-4F64-401E-AD67-3A35326EFE91}" srcOrd="1" destOrd="0" presId="urn:microsoft.com/office/officeart/2008/layout/BendingPictureSemiTransparentTex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150CEB4-AA6B-4DF4-B4DF-25C3807730C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908E44D4-E77D-4A6B-856E-94BE49057DB8}">
      <dgm:prSet phldrT="[Tekst]"/>
      <dgm:spPr/>
      <dgm:t>
        <a:bodyPr/>
        <a:lstStyle/>
        <a:p>
          <a:r>
            <a:rPr lang="pl-PL" b="1" dirty="0" err="1">
              <a:solidFill>
                <a:schemeClr val="tx1">
                  <a:lumMod val="50000"/>
                </a:schemeClr>
              </a:solidFill>
            </a:rPr>
            <a:t>Kartoffel</a:t>
          </a:r>
          <a:endParaRPr lang="pl-PL" b="1" dirty="0">
            <a:solidFill>
              <a:schemeClr val="tx1">
                <a:lumMod val="50000"/>
              </a:schemeClr>
            </a:solidFill>
          </a:endParaRPr>
        </a:p>
      </dgm:t>
    </dgm:pt>
    <dgm:pt modelId="{187D198F-4A1D-4BDF-A3BE-5DCADCD7DB96}" type="parTrans" cxnId="{8B57A9C6-CD3D-4044-903F-1A8043988D63}">
      <dgm:prSet/>
      <dgm:spPr/>
      <dgm:t>
        <a:bodyPr/>
        <a:lstStyle/>
        <a:p>
          <a:endParaRPr lang="pl-PL" b="1" dirty="0">
            <a:solidFill>
              <a:schemeClr val="tx1">
                <a:lumMod val="50000"/>
              </a:schemeClr>
            </a:solidFill>
          </a:endParaRPr>
        </a:p>
      </dgm:t>
    </dgm:pt>
    <dgm:pt modelId="{8C18F6FB-85B6-4946-8181-2C21DC6E1873}" type="sibTrans" cxnId="{8B57A9C6-CD3D-4044-903F-1A8043988D63}">
      <dgm:prSet/>
      <dgm:spPr/>
      <dgm:t>
        <a:bodyPr/>
        <a:lstStyle/>
        <a:p>
          <a:endParaRPr lang="pl-PL" b="1" dirty="0">
            <a:solidFill>
              <a:schemeClr val="tx1">
                <a:lumMod val="50000"/>
              </a:schemeClr>
            </a:solidFill>
          </a:endParaRPr>
        </a:p>
      </dgm:t>
    </dgm:pt>
    <dgm:pt modelId="{78DEA483-C249-4280-A996-54B48FB80BC9}">
      <dgm:prSet phldrT="[Tekst]"/>
      <dgm:spPr/>
      <dgm:t>
        <a:bodyPr/>
        <a:lstStyle/>
        <a:p>
          <a:r>
            <a:rPr lang="pl-PL" b="1" dirty="0" err="1">
              <a:solidFill>
                <a:schemeClr val="tx1">
                  <a:lumMod val="50000"/>
                </a:schemeClr>
              </a:solidFill>
            </a:rPr>
            <a:t>Roggen</a:t>
          </a:r>
          <a:endParaRPr lang="pl-PL" b="1" dirty="0">
            <a:solidFill>
              <a:schemeClr val="tx1">
                <a:lumMod val="50000"/>
              </a:schemeClr>
            </a:solidFill>
          </a:endParaRPr>
        </a:p>
      </dgm:t>
    </dgm:pt>
    <dgm:pt modelId="{E2B1A3C2-9A43-4D3E-9E96-D51CA108776F}" type="parTrans" cxnId="{806EEF71-4C55-4224-9DFC-FECD1122EBD5}">
      <dgm:prSet/>
      <dgm:spPr/>
      <dgm:t>
        <a:bodyPr/>
        <a:lstStyle/>
        <a:p>
          <a:endParaRPr lang="pl-PL" b="1" dirty="0">
            <a:solidFill>
              <a:schemeClr val="tx1">
                <a:lumMod val="50000"/>
              </a:schemeClr>
            </a:solidFill>
          </a:endParaRPr>
        </a:p>
      </dgm:t>
    </dgm:pt>
    <dgm:pt modelId="{3AA9C312-A070-4EF0-AB74-6BB8955A7EB5}" type="sibTrans" cxnId="{806EEF71-4C55-4224-9DFC-FECD1122EBD5}">
      <dgm:prSet/>
      <dgm:spPr/>
      <dgm:t>
        <a:bodyPr/>
        <a:lstStyle/>
        <a:p>
          <a:endParaRPr lang="pl-PL" b="1" dirty="0">
            <a:solidFill>
              <a:schemeClr val="tx1">
                <a:lumMod val="50000"/>
              </a:schemeClr>
            </a:solidFill>
          </a:endParaRPr>
        </a:p>
      </dgm:t>
    </dgm:pt>
    <dgm:pt modelId="{5DBD6123-A9F1-4484-A8A5-9612CA7B7A4E}">
      <dgm:prSet phldrT="[Tekst]"/>
      <dgm:spPr/>
      <dgm:t>
        <a:bodyPr/>
        <a:lstStyle/>
        <a:p>
          <a:r>
            <a:rPr lang="pl-PL" b="1" dirty="0" err="1">
              <a:solidFill>
                <a:schemeClr val="tx1">
                  <a:lumMod val="50000"/>
                </a:schemeClr>
              </a:solidFill>
            </a:rPr>
            <a:t>Hafer</a:t>
          </a:r>
          <a:endParaRPr lang="pl-PL" b="1" dirty="0">
            <a:solidFill>
              <a:schemeClr val="tx1">
                <a:lumMod val="50000"/>
              </a:schemeClr>
            </a:solidFill>
          </a:endParaRPr>
        </a:p>
      </dgm:t>
    </dgm:pt>
    <dgm:pt modelId="{9E3BC71E-6319-4450-BC62-2A18CEB271F6}" type="parTrans" cxnId="{83B7B658-406E-418C-9980-A2A0C64AE5EE}">
      <dgm:prSet/>
      <dgm:spPr/>
      <dgm:t>
        <a:bodyPr/>
        <a:lstStyle/>
        <a:p>
          <a:endParaRPr lang="pl-PL"/>
        </a:p>
      </dgm:t>
    </dgm:pt>
    <dgm:pt modelId="{CF44EFDE-F00D-4BB5-A412-6342F81ACD71}" type="sibTrans" cxnId="{83B7B658-406E-418C-9980-A2A0C64AE5EE}">
      <dgm:prSet/>
      <dgm:spPr/>
      <dgm:t>
        <a:bodyPr/>
        <a:lstStyle/>
        <a:p>
          <a:endParaRPr lang="pl-PL"/>
        </a:p>
      </dgm:t>
    </dgm:pt>
    <dgm:pt modelId="{0CD61D0F-BC88-41C4-BC9C-BE41D05F7977}">
      <dgm:prSet phldrT="[Tekst]"/>
      <dgm:spPr/>
      <dgm:t>
        <a:bodyPr/>
        <a:lstStyle/>
        <a:p>
          <a:r>
            <a:rPr lang="pl-PL" b="1" dirty="0" err="1">
              <a:solidFill>
                <a:schemeClr val="tx1">
                  <a:lumMod val="50000"/>
                </a:schemeClr>
              </a:solidFill>
            </a:rPr>
            <a:t>Blaue Lupine</a:t>
          </a:r>
          <a:endParaRPr lang="pl-PL" b="1" dirty="0">
            <a:solidFill>
              <a:schemeClr val="tx1">
                <a:lumMod val="50000"/>
              </a:schemeClr>
            </a:solidFill>
          </a:endParaRPr>
        </a:p>
      </dgm:t>
    </dgm:pt>
    <dgm:pt modelId="{D4CEA019-2D14-4422-A582-6E4B4A11874E}" type="parTrans" cxnId="{FA46444F-FEC3-4ACA-90C4-2ED2EA52B46F}">
      <dgm:prSet/>
      <dgm:spPr/>
      <dgm:t>
        <a:bodyPr/>
        <a:lstStyle/>
        <a:p>
          <a:endParaRPr lang="pl-PL"/>
        </a:p>
      </dgm:t>
    </dgm:pt>
    <dgm:pt modelId="{D863CBDC-AE38-4F0D-AD71-F5E0A596F946}" type="sibTrans" cxnId="{FA46444F-FEC3-4ACA-90C4-2ED2EA52B46F}">
      <dgm:prSet/>
      <dgm:spPr/>
      <dgm:t>
        <a:bodyPr/>
        <a:lstStyle/>
        <a:p>
          <a:endParaRPr lang="pl-PL"/>
        </a:p>
      </dgm:t>
    </dgm:pt>
    <dgm:pt modelId="{EAF11210-9D15-45AD-A903-76150876BF29}" type="pres">
      <dgm:prSet presAssocID="{A150CEB4-AA6B-4DF4-B4DF-25C3807730CD}" presName="Name0" presStyleCnt="0">
        <dgm:presLayoutVars>
          <dgm:dir/>
          <dgm:resizeHandles val="exact"/>
        </dgm:presLayoutVars>
      </dgm:prSet>
      <dgm:spPr/>
    </dgm:pt>
    <dgm:pt modelId="{4C80FD4D-1AEA-42C7-9108-31DBD6168F60}" type="pres">
      <dgm:prSet presAssocID="{78DEA483-C249-4280-A996-54B48FB80BC9}" presName="composite" presStyleCnt="0"/>
      <dgm:spPr/>
    </dgm:pt>
    <dgm:pt modelId="{9F05F636-4A8E-40DC-A57B-D36A52A17531}" type="pres">
      <dgm:prSet presAssocID="{78DEA483-C249-4280-A996-54B48FB80BC9}" presName="rect1" presStyleLbl="bgShp"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897633BF-2BA5-4F32-BC99-B7ED2984240F}" type="pres">
      <dgm:prSet presAssocID="{78DEA483-C249-4280-A996-54B48FB80BC9}" presName="rect2" presStyleLbl="trBgShp" presStyleIdx="0" presStyleCnt="4">
        <dgm:presLayoutVars>
          <dgm:bulletEnabled val="1"/>
        </dgm:presLayoutVars>
      </dgm:prSet>
      <dgm:spPr/>
    </dgm:pt>
    <dgm:pt modelId="{D8B8FFA8-914A-4E1F-9365-4FE93B7DD6D3}" type="pres">
      <dgm:prSet presAssocID="{3AA9C312-A070-4EF0-AB74-6BB8955A7EB5}" presName="sibTrans" presStyleCnt="0"/>
      <dgm:spPr/>
    </dgm:pt>
    <dgm:pt modelId="{08F62DE4-E262-47FC-BF12-7800F676A584}" type="pres">
      <dgm:prSet presAssocID="{908E44D4-E77D-4A6B-856E-94BE49057DB8}" presName="composite" presStyleCnt="0"/>
      <dgm:spPr/>
    </dgm:pt>
    <dgm:pt modelId="{0B659791-F6B1-4C75-A476-1617D5F75DF2}" type="pres">
      <dgm:prSet presAssocID="{908E44D4-E77D-4A6B-856E-94BE49057DB8}" presName="rect1" presStyleLbl="bgShp" presStyleIdx="1" presStyleCnt="4"/>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9113" t="1952" r="19113" b="13964"/>
          </a:stretch>
        </a:blipFill>
      </dgm:spPr>
    </dgm:pt>
    <dgm:pt modelId="{32DA6A1A-3C14-492C-A758-5546B36C4166}" type="pres">
      <dgm:prSet presAssocID="{908E44D4-E77D-4A6B-856E-94BE49057DB8}" presName="rect2" presStyleLbl="trBgShp" presStyleIdx="1" presStyleCnt="4">
        <dgm:presLayoutVars>
          <dgm:bulletEnabled val="1"/>
        </dgm:presLayoutVars>
      </dgm:prSet>
      <dgm:spPr/>
    </dgm:pt>
    <dgm:pt modelId="{6D4A4FAA-33B0-423C-90A1-E3DCD1451D94}" type="pres">
      <dgm:prSet presAssocID="{8C18F6FB-85B6-4946-8181-2C21DC6E1873}" presName="sibTrans" presStyleCnt="0"/>
      <dgm:spPr/>
    </dgm:pt>
    <dgm:pt modelId="{7D297EFC-00E3-4D27-A0F2-38EDD20BA32D}" type="pres">
      <dgm:prSet presAssocID="{5DBD6123-A9F1-4484-A8A5-9612CA7B7A4E}" presName="composite" presStyleCnt="0"/>
      <dgm:spPr/>
    </dgm:pt>
    <dgm:pt modelId="{C467F853-7121-488E-A8CB-639F3D4736C4}" type="pres">
      <dgm:prSet presAssocID="{5DBD6123-A9F1-4484-A8A5-9612CA7B7A4E}" presName="rect1" presStyleLbl="bgShp"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56EBA77-6E98-4959-A4AA-BB3B05050777}" type="pres">
      <dgm:prSet presAssocID="{5DBD6123-A9F1-4484-A8A5-9612CA7B7A4E}" presName="rect2" presStyleLbl="trBgShp" presStyleIdx="2" presStyleCnt="4">
        <dgm:presLayoutVars>
          <dgm:bulletEnabled val="1"/>
        </dgm:presLayoutVars>
      </dgm:prSet>
      <dgm:spPr/>
    </dgm:pt>
    <dgm:pt modelId="{3E7C44EE-62D7-4B51-9907-C35EB42776AC}" type="pres">
      <dgm:prSet presAssocID="{CF44EFDE-F00D-4BB5-A412-6342F81ACD71}" presName="sibTrans" presStyleCnt="0"/>
      <dgm:spPr/>
    </dgm:pt>
    <dgm:pt modelId="{C6724BC3-8340-4763-90F3-7B140F09E6B1}" type="pres">
      <dgm:prSet presAssocID="{0CD61D0F-BC88-41C4-BC9C-BE41D05F7977}" presName="composite" presStyleCnt="0"/>
      <dgm:spPr/>
    </dgm:pt>
    <dgm:pt modelId="{94FB3743-7CEB-422C-9EC9-ABE1228BB3DF}" type="pres">
      <dgm:prSet presAssocID="{0CD61D0F-BC88-41C4-BC9C-BE41D05F7977}" presName="rect1" presStyleLbl="bgShp" presStyleIdx="3" presStyleCnt="4"/>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6539" r="16539" b="15467"/>
          </a:stretch>
        </a:blipFill>
      </dgm:spPr>
    </dgm:pt>
    <dgm:pt modelId="{21CD804F-2A47-47E7-AF14-65A7E47E8DBC}" type="pres">
      <dgm:prSet presAssocID="{0CD61D0F-BC88-41C4-BC9C-BE41D05F7977}" presName="rect2" presStyleLbl="trBgShp" presStyleIdx="3" presStyleCnt="4">
        <dgm:presLayoutVars>
          <dgm:bulletEnabled val="1"/>
        </dgm:presLayoutVars>
      </dgm:prSet>
      <dgm:spPr/>
    </dgm:pt>
  </dgm:ptLst>
  <dgm:cxnLst>
    <dgm:cxn modelId="{1614FB32-9E96-4C3A-94C7-88EC31A50C89}" type="presOf" srcId="{A150CEB4-AA6B-4DF4-B4DF-25C3807730CD}" destId="{EAF11210-9D15-45AD-A903-76150876BF29}" srcOrd="0" destOrd="0" presId="urn:microsoft.com/office/officeart/2008/layout/BendingPictureSemiTransparentText"/>
    <dgm:cxn modelId="{CDBED33B-374E-4C66-AEDA-F1DE757BF060}" type="presOf" srcId="{5DBD6123-A9F1-4484-A8A5-9612CA7B7A4E}" destId="{356EBA77-6E98-4959-A4AA-BB3B05050777}" srcOrd="0" destOrd="0" presId="urn:microsoft.com/office/officeart/2008/layout/BendingPictureSemiTransparentText"/>
    <dgm:cxn modelId="{FA46444F-FEC3-4ACA-90C4-2ED2EA52B46F}" srcId="{A150CEB4-AA6B-4DF4-B4DF-25C3807730CD}" destId="{0CD61D0F-BC88-41C4-BC9C-BE41D05F7977}" srcOrd="3" destOrd="0" parTransId="{D4CEA019-2D14-4422-A582-6E4B4A11874E}" sibTransId="{D863CBDC-AE38-4F0D-AD71-F5E0A596F946}"/>
    <dgm:cxn modelId="{806EEF71-4C55-4224-9DFC-FECD1122EBD5}" srcId="{A150CEB4-AA6B-4DF4-B4DF-25C3807730CD}" destId="{78DEA483-C249-4280-A996-54B48FB80BC9}" srcOrd="0" destOrd="0" parTransId="{E2B1A3C2-9A43-4D3E-9E96-D51CA108776F}" sibTransId="{3AA9C312-A070-4EF0-AB74-6BB8955A7EB5}"/>
    <dgm:cxn modelId="{83B7B658-406E-418C-9980-A2A0C64AE5EE}" srcId="{A150CEB4-AA6B-4DF4-B4DF-25C3807730CD}" destId="{5DBD6123-A9F1-4484-A8A5-9612CA7B7A4E}" srcOrd="2" destOrd="0" parTransId="{9E3BC71E-6319-4450-BC62-2A18CEB271F6}" sibTransId="{CF44EFDE-F00D-4BB5-A412-6342F81ACD71}"/>
    <dgm:cxn modelId="{8B57A9C6-CD3D-4044-903F-1A8043988D63}" srcId="{A150CEB4-AA6B-4DF4-B4DF-25C3807730CD}" destId="{908E44D4-E77D-4A6B-856E-94BE49057DB8}" srcOrd="1" destOrd="0" parTransId="{187D198F-4A1D-4BDF-A3BE-5DCADCD7DB96}" sibTransId="{8C18F6FB-85B6-4946-8181-2C21DC6E1873}"/>
    <dgm:cxn modelId="{32F5F8D0-D6D0-437C-B23A-ED11D3706741}" type="presOf" srcId="{0CD61D0F-BC88-41C4-BC9C-BE41D05F7977}" destId="{21CD804F-2A47-47E7-AF14-65A7E47E8DBC}" srcOrd="0" destOrd="0" presId="urn:microsoft.com/office/officeart/2008/layout/BendingPictureSemiTransparentText"/>
    <dgm:cxn modelId="{35FBB0E7-DD25-4FFE-B1F7-3B4418A4C32A}" type="presOf" srcId="{78DEA483-C249-4280-A996-54B48FB80BC9}" destId="{897633BF-2BA5-4F32-BC99-B7ED2984240F}" srcOrd="0" destOrd="0" presId="urn:microsoft.com/office/officeart/2008/layout/BendingPictureSemiTransparentText"/>
    <dgm:cxn modelId="{93E30BED-131C-4A54-850E-9889C68E2095}" type="presOf" srcId="{908E44D4-E77D-4A6B-856E-94BE49057DB8}" destId="{32DA6A1A-3C14-492C-A758-5546B36C4166}" srcOrd="0" destOrd="0" presId="urn:microsoft.com/office/officeart/2008/layout/BendingPictureSemiTransparentText"/>
    <dgm:cxn modelId="{88D5745F-5120-445C-B0E4-374E44B26009}" type="presParOf" srcId="{EAF11210-9D15-45AD-A903-76150876BF29}" destId="{4C80FD4D-1AEA-42C7-9108-31DBD6168F60}" srcOrd="0" destOrd="0" presId="urn:microsoft.com/office/officeart/2008/layout/BendingPictureSemiTransparentText"/>
    <dgm:cxn modelId="{FCA205F6-B17B-4590-AD8F-45B715863F28}" type="presParOf" srcId="{4C80FD4D-1AEA-42C7-9108-31DBD6168F60}" destId="{9F05F636-4A8E-40DC-A57B-D36A52A17531}" srcOrd="0" destOrd="0" presId="urn:microsoft.com/office/officeart/2008/layout/BendingPictureSemiTransparentText"/>
    <dgm:cxn modelId="{7D70921F-BD31-48FB-9F88-2F84668A3C46}" type="presParOf" srcId="{4C80FD4D-1AEA-42C7-9108-31DBD6168F60}" destId="{897633BF-2BA5-4F32-BC99-B7ED2984240F}" srcOrd="1" destOrd="0" presId="urn:microsoft.com/office/officeart/2008/layout/BendingPictureSemiTransparentText"/>
    <dgm:cxn modelId="{9C8648F8-788E-4DF6-BB79-F4D08594009B}" type="presParOf" srcId="{EAF11210-9D15-45AD-A903-76150876BF29}" destId="{D8B8FFA8-914A-4E1F-9365-4FE93B7DD6D3}" srcOrd="1" destOrd="0" presId="urn:microsoft.com/office/officeart/2008/layout/BendingPictureSemiTransparentText"/>
    <dgm:cxn modelId="{7AFB2311-AAAB-41C5-A0C8-D956C0F0BB21}" type="presParOf" srcId="{EAF11210-9D15-45AD-A903-76150876BF29}" destId="{08F62DE4-E262-47FC-BF12-7800F676A584}" srcOrd="2" destOrd="0" presId="urn:microsoft.com/office/officeart/2008/layout/BendingPictureSemiTransparentText"/>
    <dgm:cxn modelId="{5E0FEF22-46DB-4C4F-869D-AAFD243716C2}" type="presParOf" srcId="{08F62DE4-E262-47FC-BF12-7800F676A584}" destId="{0B659791-F6B1-4C75-A476-1617D5F75DF2}" srcOrd="0" destOrd="0" presId="urn:microsoft.com/office/officeart/2008/layout/BendingPictureSemiTransparentText"/>
    <dgm:cxn modelId="{DA23D15C-7E3B-4923-8468-182A35CEDF46}" type="presParOf" srcId="{08F62DE4-E262-47FC-BF12-7800F676A584}" destId="{32DA6A1A-3C14-492C-A758-5546B36C4166}" srcOrd="1" destOrd="0" presId="urn:microsoft.com/office/officeart/2008/layout/BendingPictureSemiTransparentText"/>
    <dgm:cxn modelId="{E9D59C07-8AFB-4585-8299-84133A169B27}" type="presParOf" srcId="{EAF11210-9D15-45AD-A903-76150876BF29}" destId="{6D4A4FAA-33B0-423C-90A1-E3DCD1451D94}" srcOrd="3" destOrd="0" presId="urn:microsoft.com/office/officeart/2008/layout/BendingPictureSemiTransparentText"/>
    <dgm:cxn modelId="{06A0568D-79F6-4F56-9C7C-239F20A76331}" type="presParOf" srcId="{EAF11210-9D15-45AD-A903-76150876BF29}" destId="{7D297EFC-00E3-4D27-A0F2-38EDD20BA32D}" srcOrd="4" destOrd="0" presId="urn:microsoft.com/office/officeart/2008/layout/BendingPictureSemiTransparentText"/>
    <dgm:cxn modelId="{E6C021F5-C290-47C5-9FDE-251EBEF99DD7}" type="presParOf" srcId="{7D297EFC-00E3-4D27-A0F2-38EDD20BA32D}" destId="{C467F853-7121-488E-A8CB-639F3D4736C4}" srcOrd="0" destOrd="0" presId="urn:microsoft.com/office/officeart/2008/layout/BendingPictureSemiTransparentText"/>
    <dgm:cxn modelId="{75BF8401-BC1E-4075-864C-623301536A96}" type="presParOf" srcId="{7D297EFC-00E3-4D27-A0F2-38EDD20BA32D}" destId="{356EBA77-6E98-4959-A4AA-BB3B05050777}" srcOrd="1" destOrd="0" presId="urn:microsoft.com/office/officeart/2008/layout/BendingPictureSemiTransparentText"/>
    <dgm:cxn modelId="{7509D31D-C50C-4BD7-8AF2-D5394CB822D4}" type="presParOf" srcId="{EAF11210-9D15-45AD-A903-76150876BF29}" destId="{3E7C44EE-62D7-4B51-9907-C35EB42776AC}" srcOrd="5" destOrd="0" presId="urn:microsoft.com/office/officeart/2008/layout/BendingPictureSemiTransparentText"/>
    <dgm:cxn modelId="{7133C4BD-6834-41AB-8B4E-54EA1D0EB24E}" type="presParOf" srcId="{EAF11210-9D15-45AD-A903-76150876BF29}" destId="{C6724BC3-8340-4763-90F3-7B140F09E6B1}" srcOrd="6" destOrd="0" presId="urn:microsoft.com/office/officeart/2008/layout/BendingPictureSemiTransparentText"/>
    <dgm:cxn modelId="{3E192B83-645D-408D-AC8F-AE185B509E3C}" type="presParOf" srcId="{C6724BC3-8340-4763-90F3-7B140F09E6B1}" destId="{94FB3743-7CEB-422C-9EC9-ABE1228BB3DF}" srcOrd="0" destOrd="0" presId="urn:microsoft.com/office/officeart/2008/layout/BendingPictureSemiTransparentText"/>
    <dgm:cxn modelId="{C99BF2C3-4A59-4417-9B86-B0BB1F686F02}" type="presParOf" srcId="{C6724BC3-8340-4763-90F3-7B140F09E6B1}" destId="{21CD804F-2A47-47E7-AF14-65A7E47E8DBC}" srcOrd="1" destOrd="0" presId="urn:microsoft.com/office/officeart/2008/layout/BendingPictureSemiTransparentTex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150CEB4-AA6B-4DF4-B4DF-25C3807730CD}"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pl-PL" sz="1800" b="1" dirty="0">
              <a:solidFill>
                <a:schemeClr val="tx1">
                  <a:lumMod val="50000"/>
                </a:schemeClr>
              </a:solidFill>
            </a:rPr>
            <a:t>Feld 1</a:t>
          </a:r>
        </a:p>
      </dgm:t>
    </dgm:pt>
    <dgm:pt modelId="{031D8289-727A-4721-9E6E-C4F99E168304}" type="parTrans" cxnId="{9FA03972-EE31-4F98-BEE5-8608C7181BF6}">
      <dgm:prSet/>
      <dgm:spPr/>
      <dgm:t>
        <a:bodyPr/>
        <a:lstStyle/>
        <a:p>
          <a:endParaRPr lang="pl-PL" sz="2800" b="1" dirty="0">
            <a:solidFill>
              <a:schemeClr val="tx1">
                <a:lumMod val="50000"/>
              </a:schemeClr>
            </a:solidFill>
          </a:endParaRPr>
        </a:p>
      </dgm:t>
    </dgm:pt>
    <dgm:pt modelId="{0D7CD667-E8A3-40BB-B194-1D11FA80F283}" type="sibTrans" cxnId="{9FA03972-EE31-4F98-BEE5-8608C7181BF6}">
      <dgm:prSet/>
      <dgm:spPr/>
      <dgm:t>
        <a:bodyPr/>
        <a:lstStyle/>
        <a:p>
          <a:endParaRPr lang="pl-PL" sz="2800" b="1" dirty="0">
            <a:solidFill>
              <a:schemeClr val="tx1">
                <a:lumMod val="50000"/>
              </a:schemeClr>
            </a:solidFill>
          </a:endParaRPr>
        </a:p>
      </dgm:t>
    </dgm:pt>
    <dgm:pt modelId="{A90EA159-049F-475B-B4FE-0CBD380C3014}">
      <dgm:prSet phldrT="[Tekst]" custT="1"/>
      <dgm:spPr/>
      <dgm:t>
        <a:bodyPr/>
        <a:lstStyle/>
        <a:p>
          <a:r>
            <a:rPr lang="pl-PL" sz="1800" b="1" dirty="0">
              <a:solidFill>
                <a:schemeClr val="tx1">
                  <a:lumMod val="50000"/>
                </a:schemeClr>
              </a:solidFill>
            </a:rPr>
            <a:t>Feld 2</a:t>
          </a:r>
        </a:p>
      </dgm:t>
    </dgm:pt>
    <dgm:pt modelId="{B654942F-D1FA-4111-B2E6-C649F42950FF}" type="parTrans" cxnId="{7249B840-D3D5-4D49-A9F5-E536E4F0D2BD}">
      <dgm:prSet/>
      <dgm:spPr/>
      <dgm:t>
        <a:bodyPr/>
        <a:lstStyle/>
        <a:p>
          <a:endParaRPr lang="pl-PL" sz="2800" b="1" dirty="0">
            <a:solidFill>
              <a:schemeClr val="tx1">
                <a:lumMod val="50000"/>
              </a:schemeClr>
            </a:solidFill>
          </a:endParaRPr>
        </a:p>
      </dgm:t>
    </dgm:pt>
    <dgm:pt modelId="{08567300-FD89-41CC-86AC-6705976D0557}" type="sibTrans" cxnId="{7249B840-D3D5-4D49-A9F5-E536E4F0D2BD}">
      <dgm:prSet/>
      <dgm:spPr/>
      <dgm:t>
        <a:bodyPr/>
        <a:lstStyle/>
        <a:p>
          <a:endParaRPr lang="pl-PL" sz="2800" b="1" dirty="0">
            <a:solidFill>
              <a:schemeClr val="tx1">
                <a:lumMod val="50000"/>
              </a:schemeClr>
            </a:solidFill>
          </a:endParaRPr>
        </a:p>
      </dgm:t>
    </dgm:pt>
    <dgm:pt modelId="{1F61C7B4-0D26-470B-B21D-6766CE72B8F6}">
      <dgm:prSet phldrT="[Tekst]" custT="1"/>
      <dgm:spPr/>
      <dgm:t>
        <a:bodyPr/>
        <a:lstStyle/>
        <a:p>
          <a:r>
            <a:rPr lang="pl-PL" sz="1800" b="1" dirty="0">
              <a:solidFill>
                <a:schemeClr val="tx1">
                  <a:lumMod val="50000"/>
                </a:schemeClr>
              </a:solidFill>
            </a:rPr>
            <a:t>Feld 3</a:t>
          </a:r>
        </a:p>
      </dgm:t>
    </dgm:pt>
    <dgm:pt modelId="{EAFD06D8-2289-4F36-825F-B964CB1FC88A}" type="parTrans" cxnId="{DFA1E621-9ABD-4DAF-8B15-E890A35927BB}">
      <dgm:prSet/>
      <dgm:spPr/>
      <dgm:t>
        <a:bodyPr/>
        <a:lstStyle/>
        <a:p>
          <a:endParaRPr lang="pl-PL" sz="2800" b="1" dirty="0">
            <a:solidFill>
              <a:schemeClr val="tx1">
                <a:lumMod val="50000"/>
              </a:schemeClr>
            </a:solidFill>
          </a:endParaRPr>
        </a:p>
      </dgm:t>
    </dgm:pt>
    <dgm:pt modelId="{9C28AE77-29CC-4CD4-B489-4E33FEC93CD1}" type="sibTrans" cxnId="{DFA1E621-9ABD-4DAF-8B15-E890A35927BB}">
      <dgm:prSet/>
      <dgm:spPr/>
      <dgm:t>
        <a:bodyPr/>
        <a:lstStyle/>
        <a:p>
          <a:endParaRPr lang="pl-PL" sz="2800" b="1" dirty="0">
            <a:solidFill>
              <a:schemeClr val="tx1">
                <a:lumMod val="50000"/>
              </a:schemeClr>
            </a:solidFill>
          </a:endParaRPr>
        </a:p>
      </dgm:t>
    </dgm:pt>
    <dgm:pt modelId="{78DEA483-C249-4280-A996-54B48FB80BC9}">
      <dgm:prSet phldrT="[Tekst]" custT="1"/>
      <dgm:spPr/>
      <dgm:t>
        <a:bodyPr/>
        <a:lstStyle/>
        <a:p>
          <a:r>
            <a:rPr lang="pl-PL" sz="1800" b="1" dirty="0">
              <a:solidFill>
                <a:schemeClr val="tx1">
                  <a:lumMod val="50000"/>
                </a:schemeClr>
              </a:solidFill>
            </a:rPr>
            <a:t>Feld 4</a:t>
          </a:r>
        </a:p>
      </dgm:t>
    </dgm:pt>
    <dgm:pt modelId="{E2B1A3C2-9A43-4D3E-9E96-D51CA108776F}" type="parTrans" cxnId="{806EEF71-4C55-4224-9DFC-FECD1122EBD5}">
      <dgm:prSet/>
      <dgm:spPr/>
      <dgm:t>
        <a:bodyPr/>
        <a:lstStyle/>
        <a:p>
          <a:endParaRPr lang="pl-PL" sz="2800" b="1" dirty="0">
            <a:solidFill>
              <a:schemeClr val="tx1">
                <a:lumMod val="50000"/>
              </a:schemeClr>
            </a:solidFill>
          </a:endParaRPr>
        </a:p>
      </dgm:t>
    </dgm:pt>
    <dgm:pt modelId="{3AA9C312-A070-4EF0-AB74-6BB8955A7EB5}" type="sibTrans" cxnId="{806EEF71-4C55-4224-9DFC-FECD1122EBD5}">
      <dgm:prSet/>
      <dgm:spPr/>
      <dgm:t>
        <a:bodyPr/>
        <a:lstStyle/>
        <a:p>
          <a:endParaRPr lang="pl-PL" sz="2800" b="1" dirty="0">
            <a:solidFill>
              <a:schemeClr val="tx1">
                <a:lumMod val="50000"/>
              </a:schemeClr>
            </a:solidFill>
          </a:endParaRPr>
        </a:p>
      </dgm:t>
    </dgm:pt>
    <dgm:pt modelId="{B69A876F-0A04-4F3B-A0DB-A92AA2883C50}" type="pres">
      <dgm:prSet presAssocID="{A150CEB4-AA6B-4DF4-B4DF-25C3807730CD}" presName="Name0" presStyleCnt="0">
        <dgm:presLayoutVars>
          <dgm:dir/>
          <dgm:resizeHandles val="exact"/>
        </dgm:presLayoutVars>
      </dgm:prSet>
      <dgm:spPr/>
    </dgm:pt>
    <dgm:pt modelId="{1C658C87-DAD1-4381-A7A1-E774EFCC4E02}" type="pres">
      <dgm:prSet presAssocID="{1BFB6D8F-509C-4024-82A3-41881B9CD016}" presName="composite" presStyleCnt="0"/>
      <dgm:spPr/>
    </dgm:pt>
    <dgm:pt modelId="{AD79933F-3E5C-44C1-B5FD-B3B593591EF9}" type="pres">
      <dgm:prSet presAssocID="{1BFB6D8F-509C-4024-82A3-41881B9CD016}" presName="rect1" presStyleLbl="trAlignAcc1" presStyleIdx="0" presStyleCnt="4">
        <dgm:presLayoutVars>
          <dgm:bulletEnabled val="1"/>
        </dgm:presLayoutVars>
      </dgm:prSet>
      <dgm:spPr/>
    </dgm:pt>
    <dgm:pt modelId="{38C1ADFD-E69F-48D9-939F-FD45B74C6EC0}" type="pres">
      <dgm:prSet presAssocID="{1BFB6D8F-509C-4024-82A3-41881B9CD016}" presName="rect2" presStyleLbl="f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5AD440F6-D2EF-492A-AFDF-BA38EFE39DA6}" type="pres">
      <dgm:prSet presAssocID="{0D7CD667-E8A3-40BB-B194-1D11FA80F283}" presName="sibTrans" presStyleCnt="0"/>
      <dgm:spPr/>
    </dgm:pt>
    <dgm:pt modelId="{D0551951-B8E9-4C24-B8D9-F652BC9BE8C9}" type="pres">
      <dgm:prSet presAssocID="{A90EA159-049F-475B-B4FE-0CBD380C3014}" presName="composite" presStyleCnt="0"/>
      <dgm:spPr/>
    </dgm:pt>
    <dgm:pt modelId="{EE7BBABD-F942-401D-83FD-FE5AA0360C6C}" type="pres">
      <dgm:prSet presAssocID="{A90EA159-049F-475B-B4FE-0CBD380C3014}" presName="rect1" presStyleLbl="trAlignAcc1" presStyleIdx="1" presStyleCnt="4">
        <dgm:presLayoutVars>
          <dgm:bulletEnabled val="1"/>
        </dgm:presLayoutVars>
      </dgm:prSet>
      <dgm:spPr/>
    </dgm:pt>
    <dgm:pt modelId="{44B8183F-8EB5-4ABF-844D-48DA59E945B1}" type="pres">
      <dgm:prSet presAssocID="{A90EA159-049F-475B-B4FE-0CBD380C3014}" presName="rect2" presStyleLbl="f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E8F44C12-0466-4954-BB6C-ADC0C54F1005}" type="pres">
      <dgm:prSet presAssocID="{08567300-FD89-41CC-86AC-6705976D0557}" presName="sibTrans" presStyleCnt="0"/>
      <dgm:spPr/>
    </dgm:pt>
    <dgm:pt modelId="{A9773861-3800-4565-AFD0-365DD73CB349}" type="pres">
      <dgm:prSet presAssocID="{1F61C7B4-0D26-470B-B21D-6766CE72B8F6}" presName="composite" presStyleCnt="0"/>
      <dgm:spPr/>
    </dgm:pt>
    <dgm:pt modelId="{A9AA2A9E-361D-4C70-8938-78E7F41AF862}" type="pres">
      <dgm:prSet presAssocID="{1F61C7B4-0D26-470B-B21D-6766CE72B8F6}" presName="rect1" presStyleLbl="trAlignAcc1" presStyleIdx="2" presStyleCnt="4">
        <dgm:presLayoutVars>
          <dgm:bulletEnabled val="1"/>
        </dgm:presLayoutVars>
      </dgm:prSet>
      <dgm:spPr/>
    </dgm:pt>
    <dgm:pt modelId="{C275C288-9E63-4925-A692-EA2F5E15C597}" type="pres">
      <dgm:prSet presAssocID="{1F61C7B4-0D26-470B-B21D-6766CE72B8F6}" presName="rect2" presStyleLbl="f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1AD604D0-A086-4C68-B06C-71949EBB0582}" type="pres">
      <dgm:prSet presAssocID="{9C28AE77-29CC-4CD4-B489-4E33FEC93CD1}" presName="sibTrans" presStyleCnt="0"/>
      <dgm:spPr/>
    </dgm:pt>
    <dgm:pt modelId="{F9BFEFD2-54DF-4745-B9FA-17D58415D45C}" type="pres">
      <dgm:prSet presAssocID="{78DEA483-C249-4280-A996-54B48FB80BC9}" presName="composite" presStyleCnt="0"/>
      <dgm:spPr/>
    </dgm:pt>
    <dgm:pt modelId="{8279F1C4-6788-4729-9811-C17220E4288B}" type="pres">
      <dgm:prSet presAssocID="{78DEA483-C249-4280-A996-54B48FB80BC9}" presName="rect1" presStyleLbl="trAlignAcc1" presStyleIdx="3" presStyleCnt="4">
        <dgm:presLayoutVars>
          <dgm:bulletEnabled val="1"/>
        </dgm:presLayoutVars>
      </dgm:prSet>
      <dgm:spPr/>
    </dgm:pt>
    <dgm:pt modelId="{2ED9AAB5-50FD-4122-BCE0-5D002DEE1E99}" type="pres">
      <dgm:prSet presAssocID="{78DEA483-C249-4280-A996-54B48FB80BC9}" presName="rect2"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Lst>
  <dgm:cxnLst>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BBB63C5C-8E14-44A7-816B-71F88D3F8246}" type="presOf" srcId="{1F61C7B4-0D26-470B-B21D-6766CE72B8F6}" destId="{A9AA2A9E-361D-4C70-8938-78E7F41AF862}" srcOrd="0" destOrd="0" presId="urn:microsoft.com/office/officeart/2008/layout/PictureStrips"/>
    <dgm:cxn modelId="{B36D8E41-4B8B-448C-9585-BB827D242585}" type="presOf" srcId="{A90EA159-049F-475B-B4FE-0CBD380C3014}" destId="{EE7BBABD-F942-401D-83FD-FE5AA0360C6C}" srcOrd="0" destOrd="0" presId="urn:microsoft.com/office/officeart/2008/layout/PictureStrips"/>
    <dgm:cxn modelId="{1710C44E-2F8D-4F58-AB39-6A541EDEEFCA}" type="presOf" srcId="{1BFB6D8F-509C-4024-82A3-41881B9CD016}" destId="{AD79933F-3E5C-44C1-B5FD-B3B593591EF9}" srcOrd="0" destOrd="0" presId="urn:microsoft.com/office/officeart/2008/layout/PictureStrip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442AF472-3E07-4954-98CE-AC85F0186805}" type="presOf" srcId="{A150CEB4-AA6B-4DF4-B4DF-25C3807730CD}" destId="{B69A876F-0A04-4F3B-A0DB-A92AA2883C50}" srcOrd="0" destOrd="0" presId="urn:microsoft.com/office/officeart/2008/layout/PictureStrips"/>
    <dgm:cxn modelId="{62E2DE93-1207-4169-BA61-2210EECCF256}" type="presOf" srcId="{78DEA483-C249-4280-A996-54B48FB80BC9}" destId="{8279F1C4-6788-4729-9811-C17220E4288B}" srcOrd="0" destOrd="0" presId="urn:microsoft.com/office/officeart/2008/layout/PictureStrips"/>
    <dgm:cxn modelId="{4B4654CE-4CA4-4377-A1AF-1B5D4CAF913C}" type="presParOf" srcId="{B69A876F-0A04-4F3B-A0DB-A92AA2883C50}" destId="{1C658C87-DAD1-4381-A7A1-E774EFCC4E02}" srcOrd="0" destOrd="0" presId="urn:microsoft.com/office/officeart/2008/layout/PictureStrips"/>
    <dgm:cxn modelId="{ED54FF73-FE32-43BC-A034-9029882962EF}" type="presParOf" srcId="{1C658C87-DAD1-4381-A7A1-E774EFCC4E02}" destId="{AD79933F-3E5C-44C1-B5FD-B3B593591EF9}" srcOrd="0" destOrd="0" presId="urn:microsoft.com/office/officeart/2008/layout/PictureStrips"/>
    <dgm:cxn modelId="{4D81B56A-D920-4656-AF6A-244058A2EE5E}" type="presParOf" srcId="{1C658C87-DAD1-4381-A7A1-E774EFCC4E02}" destId="{38C1ADFD-E69F-48D9-939F-FD45B74C6EC0}" srcOrd="1" destOrd="0" presId="urn:microsoft.com/office/officeart/2008/layout/PictureStrips"/>
    <dgm:cxn modelId="{72F43992-9DFA-4103-813D-95FC1D6D25AD}" type="presParOf" srcId="{B69A876F-0A04-4F3B-A0DB-A92AA2883C50}" destId="{5AD440F6-D2EF-492A-AFDF-BA38EFE39DA6}" srcOrd="1" destOrd="0" presId="urn:microsoft.com/office/officeart/2008/layout/PictureStrips"/>
    <dgm:cxn modelId="{1301DC26-E573-41FA-8D54-6DA1C0EE244D}" type="presParOf" srcId="{B69A876F-0A04-4F3B-A0DB-A92AA2883C50}" destId="{D0551951-B8E9-4C24-B8D9-F652BC9BE8C9}" srcOrd="2" destOrd="0" presId="urn:microsoft.com/office/officeart/2008/layout/PictureStrips"/>
    <dgm:cxn modelId="{48CD2108-05C9-4F9B-8DC1-0AF39E720C5A}" type="presParOf" srcId="{D0551951-B8E9-4C24-B8D9-F652BC9BE8C9}" destId="{EE7BBABD-F942-401D-83FD-FE5AA0360C6C}" srcOrd="0" destOrd="0" presId="urn:microsoft.com/office/officeart/2008/layout/PictureStrips"/>
    <dgm:cxn modelId="{ED35C9C5-3262-408A-B863-DA0BB4ECCB6D}" type="presParOf" srcId="{D0551951-B8E9-4C24-B8D9-F652BC9BE8C9}" destId="{44B8183F-8EB5-4ABF-844D-48DA59E945B1}" srcOrd="1" destOrd="0" presId="urn:microsoft.com/office/officeart/2008/layout/PictureStrips"/>
    <dgm:cxn modelId="{5480134A-BA1E-4281-BABA-4894AC66BE62}" type="presParOf" srcId="{B69A876F-0A04-4F3B-A0DB-A92AA2883C50}" destId="{E8F44C12-0466-4954-BB6C-ADC0C54F1005}" srcOrd="3" destOrd="0" presId="urn:microsoft.com/office/officeart/2008/layout/PictureStrips"/>
    <dgm:cxn modelId="{B6C4D013-51AC-4CC5-B320-0EE97DF143B9}" type="presParOf" srcId="{B69A876F-0A04-4F3B-A0DB-A92AA2883C50}" destId="{A9773861-3800-4565-AFD0-365DD73CB349}" srcOrd="4" destOrd="0" presId="urn:microsoft.com/office/officeart/2008/layout/PictureStrips"/>
    <dgm:cxn modelId="{14EA94CE-BEC4-47B5-B34F-32C28C7573A1}" type="presParOf" srcId="{A9773861-3800-4565-AFD0-365DD73CB349}" destId="{A9AA2A9E-361D-4C70-8938-78E7F41AF862}" srcOrd="0" destOrd="0" presId="urn:microsoft.com/office/officeart/2008/layout/PictureStrips"/>
    <dgm:cxn modelId="{67983E4C-2AA4-4FF8-BF8C-1B5407074E0E}" type="presParOf" srcId="{A9773861-3800-4565-AFD0-365DD73CB349}" destId="{C275C288-9E63-4925-A692-EA2F5E15C597}" srcOrd="1" destOrd="0" presId="urn:microsoft.com/office/officeart/2008/layout/PictureStrips"/>
    <dgm:cxn modelId="{E650BE5F-17FE-493A-A435-6A196A7D8649}" type="presParOf" srcId="{B69A876F-0A04-4F3B-A0DB-A92AA2883C50}" destId="{1AD604D0-A086-4C68-B06C-71949EBB0582}" srcOrd="5" destOrd="0" presId="urn:microsoft.com/office/officeart/2008/layout/PictureStrips"/>
    <dgm:cxn modelId="{11C77B70-1A5C-4FE4-A97F-E110CC859A1C}" type="presParOf" srcId="{B69A876F-0A04-4F3B-A0DB-A92AA2883C50}" destId="{F9BFEFD2-54DF-4745-B9FA-17D58415D45C}" srcOrd="6" destOrd="0" presId="urn:microsoft.com/office/officeart/2008/layout/PictureStrips"/>
    <dgm:cxn modelId="{85E800B0-C1B9-4621-B956-DB1503A64047}" type="presParOf" srcId="{F9BFEFD2-54DF-4745-B9FA-17D58415D45C}" destId="{8279F1C4-6788-4729-9811-C17220E4288B}" srcOrd="0" destOrd="0" presId="urn:microsoft.com/office/officeart/2008/layout/PictureStrips"/>
    <dgm:cxn modelId="{A9B010B5-63A8-4FF8-8071-EF3A2C7C00D8}" type="presParOf" srcId="{F9BFEFD2-54DF-4745-B9FA-17D58415D45C}" destId="{2ED9AAB5-50FD-4122-BCE0-5D002DEE1E99}" srcOrd="1" destOrd="0" presId="urn:microsoft.com/office/officeart/2008/layout/PictureStrips"/>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A150CEB4-AA6B-4DF4-B4DF-25C3807730CD}" type="doc">
      <dgm:prSet loTypeId="urn:microsoft.com/office/officeart/2008/layout/TitledPictureBlocks" loCatId="picture" qsTypeId="urn:microsoft.com/office/officeart/2005/8/quickstyle/simple1" qsCatId="simple" csTypeId="urn:microsoft.com/office/officeart/2005/8/colors/accent1_2" csCatId="accent1" phldr="1"/>
      <dgm:spPr/>
      <dgm:t>
        <a:bodyPr/>
        <a:lstStyle/>
        <a:p>
          <a:endParaRPr lang="pl-PL"/>
        </a:p>
      </dgm:t>
    </dgm:pt>
    <dgm:pt modelId="{1BFB6D8F-509C-4024-82A3-41881B9CD016}">
      <dgm:prSet phldrT="[Tekst]" custT="1"/>
      <dgm:spPr/>
      <dgm:t>
        <a:bodyPr/>
        <a:lstStyle/>
        <a:p>
          <a:r>
            <a:rPr lang="en-GB" sz="1400" b="0" noProof="0" dirty="0">
              <a:solidFill>
                <a:schemeClr val="bg1"/>
              </a:solidFill>
            </a:rPr>
            <a:t>Jahr 1</a:t>
          </a:r>
        </a:p>
      </dgm:t>
    </dgm:pt>
    <dgm:pt modelId="{031D8289-727A-4721-9E6E-C4F99E168304}" type="parTrans" cxnId="{9FA03972-EE31-4F98-BEE5-8608C7181BF6}">
      <dgm:prSet/>
      <dgm:spPr/>
      <dgm:t>
        <a:bodyPr/>
        <a:lstStyle/>
        <a:p>
          <a:endParaRPr lang="en-GB" sz="2000" b="0" noProof="0" dirty="0">
            <a:solidFill>
              <a:schemeClr val="bg1"/>
            </a:solidFill>
          </a:endParaRPr>
        </a:p>
      </dgm:t>
    </dgm:pt>
    <dgm:pt modelId="{0D7CD667-E8A3-40BB-B194-1D11FA80F283}" type="sibTrans" cxnId="{9FA03972-EE31-4F98-BEE5-8608C7181BF6}">
      <dgm:prSet/>
      <dgm:spPr/>
      <dgm:t>
        <a:bodyPr/>
        <a:lstStyle/>
        <a:p>
          <a:endParaRPr lang="en-GB" sz="2000" b="0" noProof="0" dirty="0">
            <a:solidFill>
              <a:schemeClr val="bg1"/>
            </a:solidFill>
          </a:endParaRPr>
        </a:p>
      </dgm:t>
    </dgm:pt>
    <dgm:pt modelId="{A90EA159-049F-475B-B4FE-0CBD380C3014}">
      <dgm:prSet phldrT="[Tekst]" custT="1"/>
      <dgm:spPr/>
      <dgm:t>
        <a:bodyPr/>
        <a:lstStyle/>
        <a:p>
          <a:r>
            <a:rPr lang="en-GB" sz="1400" b="0" noProof="0" dirty="0">
              <a:solidFill>
                <a:schemeClr val="bg1"/>
              </a:solidFill>
            </a:rPr>
            <a:t>Jahr 2</a:t>
          </a:r>
        </a:p>
      </dgm:t>
    </dgm:pt>
    <dgm:pt modelId="{B654942F-D1FA-4111-B2E6-C649F42950FF}" type="parTrans" cxnId="{7249B840-D3D5-4D49-A9F5-E536E4F0D2BD}">
      <dgm:prSet/>
      <dgm:spPr/>
      <dgm:t>
        <a:bodyPr/>
        <a:lstStyle/>
        <a:p>
          <a:endParaRPr lang="en-GB" sz="2000" b="0" noProof="0" dirty="0">
            <a:solidFill>
              <a:schemeClr val="bg1"/>
            </a:solidFill>
          </a:endParaRPr>
        </a:p>
      </dgm:t>
    </dgm:pt>
    <dgm:pt modelId="{08567300-FD89-41CC-86AC-6705976D0557}" type="sibTrans" cxnId="{7249B840-D3D5-4D49-A9F5-E536E4F0D2BD}">
      <dgm:prSet/>
      <dgm:spPr/>
      <dgm:t>
        <a:bodyPr/>
        <a:lstStyle/>
        <a:p>
          <a:endParaRPr lang="en-GB" sz="2000" b="0" noProof="0" dirty="0">
            <a:solidFill>
              <a:schemeClr val="bg1"/>
            </a:solidFill>
          </a:endParaRPr>
        </a:p>
      </dgm:t>
    </dgm:pt>
    <dgm:pt modelId="{1F61C7B4-0D26-470B-B21D-6766CE72B8F6}">
      <dgm:prSet phldrT="[Tekst]" custT="1"/>
      <dgm:spPr/>
      <dgm:t>
        <a:bodyPr/>
        <a:lstStyle/>
        <a:p>
          <a:r>
            <a:rPr lang="en-GB" sz="1400" b="0" noProof="0" dirty="0">
              <a:solidFill>
                <a:schemeClr val="bg1"/>
              </a:solidFill>
            </a:rPr>
            <a:t>Jahr 3</a:t>
          </a:r>
        </a:p>
      </dgm:t>
    </dgm:pt>
    <dgm:pt modelId="{EAFD06D8-2289-4F36-825F-B964CB1FC88A}" type="parTrans" cxnId="{DFA1E621-9ABD-4DAF-8B15-E890A35927BB}">
      <dgm:prSet/>
      <dgm:spPr/>
      <dgm:t>
        <a:bodyPr/>
        <a:lstStyle/>
        <a:p>
          <a:endParaRPr lang="en-GB" sz="2000" b="0" noProof="0" dirty="0">
            <a:solidFill>
              <a:schemeClr val="bg1"/>
            </a:solidFill>
          </a:endParaRPr>
        </a:p>
      </dgm:t>
    </dgm:pt>
    <dgm:pt modelId="{9C28AE77-29CC-4CD4-B489-4E33FEC93CD1}" type="sibTrans" cxnId="{DFA1E621-9ABD-4DAF-8B15-E890A35927BB}">
      <dgm:prSet/>
      <dgm:spPr/>
      <dgm:t>
        <a:bodyPr/>
        <a:lstStyle/>
        <a:p>
          <a:endParaRPr lang="en-GB" sz="2000" b="0" noProof="0" dirty="0">
            <a:solidFill>
              <a:schemeClr val="bg1"/>
            </a:solidFill>
          </a:endParaRPr>
        </a:p>
      </dgm:t>
    </dgm:pt>
    <dgm:pt modelId="{78DEA483-C249-4280-A996-54B48FB80BC9}">
      <dgm:prSet phldrT="[Tekst]" custT="1"/>
      <dgm:spPr/>
      <dgm:t>
        <a:bodyPr/>
        <a:lstStyle/>
        <a:p>
          <a:r>
            <a:rPr lang="en-GB" sz="1400" b="0" noProof="0" dirty="0">
              <a:solidFill>
                <a:schemeClr val="bg1"/>
              </a:solidFill>
            </a:rPr>
            <a:t>Jahr 4</a:t>
          </a:r>
        </a:p>
      </dgm:t>
    </dgm:pt>
    <dgm:pt modelId="{E2B1A3C2-9A43-4D3E-9E96-D51CA108776F}" type="parTrans" cxnId="{806EEF71-4C55-4224-9DFC-FECD1122EBD5}">
      <dgm:prSet/>
      <dgm:spPr/>
      <dgm:t>
        <a:bodyPr/>
        <a:lstStyle/>
        <a:p>
          <a:endParaRPr lang="en-GB" sz="2000" b="0" noProof="0" dirty="0">
            <a:solidFill>
              <a:schemeClr val="bg1"/>
            </a:solidFill>
          </a:endParaRPr>
        </a:p>
      </dgm:t>
    </dgm:pt>
    <dgm:pt modelId="{3AA9C312-A070-4EF0-AB74-6BB8955A7EB5}" type="sibTrans" cxnId="{806EEF71-4C55-4224-9DFC-FECD1122EBD5}">
      <dgm:prSet/>
      <dgm:spPr/>
      <dgm:t>
        <a:bodyPr/>
        <a:lstStyle/>
        <a:p>
          <a:endParaRPr lang="en-GB" sz="2000" b="0" noProof="0" dirty="0">
            <a:solidFill>
              <a:schemeClr val="bg1"/>
            </a:solidFill>
          </a:endParaRPr>
        </a:p>
      </dgm:t>
    </dgm:pt>
    <dgm:pt modelId="{F04B549A-890D-4B9A-B8BA-3B7B6009FCD2}" type="pres">
      <dgm:prSet presAssocID="{A150CEB4-AA6B-4DF4-B4DF-25C3807730CD}" presName="rootNode" presStyleCnt="0">
        <dgm:presLayoutVars>
          <dgm:chMax/>
          <dgm:chPref/>
          <dgm:dir/>
          <dgm:animLvl val="lvl"/>
        </dgm:presLayoutVars>
      </dgm:prSet>
      <dgm:spPr/>
    </dgm:pt>
    <dgm:pt modelId="{36EFEB1E-DDF8-42C1-A612-5510B0EED48E}" type="pres">
      <dgm:prSet presAssocID="{1BFB6D8F-509C-4024-82A3-41881B9CD016}" presName="composite" presStyleCnt="0"/>
      <dgm:spPr/>
    </dgm:pt>
    <dgm:pt modelId="{CBAF61C0-E480-4612-8CED-04B183237B96}" type="pres">
      <dgm:prSet presAssocID="{1BFB6D8F-509C-4024-82A3-41881B9CD016}" presName="ParentText" presStyleLbl="node1" presStyleIdx="0" presStyleCnt="4">
        <dgm:presLayoutVars>
          <dgm:chMax val="1"/>
          <dgm:chPref val="1"/>
          <dgm:bulletEnabled val="1"/>
        </dgm:presLayoutVars>
      </dgm:prSet>
      <dgm:spPr/>
    </dgm:pt>
    <dgm:pt modelId="{BDBC77F5-2885-4F08-8852-6B2C21FF38D7}" type="pres">
      <dgm:prSet presAssocID="{1BFB6D8F-509C-4024-82A3-41881B9CD016}" presName="Image" presStyleLbl="b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dgm:spPr>
    </dgm:pt>
    <dgm:pt modelId="{3A6B512E-EB63-4431-AD93-0E6D5AFF9D19}" type="pres">
      <dgm:prSet presAssocID="{1BFB6D8F-509C-4024-82A3-41881B9CD016}" presName="ChildText" presStyleLbl="fgAcc1" presStyleIdx="0" presStyleCnt="0">
        <dgm:presLayoutVars>
          <dgm:chMax val="0"/>
          <dgm:chPref val="0"/>
          <dgm:bulletEnabled val="1"/>
        </dgm:presLayoutVars>
      </dgm:prSet>
      <dgm:spPr/>
    </dgm:pt>
    <dgm:pt modelId="{5FA2AA00-B037-4A46-9FF7-ACA9A97B98B4}" type="pres">
      <dgm:prSet presAssocID="{0D7CD667-E8A3-40BB-B194-1D11FA80F283}" presName="sibTrans" presStyleCnt="0"/>
      <dgm:spPr/>
    </dgm:pt>
    <dgm:pt modelId="{FCBFAEA8-D6FC-4605-8BBE-9CD110E6A32A}" type="pres">
      <dgm:prSet presAssocID="{A90EA159-049F-475B-B4FE-0CBD380C3014}" presName="composite" presStyleCnt="0"/>
      <dgm:spPr/>
    </dgm:pt>
    <dgm:pt modelId="{7D2FF619-C938-4E87-8A2B-C923D30A9A67}" type="pres">
      <dgm:prSet presAssocID="{A90EA159-049F-475B-B4FE-0CBD380C3014}" presName="ParentText" presStyleLbl="node1" presStyleIdx="1" presStyleCnt="4">
        <dgm:presLayoutVars>
          <dgm:chMax val="1"/>
          <dgm:chPref val="1"/>
          <dgm:bulletEnabled val="1"/>
        </dgm:presLayoutVars>
      </dgm:prSet>
      <dgm:spPr/>
    </dgm:pt>
    <dgm:pt modelId="{E8D710DC-701C-40DC-BC7F-96CF51DCC0EB}" type="pres">
      <dgm:prSet presAssocID="{A90EA159-049F-475B-B4FE-0CBD380C3014}" presName="Image" presStyleLbl="b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dgm:spPr>
    </dgm:pt>
    <dgm:pt modelId="{47F2FAA6-2129-4F28-9905-8B655D636BB4}" type="pres">
      <dgm:prSet presAssocID="{A90EA159-049F-475B-B4FE-0CBD380C3014}" presName="ChildText" presStyleLbl="fgAcc1" presStyleIdx="0" presStyleCnt="0">
        <dgm:presLayoutVars>
          <dgm:chMax val="0"/>
          <dgm:chPref val="0"/>
          <dgm:bulletEnabled val="1"/>
        </dgm:presLayoutVars>
      </dgm:prSet>
      <dgm:spPr/>
    </dgm:pt>
    <dgm:pt modelId="{A36E37A7-9416-4AD6-AB83-358D38754A7D}" type="pres">
      <dgm:prSet presAssocID="{08567300-FD89-41CC-86AC-6705976D0557}" presName="sibTrans" presStyleCnt="0"/>
      <dgm:spPr/>
    </dgm:pt>
    <dgm:pt modelId="{1EEA18ED-93C2-4517-A0C6-7E1BC6AB1095}" type="pres">
      <dgm:prSet presAssocID="{1F61C7B4-0D26-470B-B21D-6766CE72B8F6}" presName="composite" presStyleCnt="0"/>
      <dgm:spPr/>
    </dgm:pt>
    <dgm:pt modelId="{A36FF19D-7F23-4445-B0A4-228B35DE1BCB}" type="pres">
      <dgm:prSet presAssocID="{1F61C7B4-0D26-470B-B21D-6766CE72B8F6}" presName="ParentText" presStyleLbl="node1" presStyleIdx="2" presStyleCnt="4">
        <dgm:presLayoutVars>
          <dgm:chMax val="1"/>
          <dgm:chPref val="1"/>
          <dgm:bulletEnabled val="1"/>
        </dgm:presLayoutVars>
      </dgm:prSet>
      <dgm:spPr/>
    </dgm:pt>
    <dgm:pt modelId="{B4CA4D6E-61D0-435C-9F16-562AA5896FE6}" type="pres">
      <dgm:prSet presAssocID="{1F61C7B4-0D26-470B-B21D-6766CE72B8F6}" presName="Image" presStyleLbl="b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dgm:spPr>
    </dgm:pt>
    <dgm:pt modelId="{9D569FE8-DA9D-4684-A532-F841618C45DF}" type="pres">
      <dgm:prSet presAssocID="{1F61C7B4-0D26-470B-B21D-6766CE72B8F6}" presName="ChildText" presStyleLbl="fgAcc1" presStyleIdx="0" presStyleCnt="0">
        <dgm:presLayoutVars>
          <dgm:chMax val="0"/>
          <dgm:chPref val="0"/>
          <dgm:bulletEnabled val="1"/>
        </dgm:presLayoutVars>
      </dgm:prSet>
      <dgm:spPr/>
    </dgm:pt>
    <dgm:pt modelId="{701AD191-3862-4A95-BB11-B1A1FC7919B5}" type="pres">
      <dgm:prSet presAssocID="{9C28AE77-29CC-4CD4-B489-4E33FEC93CD1}" presName="sibTrans" presStyleCnt="0"/>
      <dgm:spPr/>
    </dgm:pt>
    <dgm:pt modelId="{57236A26-4D45-45C1-98B4-7C500090D5A7}" type="pres">
      <dgm:prSet presAssocID="{78DEA483-C249-4280-A996-54B48FB80BC9}" presName="composite" presStyleCnt="0"/>
      <dgm:spPr/>
    </dgm:pt>
    <dgm:pt modelId="{6BCC2DD1-BCE4-4965-BF33-68313A8506F3}" type="pres">
      <dgm:prSet presAssocID="{78DEA483-C249-4280-A996-54B48FB80BC9}" presName="ParentText" presStyleLbl="node1" presStyleIdx="3" presStyleCnt="4">
        <dgm:presLayoutVars>
          <dgm:chMax val="1"/>
          <dgm:chPref val="1"/>
          <dgm:bulletEnabled val="1"/>
        </dgm:presLayoutVars>
      </dgm:prSet>
      <dgm:spPr/>
    </dgm:pt>
    <dgm:pt modelId="{AA29EC4E-8B21-4424-BED7-2B4FFE60388B}" type="pres">
      <dgm:prSet presAssocID="{78DEA483-C249-4280-A996-54B48FB80BC9}" presName="Image" presStyleLbl="b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dgm:spPr>
    </dgm:pt>
    <dgm:pt modelId="{A331F6D6-6549-45EF-9321-69DDC6596D9F}" type="pres">
      <dgm:prSet presAssocID="{78DEA483-C249-4280-A996-54B48FB80BC9}" presName="ChildText" presStyleLbl="fgAcc1" presStyleIdx="0" presStyleCnt="0">
        <dgm:presLayoutVars>
          <dgm:chMax val="0"/>
          <dgm:chPref val="0"/>
          <dgm:bulletEnabled val="1"/>
        </dgm:presLayoutVars>
      </dgm:prSet>
      <dgm:spPr/>
    </dgm:pt>
  </dgm:ptLst>
  <dgm:cxnLst>
    <dgm:cxn modelId="{AE956218-88E6-45B8-B5EF-7BCF2847AA2B}" type="presOf" srcId="{1F61C7B4-0D26-470B-B21D-6766CE72B8F6}" destId="{A36FF19D-7F23-4445-B0A4-228B35DE1BCB}" srcOrd="0" destOrd="0" presId="urn:microsoft.com/office/officeart/2008/layout/TitledPictureBlocks"/>
    <dgm:cxn modelId="{DFA1E621-9ABD-4DAF-8B15-E890A35927BB}" srcId="{A150CEB4-AA6B-4DF4-B4DF-25C3807730CD}" destId="{1F61C7B4-0D26-470B-B21D-6766CE72B8F6}" srcOrd="2" destOrd="0" parTransId="{EAFD06D8-2289-4F36-825F-B964CB1FC88A}" sibTransId="{9C28AE77-29CC-4CD4-B489-4E33FEC93CD1}"/>
    <dgm:cxn modelId="{7249B840-D3D5-4D49-A9F5-E536E4F0D2BD}" srcId="{A150CEB4-AA6B-4DF4-B4DF-25C3807730CD}" destId="{A90EA159-049F-475B-B4FE-0CBD380C3014}" srcOrd="1" destOrd="0" parTransId="{B654942F-D1FA-4111-B2E6-C649F42950FF}" sibTransId="{08567300-FD89-41CC-86AC-6705976D0557}"/>
    <dgm:cxn modelId="{7BC5B344-62F6-4DD0-8B34-ACD0FDF129E4}" type="presOf" srcId="{78DEA483-C249-4280-A996-54B48FB80BC9}" destId="{6BCC2DD1-BCE4-4965-BF33-68313A8506F3}" srcOrd="0" destOrd="0" presId="urn:microsoft.com/office/officeart/2008/layout/TitledPictureBlocks"/>
    <dgm:cxn modelId="{806EEF71-4C55-4224-9DFC-FECD1122EBD5}" srcId="{A150CEB4-AA6B-4DF4-B4DF-25C3807730CD}" destId="{78DEA483-C249-4280-A996-54B48FB80BC9}" srcOrd="3" destOrd="0" parTransId="{E2B1A3C2-9A43-4D3E-9E96-D51CA108776F}" sibTransId="{3AA9C312-A070-4EF0-AB74-6BB8955A7EB5}"/>
    <dgm:cxn modelId="{9FA03972-EE31-4F98-BEE5-8608C7181BF6}" srcId="{A150CEB4-AA6B-4DF4-B4DF-25C3807730CD}" destId="{1BFB6D8F-509C-4024-82A3-41881B9CD016}" srcOrd="0" destOrd="0" parTransId="{031D8289-727A-4721-9E6E-C4F99E168304}" sibTransId="{0D7CD667-E8A3-40BB-B194-1D11FA80F283}"/>
    <dgm:cxn modelId="{65183E74-FA30-4621-A595-DB416007938B}" type="presOf" srcId="{A150CEB4-AA6B-4DF4-B4DF-25C3807730CD}" destId="{F04B549A-890D-4B9A-B8BA-3B7B6009FCD2}" srcOrd="0" destOrd="0" presId="urn:microsoft.com/office/officeart/2008/layout/TitledPictureBlocks"/>
    <dgm:cxn modelId="{408E08AF-8678-4BCF-A828-7E2FC9292621}" type="presOf" srcId="{1BFB6D8F-509C-4024-82A3-41881B9CD016}" destId="{CBAF61C0-E480-4612-8CED-04B183237B96}" srcOrd="0" destOrd="0" presId="urn:microsoft.com/office/officeart/2008/layout/TitledPictureBlocks"/>
    <dgm:cxn modelId="{7ACCB3BC-22A3-4671-A5F5-E9E551354B23}" type="presOf" srcId="{A90EA159-049F-475B-B4FE-0CBD380C3014}" destId="{7D2FF619-C938-4E87-8A2B-C923D30A9A67}" srcOrd="0" destOrd="0" presId="urn:microsoft.com/office/officeart/2008/layout/TitledPictureBlocks"/>
    <dgm:cxn modelId="{012E969E-8CE5-4306-98D0-558924D1FC56}" type="presParOf" srcId="{F04B549A-890D-4B9A-B8BA-3B7B6009FCD2}" destId="{36EFEB1E-DDF8-42C1-A612-5510B0EED48E}" srcOrd="0" destOrd="0" presId="urn:microsoft.com/office/officeart/2008/layout/TitledPictureBlocks"/>
    <dgm:cxn modelId="{A4F69B34-CB8B-4C82-8A18-6D310C4CABE7}" type="presParOf" srcId="{36EFEB1E-DDF8-42C1-A612-5510B0EED48E}" destId="{CBAF61C0-E480-4612-8CED-04B183237B96}" srcOrd="0" destOrd="0" presId="urn:microsoft.com/office/officeart/2008/layout/TitledPictureBlocks"/>
    <dgm:cxn modelId="{D95CE157-DFD4-4E7E-AFDB-29B699FDB1A4}" type="presParOf" srcId="{36EFEB1E-DDF8-42C1-A612-5510B0EED48E}" destId="{BDBC77F5-2885-4F08-8852-6B2C21FF38D7}" srcOrd="1" destOrd="0" presId="urn:microsoft.com/office/officeart/2008/layout/TitledPictureBlocks"/>
    <dgm:cxn modelId="{76EACEC2-DFC1-4771-ADED-789A091D5187}" type="presParOf" srcId="{36EFEB1E-DDF8-42C1-A612-5510B0EED48E}" destId="{3A6B512E-EB63-4431-AD93-0E6D5AFF9D19}" srcOrd="2" destOrd="0" presId="urn:microsoft.com/office/officeart/2008/layout/TitledPictureBlocks"/>
    <dgm:cxn modelId="{A3AD6E81-1B88-413F-B6F3-FF26A0A46A37}" type="presParOf" srcId="{F04B549A-890D-4B9A-B8BA-3B7B6009FCD2}" destId="{5FA2AA00-B037-4A46-9FF7-ACA9A97B98B4}" srcOrd="1" destOrd="0" presId="urn:microsoft.com/office/officeart/2008/layout/TitledPictureBlocks"/>
    <dgm:cxn modelId="{8E6A2D15-E1E7-46E7-B595-915D4567623F}" type="presParOf" srcId="{F04B549A-890D-4B9A-B8BA-3B7B6009FCD2}" destId="{FCBFAEA8-D6FC-4605-8BBE-9CD110E6A32A}" srcOrd="2" destOrd="0" presId="urn:microsoft.com/office/officeart/2008/layout/TitledPictureBlocks"/>
    <dgm:cxn modelId="{710082B6-2D99-4423-9708-857622DEAE07}" type="presParOf" srcId="{FCBFAEA8-D6FC-4605-8BBE-9CD110E6A32A}" destId="{7D2FF619-C938-4E87-8A2B-C923D30A9A67}" srcOrd="0" destOrd="0" presId="urn:microsoft.com/office/officeart/2008/layout/TitledPictureBlocks"/>
    <dgm:cxn modelId="{E9E848F2-8C85-4671-A881-B6C99DACC353}" type="presParOf" srcId="{FCBFAEA8-D6FC-4605-8BBE-9CD110E6A32A}" destId="{E8D710DC-701C-40DC-BC7F-96CF51DCC0EB}" srcOrd="1" destOrd="0" presId="urn:microsoft.com/office/officeart/2008/layout/TitledPictureBlocks"/>
    <dgm:cxn modelId="{AA301D25-5F4E-409B-BF62-4919A4F50C24}" type="presParOf" srcId="{FCBFAEA8-D6FC-4605-8BBE-9CD110E6A32A}" destId="{47F2FAA6-2129-4F28-9905-8B655D636BB4}" srcOrd="2" destOrd="0" presId="urn:microsoft.com/office/officeart/2008/layout/TitledPictureBlocks"/>
    <dgm:cxn modelId="{B095C6E0-C6EA-4388-8552-C3EAE329F6B4}" type="presParOf" srcId="{F04B549A-890D-4B9A-B8BA-3B7B6009FCD2}" destId="{A36E37A7-9416-4AD6-AB83-358D38754A7D}" srcOrd="3" destOrd="0" presId="urn:microsoft.com/office/officeart/2008/layout/TitledPictureBlocks"/>
    <dgm:cxn modelId="{4C80B780-119A-4C1A-A9D6-F56C6DEB0339}" type="presParOf" srcId="{F04B549A-890D-4B9A-B8BA-3B7B6009FCD2}" destId="{1EEA18ED-93C2-4517-A0C6-7E1BC6AB1095}" srcOrd="4" destOrd="0" presId="urn:microsoft.com/office/officeart/2008/layout/TitledPictureBlocks"/>
    <dgm:cxn modelId="{47DE6076-7762-4462-BD95-564C740BBD6A}" type="presParOf" srcId="{1EEA18ED-93C2-4517-A0C6-7E1BC6AB1095}" destId="{A36FF19D-7F23-4445-B0A4-228B35DE1BCB}" srcOrd="0" destOrd="0" presId="urn:microsoft.com/office/officeart/2008/layout/TitledPictureBlocks"/>
    <dgm:cxn modelId="{975DBED5-2767-4BD9-8791-054DC7B5365B}" type="presParOf" srcId="{1EEA18ED-93C2-4517-A0C6-7E1BC6AB1095}" destId="{B4CA4D6E-61D0-435C-9F16-562AA5896FE6}" srcOrd="1" destOrd="0" presId="urn:microsoft.com/office/officeart/2008/layout/TitledPictureBlocks"/>
    <dgm:cxn modelId="{5BBDCF05-3BED-441E-9D9D-6094699A9BCE}" type="presParOf" srcId="{1EEA18ED-93C2-4517-A0C6-7E1BC6AB1095}" destId="{9D569FE8-DA9D-4684-A532-F841618C45DF}" srcOrd="2" destOrd="0" presId="urn:microsoft.com/office/officeart/2008/layout/TitledPictureBlocks"/>
    <dgm:cxn modelId="{AA574B8B-2ED7-48BD-8987-55A93A8AAF38}" type="presParOf" srcId="{F04B549A-890D-4B9A-B8BA-3B7B6009FCD2}" destId="{701AD191-3862-4A95-BB11-B1A1FC7919B5}" srcOrd="5" destOrd="0" presId="urn:microsoft.com/office/officeart/2008/layout/TitledPictureBlocks"/>
    <dgm:cxn modelId="{257C57DF-6596-4C55-9227-2D51DFD103CA}" type="presParOf" srcId="{F04B549A-890D-4B9A-B8BA-3B7B6009FCD2}" destId="{57236A26-4D45-45C1-98B4-7C500090D5A7}" srcOrd="6" destOrd="0" presId="urn:microsoft.com/office/officeart/2008/layout/TitledPictureBlocks"/>
    <dgm:cxn modelId="{22FC8415-19BD-4F73-B49B-45171AC5613A}" type="presParOf" srcId="{57236A26-4D45-45C1-98B4-7C500090D5A7}" destId="{6BCC2DD1-BCE4-4965-BF33-68313A8506F3}" srcOrd="0" destOrd="0" presId="urn:microsoft.com/office/officeart/2008/layout/TitledPictureBlocks"/>
    <dgm:cxn modelId="{F56C18E6-23C3-437C-A8EF-2675AF9A03FE}" type="presParOf" srcId="{57236A26-4D45-45C1-98B4-7C500090D5A7}" destId="{AA29EC4E-8B21-4424-BED7-2B4FFE60388B}" srcOrd="1" destOrd="0" presId="urn:microsoft.com/office/officeart/2008/layout/TitledPictureBlocks"/>
    <dgm:cxn modelId="{B9C6BD2D-BF06-4101-B2B5-A917B0159A57}" type="presParOf" srcId="{57236A26-4D45-45C1-98B4-7C500090D5A7}" destId="{A331F6D6-6549-45EF-9321-69DDC6596D9F}" srcOrd="2" destOrd="0" presId="urn:microsoft.com/office/officeart/2008/layout/TitledPictureBlocks"/>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err="1">
              <a:solidFill>
                <a:srgbClr val="231F20"/>
              </a:solidFill>
            </a:rPr>
            <a:t>Sonnenblume</a:t>
          </a:r>
          <a:endParaRPr lang="pl-PL" sz="1600" b="1" dirty="0">
            <a:solidFill>
              <a:srgbClr val="231F20"/>
            </a:solidFill>
          </a:endParaRP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err="1">
              <a:solidFill>
                <a:srgbClr val="231F20"/>
              </a:solidFill>
            </a:rPr>
            <a:t>Kürbis</a:t>
          </a:r>
          <a:endParaRPr lang="pl-PL" sz="1600" b="1" dirty="0">
            <a:solidFill>
              <a:srgbClr val="231F20"/>
            </a:solidFill>
          </a:endParaRP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custLinFactNeighborX="687" custLinFactNeighborY="27037">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custLinFactNeighborX="13" custLinFactNeighborY="25131">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5" qsCatId="simple" csTypeId="urn:microsoft.com/office/officeart/2005/8/colors/accent0_1" csCatId="mainScheme" phldr="1"/>
      <dgm:spPr/>
      <dgm:t>
        <a:bodyPr/>
        <a:lstStyle/>
        <a:p>
          <a:endParaRPr lang="pl-PL"/>
        </a:p>
      </dgm:t>
    </dgm:pt>
    <dgm:pt modelId="{00F5A15D-3337-4A99-95F8-DB47944B4D06}">
      <dgm:prSet custT="1"/>
      <dgm:spPr>
        <a:solidFill>
          <a:srgbClr val="8BC540">
            <a:alpha val="50196"/>
          </a:srgbClr>
        </a:solidFill>
        <a:ln>
          <a:solidFill>
            <a:srgbClr val="8BC540"/>
          </a:solidFill>
        </a:ln>
      </dgm:spPr>
      <dgm:t>
        <a:bodyPr/>
        <a:lstStyle/>
        <a:p>
          <a:r>
            <a:rPr lang="en-US" sz="2400" b="0" dirty="0">
              <a:solidFill>
                <a:srgbClr val="231F20"/>
              </a:solidFill>
            </a:rPr>
            <a:t>Pflanzen mit </a:t>
          </a:r>
          <a:r>
            <a:rPr lang="pl-PL" sz="2400" b="0" dirty="0" err="1">
              <a:solidFill>
                <a:srgbClr val="231F20"/>
              </a:solidFill>
            </a:rPr>
            <a:t>positiven </a:t>
          </a:r>
          <a:r>
            <a:rPr lang="en-US" sz="2400" b="0" dirty="0">
              <a:solidFill>
                <a:srgbClr val="231F20"/>
              </a:solidFill>
            </a:rPr>
            <a:t>Auswirkungen auf die organische Substanz im Boden</a:t>
          </a:r>
          <a:endParaRPr lang="pl-PL" sz="2400" b="0" dirty="0">
            <a:solidFill>
              <a:srgbClr val="231F20"/>
            </a:solidFill>
          </a:endParaRPr>
        </a:p>
      </dgm:t>
    </dgm:pt>
    <dgm:pt modelId="{6FBFF7B6-7A3F-4408-AD9D-3834BACDE092}" type="parTrans" cxnId="{D9A2FA4A-DA96-49F8-BC15-034D05A1B8B2}">
      <dgm:prSet/>
      <dgm:spPr/>
      <dgm:t>
        <a:bodyPr/>
        <a:lstStyle/>
        <a:p>
          <a:endParaRPr lang="pl-PL" sz="2400">
            <a:solidFill>
              <a:srgbClr val="231F20"/>
            </a:solidFill>
          </a:endParaRPr>
        </a:p>
      </dgm:t>
    </dgm:pt>
    <dgm:pt modelId="{57890410-273E-41B8-8BD6-F10A3F3419D0}" type="sibTrans" cxnId="{D9A2FA4A-DA96-49F8-BC15-034D05A1B8B2}">
      <dgm:prSet/>
      <dgm:spPr/>
      <dgm:t>
        <a:bodyPr/>
        <a:lstStyle/>
        <a:p>
          <a:endParaRPr lang="pl-PL" sz="2400">
            <a:solidFill>
              <a:srgbClr val="231F20"/>
            </a:solidFill>
          </a:endParaRPr>
        </a:p>
      </dgm:t>
    </dgm:pt>
    <dgm:pt modelId="{D6256D92-6A6F-4EAF-A759-D3939B38BA35}">
      <dgm:prSet custT="1"/>
      <dgm:spPr>
        <a:solidFill>
          <a:srgbClr val="8BC540">
            <a:alpha val="50196"/>
          </a:srgbClr>
        </a:solidFill>
        <a:ln>
          <a:solidFill>
            <a:srgbClr val="8BC540"/>
          </a:solidFill>
        </a:ln>
      </dgm:spPr>
      <dgm:t>
        <a:bodyPr/>
        <a:lstStyle/>
        <a:p>
          <a:r>
            <a:rPr lang="pl-PL" sz="2400" dirty="0">
              <a:solidFill>
                <a:srgbClr val="231F20"/>
              </a:solidFill>
            </a:rPr>
            <a:t>Hülsenfrüchte</a:t>
          </a:r>
        </a:p>
      </dgm:t>
    </dgm:pt>
    <dgm:pt modelId="{0E0BDA69-1DDC-4412-BC81-A8654C70D540}" type="parTrans" cxnId="{D87F723C-CD7F-4334-B030-9B2D7198C624}">
      <dgm:prSet/>
      <dgm:spPr/>
      <dgm:t>
        <a:bodyPr/>
        <a:lstStyle/>
        <a:p>
          <a:endParaRPr lang="pl-PL" sz="2400">
            <a:solidFill>
              <a:srgbClr val="231F20"/>
            </a:solidFill>
          </a:endParaRPr>
        </a:p>
      </dgm:t>
    </dgm:pt>
    <dgm:pt modelId="{12083E0E-64F6-4F2D-94E1-E5CEE6D7A6B2}" type="sibTrans" cxnId="{D87F723C-CD7F-4334-B030-9B2D7198C624}">
      <dgm:prSet/>
      <dgm:spPr/>
      <dgm:t>
        <a:bodyPr/>
        <a:lstStyle/>
        <a:p>
          <a:endParaRPr lang="pl-PL" sz="2400">
            <a:solidFill>
              <a:srgbClr val="231F20"/>
            </a:solidFill>
          </a:endParaRPr>
        </a:p>
      </dgm:t>
    </dgm:pt>
    <dgm:pt modelId="{3B0B89BE-88F4-4B82-9EF8-970A51332A29}">
      <dgm:prSet custT="1"/>
      <dgm:spPr>
        <a:solidFill>
          <a:srgbClr val="8BC540">
            <a:alpha val="50196"/>
          </a:srgbClr>
        </a:solidFill>
        <a:ln>
          <a:solidFill>
            <a:srgbClr val="8BC540"/>
          </a:solidFill>
        </a:ln>
      </dgm:spPr>
      <dgm:t>
        <a:bodyPr/>
        <a:lstStyle/>
        <a:p>
          <a:r>
            <a:rPr lang="pl-PL" sz="2400" dirty="0">
              <a:solidFill>
                <a:srgbClr val="231F20"/>
              </a:solidFill>
            </a:rPr>
            <a:t>Mehrjährige Futterpflanzen</a:t>
          </a:r>
        </a:p>
      </dgm:t>
    </dgm:pt>
    <dgm:pt modelId="{4C1C4B21-E4B0-4A9F-B68D-6EE3017220F6}" type="parTrans" cxnId="{C14C8B39-72DD-49C9-A760-D77B43570B4E}">
      <dgm:prSet/>
      <dgm:spPr/>
      <dgm:t>
        <a:bodyPr/>
        <a:lstStyle/>
        <a:p>
          <a:endParaRPr lang="pl-PL" sz="2400">
            <a:solidFill>
              <a:srgbClr val="231F20"/>
            </a:solidFill>
          </a:endParaRPr>
        </a:p>
      </dgm:t>
    </dgm:pt>
    <dgm:pt modelId="{100C0BA2-DC38-4884-8577-1825533E9DA0}" type="sibTrans" cxnId="{C14C8B39-72DD-49C9-A760-D77B43570B4E}">
      <dgm:prSet/>
      <dgm:spPr/>
      <dgm:t>
        <a:bodyPr/>
        <a:lstStyle/>
        <a:p>
          <a:endParaRPr lang="pl-PL" sz="2400">
            <a:solidFill>
              <a:srgbClr val="231F20"/>
            </a:solidFill>
          </a:endParaRPr>
        </a:p>
      </dgm:t>
    </dgm:pt>
    <dgm:pt modelId="{F408310D-5C18-4F37-9C4B-4849DBE16F4E}">
      <dgm:prSet custT="1"/>
      <dgm:spPr>
        <a:solidFill>
          <a:srgbClr val="8BC540">
            <a:alpha val="50196"/>
          </a:srgbClr>
        </a:solidFill>
      </dgm:spPr>
      <dgm:t>
        <a:bodyPr/>
        <a:lstStyle/>
        <a:p>
          <a:r>
            <a:rPr lang="pl-PL" sz="2400" dirty="0">
              <a:solidFill>
                <a:srgbClr val="231F20"/>
              </a:solidFill>
            </a:rPr>
            <a:t>Gräser</a:t>
          </a:r>
        </a:p>
      </dgm:t>
    </dgm:pt>
    <dgm:pt modelId="{31DFEEFC-6395-436C-AE06-DF8AD65A3E2A}" type="parTrans" cxnId="{3DB4F7BC-12D0-4A6A-BA5C-5D6F48BA2C42}">
      <dgm:prSet/>
      <dgm:spPr/>
      <dgm:t>
        <a:bodyPr/>
        <a:lstStyle/>
        <a:p>
          <a:endParaRPr lang="pl-PL" sz="2400">
            <a:solidFill>
              <a:srgbClr val="231F20"/>
            </a:solidFill>
          </a:endParaRPr>
        </a:p>
      </dgm:t>
    </dgm:pt>
    <dgm:pt modelId="{ECA91862-60DF-47B5-A96A-A639C160D607}" type="sibTrans" cxnId="{3DB4F7BC-12D0-4A6A-BA5C-5D6F48BA2C42}">
      <dgm:prSet/>
      <dgm:spPr/>
      <dgm:t>
        <a:bodyPr/>
        <a:lstStyle/>
        <a:p>
          <a:endParaRPr lang="pl-PL" sz="2400">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5" qsCatId="simple" csTypeId="urn:microsoft.com/office/officeart/2005/8/colors/accent0_1" csCatId="mainScheme" phldr="1"/>
      <dgm:spPr/>
      <dgm:t>
        <a:bodyPr/>
        <a:lstStyle/>
        <a:p>
          <a:endParaRPr lang="pl-PL"/>
        </a:p>
      </dgm:t>
    </dgm:pt>
    <dgm:pt modelId="{00F5A15D-3337-4A99-95F8-DB47944B4D06}">
      <dgm:prSet custT="1"/>
      <dgm:spPr>
        <a:solidFill>
          <a:srgbClr val="8BC540">
            <a:alpha val="50196"/>
          </a:srgbClr>
        </a:solidFill>
        <a:ln>
          <a:solidFill>
            <a:srgbClr val="8BC540"/>
          </a:solidFill>
        </a:ln>
      </dgm:spPr>
      <dgm:t>
        <a:bodyPr/>
        <a:lstStyle/>
        <a:p>
          <a:r>
            <a:rPr lang="en-US" sz="2400" b="0" dirty="0">
              <a:solidFill>
                <a:srgbClr val="231F20"/>
              </a:solidFill>
            </a:rPr>
            <a:t>Pflanzen mit </a:t>
          </a:r>
          <a:r>
            <a:rPr lang="pl-PL" sz="2400" b="0" dirty="0" err="1">
              <a:solidFill>
                <a:srgbClr val="231F20"/>
              </a:solidFill>
            </a:rPr>
            <a:t>negativen </a:t>
          </a:r>
          <a:r>
            <a:rPr lang="en-US" sz="2400" b="0" dirty="0">
              <a:solidFill>
                <a:srgbClr val="231F20"/>
              </a:solidFill>
            </a:rPr>
            <a:t>Auswirkungen auf die organische Substanz des Bodens</a:t>
          </a:r>
          <a:endParaRPr lang="pl-PL" sz="2400" b="0" dirty="0">
            <a:solidFill>
              <a:srgbClr val="231F20"/>
            </a:solidFill>
          </a:endParaRPr>
        </a:p>
      </dgm:t>
    </dgm:pt>
    <dgm:pt modelId="{6FBFF7B6-7A3F-4408-AD9D-3834BACDE092}" type="parTrans" cxnId="{D9A2FA4A-DA96-49F8-BC15-034D05A1B8B2}">
      <dgm:prSet/>
      <dgm:spPr/>
      <dgm:t>
        <a:bodyPr/>
        <a:lstStyle/>
        <a:p>
          <a:endParaRPr lang="pl-PL" sz="2400">
            <a:solidFill>
              <a:srgbClr val="231F20"/>
            </a:solidFill>
          </a:endParaRPr>
        </a:p>
      </dgm:t>
    </dgm:pt>
    <dgm:pt modelId="{57890410-273E-41B8-8BD6-F10A3F3419D0}" type="sibTrans" cxnId="{D9A2FA4A-DA96-49F8-BC15-034D05A1B8B2}">
      <dgm:prSet/>
      <dgm:spPr/>
      <dgm:t>
        <a:bodyPr/>
        <a:lstStyle/>
        <a:p>
          <a:endParaRPr lang="pl-PL" sz="2400">
            <a:solidFill>
              <a:srgbClr val="231F20"/>
            </a:solidFill>
          </a:endParaRPr>
        </a:p>
      </dgm:t>
    </dgm:pt>
    <dgm:pt modelId="{D6256D92-6A6F-4EAF-A759-D3939B38BA35}">
      <dgm:prSet custT="1"/>
      <dgm:spPr>
        <a:solidFill>
          <a:srgbClr val="8BC540">
            <a:alpha val="50196"/>
          </a:srgbClr>
        </a:solidFill>
        <a:ln>
          <a:solidFill>
            <a:srgbClr val="8BC540"/>
          </a:solidFill>
        </a:ln>
      </dgm:spPr>
      <dgm:t>
        <a:bodyPr/>
        <a:lstStyle/>
        <a:p>
          <a:r>
            <a:rPr lang="pl-PL" sz="2400" dirty="0">
              <a:solidFill>
                <a:srgbClr val="231F20"/>
              </a:solidFill>
            </a:rPr>
            <a:t>Hackfrüchte</a:t>
          </a:r>
        </a:p>
      </dgm:t>
    </dgm:pt>
    <dgm:pt modelId="{0E0BDA69-1DDC-4412-BC81-A8654C70D540}" type="parTrans" cxnId="{D87F723C-CD7F-4334-B030-9B2D7198C624}">
      <dgm:prSet/>
      <dgm:spPr/>
      <dgm:t>
        <a:bodyPr/>
        <a:lstStyle/>
        <a:p>
          <a:endParaRPr lang="pl-PL" sz="2400">
            <a:solidFill>
              <a:srgbClr val="231F20"/>
            </a:solidFill>
          </a:endParaRPr>
        </a:p>
      </dgm:t>
    </dgm:pt>
    <dgm:pt modelId="{12083E0E-64F6-4F2D-94E1-E5CEE6D7A6B2}" type="sibTrans" cxnId="{D87F723C-CD7F-4334-B030-9B2D7198C624}">
      <dgm:prSet/>
      <dgm:spPr/>
      <dgm:t>
        <a:bodyPr/>
        <a:lstStyle/>
        <a:p>
          <a:endParaRPr lang="pl-PL" sz="2400">
            <a:solidFill>
              <a:srgbClr val="231F20"/>
            </a:solidFill>
          </a:endParaRPr>
        </a:p>
      </dgm:t>
    </dgm:pt>
    <dgm:pt modelId="{3B0B89BE-88F4-4B82-9EF8-970A51332A29}">
      <dgm:prSet custT="1"/>
      <dgm:spPr>
        <a:solidFill>
          <a:srgbClr val="8BC540">
            <a:alpha val="50196"/>
          </a:srgbClr>
        </a:solidFill>
        <a:ln>
          <a:solidFill>
            <a:srgbClr val="8BC540"/>
          </a:solidFill>
        </a:ln>
      </dgm:spPr>
      <dgm:t>
        <a:bodyPr/>
        <a:lstStyle/>
        <a:p>
          <a:r>
            <a:rPr lang="pl-PL" sz="2400" dirty="0">
              <a:solidFill>
                <a:srgbClr val="231F20"/>
              </a:solidFill>
            </a:rPr>
            <a:t>Mais</a:t>
          </a:r>
        </a:p>
      </dgm:t>
    </dgm:pt>
    <dgm:pt modelId="{4C1C4B21-E4B0-4A9F-B68D-6EE3017220F6}" type="parTrans" cxnId="{C14C8B39-72DD-49C9-A760-D77B43570B4E}">
      <dgm:prSet/>
      <dgm:spPr/>
      <dgm:t>
        <a:bodyPr/>
        <a:lstStyle/>
        <a:p>
          <a:endParaRPr lang="pl-PL" sz="2400">
            <a:solidFill>
              <a:srgbClr val="231F20"/>
            </a:solidFill>
          </a:endParaRPr>
        </a:p>
      </dgm:t>
    </dgm:pt>
    <dgm:pt modelId="{100C0BA2-DC38-4884-8577-1825533E9DA0}" type="sibTrans" cxnId="{C14C8B39-72DD-49C9-A760-D77B43570B4E}">
      <dgm:prSet/>
      <dgm:spPr/>
      <dgm:t>
        <a:bodyPr/>
        <a:lstStyle/>
        <a:p>
          <a:endParaRPr lang="pl-PL" sz="2400">
            <a:solidFill>
              <a:srgbClr val="231F20"/>
            </a:solidFill>
          </a:endParaRPr>
        </a:p>
      </dgm:t>
    </dgm:pt>
    <dgm:pt modelId="{F408310D-5C18-4F37-9C4B-4849DBE16F4E}">
      <dgm:prSet custT="1"/>
      <dgm:spPr>
        <a:solidFill>
          <a:srgbClr val="8BC540">
            <a:alpha val="50196"/>
          </a:srgbClr>
        </a:solidFill>
        <a:ln>
          <a:solidFill>
            <a:srgbClr val="8BC540"/>
          </a:solidFill>
        </a:ln>
      </dgm:spPr>
      <dgm:t>
        <a:bodyPr/>
        <a:lstStyle/>
        <a:p>
          <a:r>
            <a:rPr lang="pl-PL" sz="2400" dirty="0">
              <a:solidFill>
                <a:srgbClr val="231F20"/>
              </a:solidFill>
            </a:rPr>
            <a:t>Wurzelgemüse</a:t>
          </a:r>
        </a:p>
      </dgm:t>
    </dgm:pt>
    <dgm:pt modelId="{31DFEEFC-6395-436C-AE06-DF8AD65A3E2A}" type="parTrans" cxnId="{3DB4F7BC-12D0-4A6A-BA5C-5D6F48BA2C42}">
      <dgm:prSet/>
      <dgm:spPr/>
      <dgm:t>
        <a:bodyPr/>
        <a:lstStyle/>
        <a:p>
          <a:endParaRPr lang="pl-PL" sz="2400">
            <a:solidFill>
              <a:srgbClr val="231F20"/>
            </a:solidFill>
          </a:endParaRPr>
        </a:p>
      </dgm:t>
    </dgm:pt>
    <dgm:pt modelId="{ECA91862-60DF-47B5-A96A-A639C160D607}" type="sibTrans" cxnId="{3DB4F7BC-12D0-4A6A-BA5C-5D6F48BA2C42}">
      <dgm:prSet/>
      <dgm:spPr/>
      <dgm:t>
        <a:bodyPr/>
        <a:lstStyle/>
        <a:p>
          <a:endParaRPr lang="pl-PL" sz="2400">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C3151839-8189-4C12-8478-CE5DB99AA129}" type="doc">
      <dgm:prSet loTypeId="urn:microsoft.com/office/officeart/2008/layout/PictureAccentList" loCatId="picture" qsTypeId="urn:microsoft.com/office/officeart/2005/8/quickstyle/simple5" qsCatId="simple" csTypeId="urn:microsoft.com/office/officeart/2005/8/colors/accent0_1" csCatId="mainScheme" phldr="1"/>
      <dgm:spPr/>
      <dgm:t>
        <a:bodyPr/>
        <a:lstStyle/>
        <a:p>
          <a:endParaRPr lang="pl-PL"/>
        </a:p>
      </dgm:t>
    </dgm:pt>
    <dgm:pt modelId="{00F5A15D-3337-4A99-95F8-DB47944B4D06}">
      <dgm:prSet custT="1"/>
      <dgm:spPr>
        <a:solidFill>
          <a:srgbClr val="8BC540">
            <a:alpha val="50196"/>
          </a:srgbClr>
        </a:solidFill>
        <a:ln>
          <a:solidFill>
            <a:srgbClr val="8BC540"/>
          </a:solidFill>
        </a:ln>
      </dgm:spPr>
      <dgm:t>
        <a:bodyPr/>
        <a:lstStyle/>
        <a:p>
          <a:r>
            <a:rPr lang="en-US" sz="2400" b="0" dirty="0">
              <a:solidFill>
                <a:srgbClr val="231F20"/>
              </a:solidFill>
            </a:rPr>
            <a:t>Pflanzen mit neutralem Einfluss </a:t>
          </a:r>
          <a:r>
            <a:rPr lang="pl-PL" sz="2400" b="0" dirty="0">
              <a:solidFill>
                <a:srgbClr val="231F20"/>
              </a:solidFill>
            </a:rPr>
            <a:t>auf die </a:t>
          </a:r>
          <a:r>
            <a:rPr lang="pl-PL" sz="2400" b="0" dirty="0" err="1">
              <a:solidFill>
                <a:srgbClr val="231F20"/>
              </a:solidFill>
            </a:rPr>
            <a:t>organische Substanz </a:t>
          </a:r>
          <a:r>
            <a:rPr lang="pl-PL" sz="2400" b="0" dirty="0">
              <a:solidFill>
                <a:srgbClr val="231F20"/>
              </a:solidFill>
            </a:rPr>
            <a:t>im </a:t>
          </a:r>
          <a:r>
            <a:rPr lang="pl-PL" sz="2400" b="0" dirty="0" err="1">
              <a:solidFill>
                <a:srgbClr val="231F20"/>
              </a:solidFill>
            </a:rPr>
            <a:t>Boden</a:t>
          </a:r>
          <a:endParaRPr lang="pl-PL" sz="2400" b="0" dirty="0">
            <a:solidFill>
              <a:srgbClr val="231F20"/>
            </a:solidFill>
          </a:endParaRPr>
        </a:p>
      </dgm:t>
    </dgm:pt>
    <dgm:pt modelId="{6FBFF7B6-7A3F-4408-AD9D-3834BACDE092}" type="parTrans" cxnId="{D9A2FA4A-DA96-49F8-BC15-034D05A1B8B2}">
      <dgm:prSet/>
      <dgm:spPr/>
      <dgm:t>
        <a:bodyPr/>
        <a:lstStyle/>
        <a:p>
          <a:endParaRPr lang="pl-PL" sz="2400">
            <a:solidFill>
              <a:srgbClr val="231F20"/>
            </a:solidFill>
          </a:endParaRPr>
        </a:p>
      </dgm:t>
    </dgm:pt>
    <dgm:pt modelId="{57890410-273E-41B8-8BD6-F10A3F3419D0}" type="sibTrans" cxnId="{D9A2FA4A-DA96-49F8-BC15-034D05A1B8B2}">
      <dgm:prSet/>
      <dgm:spPr/>
      <dgm:t>
        <a:bodyPr/>
        <a:lstStyle/>
        <a:p>
          <a:endParaRPr lang="pl-PL" sz="2400">
            <a:solidFill>
              <a:srgbClr val="231F20"/>
            </a:solidFill>
          </a:endParaRPr>
        </a:p>
      </dgm:t>
    </dgm:pt>
    <dgm:pt modelId="{D6256D92-6A6F-4EAF-A759-D3939B38BA35}">
      <dgm:prSet custT="1"/>
      <dgm:spPr>
        <a:solidFill>
          <a:srgbClr val="8BC540">
            <a:alpha val="50196"/>
          </a:srgbClr>
        </a:solidFill>
        <a:ln>
          <a:solidFill>
            <a:srgbClr val="8BC540"/>
          </a:solidFill>
        </a:ln>
      </dgm:spPr>
      <dgm:t>
        <a:bodyPr/>
        <a:lstStyle/>
        <a:p>
          <a:r>
            <a:rPr lang="pl-PL" sz="2400" dirty="0">
              <a:solidFill>
                <a:srgbClr val="231F20"/>
              </a:solidFill>
            </a:rPr>
            <a:t> Getreide</a:t>
          </a:r>
        </a:p>
      </dgm:t>
    </dgm:pt>
    <dgm:pt modelId="{0E0BDA69-1DDC-4412-BC81-A8654C70D540}" type="parTrans" cxnId="{D87F723C-CD7F-4334-B030-9B2D7198C624}">
      <dgm:prSet/>
      <dgm:spPr/>
      <dgm:t>
        <a:bodyPr/>
        <a:lstStyle/>
        <a:p>
          <a:endParaRPr lang="pl-PL" sz="2400">
            <a:solidFill>
              <a:srgbClr val="231F20"/>
            </a:solidFill>
          </a:endParaRPr>
        </a:p>
      </dgm:t>
    </dgm:pt>
    <dgm:pt modelId="{12083E0E-64F6-4F2D-94E1-E5CEE6D7A6B2}" type="sibTrans" cxnId="{D87F723C-CD7F-4334-B030-9B2D7198C624}">
      <dgm:prSet/>
      <dgm:spPr/>
      <dgm:t>
        <a:bodyPr/>
        <a:lstStyle/>
        <a:p>
          <a:endParaRPr lang="pl-PL" sz="2400">
            <a:solidFill>
              <a:srgbClr val="231F20"/>
            </a:solidFill>
          </a:endParaRPr>
        </a:p>
      </dgm:t>
    </dgm:pt>
    <dgm:pt modelId="{3B0B89BE-88F4-4B82-9EF8-970A51332A29}">
      <dgm:prSet custT="1"/>
      <dgm:spPr>
        <a:solidFill>
          <a:srgbClr val="8BC540">
            <a:alpha val="50196"/>
          </a:srgbClr>
        </a:solidFill>
        <a:ln>
          <a:solidFill>
            <a:srgbClr val="8BC540"/>
          </a:solidFill>
        </a:ln>
      </dgm:spPr>
      <dgm:t>
        <a:bodyPr/>
        <a:lstStyle/>
        <a:p>
          <a:r>
            <a:rPr lang="pl-PL" sz="2400" dirty="0">
              <a:solidFill>
                <a:srgbClr val="231F20"/>
              </a:solidFill>
            </a:rPr>
            <a:t>Gräser</a:t>
          </a:r>
        </a:p>
      </dgm:t>
    </dgm:pt>
    <dgm:pt modelId="{4C1C4B21-E4B0-4A9F-B68D-6EE3017220F6}" type="parTrans" cxnId="{C14C8B39-72DD-49C9-A760-D77B43570B4E}">
      <dgm:prSet/>
      <dgm:spPr/>
      <dgm:t>
        <a:bodyPr/>
        <a:lstStyle/>
        <a:p>
          <a:endParaRPr lang="pl-PL" sz="2400">
            <a:solidFill>
              <a:srgbClr val="231F20"/>
            </a:solidFill>
          </a:endParaRPr>
        </a:p>
      </dgm:t>
    </dgm:pt>
    <dgm:pt modelId="{100C0BA2-DC38-4884-8577-1825533E9DA0}" type="sibTrans" cxnId="{C14C8B39-72DD-49C9-A760-D77B43570B4E}">
      <dgm:prSet/>
      <dgm:spPr/>
      <dgm:t>
        <a:bodyPr/>
        <a:lstStyle/>
        <a:p>
          <a:endParaRPr lang="pl-PL" sz="2400">
            <a:solidFill>
              <a:srgbClr val="231F20"/>
            </a:solidFill>
          </a:endParaRPr>
        </a:p>
      </dgm:t>
    </dgm:pt>
    <dgm:pt modelId="{F408310D-5C18-4F37-9C4B-4849DBE16F4E}">
      <dgm:prSet custT="1"/>
      <dgm:spPr>
        <a:solidFill>
          <a:srgbClr val="8BC540">
            <a:alpha val="50196"/>
          </a:srgbClr>
        </a:solidFill>
        <a:ln>
          <a:solidFill>
            <a:srgbClr val="8BC540"/>
          </a:solidFill>
        </a:ln>
      </dgm:spPr>
      <dgm:t>
        <a:bodyPr/>
        <a:lstStyle/>
        <a:p>
          <a:r>
            <a:rPr lang="pl-PL" sz="2400" dirty="0">
              <a:solidFill>
                <a:srgbClr val="231F20"/>
              </a:solidFill>
            </a:rPr>
            <a:t>Ölsaaten</a:t>
          </a:r>
        </a:p>
      </dgm:t>
    </dgm:pt>
    <dgm:pt modelId="{31DFEEFC-6395-436C-AE06-DF8AD65A3E2A}" type="parTrans" cxnId="{3DB4F7BC-12D0-4A6A-BA5C-5D6F48BA2C42}">
      <dgm:prSet/>
      <dgm:spPr/>
      <dgm:t>
        <a:bodyPr/>
        <a:lstStyle/>
        <a:p>
          <a:endParaRPr lang="pl-PL" sz="2400">
            <a:solidFill>
              <a:srgbClr val="231F20"/>
            </a:solidFill>
          </a:endParaRPr>
        </a:p>
      </dgm:t>
    </dgm:pt>
    <dgm:pt modelId="{ECA91862-60DF-47B5-A96A-A639C160D607}" type="sibTrans" cxnId="{3DB4F7BC-12D0-4A6A-BA5C-5D6F48BA2C42}">
      <dgm:prSet/>
      <dgm:spPr/>
      <dgm:t>
        <a:bodyPr/>
        <a:lstStyle/>
        <a:p>
          <a:endParaRPr lang="pl-PL" sz="2400">
            <a:solidFill>
              <a:srgbClr val="231F20"/>
            </a:solidFill>
          </a:endParaRPr>
        </a:p>
      </dgm:t>
    </dgm:pt>
    <dgm:pt modelId="{906FC207-A549-4256-94F7-EB029E8A34E9}" type="pres">
      <dgm:prSet presAssocID="{C3151839-8189-4C12-8478-CE5DB99AA129}" presName="layout" presStyleCnt="0">
        <dgm:presLayoutVars>
          <dgm:chMax/>
          <dgm:chPref/>
          <dgm:dir/>
          <dgm:animOne val="branch"/>
          <dgm:animLvl val="lvl"/>
          <dgm:resizeHandles/>
        </dgm:presLayoutVars>
      </dgm:prSet>
      <dgm:spPr/>
    </dgm:pt>
    <dgm:pt modelId="{1FF24388-8343-452E-877D-AFDDD2AC3BF1}" type="pres">
      <dgm:prSet presAssocID="{00F5A15D-3337-4A99-95F8-DB47944B4D06}" presName="root" presStyleCnt="0">
        <dgm:presLayoutVars>
          <dgm:chMax/>
          <dgm:chPref val="4"/>
        </dgm:presLayoutVars>
      </dgm:prSet>
      <dgm:spPr/>
    </dgm:pt>
    <dgm:pt modelId="{AE99D4D6-D9C1-4E0D-90F9-287F9A155229}" type="pres">
      <dgm:prSet presAssocID="{00F5A15D-3337-4A99-95F8-DB47944B4D06}" presName="rootComposite" presStyleCnt="0">
        <dgm:presLayoutVars/>
      </dgm:prSet>
      <dgm:spPr/>
    </dgm:pt>
    <dgm:pt modelId="{A514B53D-3C0B-49F7-A76B-78D60A1334E4}" type="pres">
      <dgm:prSet presAssocID="{00F5A15D-3337-4A99-95F8-DB47944B4D06}" presName="rootText" presStyleLbl="node0" presStyleIdx="0" presStyleCnt="1">
        <dgm:presLayoutVars>
          <dgm:chMax/>
          <dgm:chPref val="4"/>
        </dgm:presLayoutVars>
      </dgm:prSet>
      <dgm:spPr/>
    </dgm:pt>
    <dgm:pt modelId="{BDBEE642-FB4D-42F9-B764-4EA7BAFCC15F}" type="pres">
      <dgm:prSet presAssocID="{00F5A15D-3337-4A99-95F8-DB47944B4D06}" presName="childShape" presStyleCnt="0">
        <dgm:presLayoutVars>
          <dgm:chMax val="0"/>
          <dgm:chPref val="0"/>
        </dgm:presLayoutVars>
      </dgm:prSet>
      <dgm:spPr/>
    </dgm:pt>
    <dgm:pt modelId="{5E324F81-259F-4E02-A720-04DB73F5C22E}" type="pres">
      <dgm:prSet presAssocID="{D6256D92-6A6F-4EAF-A759-D3939B38BA35}" presName="childComposite" presStyleCnt="0">
        <dgm:presLayoutVars>
          <dgm:chMax val="0"/>
          <dgm:chPref val="0"/>
        </dgm:presLayoutVars>
      </dgm:prSet>
      <dgm:spPr/>
    </dgm:pt>
    <dgm:pt modelId="{A5B35C18-4D33-4D98-B558-51D158E4CB0B}" type="pres">
      <dgm:prSet presAssocID="{D6256D92-6A6F-4EAF-A759-D3939B38BA35}" presName="Image" presStyleLbl="node1" presStyleIdx="0" presStyleCnt="3"/>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131ED6A-FD41-4A54-A6BF-4B5E4C4622B2}" type="pres">
      <dgm:prSet presAssocID="{D6256D92-6A6F-4EAF-A759-D3939B38BA35}" presName="childText" presStyleLbl="lnNode1" presStyleIdx="0" presStyleCnt="3">
        <dgm:presLayoutVars>
          <dgm:chMax val="0"/>
          <dgm:chPref val="0"/>
          <dgm:bulletEnabled val="1"/>
        </dgm:presLayoutVars>
      </dgm:prSet>
      <dgm:spPr/>
    </dgm:pt>
    <dgm:pt modelId="{45292F01-E955-4C57-9AA2-E1E56842B50A}" type="pres">
      <dgm:prSet presAssocID="{F408310D-5C18-4F37-9C4B-4849DBE16F4E}" presName="childComposite" presStyleCnt="0">
        <dgm:presLayoutVars>
          <dgm:chMax val="0"/>
          <dgm:chPref val="0"/>
        </dgm:presLayoutVars>
      </dgm:prSet>
      <dgm:spPr/>
    </dgm:pt>
    <dgm:pt modelId="{55D16408-600C-41DE-894B-43C9385A5484}" type="pres">
      <dgm:prSet presAssocID="{F408310D-5C18-4F37-9C4B-4849DBE16F4E}" presName="Image" presStyleLbl="node1" presStyleIdx="1"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7FB0DB6D-FB36-4EA3-ADB3-25FCCE97DEAF}" type="pres">
      <dgm:prSet presAssocID="{F408310D-5C18-4F37-9C4B-4849DBE16F4E}" presName="childText" presStyleLbl="lnNode1" presStyleIdx="1" presStyleCnt="3" custLinFactNeighborX="42" custLinFactNeighborY="396">
        <dgm:presLayoutVars>
          <dgm:chMax val="0"/>
          <dgm:chPref val="0"/>
          <dgm:bulletEnabled val="1"/>
        </dgm:presLayoutVars>
      </dgm:prSet>
      <dgm:spPr/>
    </dgm:pt>
    <dgm:pt modelId="{A546D23E-20E0-4D59-BB54-4C2F616C74F3}" type="pres">
      <dgm:prSet presAssocID="{3B0B89BE-88F4-4B82-9EF8-970A51332A29}" presName="childComposite" presStyleCnt="0">
        <dgm:presLayoutVars>
          <dgm:chMax val="0"/>
          <dgm:chPref val="0"/>
        </dgm:presLayoutVars>
      </dgm:prSet>
      <dgm:spPr/>
    </dgm:pt>
    <dgm:pt modelId="{81F814AE-F0DB-48ED-86E1-A7DBA9729281}" type="pres">
      <dgm:prSet presAssocID="{3B0B89BE-88F4-4B82-9EF8-970A51332A29}" presName="Image" presStyleLbl="node1" presStyleIdx="2" presStyleCnt="3"/>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79312D4-D50C-416D-871F-9C60A15E396E}" type="pres">
      <dgm:prSet presAssocID="{3B0B89BE-88F4-4B82-9EF8-970A51332A29}" presName="childText" presStyleLbl="lnNode1" presStyleIdx="2" presStyleCnt="3">
        <dgm:presLayoutVars>
          <dgm:chMax val="0"/>
          <dgm:chPref val="0"/>
          <dgm:bulletEnabled val="1"/>
        </dgm:presLayoutVars>
      </dgm:prSet>
      <dgm:spPr/>
    </dgm:pt>
  </dgm:ptLst>
  <dgm:cxnLst>
    <dgm:cxn modelId="{FB7D1715-B3A3-4029-97A0-D7A14C805064}" type="presOf" srcId="{C3151839-8189-4C12-8478-CE5DB99AA129}" destId="{906FC207-A549-4256-94F7-EB029E8A34E9}" srcOrd="0" destOrd="0" presId="urn:microsoft.com/office/officeart/2008/layout/PictureAccentList"/>
    <dgm:cxn modelId="{2FBE8328-5764-4D85-8EE6-781FA8E7BA72}" type="presOf" srcId="{00F5A15D-3337-4A99-95F8-DB47944B4D06}" destId="{A514B53D-3C0B-49F7-A76B-78D60A1334E4}" srcOrd="0" destOrd="0" presId="urn:microsoft.com/office/officeart/2008/layout/PictureAccentList"/>
    <dgm:cxn modelId="{C14C8B39-72DD-49C9-A760-D77B43570B4E}" srcId="{00F5A15D-3337-4A99-95F8-DB47944B4D06}" destId="{3B0B89BE-88F4-4B82-9EF8-970A51332A29}" srcOrd="2" destOrd="0" parTransId="{4C1C4B21-E4B0-4A9F-B68D-6EE3017220F6}" sibTransId="{100C0BA2-DC38-4884-8577-1825533E9DA0}"/>
    <dgm:cxn modelId="{D87F723C-CD7F-4334-B030-9B2D7198C624}" srcId="{00F5A15D-3337-4A99-95F8-DB47944B4D06}" destId="{D6256D92-6A6F-4EAF-A759-D3939B38BA35}" srcOrd="0" destOrd="0" parTransId="{0E0BDA69-1DDC-4412-BC81-A8654C70D540}" sibTransId="{12083E0E-64F6-4F2D-94E1-E5CEE6D7A6B2}"/>
    <dgm:cxn modelId="{2C57B15B-F19E-44E6-9BDF-4169568EDAB6}" type="presOf" srcId="{D6256D92-6A6F-4EAF-A759-D3939B38BA35}" destId="{C131ED6A-FD41-4A54-A6BF-4B5E4C4622B2}" srcOrd="0" destOrd="0" presId="urn:microsoft.com/office/officeart/2008/layout/PictureAccentList"/>
    <dgm:cxn modelId="{D9A2FA4A-DA96-49F8-BC15-034D05A1B8B2}" srcId="{C3151839-8189-4C12-8478-CE5DB99AA129}" destId="{00F5A15D-3337-4A99-95F8-DB47944B4D06}" srcOrd="0" destOrd="0" parTransId="{6FBFF7B6-7A3F-4408-AD9D-3834BACDE092}" sibTransId="{57890410-273E-41B8-8BD6-F10A3F3419D0}"/>
    <dgm:cxn modelId="{EFC96299-3652-4489-9A28-988FC6E26BA2}" type="presOf" srcId="{3B0B89BE-88F4-4B82-9EF8-970A51332A29}" destId="{A79312D4-D50C-416D-871F-9C60A15E396E}" srcOrd="0" destOrd="0" presId="urn:microsoft.com/office/officeart/2008/layout/PictureAccentList"/>
    <dgm:cxn modelId="{3DB4F7BC-12D0-4A6A-BA5C-5D6F48BA2C42}" srcId="{00F5A15D-3337-4A99-95F8-DB47944B4D06}" destId="{F408310D-5C18-4F37-9C4B-4849DBE16F4E}" srcOrd="1" destOrd="0" parTransId="{31DFEEFC-6395-436C-AE06-DF8AD65A3E2A}" sibTransId="{ECA91862-60DF-47B5-A96A-A639C160D607}"/>
    <dgm:cxn modelId="{40D1FAD3-6C3A-42BD-B786-B65E033E4DAC}" type="presOf" srcId="{F408310D-5C18-4F37-9C4B-4849DBE16F4E}" destId="{7FB0DB6D-FB36-4EA3-ADB3-25FCCE97DEAF}" srcOrd="0" destOrd="0" presId="urn:microsoft.com/office/officeart/2008/layout/PictureAccentList"/>
    <dgm:cxn modelId="{BC4FFAAE-6B35-4100-8B2E-580DDA101FCD}" type="presParOf" srcId="{906FC207-A549-4256-94F7-EB029E8A34E9}" destId="{1FF24388-8343-452E-877D-AFDDD2AC3BF1}" srcOrd="0" destOrd="0" presId="urn:microsoft.com/office/officeart/2008/layout/PictureAccentList"/>
    <dgm:cxn modelId="{E25123CD-D4AE-4631-A8BB-C8CDDE51230D}" type="presParOf" srcId="{1FF24388-8343-452E-877D-AFDDD2AC3BF1}" destId="{AE99D4D6-D9C1-4E0D-90F9-287F9A155229}" srcOrd="0" destOrd="0" presId="urn:microsoft.com/office/officeart/2008/layout/PictureAccentList"/>
    <dgm:cxn modelId="{D55C3CE3-833C-46A9-A5EE-BC59AC2CC363}" type="presParOf" srcId="{AE99D4D6-D9C1-4E0D-90F9-287F9A155229}" destId="{A514B53D-3C0B-49F7-A76B-78D60A1334E4}" srcOrd="0" destOrd="0" presId="urn:microsoft.com/office/officeart/2008/layout/PictureAccentList"/>
    <dgm:cxn modelId="{1B49AE20-C39C-4F8B-9EEB-126B37F6FE7F}" type="presParOf" srcId="{1FF24388-8343-452E-877D-AFDDD2AC3BF1}" destId="{BDBEE642-FB4D-42F9-B764-4EA7BAFCC15F}" srcOrd="1" destOrd="0" presId="urn:microsoft.com/office/officeart/2008/layout/PictureAccentList"/>
    <dgm:cxn modelId="{557EEB3D-9D4E-41D2-89DE-D15C05E24B26}" type="presParOf" srcId="{BDBEE642-FB4D-42F9-B764-4EA7BAFCC15F}" destId="{5E324F81-259F-4E02-A720-04DB73F5C22E}" srcOrd="0" destOrd="0" presId="urn:microsoft.com/office/officeart/2008/layout/PictureAccentList"/>
    <dgm:cxn modelId="{765A5534-FBBD-4642-BCC2-5DDC9E0AA584}" type="presParOf" srcId="{5E324F81-259F-4E02-A720-04DB73F5C22E}" destId="{A5B35C18-4D33-4D98-B558-51D158E4CB0B}" srcOrd="0" destOrd="0" presId="urn:microsoft.com/office/officeart/2008/layout/PictureAccentList"/>
    <dgm:cxn modelId="{52B2D8A0-2C83-422E-B7CC-9811643A0D64}" type="presParOf" srcId="{5E324F81-259F-4E02-A720-04DB73F5C22E}" destId="{C131ED6A-FD41-4A54-A6BF-4B5E4C4622B2}" srcOrd="1" destOrd="0" presId="urn:microsoft.com/office/officeart/2008/layout/PictureAccentList"/>
    <dgm:cxn modelId="{0CD33A3A-0CBC-45BE-BD6F-74F29EB0AAD5}" type="presParOf" srcId="{BDBEE642-FB4D-42F9-B764-4EA7BAFCC15F}" destId="{45292F01-E955-4C57-9AA2-E1E56842B50A}" srcOrd="1" destOrd="0" presId="urn:microsoft.com/office/officeart/2008/layout/PictureAccentList"/>
    <dgm:cxn modelId="{F2EDCC43-27CC-4718-8E97-C31D3B074278}" type="presParOf" srcId="{45292F01-E955-4C57-9AA2-E1E56842B50A}" destId="{55D16408-600C-41DE-894B-43C9385A5484}" srcOrd="0" destOrd="0" presId="urn:microsoft.com/office/officeart/2008/layout/PictureAccentList"/>
    <dgm:cxn modelId="{1529BD65-B923-405D-B3E1-79E161B6A388}" type="presParOf" srcId="{45292F01-E955-4C57-9AA2-E1E56842B50A}" destId="{7FB0DB6D-FB36-4EA3-ADB3-25FCCE97DEAF}" srcOrd="1" destOrd="0" presId="urn:microsoft.com/office/officeart/2008/layout/PictureAccentList"/>
    <dgm:cxn modelId="{00409704-CC37-4B88-935C-F13A922D1609}" type="presParOf" srcId="{BDBEE642-FB4D-42F9-B764-4EA7BAFCC15F}" destId="{A546D23E-20E0-4D59-BB54-4C2F616C74F3}" srcOrd="2" destOrd="0" presId="urn:microsoft.com/office/officeart/2008/layout/PictureAccentList"/>
    <dgm:cxn modelId="{9132CC52-01F1-4D62-941F-F0855BB857A1}" type="presParOf" srcId="{A546D23E-20E0-4D59-BB54-4C2F616C74F3}" destId="{81F814AE-F0DB-48ED-86E1-A7DBA9729281}" srcOrd="0" destOrd="0" presId="urn:microsoft.com/office/officeart/2008/layout/PictureAccentList"/>
    <dgm:cxn modelId="{D36470C2-F8F9-4800-A01A-4EEAB8F910A2}" type="presParOf" srcId="{A546D23E-20E0-4D59-BB54-4C2F616C74F3}" destId="{A79312D4-D50C-416D-871F-9C60A15E396E}"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A9C68A1-9DF5-489F-A10D-4BC87CC05FCC}" type="doc">
      <dgm:prSet loTypeId="urn:microsoft.com/office/officeart/2008/layout/AlternatingPictureBlocks" loCatId="list" qsTypeId="urn:microsoft.com/office/officeart/2005/8/quickstyle/simple1" qsCatId="simple" csTypeId="urn:microsoft.com/office/officeart/2005/8/colors/colorful2" csCatId="colorful" phldr="1"/>
      <dgm:spPr/>
      <dgm:t>
        <a:bodyPr/>
        <a:lstStyle/>
        <a:p>
          <a:endParaRPr lang="pl-PL"/>
        </a:p>
      </dgm:t>
    </dgm:pt>
    <dgm:pt modelId="{EF8720EB-C1AB-484B-BA55-EBAB54D29801}">
      <dgm:prSet custT="1"/>
      <dgm:spPr>
        <a:solidFill>
          <a:srgbClr val="8BC540">
            <a:alpha val="50196"/>
          </a:srgbClr>
        </a:solidFill>
        <a:ln>
          <a:solidFill>
            <a:srgbClr val="8BC540"/>
          </a:solidFill>
        </a:ln>
      </dgm:spPr>
      <dgm:t>
        <a:bodyPr/>
        <a:lstStyle/>
        <a:p>
          <a:r>
            <a:rPr lang="pl-PL" sz="2400" b="0" i="0" dirty="0">
              <a:solidFill>
                <a:srgbClr val="231F20"/>
              </a:solidFill>
            </a:rPr>
            <a:t>In </a:t>
          </a:r>
          <a:r>
            <a:rPr lang="pl-PL" sz="2400" b="0" i="0" dirty="0" err="1">
              <a:solidFill>
                <a:srgbClr val="231F20"/>
              </a:solidFill>
            </a:rPr>
            <a:t>sauren Böden sind essenzielle Nährstoffe wie </a:t>
          </a:r>
          <a:r>
            <a:rPr lang="pl-PL" sz="2400" b="0" i="0" dirty="0">
              <a:solidFill>
                <a:srgbClr val="231F20"/>
              </a:solidFill>
            </a:rPr>
            <a:t>P, Ca und Mg weniger </a:t>
          </a:r>
          <a:r>
            <a:rPr lang="pl-PL" sz="2400" b="0" i="0" dirty="0" err="1">
              <a:solidFill>
                <a:srgbClr val="231F20"/>
              </a:solidFill>
            </a:rPr>
            <a:t>verfügbar, während Mikronährstoffe wie </a:t>
          </a:r>
          <a:r>
            <a:rPr lang="pl-PL" sz="2400" b="0" i="0" dirty="0">
              <a:solidFill>
                <a:srgbClr val="231F20"/>
              </a:solidFill>
            </a:rPr>
            <a:t>Fe, Mn und Al </a:t>
          </a:r>
          <a:r>
            <a:rPr lang="pl-PL" sz="2400" b="0" i="0" dirty="0" err="1">
              <a:solidFill>
                <a:srgbClr val="231F20"/>
              </a:solidFill>
            </a:rPr>
            <a:t>besser verfügbar werden können.</a:t>
          </a:r>
          <a:endParaRPr lang="pl-PL" sz="2400" b="0" i="0" dirty="0">
            <a:solidFill>
              <a:srgbClr val="231F20"/>
            </a:solidFill>
          </a:endParaRPr>
        </a:p>
      </dgm:t>
    </dgm:pt>
    <dgm:pt modelId="{7725C514-641F-40A6-B7B1-59C5446AB688}" type="parTrans" cxnId="{4DFFF38C-B34D-4112-B8D8-75EC282F64B2}">
      <dgm:prSet/>
      <dgm:spPr/>
      <dgm:t>
        <a:bodyPr/>
        <a:lstStyle/>
        <a:p>
          <a:endParaRPr lang="pl-PL" sz="2400">
            <a:solidFill>
              <a:srgbClr val="231F20"/>
            </a:solidFill>
          </a:endParaRPr>
        </a:p>
      </dgm:t>
    </dgm:pt>
    <dgm:pt modelId="{67275D6E-5F95-420F-9DFD-D63641A460AF}" type="sibTrans" cxnId="{4DFFF38C-B34D-4112-B8D8-75EC282F64B2}">
      <dgm:prSet/>
      <dgm:spPr/>
      <dgm:t>
        <a:bodyPr/>
        <a:lstStyle/>
        <a:p>
          <a:endParaRPr lang="pl-PL" sz="2400">
            <a:solidFill>
              <a:srgbClr val="231F20"/>
            </a:solidFill>
          </a:endParaRPr>
        </a:p>
      </dgm:t>
    </dgm:pt>
    <dgm:pt modelId="{8747A1C0-768A-40E3-A6CD-17FEC9858E5A}">
      <dgm:prSet custT="1"/>
      <dgm:spPr>
        <a:solidFill>
          <a:srgbClr val="8BC540">
            <a:alpha val="50196"/>
          </a:srgbClr>
        </a:solidFill>
        <a:ln>
          <a:solidFill>
            <a:srgbClr val="8BC540"/>
          </a:solidFill>
        </a:ln>
      </dgm:spPr>
      <dgm:t>
        <a:bodyPr/>
        <a:lstStyle/>
        <a:p>
          <a:r>
            <a:rPr lang="en-US" sz="2400" dirty="0">
              <a:solidFill>
                <a:srgbClr val="231F20"/>
              </a:solidFill>
            </a:rPr>
            <a:t>In alkalischen Böden ist die Verfügbarkeit von </a:t>
          </a:r>
          <a:r>
            <a:rPr lang="pl-PL" sz="2400" dirty="0">
              <a:solidFill>
                <a:srgbClr val="231F20"/>
              </a:solidFill>
            </a:rPr>
            <a:t>P, Fe, Mn</a:t>
          </a:r>
          <a:r>
            <a:rPr lang="en-US" sz="2400" dirty="0">
              <a:solidFill>
                <a:srgbClr val="231F20"/>
              </a:solidFill>
            </a:rPr>
            <a:t>, </a:t>
          </a:r>
          <a:r>
            <a:rPr lang="pl-PL" sz="2400" dirty="0">
              <a:solidFill>
                <a:srgbClr val="231F20"/>
              </a:solidFill>
            </a:rPr>
            <a:t>Zn </a:t>
          </a:r>
          <a:r>
            <a:rPr lang="en-US" sz="2400" dirty="0">
              <a:solidFill>
                <a:srgbClr val="231F20"/>
              </a:solidFill>
            </a:rPr>
            <a:t>und </a:t>
          </a:r>
          <a:r>
            <a:rPr lang="pl-PL" sz="2400" dirty="0">
              <a:solidFill>
                <a:srgbClr val="231F20"/>
              </a:solidFill>
            </a:rPr>
            <a:t>Cu </a:t>
          </a:r>
          <a:r>
            <a:rPr lang="en-US" sz="2400" dirty="0">
              <a:solidFill>
                <a:srgbClr val="231F20"/>
              </a:solidFill>
            </a:rPr>
            <a:t>oft reduziert.</a:t>
          </a:r>
          <a:endParaRPr lang="pl-PL" sz="2400" dirty="0">
            <a:solidFill>
              <a:srgbClr val="231F20"/>
            </a:solidFill>
          </a:endParaRPr>
        </a:p>
      </dgm:t>
    </dgm:pt>
    <dgm:pt modelId="{251FE393-148F-4536-97D2-47C04C88FE26}" type="parTrans" cxnId="{AF05D67F-2CDC-4181-9575-975AC33BD2F9}">
      <dgm:prSet/>
      <dgm:spPr/>
      <dgm:t>
        <a:bodyPr/>
        <a:lstStyle/>
        <a:p>
          <a:endParaRPr lang="pl-PL" sz="2400">
            <a:solidFill>
              <a:srgbClr val="231F20"/>
            </a:solidFill>
          </a:endParaRPr>
        </a:p>
      </dgm:t>
    </dgm:pt>
    <dgm:pt modelId="{2AB64A66-E76D-4233-AD81-60225A06A650}" type="sibTrans" cxnId="{AF05D67F-2CDC-4181-9575-975AC33BD2F9}">
      <dgm:prSet/>
      <dgm:spPr/>
      <dgm:t>
        <a:bodyPr/>
        <a:lstStyle/>
        <a:p>
          <a:endParaRPr lang="pl-PL" sz="2400">
            <a:solidFill>
              <a:srgbClr val="231F20"/>
            </a:solidFill>
          </a:endParaRPr>
        </a:p>
      </dgm:t>
    </dgm:pt>
    <dgm:pt modelId="{CA4FA2A7-027F-4127-BF2A-F1B95EE183E8}" type="pres">
      <dgm:prSet presAssocID="{7A9C68A1-9DF5-489F-A10D-4BC87CC05FCC}" presName="linearFlow" presStyleCnt="0">
        <dgm:presLayoutVars>
          <dgm:dir/>
          <dgm:resizeHandles val="exact"/>
        </dgm:presLayoutVars>
      </dgm:prSet>
      <dgm:spPr/>
    </dgm:pt>
    <dgm:pt modelId="{53C54854-1CD6-464C-A9BC-F27E52791E87}" type="pres">
      <dgm:prSet presAssocID="{EF8720EB-C1AB-484B-BA55-EBAB54D29801}" presName="comp" presStyleCnt="0"/>
      <dgm:spPr/>
    </dgm:pt>
    <dgm:pt modelId="{74D345A7-3DA8-4897-91E9-782F9E052BBD}" type="pres">
      <dgm:prSet presAssocID="{EF8720EB-C1AB-484B-BA55-EBAB54D29801}" presName="rect2" presStyleLbl="node1" presStyleIdx="0" presStyleCnt="2">
        <dgm:presLayoutVars>
          <dgm:bulletEnabled val="1"/>
        </dgm:presLayoutVars>
      </dgm:prSet>
      <dgm:spPr/>
    </dgm:pt>
    <dgm:pt modelId="{CCE3EBC2-C8E7-4C2E-91C0-9DA33A006D96}" type="pres">
      <dgm:prSet presAssocID="{EF8720EB-C1AB-484B-BA55-EBAB54D29801}" presName="rect1" presStyleLbl="lnNod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F8B9BB6-BBD8-4CE8-A087-6584C40298F7}" type="pres">
      <dgm:prSet presAssocID="{67275D6E-5F95-420F-9DFD-D63641A460AF}" presName="sibTrans" presStyleCnt="0"/>
      <dgm:spPr/>
    </dgm:pt>
    <dgm:pt modelId="{D94C531C-28A7-42AB-8AE0-B956E423254C}" type="pres">
      <dgm:prSet presAssocID="{8747A1C0-768A-40E3-A6CD-17FEC9858E5A}" presName="comp" presStyleCnt="0"/>
      <dgm:spPr/>
    </dgm:pt>
    <dgm:pt modelId="{AC97A41C-91B4-40D0-9572-ABB17DF9A792}" type="pres">
      <dgm:prSet presAssocID="{8747A1C0-768A-40E3-A6CD-17FEC9858E5A}" presName="rect2" presStyleLbl="node1" presStyleIdx="1" presStyleCnt="2">
        <dgm:presLayoutVars>
          <dgm:bulletEnabled val="1"/>
        </dgm:presLayoutVars>
      </dgm:prSet>
      <dgm:spPr/>
    </dgm:pt>
    <dgm:pt modelId="{647C7C7D-9520-4D9F-96A9-866EAFE60D9C}" type="pres">
      <dgm:prSet presAssocID="{8747A1C0-768A-40E3-A6CD-17FEC9858E5A}" presName="rect1" presStyleLbl="lnNode1" presStyleIdx="1"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Lst>
  <dgm:cxnLst>
    <dgm:cxn modelId="{585EF715-7001-4CEF-877A-AECDD117F80A}" type="presOf" srcId="{7A9C68A1-9DF5-489F-A10D-4BC87CC05FCC}" destId="{CA4FA2A7-027F-4127-BF2A-F1B95EE183E8}" srcOrd="0" destOrd="0" presId="urn:microsoft.com/office/officeart/2008/layout/AlternatingPictureBlocks"/>
    <dgm:cxn modelId="{CF014419-4C3D-4FEA-AF44-650F545A79F3}" type="presOf" srcId="{8747A1C0-768A-40E3-A6CD-17FEC9858E5A}" destId="{AC97A41C-91B4-40D0-9572-ABB17DF9A792}" srcOrd="0" destOrd="0" presId="urn:microsoft.com/office/officeart/2008/layout/AlternatingPictureBlocks"/>
    <dgm:cxn modelId="{AF05D67F-2CDC-4181-9575-975AC33BD2F9}" srcId="{7A9C68A1-9DF5-489F-A10D-4BC87CC05FCC}" destId="{8747A1C0-768A-40E3-A6CD-17FEC9858E5A}" srcOrd="1" destOrd="0" parTransId="{251FE393-148F-4536-97D2-47C04C88FE26}" sibTransId="{2AB64A66-E76D-4233-AD81-60225A06A650}"/>
    <dgm:cxn modelId="{4DFFF38C-B34D-4112-B8D8-75EC282F64B2}" srcId="{7A9C68A1-9DF5-489F-A10D-4BC87CC05FCC}" destId="{EF8720EB-C1AB-484B-BA55-EBAB54D29801}" srcOrd="0" destOrd="0" parTransId="{7725C514-641F-40A6-B7B1-59C5446AB688}" sibTransId="{67275D6E-5F95-420F-9DFD-D63641A460AF}"/>
    <dgm:cxn modelId="{D96D48B2-97AD-4BB3-82CC-98F56109EF3E}" type="presOf" srcId="{EF8720EB-C1AB-484B-BA55-EBAB54D29801}" destId="{74D345A7-3DA8-4897-91E9-782F9E052BBD}" srcOrd="0" destOrd="0" presId="urn:microsoft.com/office/officeart/2008/layout/AlternatingPictureBlocks"/>
    <dgm:cxn modelId="{BEC3A1F8-67CD-47E4-B2F8-75EE2F8A26E2}" type="presParOf" srcId="{CA4FA2A7-027F-4127-BF2A-F1B95EE183E8}" destId="{53C54854-1CD6-464C-A9BC-F27E52791E87}" srcOrd="0" destOrd="0" presId="urn:microsoft.com/office/officeart/2008/layout/AlternatingPictureBlocks"/>
    <dgm:cxn modelId="{B862ABB3-D167-4EF6-8230-E51ABF595512}" type="presParOf" srcId="{53C54854-1CD6-464C-A9BC-F27E52791E87}" destId="{74D345A7-3DA8-4897-91E9-782F9E052BBD}" srcOrd="0" destOrd="0" presId="urn:microsoft.com/office/officeart/2008/layout/AlternatingPictureBlocks"/>
    <dgm:cxn modelId="{538FDDD2-0A99-4DE5-9406-70B05855577F}" type="presParOf" srcId="{53C54854-1CD6-464C-A9BC-F27E52791E87}" destId="{CCE3EBC2-C8E7-4C2E-91C0-9DA33A006D96}" srcOrd="1" destOrd="0" presId="urn:microsoft.com/office/officeart/2008/layout/AlternatingPictureBlocks"/>
    <dgm:cxn modelId="{244E389A-579C-4F52-85D2-EC09E75ADFD8}" type="presParOf" srcId="{CA4FA2A7-027F-4127-BF2A-F1B95EE183E8}" destId="{AF8B9BB6-BBD8-4CE8-A087-6584C40298F7}" srcOrd="1" destOrd="0" presId="urn:microsoft.com/office/officeart/2008/layout/AlternatingPictureBlocks"/>
    <dgm:cxn modelId="{E1843611-AED6-4AB6-933A-804EF7321223}" type="presParOf" srcId="{CA4FA2A7-027F-4127-BF2A-F1B95EE183E8}" destId="{D94C531C-28A7-42AB-8AE0-B956E423254C}" srcOrd="2" destOrd="0" presId="urn:microsoft.com/office/officeart/2008/layout/AlternatingPictureBlocks"/>
    <dgm:cxn modelId="{B310C437-0376-4155-B660-6089DD73BBDB}" type="presParOf" srcId="{D94C531C-28A7-42AB-8AE0-B956E423254C}" destId="{AC97A41C-91B4-40D0-9572-ABB17DF9A792}" srcOrd="0" destOrd="0" presId="urn:microsoft.com/office/officeart/2008/layout/AlternatingPictureBlocks"/>
    <dgm:cxn modelId="{BE60297F-11E9-45A6-92B2-53EB32331164}" type="presParOf" srcId="{D94C531C-28A7-42AB-8AE0-B956E423254C}" destId="{647C7C7D-9520-4D9F-96A9-866EAFE60D9C}"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F4EE4B72-8BAB-4542-A35A-F6C84BCB6D51}"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pl-PL"/>
        </a:p>
      </dgm:t>
    </dgm:pt>
    <dgm:pt modelId="{38A8B0F8-8423-4CF0-B28C-907EE43BB796}">
      <dgm:prSet phldrT="[Tekst]"/>
      <dgm:spPr/>
      <dgm:t>
        <a:bodyPr/>
        <a:lstStyle/>
        <a:p>
          <a:r>
            <a:rPr lang="pl-PL" dirty="0" err="1"/>
            <a:t>Roggen</a:t>
          </a:r>
          <a:r>
            <a:rPr lang="pl-PL" dirty="0"/>
            <a:t>: 4,0-6,5</a:t>
          </a:r>
        </a:p>
      </dgm:t>
    </dgm:pt>
    <dgm:pt modelId="{23E64605-AC0A-4B21-87D4-E20E0588BCEB}" type="parTrans" cxnId="{22890155-7697-4A77-9174-BA25B58528D7}">
      <dgm:prSet/>
      <dgm:spPr/>
      <dgm:t>
        <a:bodyPr/>
        <a:lstStyle/>
        <a:p>
          <a:endParaRPr lang="pl-PL"/>
        </a:p>
      </dgm:t>
    </dgm:pt>
    <dgm:pt modelId="{70FEB331-8D7F-4C1A-A578-7BCF8D910273}" type="sibTrans" cxnId="{22890155-7697-4A77-9174-BA25B58528D7}">
      <dgm:prSet/>
      <dgm:spPr/>
      <dgm:t>
        <a:bodyPr/>
        <a:lstStyle/>
        <a:p>
          <a:endParaRPr lang="pl-PL"/>
        </a:p>
      </dgm:t>
    </dgm:pt>
    <dgm:pt modelId="{6D0E4893-9987-43FD-A802-DE02EE1C9F43}">
      <dgm:prSet phldrT="[Tekst]"/>
      <dgm:spPr/>
      <dgm:t>
        <a:bodyPr/>
        <a:lstStyle/>
        <a:p>
          <a:r>
            <a:rPr lang="pl-PL" dirty="0" err="1"/>
            <a:t>Kartoffel</a:t>
          </a:r>
          <a:r>
            <a:rPr lang="pl-PL" dirty="0"/>
            <a:t>: 4,0-6,5</a:t>
          </a:r>
        </a:p>
      </dgm:t>
    </dgm:pt>
    <dgm:pt modelId="{04D0C1DA-9D3C-4DD3-A6A2-1957FA0AA759}" type="parTrans" cxnId="{5D881B16-C285-4351-A546-F57786630403}">
      <dgm:prSet/>
      <dgm:spPr/>
      <dgm:t>
        <a:bodyPr/>
        <a:lstStyle/>
        <a:p>
          <a:endParaRPr lang="pl-PL"/>
        </a:p>
      </dgm:t>
    </dgm:pt>
    <dgm:pt modelId="{021A37FC-272A-46D9-896F-015300E6B2AF}" type="sibTrans" cxnId="{5D881B16-C285-4351-A546-F57786630403}">
      <dgm:prSet/>
      <dgm:spPr/>
      <dgm:t>
        <a:bodyPr/>
        <a:lstStyle/>
        <a:p>
          <a:endParaRPr lang="pl-PL"/>
        </a:p>
      </dgm:t>
    </dgm:pt>
    <dgm:pt modelId="{C82F522C-5A25-4705-911D-EE9DF935F442}">
      <dgm:prSet phldrT="[Tekst]"/>
      <dgm:spPr/>
      <dgm:t>
        <a:bodyPr/>
        <a:lstStyle/>
        <a:p>
          <a:r>
            <a:rPr lang="pl-PL" dirty="0" err="1"/>
            <a:t>Triticale</a:t>
          </a:r>
          <a:r>
            <a:rPr lang="pl-PL" dirty="0"/>
            <a:t>: 5,0-7,0</a:t>
          </a:r>
        </a:p>
      </dgm:t>
    </dgm:pt>
    <dgm:pt modelId="{27F31046-1A93-478C-A63E-972F80957A56}" type="parTrans" cxnId="{580F6127-606B-4020-ACA3-F179E684F3CD}">
      <dgm:prSet/>
      <dgm:spPr/>
      <dgm:t>
        <a:bodyPr/>
        <a:lstStyle/>
        <a:p>
          <a:endParaRPr lang="pl-PL"/>
        </a:p>
      </dgm:t>
    </dgm:pt>
    <dgm:pt modelId="{11AD0842-1EEE-4347-8028-85E024A53225}" type="sibTrans" cxnId="{580F6127-606B-4020-ACA3-F179E684F3CD}">
      <dgm:prSet/>
      <dgm:spPr/>
      <dgm:t>
        <a:bodyPr/>
        <a:lstStyle/>
        <a:p>
          <a:endParaRPr lang="pl-PL"/>
        </a:p>
      </dgm:t>
    </dgm:pt>
    <dgm:pt modelId="{EF445CB3-3E57-44BC-8D95-2E79CB026F88}">
      <dgm:prSet phldrT="[Tekst]"/>
      <dgm:spPr/>
      <dgm:t>
        <a:bodyPr/>
        <a:lstStyle/>
        <a:p>
          <a:r>
            <a:rPr lang="pl-PL" dirty="0" err="1"/>
            <a:t>Mais</a:t>
          </a:r>
          <a:r>
            <a:rPr lang="pl-PL" dirty="0"/>
            <a:t>: 5,5-7,0</a:t>
          </a:r>
        </a:p>
      </dgm:t>
    </dgm:pt>
    <dgm:pt modelId="{8EE3CF93-ACDB-40B4-AA4D-6A1D487441A7}" type="parTrans" cxnId="{0F9DE006-1C80-4CDB-8B30-13A336322CF5}">
      <dgm:prSet/>
      <dgm:spPr/>
      <dgm:t>
        <a:bodyPr/>
        <a:lstStyle/>
        <a:p>
          <a:endParaRPr lang="pl-PL"/>
        </a:p>
      </dgm:t>
    </dgm:pt>
    <dgm:pt modelId="{D20F0A73-8ECA-4301-805A-41C11F3A2039}" type="sibTrans" cxnId="{0F9DE006-1C80-4CDB-8B30-13A336322CF5}">
      <dgm:prSet/>
      <dgm:spPr/>
      <dgm:t>
        <a:bodyPr/>
        <a:lstStyle/>
        <a:p>
          <a:endParaRPr lang="pl-PL"/>
        </a:p>
      </dgm:t>
    </dgm:pt>
    <dgm:pt modelId="{13796ED4-B444-4141-9F45-B8C5FB668D1E}">
      <dgm:prSet phldrT="[Tekst]"/>
      <dgm:spPr/>
      <dgm:t>
        <a:bodyPr/>
        <a:lstStyle/>
        <a:p>
          <a:r>
            <a:rPr lang="pl-PL" dirty="0" err="1"/>
            <a:t>Zuckerrüben</a:t>
          </a:r>
          <a:r>
            <a:rPr lang="pl-PL" dirty="0"/>
            <a:t>: 6,0-7,5</a:t>
          </a:r>
        </a:p>
      </dgm:t>
    </dgm:pt>
    <dgm:pt modelId="{DC3BCF34-3A0F-4D06-BF8C-B7E50FEC2EA4}" type="parTrans" cxnId="{B881A474-448F-418F-A58F-014EA46BB8E3}">
      <dgm:prSet/>
      <dgm:spPr/>
      <dgm:t>
        <a:bodyPr/>
        <a:lstStyle/>
        <a:p>
          <a:endParaRPr lang="pl-PL"/>
        </a:p>
      </dgm:t>
    </dgm:pt>
    <dgm:pt modelId="{9A119C4B-09A9-4997-B2D1-0FCF14466794}" type="sibTrans" cxnId="{B881A474-448F-418F-A58F-014EA46BB8E3}">
      <dgm:prSet/>
      <dgm:spPr/>
      <dgm:t>
        <a:bodyPr/>
        <a:lstStyle/>
        <a:p>
          <a:endParaRPr lang="pl-PL"/>
        </a:p>
      </dgm:t>
    </dgm:pt>
    <dgm:pt modelId="{1DDCFF13-746C-4A6A-BCEA-7B254540635C}">
      <dgm:prSet phldrT="[Tekst]"/>
      <dgm:spPr/>
      <dgm:t>
        <a:bodyPr/>
        <a:lstStyle/>
        <a:p>
          <a:r>
            <a:rPr lang="pl-PL" dirty="0" err="1"/>
            <a:t>Raps</a:t>
          </a:r>
          <a:r>
            <a:rPr lang="pl-PL" dirty="0"/>
            <a:t>: 6,0-7,0</a:t>
          </a:r>
        </a:p>
      </dgm:t>
    </dgm:pt>
    <dgm:pt modelId="{55EE8FD2-6472-4F51-A158-BE3F3DB8522A}" type="parTrans" cxnId="{E42795B2-DAA4-402B-AE00-3B125EF19504}">
      <dgm:prSet/>
      <dgm:spPr/>
      <dgm:t>
        <a:bodyPr/>
        <a:lstStyle/>
        <a:p>
          <a:endParaRPr lang="pl-PL"/>
        </a:p>
      </dgm:t>
    </dgm:pt>
    <dgm:pt modelId="{F5DC94F2-2061-4A5F-BB45-C5305877F9AE}" type="sibTrans" cxnId="{E42795B2-DAA4-402B-AE00-3B125EF19504}">
      <dgm:prSet/>
      <dgm:spPr/>
      <dgm:t>
        <a:bodyPr/>
        <a:lstStyle/>
        <a:p>
          <a:endParaRPr lang="pl-PL"/>
        </a:p>
      </dgm:t>
    </dgm:pt>
    <dgm:pt modelId="{C89AF1B7-A431-499F-947B-C575EE25927F}">
      <dgm:prSet phldrT="[Tekst]"/>
      <dgm:spPr/>
      <dgm:t>
        <a:bodyPr/>
        <a:lstStyle/>
        <a:p>
          <a:r>
            <a:rPr lang="pl-PL" dirty="0" err="1"/>
            <a:t>Weizen</a:t>
          </a:r>
          <a:r>
            <a:rPr lang="pl-PL" dirty="0"/>
            <a:t>: 6,0-7,5</a:t>
          </a:r>
        </a:p>
      </dgm:t>
    </dgm:pt>
    <dgm:pt modelId="{18F2DE49-B2C4-43B0-904A-C45A74C108E6}" type="parTrans" cxnId="{8C4DB0EB-21FA-4257-B241-0F27C5088649}">
      <dgm:prSet/>
      <dgm:spPr/>
      <dgm:t>
        <a:bodyPr/>
        <a:lstStyle/>
        <a:p>
          <a:endParaRPr lang="pl-PL"/>
        </a:p>
      </dgm:t>
    </dgm:pt>
    <dgm:pt modelId="{B574E381-CC30-4E46-A4C3-B3131AD985A0}" type="sibTrans" cxnId="{8C4DB0EB-21FA-4257-B241-0F27C5088649}">
      <dgm:prSet/>
      <dgm:spPr/>
      <dgm:t>
        <a:bodyPr/>
        <a:lstStyle/>
        <a:p>
          <a:endParaRPr lang="pl-PL"/>
        </a:p>
      </dgm:t>
    </dgm:pt>
    <dgm:pt modelId="{4D6AECE1-08E0-4817-A4C1-8DC7061ED5D3}">
      <dgm:prSet phldrT="[Tekst]"/>
      <dgm:spPr/>
      <dgm:t>
        <a:bodyPr/>
        <a:lstStyle/>
        <a:p>
          <a:r>
            <a:rPr lang="pl-PL" dirty="0" err="1"/>
            <a:t>Gerste</a:t>
          </a:r>
          <a:r>
            <a:rPr lang="pl-PL" dirty="0"/>
            <a:t>: 6,0-7,5</a:t>
          </a:r>
        </a:p>
      </dgm:t>
    </dgm:pt>
    <dgm:pt modelId="{3B83D867-5BCA-4E92-ACE9-481307DAD80D}" type="parTrans" cxnId="{984F03DD-8803-414E-B3A7-4A7AF09CDC73}">
      <dgm:prSet/>
      <dgm:spPr/>
      <dgm:t>
        <a:bodyPr/>
        <a:lstStyle/>
        <a:p>
          <a:endParaRPr lang="pl-PL"/>
        </a:p>
      </dgm:t>
    </dgm:pt>
    <dgm:pt modelId="{EF599AC7-5406-4AC6-A349-83F65CB9000B}" type="sibTrans" cxnId="{984F03DD-8803-414E-B3A7-4A7AF09CDC73}">
      <dgm:prSet/>
      <dgm:spPr/>
      <dgm:t>
        <a:bodyPr/>
        <a:lstStyle/>
        <a:p>
          <a:endParaRPr lang="pl-PL"/>
        </a:p>
      </dgm:t>
    </dgm:pt>
    <dgm:pt modelId="{D1E76B87-6D06-4E31-B443-7F99EEFFD20E}">
      <dgm:prSet phldrT="[Tekst]"/>
      <dgm:spPr/>
      <dgm:t>
        <a:bodyPr/>
        <a:lstStyle/>
        <a:p>
          <a:r>
            <a:rPr lang="pl-PL" dirty="0" err="1"/>
            <a:t>Blaubeeren</a:t>
          </a:r>
          <a:r>
            <a:rPr lang="pl-PL" dirty="0"/>
            <a:t>; 4,0-5,5</a:t>
          </a:r>
        </a:p>
      </dgm:t>
    </dgm:pt>
    <dgm:pt modelId="{8402DB52-0C5B-4D1D-B636-A68BAAA33303}" type="parTrans" cxnId="{20434AAB-23EF-4663-B55C-F0B166CA7C08}">
      <dgm:prSet/>
      <dgm:spPr/>
      <dgm:t>
        <a:bodyPr/>
        <a:lstStyle/>
        <a:p>
          <a:endParaRPr lang="pl-PL"/>
        </a:p>
      </dgm:t>
    </dgm:pt>
    <dgm:pt modelId="{4F52A7A9-F984-4716-9711-98D48873E9BC}" type="sibTrans" cxnId="{20434AAB-23EF-4663-B55C-F0B166CA7C08}">
      <dgm:prSet/>
      <dgm:spPr/>
      <dgm:t>
        <a:bodyPr/>
        <a:lstStyle/>
        <a:p>
          <a:endParaRPr lang="pl-PL"/>
        </a:p>
      </dgm:t>
    </dgm:pt>
    <dgm:pt modelId="{CBCB38C2-9E81-43A8-A22D-FED59F191C18}" type="pres">
      <dgm:prSet presAssocID="{F4EE4B72-8BAB-4542-A35A-F6C84BCB6D51}" presName="Name0" presStyleCnt="0">
        <dgm:presLayoutVars>
          <dgm:dir/>
          <dgm:resizeHandles val="exact"/>
        </dgm:presLayoutVars>
      </dgm:prSet>
      <dgm:spPr/>
    </dgm:pt>
    <dgm:pt modelId="{449D7028-BDDA-4366-99CE-F503BFD2A34D}" type="pres">
      <dgm:prSet presAssocID="{38A8B0F8-8423-4CF0-B28C-907EE43BB796}" presName="composite" presStyleCnt="0"/>
      <dgm:spPr/>
    </dgm:pt>
    <dgm:pt modelId="{689CE027-331B-482B-A31D-88B307EA28F5}" type="pres">
      <dgm:prSet presAssocID="{38A8B0F8-8423-4CF0-B28C-907EE43BB796}" presName="rect1" presStyleLbl="bgShp" presStyleIdx="0" presStyleCnt="9"/>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B894455-04BD-44FF-BDD6-30312EDC4E77}" type="pres">
      <dgm:prSet presAssocID="{38A8B0F8-8423-4CF0-B28C-907EE43BB796}" presName="rect2" presStyleLbl="trBgShp" presStyleIdx="0" presStyleCnt="9">
        <dgm:presLayoutVars>
          <dgm:bulletEnabled val="1"/>
        </dgm:presLayoutVars>
      </dgm:prSet>
      <dgm:spPr/>
    </dgm:pt>
    <dgm:pt modelId="{5558B48D-7046-43FE-B7C1-2AE938B9DE61}" type="pres">
      <dgm:prSet presAssocID="{70FEB331-8D7F-4C1A-A578-7BCF8D910273}" presName="sibTrans" presStyleCnt="0"/>
      <dgm:spPr/>
    </dgm:pt>
    <dgm:pt modelId="{AC5B76D3-2093-4C47-A398-414D203A6208}" type="pres">
      <dgm:prSet presAssocID="{6D0E4893-9987-43FD-A802-DE02EE1C9F43}" presName="composite" presStyleCnt="0"/>
      <dgm:spPr/>
    </dgm:pt>
    <dgm:pt modelId="{CC806F23-A46B-4EF2-A903-36EC27731E7E}" type="pres">
      <dgm:prSet presAssocID="{6D0E4893-9987-43FD-A802-DE02EE1C9F43}" presName="rect1" presStyleLbl="bgShp" presStyleIdx="1" presStyleCnt="9"/>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8D879F3D-E2AE-4AB6-9BAD-6C8AEA7796C6}" type="pres">
      <dgm:prSet presAssocID="{6D0E4893-9987-43FD-A802-DE02EE1C9F43}" presName="rect2" presStyleLbl="trBgShp" presStyleIdx="1" presStyleCnt="9">
        <dgm:presLayoutVars>
          <dgm:bulletEnabled val="1"/>
        </dgm:presLayoutVars>
      </dgm:prSet>
      <dgm:spPr/>
    </dgm:pt>
    <dgm:pt modelId="{55E28D3A-111C-41BB-B1D7-DF5E40263776}" type="pres">
      <dgm:prSet presAssocID="{021A37FC-272A-46D9-896F-015300E6B2AF}" presName="sibTrans" presStyleCnt="0"/>
      <dgm:spPr/>
    </dgm:pt>
    <dgm:pt modelId="{58FFAA84-B837-4641-B877-884A879A5E60}" type="pres">
      <dgm:prSet presAssocID="{C82F522C-5A25-4705-911D-EE9DF935F442}" presName="composite" presStyleCnt="0"/>
      <dgm:spPr/>
    </dgm:pt>
    <dgm:pt modelId="{95B420C3-3D54-401F-9AA4-FE103A1685C5}" type="pres">
      <dgm:prSet presAssocID="{C82F522C-5A25-4705-911D-EE9DF935F442}" presName="rect1" presStyleLbl="bgShp" presStyleIdx="2" presStyleCnt="9"/>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A26D0F59-776A-4337-9AEF-908AFFF38586}" type="pres">
      <dgm:prSet presAssocID="{C82F522C-5A25-4705-911D-EE9DF935F442}" presName="rect2" presStyleLbl="trBgShp" presStyleIdx="2" presStyleCnt="9">
        <dgm:presLayoutVars>
          <dgm:bulletEnabled val="1"/>
        </dgm:presLayoutVars>
      </dgm:prSet>
      <dgm:spPr/>
    </dgm:pt>
    <dgm:pt modelId="{B487F49F-FB5A-42DF-8067-287006A5BDAC}" type="pres">
      <dgm:prSet presAssocID="{11AD0842-1EEE-4347-8028-85E024A53225}" presName="sibTrans" presStyleCnt="0"/>
      <dgm:spPr/>
    </dgm:pt>
    <dgm:pt modelId="{2706B40B-58C1-4774-AED5-A40EA54187E7}" type="pres">
      <dgm:prSet presAssocID="{EF445CB3-3E57-44BC-8D95-2E79CB026F88}" presName="composite" presStyleCnt="0"/>
      <dgm:spPr/>
    </dgm:pt>
    <dgm:pt modelId="{3B42A731-7583-4A68-96B3-D806D2076895}" type="pres">
      <dgm:prSet presAssocID="{EF445CB3-3E57-44BC-8D95-2E79CB026F88}" presName="rect1" presStyleLbl="bgShp" presStyleIdx="3" presStyleCnt="9"/>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226E04F-E0C8-4532-929A-D44FA27D2019}" type="pres">
      <dgm:prSet presAssocID="{EF445CB3-3E57-44BC-8D95-2E79CB026F88}" presName="rect2" presStyleLbl="trBgShp" presStyleIdx="3" presStyleCnt="9">
        <dgm:presLayoutVars>
          <dgm:bulletEnabled val="1"/>
        </dgm:presLayoutVars>
      </dgm:prSet>
      <dgm:spPr/>
    </dgm:pt>
    <dgm:pt modelId="{D7485E8D-788D-423C-B238-6210C37763C6}" type="pres">
      <dgm:prSet presAssocID="{D20F0A73-8ECA-4301-805A-41C11F3A2039}" presName="sibTrans" presStyleCnt="0"/>
      <dgm:spPr/>
    </dgm:pt>
    <dgm:pt modelId="{9AC15DCA-0677-4130-8372-B149ABBEEE28}" type="pres">
      <dgm:prSet presAssocID="{13796ED4-B444-4141-9F45-B8C5FB668D1E}" presName="composite" presStyleCnt="0"/>
      <dgm:spPr/>
    </dgm:pt>
    <dgm:pt modelId="{95DCE1AD-E352-4463-A262-8369BB7A37BF}" type="pres">
      <dgm:prSet presAssocID="{13796ED4-B444-4141-9F45-B8C5FB668D1E}" presName="rect1" presStyleLbl="bgShp" presStyleIdx="4" presStyleCnt="9"/>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64F60758-6750-49EA-B10A-7570733972CF}" type="pres">
      <dgm:prSet presAssocID="{13796ED4-B444-4141-9F45-B8C5FB668D1E}" presName="rect2" presStyleLbl="trBgShp" presStyleIdx="4" presStyleCnt="9">
        <dgm:presLayoutVars>
          <dgm:bulletEnabled val="1"/>
        </dgm:presLayoutVars>
      </dgm:prSet>
      <dgm:spPr/>
    </dgm:pt>
    <dgm:pt modelId="{F61D170F-0291-471C-9FE1-726DEA94BD39}" type="pres">
      <dgm:prSet presAssocID="{9A119C4B-09A9-4997-B2D1-0FCF14466794}" presName="sibTrans" presStyleCnt="0"/>
      <dgm:spPr/>
    </dgm:pt>
    <dgm:pt modelId="{D2869ABD-26A9-4476-ACD9-9B30DF31F64E}" type="pres">
      <dgm:prSet presAssocID="{1DDCFF13-746C-4A6A-BCEA-7B254540635C}" presName="composite" presStyleCnt="0"/>
      <dgm:spPr/>
    </dgm:pt>
    <dgm:pt modelId="{B262EA66-C9A0-4EB3-93CE-E5158D55D8E9}" type="pres">
      <dgm:prSet presAssocID="{1DDCFF13-746C-4A6A-BCEA-7B254540635C}" presName="rect1" presStyleLbl="bgShp" presStyleIdx="5" presStyleCnt="9"/>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66E2BAAE-9688-4A5D-AD40-39EDEBBA9A55}" type="pres">
      <dgm:prSet presAssocID="{1DDCFF13-746C-4A6A-BCEA-7B254540635C}" presName="rect2" presStyleLbl="trBgShp" presStyleIdx="5" presStyleCnt="9">
        <dgm:presLayoutVars>
          <dgm:bulletEnabled val="1"/>
        </dgm:presLayoutVars>
      </dgm:prSet>
      <dgm:spPr/>
    </dgm:pt>
    <dgm:pt modelId="{5A1785BA-324F-4441-B479-4CE539C521BB}" type="pres">
      <dgm:prSet presAssocID="{F5DC94F2-2061-4A5F-BB45-C5305877F9AE}" presName="sibTrans" presStyleCnt="0"/>
      <dgm:spPr/>
    </dgm:pt>
    <dgm:pt modelId="{7D35C30E-A49F-49C0-87F0-65A83E8C39C9}" type="pres">
      <dgm:prSet presAssocID="{C89AF1B7-A431-499F-947B-C575EE25927F}" presName="composite" presStyleCnt="0"/>
      <dgm:spPr/>
    </dgm:pt>
    <dgm:pt modelId="{384B74C0-7913-414A-A514-308C88BFD074}" type="pres">
      <dgm:prSet presAssocID="{C89AF1B7-A431-499F-947B-C575EE25927F}" presName="rect1" presStyleLbl="bgShp" presStyleIdx="6" presStyleCnt="9"/>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3D2EF02A-20DE-4B01-8D25-BD7881F7D1DB}" type="pres">
      <dgm:prSet presAssocID="{C89AF1B7-A431-499F-947B-C575EE25927F}" presName="rect2" presStyleLbl="trBgShp" presStyleIdx="6" presStyleCnt="9">
        <dgm:presLayoutVars>
          <dgm:bulletEnabled val="1"/>
        </dgm:presLayoutVars>
      </dgm:prSet>
      <dgm:spPr/>
    </dgm:pt>
    <dgm:pt modelId="{9DA76FBD-2EC3-415B-91E8-053A4FF32FB7}" type="pres">
      <dgm:prSet presAssocID="{B574E381-CC30-4E46-A4C3-B3131AD985A0}" presName="sibTrans" presStyleCnt="0"/>
      <dgm:spPr/>
    </dgm:pt>
    <dgm:pt modelId="{27EE0AC5-842A-4C92-B4B4-5499BC8E8FDD}" type="pres">
      <dgm:prSet presAssocID="{4D6AECE1-08E0-4817-A4C1-8DC7061ED5D3}" presName="composite" presStyleCnt="0"/>
      <dgm:spPr/>
    </dgm:pt>
    <dgm:pt modelId="{7147AC7E-3999-4B64-8DFA-BFA54CCB09EB}" type="pres">
      <dgm:prSet presAssocID="{4D6AECE1-08E0-4817-A4C1-8DC7061ED5D3}" presName="rect1" presStyleLbl="bgShp" presStyleIdx="7" presStyleCnt="9"/>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FE3B8348-9862-4166-8010-437150E6A7D7}" type="pres">
      <dgm:prSet presAssocID="{4D6AECE1-08E0-4817-A4C1-8DC7061ED5D3}" presName="rect2" presStyleLbl="trBgShp" presStyleIdx="7" presStyleCnt="9">
        <dgm:presLayoutVars>
          <dgm:bulletEnabled val="1"/>
        </dgm:presLayoutVars>
      </dgm:prSet>
      <dgm:spPr/>
    </dgm:pt>
    <dgm:pt modelId="{0EC6547E-2145-4575-A795-DD26FC931199}" type="pres">
      <dgm:prSet presAssocID="{EF599AC7-5406-4AC6-A349-83F65CB9000B}" presName="sibTrans" presStyleCnt="0"/>
      <dgm:spPr/>
    </dgm:pt>
    <dgm:pt modelId="{A8DEFCAC-2A14-49E9-9A74-AA5EE328ECFA}" type="pres">
      <dgm:prSet presAssocID="{D1E76B87-6D06-4E31-B443-7F99EEFFD20E}" presName="composite" presStyleCnt="0"/>
      <dgm:spPr/>
    </dgm:pt>
    <dgm:pt modelId="{35D431CF-3C4D-4B09-85AC-99B78A8C0F80}" type="pres">
      <dgm:prSet presAssocID="{D1E76B87-6D06-4E31-B443-7F99EEFFD20E}" presName="rect1" presStyleLbl="bgShp" presStyleIdx="8" presStyleCnt="9"/>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EBCF9344-F9AB-4739-A7B1-9971B7C98D6F}" type="pres">
      <dgm:prSet presAssocID="{D1E76B87-6D06-4E31-B443-7F99EEFFD20E}" presName="rect2" presStyleLbl="trBgShp" presStyleIdx="8" presStyleCnt="9">
        <dgm:presLayoutVars>
          <dgm:bulletEnabled val="1"/>
        </dgm:presLayoutVars>
      </dgm:prSet>
      <dgm:spPr/>
    </dgm:pt>
  </dgm:ptLst>
  <dgm:cxnLst>
    <dgm:cxn modelId="{0F9DE006-1C80-4CDB-8B30-13A336322CF5}" srcId="{F4EE4B72-8BAB-4542-A35A-F6C84BCB6D51}" destId="{EF445CB3-3E57-44BC-8D95-2E79CB026F88}" srcOrd="3" destOrd="0" parTransId="{8EE3CF93-ACDB-40B4-AA4D-6A1D487441A7}" sibTransId="{D20F0A73-8ECA-4301-805A-41C11F3A2039}"/>
    <dgm:cxn modelId="{5D881B16-C285-4351-A546-F57786630403}" srcId="{F4EE4B72-8BAB-4542-A35A-F6C84BCB6D51}" destId="{6D0E4893-9987-43FD-A802-DE02EE1C9F43}" srcOrd="1" destOrd="0" parTransId="{04D0C1DA-9D3C-4DD3-A6A2-1957FA0AA759}" sibTransId="{021A37FC-272A-46D9-896F-015300E6B2AF}"/>
    <dgm:cxn modelId="{D5EEF818-2C87-42AF-AC40-5AAF4B8EC2DA}" type="presOf" srcId="{1DDCFF13-746C-4A6A-BCEA-7B254540635C}" destId="{66E2BAAE-9688-4A5D-AD40-39EDEBBA9A55}" srcOrd="0" destOrd="0" presId="urn:microsoft.com/office/officeart/2008/layout/BendingPictureSemiTransparentText"/>
    <dgm:cxn modelId="{1538F91C-4D6B-489D-BBA5-590107330E9C}" type="presOf" srcId="{4D6AECE1-08E0-4817-A4C1-8DC7061ED5D3}" destId="{FE3B8348-9862-4166-8010-437150E6A7D7}" srcOrd="0" destOrd="0" presId="urn:microsoft.com/office/officeart/2008/layout/BendingPictureSemiTransparentText"/>
    <dgm:cxn modelId="{580F6127-606B-4020-ACA3-F179E684F3CD}" srcId="{F4EE4B72-8BAB-4542-A35A-F6C84BCB6D51}" destId="{C82F522C-5A25-4705-911D-EE9DF935F442}" srcOrd="2" destOrd="0" parTransId="{27F31046-1A93-478C-A63E-972F80957A56}" sibTransId="{11AD0842-1EEE-4347-8028-85E024A53225}"/>
    <dgm:cxn modelId="{A35CAF5B-FA37-4D83-8565-233A3CEEC553}" type="presOf" srcId="{6D0E4893-9987-43FD-A802-DE02EE1C9F43}" destId="{8D879F3D-E2AE-4AB6-9BAD-6C8AEA7796C6}" srcOrd="0" destOrd="0" presId="urn:microsoft.com/office/officeart/2008/layout/BendingPictureSemiTransparentText"/>
    <dgm:cxn modelId="{1DDAB462-5272-49A0-9242-C28B5E40AF52}" type="presOf" srcId="{13796ED4-B444-4141-9F45-B8C5FB668D1E}" destId="{64F60758-6750-49EA-B10A-7570733972CF}" srcOrd="0" destOrd="0" presId="urn:microsoft.com/office/officeart/2008/layout/BendingPictureSemiTransparentText"/>
    <dgm:cxn modelId="{48D99446-4590-4BCB-8FD6-15D7470DD8FC}" type="presOf" srcId="{EF445CB3-3E57-44BC-8D95-2E79CB026F88}" destId="{C226E04F-E0C8-4532-929A-D44FA27D2019}" srcOrd="0" destOrd="0" presId="urn:microsoft.com/office/officeart/2008/layout/BendingPictureSemiTransparentText"/>
    <dgm:cxn modelId="{B881A474-448F-418F-A58F-014EA46BB8E3}" srcId="{F4EE4B72-8BAB-4542-A35A-F6C84BCB6D51}" destId="{13796ED4-B444-4141-9F45-B8C5FB668D1E}" srcOrd="4" destOrd="0" parTransId="{DC3BCF34-3A0F-4D06-BF8C-B7E50FEC2EA4}" sibTransId="{9A119C4B-09A9-4997-B2D1-0FCF14466794}"/>
    <dgm:cxn modelId="{22890155-7697-4A77-9174-BA25B58528D7}" srcId="{F4EE4B72-8BAB-4542-A35A-F6C84BCB6D51}" destId="{38A8B0F8-8423-4CF0-B28C-907EE43BB796}" srcOrd="0" destOrd="0" parTransId="{23E64605-AC0A-4B21-87D4-E20E0588BCEB}" sibTransId="{70FEB331-8D7F-4C1A-A578-7BCF8D910273}"/>
    <dgm:cxn modelId="{FB6C65A3-DB2E-4786-96DA-1533CDAAC308}" type="presOf" srcId="{C89AF1B7-A431-499F-947B-C575EE25927F}" destId="{3D2EF02A-20DE-4B01-8D25-BD7881F7D1DB}" srcOrd="0" destOrd="0" presId="urn:microsoft.com/office/officeart/2008/layout/BendingPictureSemiTransparentText"/>
    <dgm:cxn modelId="{20434AAB-23EF-4663-B55C-F0B166CA7C08}" srcId="{F4EE4B72-8BAB-4542-A35A-F6C84BCB6D51}" destId="{D1E76B87-6D06-4E31-B443-7F99EEFFD20E}" srcOrd="8" destOrd="0" parTransId="{8402DB52-0C5B-4D1D-B636-A68BAAA33303}" sibTransId="{4F52A7A9-F984-4716-9711-98D48873E9BC}"/>
    <dgm:cxn modelId="{E42795B2-DAA4-402B-AE00-3B125EF19504}" srcId="{F4EE4B72-8BAB-4542-A35A-F6C84BCB6D51}" destId="{1DDCFF13-746C-4A6A-BCEA-7B254540635C}" srcOrd="5" destOrd="0" parTransId="{55EE8FD2-6472-4F51-A158-BE3F3DB8522A}" sibTransId="{F5DC94F2-2061-4A5F-BB45-C5305877F9AE}"/>
    <dgm:cxn modelId="{93B493BA-0D75-4042-9F73-536888CB09BE}" type="presOf" srcId="{F4EE4B72-8BAB-4542-A35A-F6C84BCB6D51}" destId="{CBCB38C2-9E81-43A8-A22D-FED59F191C18}" srcOrd="0" destOrd="0" presId="urn:microsoft.com/office/officeart/2008/layout/BendingPictureSemiTransparentText"/>
    <dgm:cxn modelId="{B4FFB3BC-C830-46EA-A7C6-32374D93B0C0}" type="presOf" srcId="{38A8B0F8-8423-4CF0-B28C-907EE43BB796}" destId="{CB894455-04BD-44FF-BDD6-30312EDC4E77}" srcOrd="0" destOrd="0" presId="urn:microsoft.com/office/officeart/2008/layout/BendingPictureSemiTransparentText"/>
    <dgm:cxn modelId="{750D58C4-7119-4BDD-8E7C-FE3F88115D62}" type="presOf" srcId="{D1E76B87-6D06-4E31-B443-7F99EEFFD20E}" destId="{EBCF9344-F9AB-4739-A7B1-9971B7C98D6F}" srcOrd="0" destOrd="0" presId="urn:microsoft.com/office/officeart/2008/layout/BendingPictureSemiTransparentText"/>
    <dgm:cxn modelId="{E6C22ED0-DAD9-4F6B-A3C8-2EC687DF41E5}" type="presOf" srcId="{C82F522C-5A25-4705-911D-EE9DF935F442}" destId="{A26D0F59-776A-4337-9AEF-908AFFF38586}" srcOrd="0" destOrd="0" presId="urn:microsoft.com/office/officeart/2008/layout/BendingPictureSemiTransparentText"/>
    <dgm:cxn modelId="{984F03DD-8803-414E-B3A7-4A7AF09CDC73}" srcId="{F4EE4B72-8BAB-4542-A35A-F6C84BCB6D51}" destId="{4D6AECE1-08E0-4817-A4C1-8DC7061ED5D3}" srcOrd="7" destOrd="0" parTransId="{3B83D867-5BCA-4E92-ACE9-481307DAD80D}" sibTransId="{EF599AC7-5406-4AC6-A349-83F65CB9000B}"/>
    <dgm:cxn modelId="{8C4DB0EB-21FA-4257-B241-0F27C5088649}" srcId="{F4EE4B72-8BAB-4542-A35A-F6C84BCB6D51}" destId="{C89AF1B7-A431-499F-947B-C575EE25927F}" srcOrd="6" destOrd="0" parTransId="{18F2DE49-B2C4-43B0-904A-C45A74C108E6}" sibTransId="{B574E381-CC30-4E46-A4C3-B3131AD985A0}"/>
    <dgm:cxn modelId="{0CEAC8B2-D41C-46E1-B342-70B68ED3DFF2}" type="presParOf" srcId="{CBCB38C2-9E81-43A8-A22D-FED59F191C18}" destId="{449D7028-BDDA-4366-99CE-F503BFD2A34D}" srcOrd="0" destOrd="0" presId="urn:microsoft.com/office/officeart/2008/layout/BendingPictureSemiTransparentText"/>
    <dgm:cxn modelId="{006B29E7-1827-436C-99D4-C24B86057ABA}" type="presParOf" srcId="{449D7028-BDDA-4366-99CE-F503BFD2A34D}" destId="{689CE027-331B-482B-A31D-88B307EA28F5}" srcOrd="0" destOrd="0" presId="urn:microsoft.com/office/officeart/2008/layout/BendingPictureSemiTransparentText"/>
    <dgm:cxn modelId="{A21D6084-1003-41A3-A16D-2CE09335A289}" type="presParOf" srcId="{449D7028-BDDA-4366-99CE-F503BFD2A34D}" destId="{CB894455-04BD-44FF-BDD6-30312EDC4E77}" srcOrd="1" destOrd="0" presId="urn:microsoft.com/office/officeart/2008/layout/BendingPictureSemiTransparentText"/>
    <dgm:cxn modelId="{E0700F16-EB3F-488F-A997-028E5F7E2887}" type="presParOf" srcId="{CBCB38C2-9E81-43A8-A22D-FED59F191C18}" destId="{5558B48D-7046-43FE-B7C1-2AE938B9DE61}" srcOrd="1" destOrd="0" presId="urn:microsoft.com/office/officeart/2008/layout/BendingPictureSemiTransparentText"/>
    <dgm:cxn modelId="{26FB864F-EB5D-4416-BCE2-5A63955D11E4}" type="presParOf" srcId="{CBCB38C2-9E81-43A8-A22D-FED59F191C18}" destId="{AC5B76D3-2093-4C47-A398-414D203A6208}" srcOrd="2" destOrd="0" presId="urn:microsoft.com/office/officeart/2008/layout/BendingPictureSemiTransparentText"/>
    <dgm:cxn modelId="{B431F828-461B-4DDC-BCCB-364239C79199}" type="presParOf" srcId="{AC5B76D3-2093-4C47-A398-414D203A6208}" destId="{CC806F23-A46B-4EF2-A903-36EC27731E7E}" srcOrd="0" destOrd="0" presId="urn:microsoft.com/office/officeart/2008/layout/BendingPictureSemiTransparentText"/>
    <dgm:cxn modelId="{643705D8-E7EF-4326-B4B9-838FD96BB52A}" type="presParOf" srcId="{AC5B76D3-2093-4C47-A398-414D203A6208}" destId="{8D879F3D-E2AE-4AB6-9BAD-6C8AEA7796C6}" srcOrd="1" destOrd="0" presId="urn:microsoft.com/office/officeart/2008/layout/BendingPictureSemiTransparentText"/>
    <dgm:cxn modelId="{94691130-2719-4B90-8F88-603BDA42B8EF}" type="presParOf" srcId="{CBCB38C2-9E81-43A8-A22D-FED59F191C18}" destId="{55E28D3A-111C-41BB-B1D7-DF5E40263776}" srcOrd="3" destOrd="0" presId="urn:microsoft.com/office/officeart/2008/layout/BendingPictureSemiTransparentText"/>
    <dgm:cxn modelId="{9D2E0510-058D-47FB-AAF0-FDCD5EB7F3D4}" type="presParOf" srcId="{CBCB38C2-9E81-43A8-A22D-FED59F191C18}" destId="{58FFAA84-B837-4641-B877-884A879A5E60}" srcOrd="4" destOrd="0" presId="urn:microsoft.com/office/officeart/2008/layout/BendingPictureSemiTransparentText"/>
    <dgm:cxn modelId="{D644A057-0385-4E4E-9FB2-81F5777ABFB7}" type="presParOf" srcId="{58FFAA84-B837-4641-B877-884A879A5E60}" destId="{95B420C3-3D54-401F-9AA4-FE103A1685C5}" srcOrd="0" destOrd="0" presId="urn:microsoft.com/office/officeart/2008/layout/BendingPictureSemiTransparentText"/>
    <dgm:cxn modelId="{EA340F0C-28F4-486A-83BF-CE9FA5C417AD}" type="presParOf" srcId="{58FFAA84-B837-4641-B877-884A879A5E60}" destId="{A26D0F59-776A-4337-9AEF-908AFFF38586}" srcOrd="1" destOrd="0" presId="urn:microsoft.com/office/officeart/2008/layout/BendingPictureSemiTransparentText"/>
    <dgm:cxn modelId="{07A5F6F6-EDA2-4E32-9DA0-28FC3963141D}" type="presParOf" srcId="{CBCB38C2-9E81-43A8-A22D-FED59F191C18}" destId="{B487F49F-FB5A-42DF-8067-287006A5BDAC}" srcOrd="5" destOrd="0" presId="urn:microsoft.com/office/officeart/2008/layout/BendingPictureSemiTransparentText"/>
    <dgm:cxn modelId="{5BD16289-16FE-4F76-BD98-D5244B482FF3}" type="presParOf" srcId="{CBCB38C2-9E81-43A8-A22D-FED59F191C18}" destId="{2706B40B-58C1-4774-AED5-A40EA54187E7}" srcOrd="6" destOrd="0" presId="urn:microsoft.com/office/officeart/2008/layout/BendingPictureSemiTransparentText"/>
    <dgm:cxn modelId="{B946C0F9-317E-4F67-BB27-B1D6FF384893}" type="presParOf" srcId="{2706B40B-58C1-4774-AED5-A40EA54187E7}" destId="{3B42A731-7583-4A68-96B3-D806D2076895}" srcOrd="0" destOrd="0" presId="urn:microsoft.com/office/officeart/2008/layout/BendingPictureSemiTransparentText"/>
    <dgm:cxn modelId="{C7A6E59A-DA11-4FA3-8821-5A75348D4B98}" type="presParOf" srcId="{2706B40B-58C1-4774-AED5-A40EA54187E7}" destId="{C226E04F-E0C8-4532-929A-D44FA27D2019}" srcOrd="1" destOrd="0" presId="urn:microsoft.com/office/officeart/2008/layout/BendingPictureSemiTransparentText"/>
    <dgm:cxn modelId="{31B2BF91-1CA8-4070-B050-693CAEFB23E1}" type="presParOf" srcId="{CBCB38C2-9E81-43A8-A22D-FED59F191C18}" destId="{D7485E8D-788D-423C-B238-6210C37763C6}" srcOrd="7" destOrd="0" presId="urn:microsoft.com/office/officeart/2008/layout/BendingPictureSemiTransparentText"/>
    <dgm:cxn modelId="{187ACFD9-4A4B-4EA2-BA97-10D02B38588C}" type="presParOf" srcId="{CBCB38C2-9E81-43A8-A22D-FED59F191C18}" destId="{9AC15DCA-0677-4130-8372-B149ABBEEE28}" srcOrd="8" destOrd="0" presId="urn:microsoft.com/office/officeart/2008/layout/BendingPictureSemiTransparentText"/>
    <dgm:cxn modelId="{94B6DDF0-948C-47E9-9858-71552FFD1A9E}" type="presParOf" srcId="{9AC15DCA-0677-4130-8372-B149ABBEEE28}" destId="{95DCE1AD-E352-4463-A262-8369BB7A37BF}" srcOrd="0" destOrd="0" presId="urn:microsoft.com/office/officeart/2008/layout/BendingPictureSemiTransparentText"/>
    <dgm:cxn modelId="{CEAB8800-F9A9-4056-B7D6-7A42F3F83738}" type="presParOf" srcId="{9AC15DCA-0677-4130-8372-B149ABBEEE28}" destId="{64F60758-6750-49EA-B10A-7570733972CF}" srcOrd="1" destOrd="0" presId="urn:microsoft.com/office/officeart/2008/layout/BendingPictureSemiTransparentText"/>
    <dgm:cxn modelId="{B4858D5D-A411-4027-98FC-9368DD0DA534}" type="presParOf" srcId="{CBCB38C2-9E81-43A8-A22D-FED59F191C18}" destId="{F61D170F-0291-471C-9FE1-726DEA94BD39}" srcOrd="9" destOrd="0" presId="urn:microsoft.com/office/officeart/2008/layout/BendingPictureSemiTransparentText"/>
    <dgm:cxn modelId="{7D13118C-3651-46E6-9D11-0AA2B046084C}" type="presParOf" srcId="{CBCB38C2-9E81-43A8-A22D-FED59F191C18}" destId="{D2869ABD-26A9-4476-ACD9-9B30DF31F64E}" srcOrd="10" destOrd="0" presId="urn:microsoft.com/office/officeart/2008/layout/BendingPictureSemiTransparentText"/>
    <dgm:cxn modelId="{76F35FF9-FC77-4B28-82F5-E5C10CF012E7}" type="presParOf" srcId="{D2869ABD-26A9-4476-ACD9-9B30DF31F64E}" destId="{B262EA66-C9A0-4EB3-93CE-E5158D55D8E9}" srcOrd="0" destOrd="0" presId="urn:microsoft.com/office/officeart/2008/layout/BendingPictureSemiTransparentText"/>
    <dgm:cxn modelId="{0979BDBF-6AA3-464B-8B37-8179A46095FE}" type="presParOf" srcId="{D2869ABD-26A9-4476-ACD9-9B30DF31F64E}" destId="{66E2BAAE-9688-4A5D-AD40-39EDEBBA9A55}" srcOrd="1" destOrd="0" presId="urn:microsoft.com/office/officeart/2008/layout/BendingPictureSemiTransparentText"/>
    <dgm:cxn modelId="{71EE5F67-A966-46A7-A496-C5B049F4F232}" type="presParOf" srcId="{CBCB38C2-9E81-43A8-A22D-FED59F191C18}" destId="{5A1785BA-324F-4441-B479-4CE539C521BB}" srcOrd="11" destOrd="0" presId="urn:microsoft.com/office/officeart/2008/layout/BendingPictureSemiTransparentText"/>
    <dgm:cxn modelId="{8CD33A89-930C-42D7-8832-3CBB2D7D2C8F}" type="presParOf" srcId="{CBCB38C2-9E81-43A8-A22D-FED59F191C18}" destId="{7D35C30E-A49F-49C0-87F0-65A83E8C39C9}" srcOrd="12" destOrd="0" presId="urn:microsoft.com/office/officeart/2008/layout/BendingPictureSemiTransparentText"/>
    <dgm:cxn modelId="{B04D3B45-C07E-4F8E-9B53-3706528A49AF}" type="presParOf" srcId="{7D35C30E-A49F-49C0-87F0-65A83E8C39C9}" destId="{384B74C0-7913-414A-A514-308C88BFD074}" srcOrd="0" destOrd="0" presId="urn:microsoft.com/office/officeart/2008/layout/BendingPictureSemiTransparentText"/>
    <dgm:cxn modelId="{B3596EFD-D1B8-4B78-BDF7-0F7A52ED1ADB}" type="presParOf" srcId="{7D35C30E-A49F-49C0-87F0-65A83E8C39C9}" destId="{3D2EF02A-20DE-4B01-8D25-BD7881F7D1DB}" srcOrd="1" destOrd="0" presId="urn:microsoft.com/office/officeart/2008/layout/BendingPictureSemiTransparentText"/>
    <dgm:cxn modelId="{1075CD36-B347-4C83-BB28-E3538A1BE850}" type="presParOf" srcId="{CBCB38C2-9E81-43A8-A22D-FED59F191C18}" destId="{9DA76FBD-2EC3-415B-91E8-053A4FF32FB7}" srcOrd="13" destOrd="0" presId="urn:microsoft.com/office/officeart/2008/layout/BendingPictureSemiTransparentText"/>
    <dgm:cxn modelId="{6D8B13EA-F36D-4CE0-804A-FFA428E65767}" type="presParOf" srcId="{CBCB38C2-9E81-43A8-A22D-FED59F191C18}" destId="{27EE0AC5-842A-4C92-B4B4-5499BC8E8FDD}" srcOrd="14" destOrd="0" presId="urn:microsoft.com/office/officeart/2008/layout/BendingPictureSemiTransparentText"/>
    <dgm:cxn modelId="{79B34246-FFBD-43DE-B844-A117585FE269}" type="presParOf" srcId="{27EE0AC5-842A-4C92-B4B4-5499BC8E8FDD}" destId="{7147AC7E-3999-4B64-8DFA-BFA54CCB09EB}" srcOrd="0" destOrd="0" presId="urn:microsoft.com/office/officeart/2008/layout/BendingPictureSemiTransparentText"/>
    <dgm:cxn modelId="{1E514036-DE90-4E57-8721-E69BBBC0CD7F}" type="presParOf" srcId="{27EE0AC5-842A-4C92-B4B4-5499BC8E8FDD}" destId="{FE3B8348-9862-4166-8010-437150E6A7D7}" srcOrd="1" destOrd="0" presId="urn:microsoft.com/office/officeart/2008/layout/BendingPictureSemiTransparentText"/>
    <dgm:cxn modelId="{8F5560F1-0634-47C6-BFA6-D0FA57EE9ABE}" type="presParOf" srcId="{CBCB38C2-9E81-43A8-A22D-FED59F191C18}" destId="{0EC6547E-2145-4575-A795-DD26FC931199}" srcOrd="15" destOrd="0" presId="urn:microsoft.com/office/officeart/2008/layout/BendingPictureSemiTransparentText"/>
    <dgm:cxn modelId="{69B15033-9324-4C6E-83D8-436C335F1063}" type="presParOf" srcId="{CBCB38C2-9E81-43A8-A22D-FED59F191C18}" destId="{A8DEFCAC-2A14-49E9-9A74-AA5EE328ECFA}" srcOrd="16" destOrd="0" presId="urn:microsoft.com/office/officeart/2008/layout/BendingPictureSemiTransparentText"/>
    <dgm:cxn modelId="{4046F353-F796-4D91-ADCB-A90C30DAD116}" type="presParOf" srcId="{A8DEFCAC-2A14-49E9-9A74-AA5EE328ECFA}" destId="{35D431CF-3C4D-4B09-85AC-99B78A8C0F80}" srcOrd="0" destOrd="0" presId="urn:microsoft.com/office/officeart/2008/layout/BendingPictureSemiTransparentText"/>
    <dgm:cxn modelId="{4A415159-0619-48AB-A564-F4936D055FFC}" type="presParOf" srcId="{A8DEFCAC-2A14-49E9-9A74-AA5EE328ECFA}" destId="{EBCF9344-F9AB-4739-A7B1-9971B7C98D6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a:solidFill>
                <a:srgbClr val="231F20"/>
              </a:solidFill>
            </a:rPr>
            <a:t>Tomate </a:t>
          </a: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a:solidFill>
                <a:srgbClr val="231F20"/>
              </a:solidFill>
            </a:rPr>
            <a:t>Basilikum</a:t>
          </a: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err="1">
              <a:solidFill>
                <a:srgbClr val="231F20"/>
              </a:solidFill>
            </a:rPr>
            <a:t>Kopfsala</a:t>
          </a:r>
          <a:r>
            <a:rPr lang="pl-PL" sz="1600" b="1" dirty="0">
              <a:solidFill>
                <a:srgbClr val="231F20"/>
              </a:solidFill>
            </a:rPr>
            <a:t>t </a:t>
          </a: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err="1">
              <a:solidFill>
                <a:srgbClr val="231F20"/>
              </a:solidFill>
            </a:rPr>
            <a:t>Karotte</a:t>
          </a:r>
          <a:endParaRPr lang="pl-PL" sz="1600" b="1" dirty="0">
            <a:solidFill>
              <a:srgbClr val="231F20"/>
            </a:solidFill>
          </a:endParaRP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C48FC9-F64A-49E1-B26D-2A5ED5561DA0}"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84C05366-01DB-4E0B-8E9C-59395626B6B2}">
      <dgm:prSet phldrT="[Tekst]" custT="1"/>
      <dgm:spPr/>
      <dgm:t>
        <a:bodyPr/>
        <a:lstStyle/>
        <a:p>
          <a:r>
            <a:rPr lang="pl-PL" sz="1600" b="1" dirty="0" err="1">
              <a:solidFill>
                <a:srgbClr val="231F20"/>
              </a:solidFill>
            </a:rPr>
            <a:t>Gurke</a:t>
          </a:r>
          <a:endParaRPr lang="pl-PL" sz="1600" b="1" dirty="0">
            <a:solidFill>
              <a:srgbClr val="231F20"/>
            </a:solidFill>
          </a:endParaRPr>
        </a:p>
      </dgm:t>
    </dgm:pt>
    <dgm:pt modelId="{0A21440E-65CD-48A5-89D9-E25763BC864D}" type="parTrans" cxnId="{6BAE290D-602A-4BE2-B3B3-A611E15EC0DD}">
      <dgm:prSet/>
      <dgm:spPr/>
      <dgm:t>
        <a:bodyPr/>
        <a:lstStyle/>
        <a:p>
          <a:endParaRPr lang="pl-PL" sz="1600" b="1">
            <a:solidFill>
              <a:srgbClr val="231F20"/>
            </a:solidFill>
          </a:endParaRPr>
        </a:p>
      </dgm:t>
    </dgm:pt>
    <dgm:pt modelId="{C3C8919C-A028-4E05-A39B-8A24D4C75A65}" type="sibTrans" cxnId="{6BAE290D-602A-4BE2-B3B3-A611E15EC0DD}">
      <dgm:prSet/>
      <dgm:spPr/>
      <dgm:t>
        <a:bodyPr/>
        <a:lstStyle/>
        <a:p>
          <a:endParaRPr lang="pl-PL" sz="1600" b="1">
            <a:solidFill>
              <a:srgbClr val="231F20"/>
            </a:solidFill>
          </a:endParaRPr>
        </a:p>
      </dgm:t>
    </dgm:pt>
    <dgm:pt modelId="{B622BE96-6A40-413A-BB7E-41A480F74B06}">
      <dgm:prSet phldrT="[Tekst]" custT="1"/>
      <dgm:spPr/>
      <dgm:t>
        <a:bodyPr/>
        <a:lstStyle/>
        <a:p>
          <a:r>
            <a:rPr lang="pl-PL" sz="1600" b="1" dirty="0" err="1">
              <a:solidFill>
                <a:srgbClr val="231F20"/>
              </a:solidFill>
            </a:rPr>
            <a:t>Sonnenblume</a:t>
          </a:r>
          <a:endParaRPr lang="pl-PL" sz="1600" b="1" dirty="0">
            <a:solidFill>
              <a:srgbClr val="231F20"/>
            </a:solidFill>
          </a:endParaRPr>
        </a:p>
      </dgm:t>
    </dgm:pt>
    <dgm:pt modelId="{3335C359-648F-40EC-8EE8-7400A748E87E}" type="parTrans" cxnId="{8570CD7E-6533-4263-8640-731C061CE177}">
      <dgm:prSet/>
      <dgm:spPr/>
      <dgm:t>
        <a:bodyPr/>
        <a:lstStyle/>
        <a:p>
          <a:endParaRPr lang="pl-PL" sz="1600" b="1">
            <a:solidFill>
              <a:srgbClr val="231F20"/>
            </a:solidFill>
          </a:endParaRPr>
        </a:p>
      </dgm:t>
    </dgm:pt>
    <dgm:pt modelId="{66599D00-979B-47D7-A97C-339C58B13B4A}" type="sibTrans" cxnId="{8570CD7E-6533-4263-8640-731C061CE177}">
      <dgm:prSet/>
      <dgm:spPr/>
      <dgm:t>
        <a:bodyPr/>
        <a:lstStyle/>
        <a:p>
          <a:endParaRPr lang="pl-PL" sz="1600" b="1">
            <a:solidFill>
              <a:srgbClr val="231F20"/>
            </a:solidFill>
          </a:endParaRPr>
        </a:p>
      </dgm:t>
    </dgm:pt>
    <dgm:pt modelId="{F8F53A58-3324-4C74-9EE8-19C6C99E83EC}" type="pres">
      <dgm:prSet presAssocID="{A0C48FC9-F64A-49E1-B26D-2A5ED5561DA0}" presName="Name0" presStyleCnt="0">
        <dgm:presLayoutVars>
          <dgm:dir/>
        </dgm:presLayoutVars>
      </dgm:prSet>
      <dgm:spPr/>
    </dgm:pt>
    <dgm:pt modelId="{1EE97F41-A9BD-4624-B131-98A350133CFA}" type="pres">
      <dgm:prSet presAssocID="{84C05366-01DB-4E0B-8E9C-59395626B6B2}" presName="composite" presStyleCnt="0"/>
      <dgm:spPr/>
    </dgm:pt>
    <dgm:pt modelId="{75935085-E81A-46D5-B30F-0A488A0AF602}" type="pres">
      <dgm:prSet presAssocID="{84C05366-01DB-4E0B-8E9C-59395626B6B2}" presName="rect2" presStyleLbl="revTx" presStyleIdx="0" presStyleCnt="2">
        <dgm:presLayoutVars>
          <dgm:bulletEnabled val="1"/>
        </dgm:presLayoutVars>
      </dgm:prSet>
      <dgm:spPr/>
    </dgm:pt>
    <dgm:pt modelId="{2C557754-C4B8-4423-8B48-77692FDB402C}" type="pres">
      <dgm:prSet presAssocID="{84C05366-01DB-4E0B-8E9C-59395626B6B2}" presName="rect1" presStyleLbl="alignImgPlace1" presStyleIdx="0" presStyleCnt="2"/>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21841C3-E853-4BE1-8E75-A8BFF169B94A}" type="pres">
      <dgm:prSet presAssocID="{C3C8919C-A028-4E05-A39B-8A24D4C75A65}" presName="sibTrans" presStyleCnt="0"/>
      <dgm:spPr/>
    </dgm:pt>
    <dgm:pt modelId="{B33568B7-8BFF-4F92-93A6-8021888EF0FD}" type="pres">
      <dgm:prSet presAssocID="{B622BE96-6A40-413A-BB7E-41A480F74B06}" presName="composite" presStyleCnt="0"/>
      <dgm:spPr/>
    </dgm:pt>
    <dgm:pt modelId="{F09F998D-BC4F-4859-91EE-FDF238E21BD0}" type="pres">
      <dgm:prSet presAssocID="{B622BE96-6A40-413A-BB7E-41A480F74B06}" presName="rect2" presStyleLbl="revTx" presStyleIdx="1" presStyleCnt="2">
        <dgm:presLayoutVars>
          <dgm:bulletEnabled val="1"/>
        </dgm:presLayoutVars>
      </dgm:prSet>
      <dgm:spPr/>
    </dgm:pt>
    <dgm:pt modelId="{6CC3539E-3A5E-4DA6-AAF9-B991E1016658}" type="pres">
      <dgm:prSet presAssocID="{B622BE96-6A40-413A-BB7E-41A480F74B06}" presName="rect1" presStyleLbl="alignImgPlace1" presStyleIdx="1" presStyleCnt="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6BAE290D-602A-4BE2-B3B3-A611E15EC0DD}" srcId="{A0C48FC9-F64A-49E1-B26D-2A5ED5561DA0}" destId="{84C05366-01DB-4E0B-8E9C-59395626B6B2}" srcOrd="0" destOrd="0" parTransId="{0A21440E-65CD-48A5-89D9-E25763BC864D}" sibTransId="{C3C8919C-A028-4E05-A39B-8A24D4C75A65}"/>
    <dgm:cxn modelId="{539DE22C-38B5-495F-A902-B99BD1EFB31F}" type="presOf" srcId="{B622BE96-6A40-413A-BB7E-41A480F74B06}" destId="{F09F998D-BC4F-4859-91EE-FDF238E21BD0}" srcOrd="0" destOrd="0" presId="urn:microsoft.com/office/officeart/2008/layout/PictureGrid"/>
    <dgm:cxn modelId="{CBF2E25B-2930-44F8-A4BD-1F629BA4D40A}" type="presOf" srcId="{84C05366-01DB-4E0B-8E9C-59395626B6B2}" destId="{75935085-E81A-46D5-B30F-0A488A0AF602}" srcOrd="0" destOrd="0" presId="urn:microsoft.com/office/officeart/2008/layout/PictureGrid"/>
    <dgm:cxn modelId="{57702643-7E01-4FC3-8F2C-1B4D17478A5C}" type="presOf" srcId="{A0C48FC9-F64A-49E1-B26D-2A5ED5561DA0}" destId="{F8F53A58-3324-4C74-9EE8-19C6C99E83EC}" srcOrd="0" destOrd="0" presId="urn:microsoft.com/office/officeart/2008/layout/PictureGrid"/>
    <dgm:cxn modelId="{8570CD7E-6533-4263-8640-731C061CE177}" srcId="{A0C48FC9-F64A-49E1-B26D-2A5ED5561DA0}" destId="{B622BE96-6A40-413A-BB7E-41A480F74B06}" srcOrd="1" destOrd="0" parTransId="{3335C359-648F-40EC-8EE8-7400A748E87E}" sibTransId="{66599D00-979B-47D7-A97C-339C58B13B4A}"/>
    <dgm:cxn modelId="{699C0911-BEF7-4897-BF00-7FAD56E549BD}" type="presParOf" srcId="{F8F53A58-3324-4C74-9EE8-19C6C99E83EC}" destId="{1EE97F41-A9BD-4624-B131-98A350133CFA}" srcOrd="0" destOrd="0" presId="urn:microsoft.com/office/officeart/2008/layout/PictureGrid"/>
    <dgm:cxn modelId="{AEDE62E9-D86E-4F54-A736-D751C237EB36}" type="presParOf" srcId="{1EE97F41-A9BD-4624-B131-98A350133CFA}" destId="{75935085-E81A-46D5-B30F-0A488A0AF602}" srcOrd="0" destOrd="0" presId="urn:microsoft.com/office/officeart/2008/layout/PictureGrid"/>
    <dgm:cxn modelId="{EA9C6D95-0CB8-4E86-8586-2EE3C1C6CCDC}" type="presParOf" srcId="{1EE97F41-A9BD-4624-B131-98A350133CFA}" destId="{2C557754-C4B8-4423-8B48-77692FDB402C}" srcOrd="1" destOrd="0" presId="urn:microsoft.com/office/officeart/2008/layout/PictureGrid"/>
    <dgm:cxn modelId="{970A7DAE-B936-49D5-BD07-5596A28F5404}" type="presParOf" srcId="{F8F53A58-3324-4C74-9EE8-19C6C99E83EC}" destId="{B21841C3-E853-4BE1-8E75-A8BFF169B94A}" srcOrd="1" destOrd="0" presId="urn:microsoft.com/office/officeart/2008/layout/PictureGrid"/>
    <dgm:cxn modelId="{8551B155-216B-437A-B84C-397CBC353154}" type="presParOf" srcId="{F8F53A58-3324-4C74-9EE8-19C6C99E83EC}" destId="{B33568B7-8BFF-4F92-93A6-8021888EF0FD}" srcOrd="2" destOrd="0" presId="urn:microsoft.com/office/officeart/2008/layout/PictureGrid"/>
    <dgm:cxn modelId="{F0DBAE14-96DB-4E70-856B-D31ED01AF6DC}" type="presParOf" srcId="{B33568B7-8BFF-4F92-93A6-8021888EF0FD}" destId="{F09F998D-BC4F-4859-91EE-FDF238E21BD0}" srcOrd="0" destOrd="0" presId="urn:microsoft.com/office/officeart/2008/layout/PictureGrid"/>
    <dgm:cxn modelId="{76375147-1850-4D9A-95A6-04360C111FAC}" type="presParOf" srcId="{B33568B7-8BFF-4F92-93A6-8021888EF0FD}" destId="{6CC3539E-3A5E-4DA6-AAF9-B991E1016658}" srcOrd="1" destOrd="0" presId="urn:microsoft.com/office/officeart/2008/layout/PictureGrid"/>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6158C4C-54CD-4F9C-A1F9-002E007172D8}" type="doc">
      <dgm:prSet loTypeId="urn:microsoft.com/office/officeart/2008/layout/PictureGrid" loCatId="picture" qsTypeId="urn:microsoft.com/office/officeart/2005/8/quickstyle/simple5" qsCatId="simple" csTypeId="urn:microsoft.com/office/officeart/2005/8/colors/accent1_2" csCatId="accent1" phldr="1"/>
      <dgm:spPr/>
      <dgm:t>
        <a:bodyPr/>
        <a:lstStyle/>
        <a:p>
          <a:endParaRPr lang="pl-PL"/>
        </a:p>
      </dgm:t>
    </dgm:pt>
    <dgm:pt modelId="{3BEA6487-2F69-4DA6-963A-482E2882D338}">
      <dgm:prSet phldrT="[Tekst]" custT="1"/>
      <dgm:spPr/>
      <dgm:t>
        <a:bodyPr/>
        <a:lstStyle/>
        <a:p>
          <a:r>
            <a:rPr lang="pl-PL" sz="2000" dirty="0">
              <a:solidFill>
                <a:srgbClr val="231F20"/>
              </a:solidFill>
            </a:rPr>
            <a:t>Relay cropping</a:t>
          </a:r>
        </a:p>
      </dgm:t>
    </dgm:pt>
    <dgm:pt modelId="{83CE0687-F73E-4721-85A9-962376EEA594}" type="parTrans" cxnId="{A375F1D4-B826-4E43-8FCC-C764640102BF}">
      <dgm:prSet/>
      <dgm:spPr/>
      <dgm:t>
        <a:bodyPr/>
        <a:lstStyle/>
        <a:p>
          <a:endParaRPr lang="pl-PL" sz="2000">
            <a:solidFill>
              <a:srgbClr val="231F20"/>
            </a:solidFill>
          </a:endParaRPr>
        </a:p>
      </dgm:t>
    </dgm:pt>
    <dgm:pt modelId="{45E32B78-43A0-4507-B90B-81236F124F02}" type="sibTrans" cxnId="{A375F1D4-B826-4E43-8FCC-C764640102BF}">
      <dgm:prSet/>
      <dgm:spPr/>
      <dgm:t>
        <a:bodyPr/>
        <a:lstStyle/>
        <a:p>
          <a:endParaRPr lang="pl-PL" sz="2000">
            <a:solidFill>
              <a:srgbClr val="231F20"/>
            </a:solidFill>
          </a:endParaRPr>
        </a:p>
      </dgm:t>
    </dgm:pt>
    <dgm:pt modelId="{72020974-FC5D-4471-9572-B2551865A339}">
      <dgm:prSet phldrT="[Tekst]" custT="1"/>
      <dgm:spPr/>
      <dgm:t>
        <a:bodyPr/>
        <a:lstStyle/>
        <a:p>
          <a:pPr>
            <a:lnSpc>
              <a:spcPct val="75000"/>
            </a:lnSpc>
            <a:spcAft>
              <a:spcPts val="0"/>
            </a:spcAft>
          </a:pPr>
          <a:r>
            <a:rPr lang="pl-PL" sz="2000" dirty="0">
              <a:solidFill>
                <a:srgbClr val="231F20"/>
              </a:solidFill>
            </a:rPr>
            <a:t>Begleitende </a:t>
          </a:r>
          <a:r>
            <a:rPr lang="pl-PL" sz="2000" dirty="0" err="1">
              <a:solidFill>
                <a:srgbClr val="231F20"/>
              </a:solidFill>
            </a:rPr>
            <a:t>Bepflanzung</a:t>
          </a:r>
          <a:endParaRPr lang="pl-PL" sz="2000" dirty="0">
            <a:solidFill>
              <a:srgbClr val="231F20"/>
            </a:solidFill>
          </a:endParaRPr>
        </a:p>
      </dgm:t>
    </dgm:pt>
    <dgm:pt modelId="{8E766085-3887-403C-89E7-659543AF8AF8}" type="parTrans" cxnId="{6AD29CD3-58A5-49DF-9A26-B6551F3E0C28}">
      <dgm:prSet/>
      <dgm:spPr/>
      <dgm:t>
        <a:bodyPr/>
        <a:lstStyle/>
        <a:p>
          <a:endParaRPr lang="pl-PL" sz="2000">
            <a:solidFill>
              <a:srgbClr val="231F20"/>
            </a:solidFill>
          </a:endParaRPr>
        </a:p>
      </dgm:t>
    </dgm:pt>
    <dgm:pt modelId="{D0A4CB08-D832-4A9F-9636-A6E8B9B1EC49}" type="sibTrans" cxnId="{6AD29CD3-58A5-49DF-9A26-B6551F3E0C28}">
      <dgm:prSet/>
      <dgm:spPr/>
      <dgm:t>
        <a:bodyPr/>
        <a:lstStyle/>
        <a:p>
          <a:endParaRPr lang="pl-PL" sz="2000">
            <a:solidFill>
              <a:srgbClr val="231F20"/>
            </a:solidFill>
          </a:endParaRPr>
        </a:p>
      </dgm:t>
    </dgm:pt>
    <dgm:pt modelId="{35DA6B83-1717-4A2D-9D04-D9E79C1F4AAE}">
      <dgm:prSet phldrT="[Tekst]" custT="1"/>
      <dgm:spPr/>
      <dgm:t>
        <a:bodyPr/>
        <a:lstStyle/>
        <a:p>
          <a:r>
            <a:rPr lang="pl-PL" sz="2000" dirty="0">
              <a:solidFill>
                <a:srgbClr val="231F20"/>
              </a:solidFill>
            </a:rPr>
            <a:t>Zwischenfruchtanbau</a:t>
          </a:r>
        </a:p>
      </dgm:t>
    </dgm:pt>
    <dgm:pt modelId="{71959D51-17B6-4772-925D-9C0EA0A79F65}" type="sibTrans" cxnId="{9AE5FB24-6F50-4F5D-866C-34FC95141E92}">
      <dgm:prSet/>
      <dgm:spPr/>
      <dgm:t>
        <a:bodyPr/>
        <a:lstStyle/>
        <a:p>
          <a:endParaRPr lang="pl-PL" sz="2000">
            <a:solidFill>
              <a:srgbClr val="231F20"/>
            </a:solidFill>
          </a:endParaRPr>
        </a:p>
      </dgm:t>
    </dgm:pt>
    <dgm:pt modelId="{1206DAD0-F380-46C9-BF8F-E9A2EC791274}" type="parTrans" cxnId="{9AE5FB24-6F50-4F5D-866C-34FC95141E92}">
      <dgm:prSet/>
      <dgm:spPr/>
      <dgm:t>
        <a:bodyPr/>
        <a:lstStyle/>
        <a:p>
          <a:endParaRPr lang="pl-PL" sz="2000">
            <a:solidFill>
              <a:srgbClr val="231F20"/>
            </a:solidFill>
          </a:endParaRPr>
        </a:p>
      </dgm:t>
    </dgm:pt>
    <dgm:pt modelId="{8600B462-474D-4B22-9673-8235574D8E2F}">
      <dgm:prSet phldrT="[Tekst]" custT="1"/>
      <dgm:spPr/>
      <dgm:t>
        <a:bodyPr/>
        <a:lstStyle/>
        <a:p>
          <a:r>
            <a:rPr lang="pl-PL" sz="2000">
              <a:solidFill>
                <a:srgbClr val="231F20"/>
              </a:solidFill>
            </a:rPr>
            <a:t>Alleeanbau</a:t>
          </a:r>
          <a:endParaRPr lang="pl-PL" sz="2000" dirty="0">
            <a:solidFill>
              <a:srgbClr val="231F20"/>
            </a:solidFill>
          </a:endParaRPr>
        </a:p>
      </dgm:t>
    </dgm:pt>
    <dgm:pt modelId="{3CD1ACB4-E666-481E-AD78-35DC4925AB3C}" type="parTrans" cxnId="{6DBDCBDC-D94B-4EFF-9139-0322D54F2B5F}">
      <dgm:prSet/>
      <dgm:spPr/>
      <dgm:t>
        <a:bodyPr/>
        <a:lstStyle/>
        <a:p>
          <a:endParaRPr lang="pl-PL" sz="2000">
            <a:solidFill>
              <a:srgbClr val="231F20"/>
            </a:solidFill>
          </a:endParaRPr>
        </a:p>
      </dgm:t>
    </dgm:pt>
    <dgm:pt modelId="{140EA646-BB4B-400D-866E-04C365FD642D}" type="sibTrans" cxnId="{6DBDCBDC-D94B-4EFF-9139-0322D54F2B5F}">
      <dgm:prSet/>
      <dgm:spPr/>
      <dgm:t>
        <a:bodyPr/>
        <a:lstStyle/>
        <a:p>
          <a:endParaRPr lang="pl-PL" sz="2000">
            <a:solidFill>
              <a:srgbClr val="231F20"/>
            </a:solidFill>
          </a:endParaRPr>
        </a:p>
      </dgm:t>
    </dgm:pt>
    <dgm:pt modelId="{48507739-4710-4658-A299-7AE76CEB4132}" type="pres">
      <dgm:prSet presAssocID="{76158C4C-54CD-4F9C-A1F9-002E007172D8}" presName="Name0" presStyleCnt="0">
        <dgm:presLayoutVars>
          <dgm:dir/>
        </dgm:presLayoutVars>
      </dgm:prSet>
      <dgm:spPr/>
    </dgm:pt>
    <dgm:pt modelId="{EA0DE4D3-A928-49EC-A22B-3D01D16FE721}" type="pres">
      <dgm:prSet presAssocID="{35DA6B83-1717-4A2D-9D04-D9E79C1F4AAE}" presName="composite" presStyleCnt="0"/>
      <dgm:spPr/>
    </dgm:pt>
    <dgm:pt modelId="{35390280-AF45-4D01-AC25-9E3682195B38}" type="pres">
      <dgm:prSet presAssocID="{35DA6B83-1717-4A2D-9D04-D9E79C1F4AAE}" presName="rect2" presStyleLbl="revTx" presStyleIdx="0" presStyleCnt="4" custScaleX="165077">
        <dgm:presLayoutVars>
          <dgm:bulletEnabled val="1"/>
        </dgm:presLayoutVars>
      </dgm:prSet>
      <dgm:spPr/>
    </dgm:pt>
    <dgm:pt modelId="{091E1856-91D9-46D6-BB5F-3BAFCCC2C76F}" type="pres">
      <dgm:prSet presAssocID="{35DA6B83-1717-4A2D-9D04-D9E79C1F4AAE}" presName="rect1" presStyleLbl="alignImgPlace1" presStyleIdx="0" presStyleCnt="4"/>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A7E531A-4B76-48A1-BA5F-7031E7CB827F}" type="pres">
      <dgm:prSet presAssocID="{71959D51-17B6-4772-925D-9C0EA0A79F65}" presName="sibTrans" presStyleCnt="0"/>
      <dgm:spPr/>
    </dgm:pt>
    <dgm:pt modelId="{6C75A5B3-23FD-438F-80E0-4D786D099F1E}" type="pres">
      <dgm:prSet presAssocID="{72020974-FC5D-4471-9572-B2551865A339}" presName="composite" presStyleCnt="0"/>
      <dgm:spPr/>
    </dgm:pt>
    <dgm:pt modelId="{FE1D1461-0B30-47C7-BBFF-AE27B65C43D9}" type="pres">
      <dgm:prSet presAssocID="{72020974-FC5D-4471-9572-B2551865A339}" presName="rect2" presStyleLbl="revTx" presStyleIdx="1" presStyleCnt="4" custScaleX="167450" custLinFactNeighborX="8148" custLinFactNeighborY="-15405">
        <dgm:presLayoutVars>
          <dgm:bulletEnabled val="1"/>
        </dgm:presLayoutVars>
      </dgm:prSet>
      <dgm:spPr/>
    </dgm:pt>
    <dgm:pt modelId="{AF74A84D-290A-40AD-8050-6755077A5C42}" type="pres">
      <dgm:prSet presAssocID="{72020974-FC5D-4471-9572-B2551865A339}" presName="rect1" presStyleLbl="alignImgPlace1" presStyleIdx="1" presStyleCnt="4" custLinFactNeighborX="-26769" custLinFactNeighborY="-49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2A9B12D-B523-41D5-BAD9-80824FBA6F53}" type="pres">
      <dgm:prSet presAssocID="{D0A4CB08-D832-4A9F-9636-A6E8B9B1EC49}" presName="sibTrans" presStyleCnt="0"/>
      <dgm:spPr/>
    </dgm:pt>
    <dgm:pt modelId="{7E5A8626-0B3E-4695-B9EA-5F0106856CD8}" type="pres">
      <dgm:prSet presAssocID="{3BEA6487-2F69-4DA6-963A-482E2882D338}" presName="composite" presStyleCnt="0"/>
      <dgm:spPr/>
    </dgm:pt>
    <dgm:pt modelId="{D75CDD89-D800-4F8D-A939-D38261623E1E}" type="pres">
      <dgm:prSet presAssocID="{3BEA6487-2F69-4DA6-963A-482E2882D338}" presName="rect2" presStyleLbl="revTx" presStyleIdx="2" presStyleCnt="4">
        <dgm:presLayoutVars>
          <dgm:bulletEnabled val="1"/>
        </dgm:presLayoutVars>
      </dgm:prSet>
      <dgm:spPr/>
    </dgm:pt>
    <dgm:pt modelId="{26951A28-61BC-408A-A6D2-5006794E81CB}" type="pres">
      <dgm:prSet presAssocID="{3BEA6487-2F69-4DA6-963A-482E2882D338}" presName="rect1" presStyleLbl="alignImgPlace1" presStyleIdx="2" presStyleCnt="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7CAFADED-CBEF-4613-BCEB-2B8A50877DD2}" type="pres">
      <dgm:prSet presAssocID="{45E32B78-43A0-4507-B90B-81236F124F02}" presName="sibTrans" presStyleCnt="0"/>
      <dgm:spPr/>
    </dgm:pt>
    <dgm:pt modelId="{13F1FB44-C1D8-4566-80F7-CECB6BD19137}" type="pres">
      <dgm:prSet presAssocID="{8600B462-474D-4B22-9673-8235574D8E2F}" presName="composite" presStyleCnt="0"/>
      <dgm:spPr/>
    </dgm:pt>
    <dgm:pt modelId="{36EFEB54-7648-4EED-A19F-E16541307055}" type="pres">
      <dgm:prSet presAssocID="{8600B462-474D-4B22-9673-8235574D8E2F}" presName="rect2" presStyleLbl="revTx" presStyleIdx="3" presStyleCnt="4">
        <dgm:presLayoutVars>
          <dgm:bulletEnabled val="1"/>
        </dgm:presLayoutVars>
      </dgm:prSet>
      <dgm:spPr/>
    </dgm:pt>
    <dgm:pt modelId="{21C7C720-96AD-48A9-A1FE-1F0A00D18F81}" type="pres">
      <dgm:prSet presAssocID="{8600B462-474D-4B22-9673-8235574D8E2F}" presName="rect1" presStyleLbl="alignImgPlace1" presStyleIdx="3" presStyleCnt="4"/>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Lst>
  <dgm:cxnLst>
    <dgm:cxn modelId="{9AE5FB24-6F50-4F5D-866C-34FC95141E92}" srcId="{76158C4C-54CD-4F9C-A1F9-002E007172D8}" destId="{35DA6B83-1717-4A2D-9D04-D9E79C1F4AAE}" srcOrd="0" destOrd="0" parTransId="{1206DAD0-F380-46C9-BF8F-E9A2EC791274}" sibTransId="{71959D51-17B6-4772-925D-9C0EA0A79F65}"/>
    <dgm:cxn modelId="{95E4B82B-BBE9-487F-B827-EDCBDD4C28E0}" type="presOf" srcId="{35DA6B83-1717-4A2D-9D04-D9E79C1F4AAE}" destId="{35390280-AF45-4D01-AC25-9E3682195B38}" srcOrd="0" destOrd="0" presId="urn:microsoft.com/office/officeart/2008/layout/PictureGrid"/>
    <dgm:cxn modelId="{23347F57-88D2-4866-895B-AF0CADA00939}" type="presOf" srcId="{76158C4C-54CD-4F9C-A1F9-002E007172D8}" destId="{48507739-4710-4658-A299-7AE76CEB4132}" srcOrd="0" destOrd="0" presId="urn:microsoft.com/office/officeart/2008/layout/PictureGrid"/>
    <dgm:cxn modelId="{FE924CA3-0B33-4669-9B65-A0FBEE6E968D}" type="presOf" srcId="{3BEA6487-2F69-4DA6-963A-482E2882D338}" destId="{D75CDD89-D800-4F8D-A939-D38261623E1E}" srcOrd="0" destOrd="0" presId="urn:microsoft.com/office/officeart/2008/layout/PictureGrid"/>
    <dgm:cxn modelId="{E948CFA9-E156-4219-942F-E4E06DFFD408}" type="presOf" srcId="{72020974-FC5D-4471-9572-B2551865A339}" destId="{FE1D1461-0B30-47C7-BBFF-AE27B65C43D9}" srcOrd="0" destOrd="0" presId="urn:microsoft.com/office/officeart/2008/layout/PictureGrid"/>
    <dgm:cxn modelId="{6AD29CD3-58A5-49DF-9A26-B6551F3E0C28}" srcId="{76158C4C-54CD-4F9C-A1F9-002E007172D8}" destId="{72020974-FC5D-4471-9572-B2551865A339}" srcOrd="1" destOrd="0" parTransId="{8E766085-3887-403C-89E7-659543AF8AF8}" sibTransId="{D0A4CB08-D832-4A9F-9636-A6E8B9B1EC49}"/>
    <dgm:cxn modelId="{A375F1D4-B826-4E43-8FCC-C764640102BF}" srcId="{76158C4C-54CD-4F9C-A1F9-002E007172D8}" destId="{3BEA6487-2F69-4DA6-963A-482E2882D338}" srcOrd="2" destOrd="0" parTransId="{83CE0687-F73E-4721-85A9-962376EEA594}" sibTransId="{45E32B78-43A0-4507-B90B-81236F124F02}"/>
    <dgm:cxn modelId="{6DBDCBDC-D94B-4EFF-9139-0322D54F2B5F}" srcId="{76158C4C-54CD-4F9C-A1F9-002E007172D8}" destId="{8600B462-474D-4B22-9673-8235574D8E2F}" srcOrd="3" destOrd="0" parTransId="{3CD1ACB4-E666-481E-AD78-35DC4925AB3C}" sibTransId="{140EA646-BB4B-400D-866E-04C365FD642D}"/>
    <dgm:cxn modelId="{90DE34E3-3EBE-4B4A-8836-A524C32AA7FB}" type="presOf" srcId="{8600B462-474D-4B22-9673-8235574D8E2F}" destId="{36EFEB54-7648-4EED-A19F-E16541307055}" srcOrd="0" destOrd="0" presId="urn:microsoft.com/office/officeart/2008/layout/PictureGrid"/>
    <dgm:cxn modelId="{686ACA3A-35E8-475E-BE4A-035437095988}" type="presParOf" srcId="{48507739-4710-4658-A299-7AE76CEB4132}" destId="{EA0DE4D3-A928-49EC-A22B-3D01D16FE721}" srcOrd="0" destOrd="0" presId="urn:microsoft.com/office/officeart/2008/layout/PictureGrid"/>
    <dgm:cxn modelId="{D6034EE8-C2BD-440E-8B39-A8D374C09731}" type="presParOf" srcId="{EA0DE4D3-A928-49EC-A22B-3D01D16FE721}" destId="{35390280-AF45-4D01-AC25-9E3682195B38}" srcOrd="0" destOrd="0" presId="urn:microsoft.com/office/officeart/2008/layout/PictureGrid"/>
    <dgm:cxn modelId="{F7E217B2-469D-41AD-9DDA-F97E77605763}" type="presParOf" srcId="{EA0DE4D3-A928-49EC-A22B-3D01D16FE721}" destId="{091E1856-91D9-46D6-BB5F-3BAFCCC2C76F}" srcOrd="1" destOrd="0" presId="urn:microsoft.com/office/officeart/2008/layout/PictureGrid"/>
    <dgm:cxn modelId="{473CC2D5-D7A2-4C36-A834-BDA114D96D3B}" type="presParOf" srcId="{48507739-4710-4658-A299-7AE76CEB4132}" destId="{1A7E531A-4B76-48A1-BA5F-7031E7CB827F}" srcOrd="1" destOrd="0" presId="urn:microsoft.com/office/officeart/2008/layout/PictureGrid"/>
    <dgm:cxn modelId="{81CE994C-4A46-4F86-ABBA-7B141F353A51}" type="presParOf" srcId="{48507739-4710-4658-A299-7AE76CEB4132}" destId="{6C75A5B3-23FD-438F-80E0-4D786D099F1E}" srcOrd="2" destOrd="0" presId="urn:microsoft.com/office/officeart/2008/layout/PictureGrid"/>
    <dgm:cxn modelId="{66DC96BD-FAF7-48DB-982F-FBCACB810407}" type="presParOf" srcId="{6C75A5B3-23FD-438F-80E0-4D786D099F1E}" destId="{FE1D1461-0B30-47C7-BBFF-AE27B65C43D9}" srcOrd="0" destOrd="0" presId="urn:microsoft.com/office/officeart/2008/layout/PictureGrid"/>
    <dgm:cxn modelId="{D09B7287-670C-476B-8EE0-C5CD895708EE}" type="presParOf" srcId="{6C75A5B3-23FD-438F-80E0-4D786D099F1E}" destId="{AF74A84D-290A-40AD-8050-6755077A5C42}" srcOrd="1" destOrd="0" presId="urn:microsoft.com/office/officeart/2008/layout/PictureGrid"/>
    <dgm:cxn modelId="{CF5A823C-4CBC-4F73-9AD3-69C76A988EAA}" type="presParOf" srcId="{48507739-4710-4658-A299-7AE76CEB4132}" destId="{52A9B12D-B523-41D5-BAD9-80824FBA6F53}" srcOrd="3" destOrd="0" presId="urn:microsoft.com/office/officeart/2008/layout/PictureGrid"/>
    <dgm:cxn modelId="{07752597-90F3-4919-8A17-268846AEF8CD}" type="presParOf" srcId="{48507739-4710-4658-A299-7AE76CEB4132}" destId="{7E5A8626-0B3E-4695-B9EA-5F0106856CD8}" srcOrd="4" destOrd="0" presId="urn:microsoft.com/office/officeart/2008/layout/PictureGrid"/>
    <dgm:cxn modelId="{B108F45B-1CC3-45CD-B1AC-6775E0BA0DCF}" type="presParOf" srcId="{7E5A8626-0B3E-4695-B9EA-5F0106856CD8}" destId="{D75CDD89-D800-4F8D-A939-D38261623E1E}" srcOrd="0" destOrd="0" presId="urn:microsoft.com/office/officeart/2008/layout/PictureGrid"/>
    <dgm:cxn modelId="{8316E0AE-1D0F-4B79-9B7F-90B92A123B6E}" type="presParOf" srcId="{7E5A8626-0B3E-4695-B9EA-5F0106856CD8}" destId="{26951A28-61BC-408A-A6D2-5006794E81CB}" srcOrd="1" destOrd="0" presId="urn:microsoft.com/office/officeart/2008/layout/PictureGrid"/>
    <dgm:cxn modelId="{B9ACFA2B-5B8E-4A3B-81A4-2886A3626076}" type="presParOf" srcId="{48507739-4710-4658-A299-7AE76CEB4132}" destId="{7CAFADED-CBEF-4613-BCEB-2B8A50877DD2}" srcOrd="5" destOrd="0" presId="urn:microsoft.com/office/officeart/2008/layout/PictureGrid"/>
    <dgm:cxn modelId="{003A16C4-8F21-4B1D-813A-0D0E0FF4898A}" type="presParOf" srcId="{48507739-4710-4658-A299-7AE76CEB4132}" destId="{13F1FB44-C1D8-4566-80F7-CECB6BD19137}" srcOrd="6" destOrd="0" presId="urn:microsoft.com/office/officeart/2008/layout/PictureGrid"/>
    <dgm:cxn modelId="{A4DAA0B0-8A44-4397-98A5-044B7D5DBB35}" type="presParOf" srcId="{13F1FB44-C1D8-4566-80F7-CECB6BD19137}" destId="{36EFEB54-7648-4EED-A19F-E16541307055}" srcOrd="0" destOrd="0" presId="urn:microsoft.com/office/officeart/2008/layout/PictureGrid"/>
    <dgm:cxn modelId="{9986F829-8147-4FEC-8549-3556CCEA82D9}" type="presParOf" srcId="{13F1FB44-C1D8-4566-80F7-CECB6BD19137}" destId="{21C7C720-96AD-48A9-A1FE-1F0A00D18F81}"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A00CEFD-1077-4D83-A166-F78E74033243}" type="doc">
      <dgm:prSet loTypeId="urn:microsoft.com/office/officeart/2008/layout/PictureGrid" loCatId="picture" qsTypeId="urn:microsoft.com/office/officeart/2005/8/quickstyle/simple1" qsCatId="simple" csTypeId="urn:microsoft.com/office/officeart/2005/8/colors/accent1_2" csCatId="accent1" phldr="1"/>
      <dgm:spPr/>
      <dgm:t>
        <a:bodyPr/>
        <a:lstStyle/>
        <a:p>
          <a:endParaRPr lang="pl-PL"/>
        </a:p>
      </dgm:t>
    </dgm:pt>
    <dgm:pt modelId="{0FD5EE07-CAE4-4DE5-9FC3-26D06A397488}">
      <dgm:prSet phldrT="[Tekst]" custT="1"/>
      <dgm:spPr/>
      <dgm:t>
        <a:bodyPr/>
        <a:lstStyle/>
        <a:p>
          <a:pPr algn="ctr"/>
          <a:r>
            <a:rPr lang="pl-PL" sz="2400" b="0" dirty="0" err="1">
              <a:solidFill>
                <a:schemeClr val="tx1">
                  <a:lumMod val="50000"/>
                </a:schemeClr>
              </a:solidFill>
            </a:rPr>
            <a:t>Frühkartoffeln</a:t>
          </a:r>
          <a:endParaRPr lang="pl-PL" sz="2400" b="0" dirty="0">
            <a:solidFill>
              <a:schemeClr val="tx1">
                <a:lumMod val="50000"/>
              </a:schemeClr>
            </a:solidFill>
          </a:endParaRPr>
        </a:p>
      </dgm:t>
    </dgm:pt>
    <dgm:pt modelId="{695E306E-B807-475C-B614-29E7733CB11A}" type="parTrans" cxnId="{CB715EEA-7AB6-4079-A5A8-90BD4C6623C8}">
      <dgm:prSet/>
      <dgm:spPr/>
      <dgm:t>
        <a:bodyPr/>
        <a:lstStyle/>
        <a:p>
          <a:endParaRPr lang="pl-PL" b="1">
            <a:solidFill>
              <a:schemeClr val="tx1">
                <a:lumMod val="50000"/>
              </a:schemeClr>
            </a:solidFill>
          </a:endParaRPr>
        </a:p>
      </dgm:t>
    </dgm:pt>
    <dgm:pt modelId="{C4B7F53A-3EA7-49A3-8809-DB569C98A407}" type="sibTrans" cxnId="{CB715EEA-7AB6-4079-A5A8-90BD4C6623C8}">
      <dgm:prSet/>
      <dgm:spPr/>
      <dgm:t>
        <a:bodyPr/>
        <a:lstStyle/>
        <a:p>
          <a:endParaRPr lang="pl-PL" b="1">
            <a:solidFill>
              <a:schemeClr val="tx1">
                <a:lumMod val="50000"/>
              </a:schemeClr>
            </a:solidFill>
          </a:endParaRPr>
        </a:p>
      </dgm:t>
    </dgm:pt>
    <dgm:pt modelId="{52ACBB83-8A0F-4D00-92F8-FA359DCAAE8B}">
      <dgm:prSet phldrT="[Tekst]" custT="1"/>
      <dgm:spPr/>
      <dgm:t>
        <a:bodyPr/>
        <a:lstStyle/>
        <a:p>
          <a:pPr algn="ctr"/>
          <a:r>
            <a:rPr lang="pl-PL" sz="2400" b="0" dirty="0" err="1">
              <a:solidFill>
                <a:schemeClr val="tx1">
                  <a:lumMod val="50000"/>
                </a:schemeClr>
              </a:solidFill>
            </a:rPr>
            <a:t>Winterroggen oder -weizen</a:t>
          </a:r>
          <a:endParaRPr lang="pl-PL" sz="2400" b="0" dirty="0">
            <a:solidFill>
              <a:schemeClr val="tx1">
                <a:lumMod val="50000"/>
              </a:schemeClr>
            </a:solidFill>
          </a:endParaRPr>
        </a:p>
      </dgm:t>
    </dgm:pt>
    <dgm:pt modelId="{5773F481-DBD8-42E7-B24D-7004187E4FF8}" type="parTrans" cxnId="{FB17F765-1807-4932-ACED-E0772E464477}">
      <dgm:prSet/>
      <dgm:spPr/>
      <dgm:t>
        <a:bodyPr/>
        <a:lstStyle/>
        <a:p>
          <a:endParaRPr lang="pl-PL" b="1">
            <a:solidFill>
              <a:schemeClr val="tx1">
                <a:lumMod val="50000"/>
              </a:schemeClr>
            </a:solidFill>
          </a:endParaRPr>
        </a:p>
      </dgm:t>
    </dgm:pt>
    <dgm:pt modelId="{2FCCBF9D-D2C6-44B3-BF58-360DBE884154}" type="sibTrans" cxnId="{FB17F765-1807-4932-ACED-E0772E464477}">
      <dgm:prSet/>
      <dgm:spPr/>
      <dgm:t>
        <a:bodyPr/>
        <a:lstStyle/>
        <a:p>
          <a:endParaRPr lang="pl-PL" b="1">
            <a:solidFill>
              <a:schemeClr val="tx1">
                <a:lumMod val="50000"/>
              </a:schemeClr>
            </a:solidFill>
          </a:endParaRPr>
        </a:p>
      </dgm:t>
    </dgm:pt>
    <dgm:pt modelId="{307A7FD2-B3D5-4C15-9B94-49175864D1A1}">
      <dgm:prSet phldrT="[Tekst]" custT="1"/>
      <dgm:spPr/>
      <dgm:t>
        <a:bodyPr/>
        <a:lstStyle/>
        <a:p>
          <a:pPr algn="ctr"/>
          <a:r>
            <a:rPr lang="pl-PL" sz="2400" b="0" dirty="0" err="1">
              <a:solidFill>
                <a:schemeClr val="tx1">
                  <a:lumMod val="50000"/>
                </a:schemeClr>
              </a:solidFill>
            </a:rPr>
            <a:t>Spätkartoffeln</a:t>
          </a:r>
          <a:endParaRPr lang="pl-PL" sz="2400" b="0" dirty="0">
            <a:solidFill>
              <a:schemeClr val="tx1">
                <a:lumMod val="50000"/>
              </a:schemeClr>
            </a:solidFill>
          </a:endParaRPr>
        </a:p>
      </dgm:t>
    </dgm:pt>
    <dgm:pt modelId="{FBCD0261-237D-4AE1-8A81-69A4BD4453D6}" type="sibTrans" cxnId="{92D7FDA6-4ACA-4332-A513-56B9EF2D50C8}">
      <dgm:prSet/>
      <dgm:spPr/>
      <dgm:t>
        <a:bodyPr/>
        <a:lstStyle/>
        <a:p>
          <a:endParaRPr lang="pl-PL" b="1">
            <a:solidFill>
              <a:schemeClr val="tx1">
                <a:lumMod val="50000"/>
              </a:schemeClr>
            </a:solidFill>
          </a:endParaRPr>
        </a:p>
      </dgm:t>
    </dgm:pt>
    <dgm:pt modelId="{4A6C53D8-BCEE-45D2-8797-5883EFA17531}" type="parTrans" cxnId="{92D7FDA6-4ACA-4332-A513-56B9EF2D50C8}">
      <dgm:prSet/>
      <dgm:spPr/>
      <dgm:t>
        <a:bodyPr/>
        <a:lstStyle/>
        <a:p>
          <a:endParaRPr lang="pl-PL" b="1">
            <a:solidFill>
              <a:schemeClr val="tx1">
                <a:lumMod val="50000"/>
              </a:schemeClr>
            </a:solidFill>
          </a:endParaRPr>
        </a:p>
      </dgm:t>
    </dgm:pt>
    <dgm:pt modelId="{08019B42-ACF6-4DDD-B4CC-936989B7DF20}" type="pres">
      <dgm:prSet presAssocID="{DA00CEFD-1077-4D83-A166-F78E74033243}" presName="Name0" presStyleCnt="0">
        <dgm:presLayoutVars>
          <dgm:dir/>
        </dgm:presLayoutVars>
      </dgm:prSet>
      <dgm:spPr/>
    </dgm:pt>
    <dgm:pt modelId="{06691FBC-2159-4368-AF7B-52AB0FE97A41}" type="pres">
      <dgm:prSet presAssocID="{0FD5EE07-CAE4-4DE5-9FC3-26D06A397488}" presName="composite" presStyleCnt="0"/>
      <dgm:spPr/>
    </dgm:pt>
    <dgm:pt modelId="{98762FD5-D56F-49D5-9C03-983B22452517}" type="pres">
      <dgm:prSet presAssocID="{0FD5EE07-CAE4-4DE5-9FC3-26D06A397488}" presName="rect2" presStyleLbl="revTx" presStyleIdx="0" presStyleCnt="3">
        <dgm:presLayoutVars>
          <dgm:bulletEnabled val="1"/>
        </dgm:presLayoutVars>
      </dgm:prSet>
      <dgm:spPr/>
    </dgm:pt>
    <dgm:pt modelId="{47C59F48-0126-44C6-BC92-E67B48F96D74}" type="pres">
      <dgm:prSet presAssocID="{0FD5EE07-CAE4-4DE5-9FC3-26D06A397488}" presName="rect1" presStyleLbl="alignImgPlace1" presStyleIdx="0" presStyleCnt="3"/>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dgm:spPr>
    </dgm:pt>
    <dgm:pt modelId="{2B9A118C-F824-47C0-9143-13D9D84615EF}" type="pres">
      <dgm:prSet presAssocID="{C4B7F53A-3EA7-49A3-8809-DB569C98A407}" presName="sibTrans" presStyleCnt="0"/>
      <dgm:spPr/>
    </dgm:pt>
    <dgm:pt modelId="{9F042C83-9BA8-4B5B-AAC9-2252507151BC}" type="pres">
      <dgm:prSet presAssocID="{307A7FD2-B3D5-4C15-9B94-49175864D1A1}" presName="composite" presStyleCnt="0"/>
      <dgm:spPr/>
    </dgm:pt>
    <dgm:pt modelId="{0B7706FE-4599-419F-8767-75522D76BBEE}" type="pres">
      <dgm:prSet presAssocID="{307A7FD2-B3D5-4C15-9B94-49175864D1A1}" presName="rect2" presStyleLbl="revTx" presStyleIdx="1" presStyleCnt="3">
        <dgm:presLayoutVars>
          <dgm:bulletEnabled val="1"/>
        </dgm:presLayoutVars>
      </dgm:prSet>
      <dgm:spPr/>
    </dgm:pt>
    <dgm:pt modelId="{67911363-0C97-42D4-945B-4090446C9C70}" type="pres">
      <dgm:prSet presAssocID="{307A7FD2-B3D5-4C15-9B94-49175864D1A1}" presName="rect1" presStyleLbl="alignImgPlace1" presStyleIdx="1" presStyleCnt="3"/>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dgm:spPr>
    </dgm:pt>
    <dgm:pt modelId="{59344436-ECE8-4667-8A36-8D1059248221}" type="pres">
      <dgm:prSet presAssocID="{FBCD0261-237D-4AE1-8A81-69A4BD4453D6}" presName="sibTrans" presStyleCnt="0"/>
      <dgm:spPr/>
    </dgm:pt>
    <dgm:pt modelId="{6F3F7F3C-680D-4541-98D5-06C6129FA0F5}" type="pres">
      <dgm:prSet presAssocID="{52ACBB83-8A0F-4D00-92F8-FA359DCAAE8B}" presName="composite" presStyleCnt="0"/>
      <dgm:spPr/>
    </dgm:pt>
    <dgm:pt modelId="{939318C6-1915-4B1D-93DC-B6E0F6BC8AE4}" type="pres">
      <dgm:prSet presAssocID="{52ACBB83-8A0F-4D00-92F8-FA359DCAAE8B}" presName="rect2" presStyleLbl="revTx" presStyleIdx="2" presStyleCnt="3" custLinFactNeighborX="9963" custLinFactNeighborY="21120">
        <dgm:presLayoutVars>
          <dgm:bulletEnabled val="1"/>
        </dgm:presLayoutVars>
      </dgm:prSet>
      <dgm:spPr/>
    </dgm:pt>
    <dgm:pt modelId="{9E36BB42-8053-4276-A6EB-BB757AB43090}" type="pres">
      <dgm:prSet presAssocID="{52ACBB83-8A0F-4D00-92F8-FA359DCAAE8B}" presName="rect1" presStyleLbl="alignImgPlace1" presStyleIdx="2" presStyleCnt="3"/>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Lst>
  <dgm:cxnLst>
    <dgm:cxn modelId="{FB17F765-1807-4932-ACED-E0772E464477}" srcId="{DA00CEFD-1077-4D83-A166-F78E74033243}" destId="{52ACBB83-8A0F-4D00-92F8-FA359DCAAE8B}" srcOrd="2" destOrd="0" parTransId="{5773F481-DBD8-42E7-B24D-7004187E4FF8}" sibTransId="{2FCCBF9D-D2C6-44B3-BF58-360DBE884154}"/>
    <dgm:cxn modelId="{E3FF336D-00E3-4CB4-B002-79F341408534}" type="presOf" srcId="{52ACBB83-8A0F-4D00-92F8-FA359DCAAE8B}" destId="{939318C6-1915-4B1D-93DC-B6E0F6BC8AE4}" srcOrd="0" destOrd="0" presId="urn:microsoft.com/office/officeart/2008/layout/PictureGrid"/>
    <dgm:cxn modelId="{7E80DC54-1728-4596-A59D-60A1C5D126F0}" type="presOf" srcId="{0FD5EE07-CAE4-4DE5-9FC3-26D06A397488}" destId="{98762FD5-D56F-49D5-9C03-983B22452517}" srcOrd="0" destOrd="0" presId="urn:microsoft.com/office/officeart/2008/layout/PictureGrid"/>
    <dgm:cxn modelId="{47A9D793-AFD3-4977-BC99-829E1474F42D}" type="presOf" srcId="{307A7FD2-B3D5-4C15-9B94-49175864D1A1}" destId="{0B7706FE-4599-419F-8767-75522D76BBEE}" srcOrd="0" destOrd="0" presId="urn:microsoft.com/office/officeart/2008/layout/PictureGrid"/>
    <dgm:cxn modelId="{92D7FDA6-4ACA-4332-A513-56B9EF2D50C8}" srcId="{DA00CEFD-1077-4D83-A166-F78E74033243}" destId="{307A7FD2-B3D5-4C15-9B94-49175864D1A1}" srcOrd="1" destOrd="0" parTransId="{4A6C53D8-BCEE-45D2-8797-5883EFA17531}" sibTransId="{FBCD0261-237D-4AE1-8A81-69A4BD4453D6}"/>
    <dgm:cxn modelId="{CB715EEA-7AB6-4079-A5A8-90BD4C6623C8}" srcId="{DA00CEFD-1077-4D83-A166-F78E74033243}" destId="{0FD5EE07-CAE4-4DE5-9FC3-26D06A397488}" srcOrd="0" destOrd="0" parTransId="{695E306E-B807-475C-B614-29E7733CB11A}" sibTransId="{C4B7F53A-3EA7-49A3-8809-DB569C98A407}"/>
    <dgm:cxn modelId="{671F4BF4-8676-40DC-AABE-BBB696300433}" type="presOf" srcId="{DA00CEFD-1077-4D83-A166-F78E74033243}" destId="{08019B42-ACF6-4DDD-B4CC-936989B7DF20}" srcOrd="0" destOrd="0" presId="urn:microsoft.com/office/officeart/2008/layout/PictureGrid"/>
    <dgm:cxn modelId="{5D322BAE-1092-47B4-9F07-E1B38B4C8660}" type="presParOf" srcId="{08019B42-ACF6-4DDD-B4CC-936989B7DF20}" destId="{06691FBC-2159-4368-AF7B-52AB0FE97A41}" srcOrd="0" destOrd="0" presId="urn:microsoft.com/office/officeart/2008/layout/PictureGrid"/>
    <dgm:cxn modelId="{2F14DC5E-9F91-4D1E-8AEB-F02FCBE22F06}" type="presParOf" srcId="{06691FBC-2159-4368-AF7B-52AB0FE97A41}" destId="{98762FD5-D56F-49D5-9C03-983B22452517}" srcOrd="0" destOrd="0" presId="urn:microsoft.com/office/officeart/2008/layout/PictureGrid"/>
    <dgm:cxn modelId="{62C0F6C9-978B-4806-AC6E-BDC002FFE614}" type="presParOf" srcId="{06691FBC-2159-4368-AF7B-52AB0FE97A41}" destId="{47C59F48-0126-44C6-BC92-E67B48F96D74}" srcOrd="1" destOrd="0" presId="urn:microsoft.com/office/officeart/2008/layout/PictureGrid"/>
    <dgm:cxn modelId="{9E44DB03-BFAC-4182-9868-8C017DE85E24}" type="presParOf" srcId="{08019B42-ACF6-4DDD-B4CC-936989B7DF20}" destId="{2B9A118C-F824-47C0-9143-13D9D84615EF}" srcOrd="1" destOrd="0" presId="urn:microsoft.com/office/officeart/2008/layout/PictureGrid"/>
    <dgm:cxn modelId="{79683C6C-9754-41BB-9537-190B2D87E317}" type="presParOf" srcId="{08019B42-ACF6-4DDD-B4CC-936989B7DF20}" destId="{9F042C83-9BA8-4B5B-AAC9-2252507151BC}" srcOrd="2" destOrd="0" presId="urn:microsoft.com/office/officeart/2008/layout/PictureGrid"/>
    <dgm:cxn modelId="{F9EF3DB5-683D-493A-AC00-0D0F3D4E78BB}" type="presParOf" srcId="{9F042C83-9BA8-4B5B-AAC9-2252507151BC}" destId="{0B7706FE-4599-419F-8767-75522D76BBEE}" srcOrd="0" destOrd="0" presId="urn:microsoft.com/office/officeart/2008/layout/PictureGrid"/>
    <dgm:cxn modelId="{AFCCF6CC-E039-4D8F-A256-E6D34D1868F3}" type="presParOf" srcId="{9F042C83-9BA8-4B5B-AAC9-2252507151BC}" destId="{67911363-0C97-42D4-945B-4090446C9C70}" srcOrd="1" destOrd="0" presId="urn:microsoft.com/office/officeart/2008/layout/PictureGrid"/>
    <dgm:cxn modelId="{E58A9465-83D4-4DA5-8477-5F239590E68E}" type="presParOf" srcId="{08019B42-ACF6-4DDD-B4CC-936989B7DF20}" destId="{59344436-ECE8-4667-8A36-8D1059248221}" srcOrd="3" destOrd="0" presId="urn:microsoft.com/office/officeart/2008/layout/PictureGrid"/>
    <dgm:cxn modelId="{22954C2B-5FCC-409B-8C59-DC266B1014E2}" type="presParOf" srcId="{08019B42-ACF6-4DDD-B4CC-936989B7DF20}" destId="{6F3F7F3C-680D-4541-98D5-06C6129FA0F5}" srcOrd="4" destOrd="0" presId="urn:microsoft.com/office/officeart/2008/layout/PictureGrid"/>
    <dgm:cxn modelId="{35ABA59D-470E-414D-9EA9-70393EF1FC6C}" type="presParOf" srcId="{6F3F7F3C-680D-4541-98D5-06C6129FA0F5}" destId="{939318C6-1915-4B1D-93DC-B6E0F6BC8AE4}" srcOrd="0" destOrd="0" presId="urn:microsoft.com/office/officeart/2008/layout/PictureGrid"/>
    <dgm:cxn modelId="{42488DB4-CB3E-47B5-AA3F-A05AC1F14D98}" type="presParOf" srcId="{6F3F7F3C-680D-4541-98D5-06C6129FA0F5}" destId="{9E36BB42-8053-4276-A6EB-BB757AB43090}" srcOrd="1" destOrd="0" presId="urn:microsoft.com/office/officeart/2008/layout/PictureGri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6D4FA-5901-4F53-B84F-A060BD9D3539}">
      <dsp:nvSpPr>
        <dsp:cNvPr id="0" name=""/>
        <dsp:cNvSpPr/>
      </dsp:nvSpPr>
      <dsp:spPr>
        <a:xfrm>
          <a:off x="62836" y="0"/>
          <a:ext cx="3821287" cy="327529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92B84CF-BFAD-42C3-84A1-03309D863829}">
      <dsp:nvSpPr>
        <dsp:cNvPr id="0" name=""/>
        <dsp:cNvSpPr/>
      </dsp:nvSpPr>
      <dsp:spPr>
        <a:xfrm>
          <a:off x="73000" y="2292707"/>
          <a:ext cx="3821287" cy="786071"/>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US" sz="1700" b="1" kern="1200" dirty="0"/>
            <a:t>eine Rückkehr zu den Wurzeln der traditionellen Landwirtschaft</a:t>
          </a:r>
          <a:endParaRPr lang="pl-PL" sz="1700" b="1" kern="1200" dirty="0"/>
        </a:p>
      </dsp:txBody>
      <dsp:txXfrm>
        <a:off x="73000" y="2292707"/>
        <a:ext cx="3821287" cy="786071"/>
      </dsp:txXfrm>
    </dsp:sp>
    <dsp:sp modelId="{280CC280-AE07-4187-A786-948E01ECAEF2}">
      <dsp:nvSpPr>
        <dsp:cNvPr id="0" name=""/>
        <dsp:cNvSpPr/>
      </dsp:nvSpPr>
      <dsp:spPr>
        <a:xfrm>
          <a:off x="5341169" y="0"/>
          <a:ext cx="3821287" cy="327529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FF24BFD-F6F8-4E61-830F-0A024413AD91}">
      <dsp:nvSpPr>
        <dsp:cNvPr id="0" name=""/>
        <dsp:cNvSpPr/>
      </dsp:nvSpPr>
      <dsp:spPr>
        <a:xfrm>
          <a:off x="5363333" y="2292707"/>
          <a:ext cx="3821287" cy="786071"/>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US" sz="1700" b="1" kern="1200" dirty="0"/>
            <a:t>ein Sprung nach vorn in der innovativen, nachhaltigen Landwirtschaft </a:t>
          </a:r>
          <a:endParaRPr lang="pl-PL" sz="1700" b="1" kern="1200" dirty="0"/>
        </a:p>
      </dsp:txBody>
      <dsp:txXfrm>
        <a:off x="5363333" y="2292707"/>
        <a:ext cx="3821287" cy="7860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26454" y="1747"/>
          <a:ext cx="3429616" cy="1551160"/>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i="0" kern="1200" dirty="0">
              <a:solidFill>
                <a:srgbClr val="231F20"/>
              </a:solidFill>
            </a:rPr>
            <a:t>Winterzwischenfrüchte </a:t>
          </a:r>
          <a:r>
            <a:rPr lang="en-US" sz="2300" kern="1200" dirty="0">
              <a:solidFill>
                <a:srgbClr val="231F20"/>
              </a:solidFill>
            </a:rPr>
            <a:t>werden gesät, wenn für das folgende Jahr eine Frühjahrskultur geplant ist</a:t>
          </a:r>
          <a:r>
            <a:rPr lang="pl-PL" sz="2300" kern="1200" dirty="0">
              <a:solidFill>
                <a:srgbClr val="231F20"/>
              </a:solidFill>
            </a:rPr>
            <a:t>.</a:t>
          </a:r>
        </a:p>
      </dsp:txBody>
      <dsp:txXfrm>
        <a:off x="2426454" y="1747"/>
        <a:ext cx="3429616" cy="1551160"/>
      </dsp:txXfrm>
    </dsp:sp>
    <dsp:sp modelId="{CCE3EBC2-C8E7-4C2E-91C0-9DA33A006D96}">
      <dsp:nvSpPr>
        <dsp:cNvPr id="0" name=""/>
        <dsp:cNvSpPr/>
      </dsp:nvSpPr>
      <dsp:spPr>
        <a:xfrm>
          <a:off x="737240" y="1747"/>
          <a:ext cx="1535649" cy="155116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97A41C-91B4-40D0-9572-ABB17DF9A792}">
      <dsp:nvSpPr>
        <dsp:cNvPr id="0" name=""/>
        <dsp:cNvSpPr/>
      </dsp:nvSpPr>
      <dsp:spPr>
        <a:xfrm>
          <a:off x="737240" y="1808849"/>
          <a:ext cx="3429616" cy="1551160"/>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i="0" kern="1200" dirty="0">
              <a:solidFill>
                <a:srgbClr val="231F20"/>
              </a:solidFill>
            </a:rPr>
            <a:t> Stoppeldeckfrüchte </a:t>
          </a:r>
          <a:r>
            <a:rPr lang="en-US" sz="2300" kern="1200" dirty="0">
              <a:solidFill>
                <a:srgbClr val="231F20"/>
              </a:solidFill>
            </a:rPr>
            <a:t>werden gesät, wenn eine Winterkultur geplant ist. </a:t>
          </a:r>
          <a:endParaRPr lang="pl-PL" sz="2300" kern="1200" dirty="0">
            <a:solidFill>
              <a:srgbClr val="231F20"/>
            </a:solidFill>
          </a:endParaRPr>
        </a:p>
      </dsp:txBody>
      <dsp:txXfrm>
        <a:off x="737240" y="1808849"/>
        <a:ext cx="3429616" cy="1551160"/>
      </dsp:txXfrm>
    </dsp:sp>
    <dsp:sp modelId="{647C7C7D-9520-4D9F-96A9-866EAFE60D9C}">
      <dsp:nvSpPr>
        <dsp:cNvPr id="0" name=""/>
        <dsp:cNvSpPr/>
      </dsp:nvSpPr>
      <dsp:spPr>
        <a:xfrm>
          <a:off x="4320421" y="1808849"/>
          <a:ext cx="1535649" cy="155116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b="0" i="0" kern="1200" dirty="0">
              <a:solidFill>
                <a:srgbClr val="231F20"/>
              </a:solidFill>
            </a:rPr>
            <a:t>GETREIDE</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rgbClr val="231F20"/>
              </a:solidFill>
            </a:rPr>
            <a:t>ÖLSÄNDE</a:t>
          </a: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pl-PL" sz="2700" kern="1200" dirty="0">
              <a:solidFill>
                <a:srgbClr val="231F20"/>
              </a:solidFill>
            </a:rPr>
            <a:t>FREMDENKULTURPFLANZEN</a:t>
          </a: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b="0" i="0" kern="1200" dirty="0">
              <a:solidFill>
                <a:srgbClr val="231F20"/>
              </a:solidFill>
            </a:rPr>
            <a:t>KLEINSAATIGE HÜLSENFRÜCHTE</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pl-PL" sz="2600" b="0" i="0" kern="1200" dirty="0">
              <a:solidFill>
                <a:srgbClr val="231F20"/>
              </a:solidFill>
            </a:rPr>
            <a:t>GROSSKÖRNIGE HÜLSENFRÜCHTE</a:t>
          </a:r>
          <a:endParaRPr lang="pl-PL" sz="2600" kern="1200" dirty="0">
            <a:solidFill>
              <a:srgbClr val="231F20"/>
            </a:solidFill>
          </a:endParaRP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pl-PL" sz="2500" kern="1200" dirty="0">
              <a:solidFill>
                <a:srgbClr val="231F20"/>
              </a:solidFill>
            </a:rPr>
            <a:t>NEKTARPFLANZEN</a:t>
          </a: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3B581-41AC-4F18-B25B-AB6089A935C2}">
      <dsp:nvSpPr>
        <dsp:cNvPr id="0" name=""/>
        <dsp:cNvSpPr/>
      </dsp:nvSpPr>
      <dsp:spPr>
        <a:xfrm>
          <a:off x="1069832" y="0"/>
          <a:ext cx="9244093" cy="1234459"/>
        </a:xfrm>
        <a:prstGeom prst="rect">
          <a:avLst/>
        </a:prstGeom>
        <a:solidFill>
          <a:srgbClr val="9FDADF">
            <a:alpha val="40000"/>
          </a:srgb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6132"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Es ist wichtig, Leguminosen in die Zwischenfrüchte einzubeziehen, da sie in der Lage sind, </a:t>
          </a:r>
          <a:r>
            <a:rPr lang="en-US" sz="2400" b="1" i="1" kern="1200" dirty="0">
              <a:solidFill>
                <a:srgbClr val="231F20"/>
              </a:solidFill>
              <a:latin typeface="Calibri" panose="020F0502020204030204" pitchFamily="34" charset="0"/>
              <a:ea typeface="Calibri" panose="020F0502020204030204" pitchFamily="34" charset="0"/>
              <a:cs typeface="Vrinda" panose="020B0502040204020203" pitchFamily="34" charset="0"/>
            </a:rPr>
            <a:t>atmosphärischen Stickstoff zu binden</a:t>
          </a:r>
          <a:r>
            <a:rPr lang="en-US"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 Die häufigsten Hülsenfrüchte sind:</a:t>
          </a:r>
          <a:endPar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endParaRPr>
        </a:p>
      </dsp:txBody>
      <dsp:txXfrm>
        <a:off x="1069832" y="0"/>
        <a:ext cx="9244093" cy="1234459"/>
      </dsp:txXfrm>
    </dsp:sp>
    <dsp:sp modelId="{BB8FA752-E465-409F-9927-217BE7235794}">
      <dsp:nvSpPr>
        <dsp:cNvPr id="0" name=""/>
        <dsp:cNvSpPr/>
      </dsp:nvSpPr>
      <dsp:spPr>
        <a:xfrm>
          <a:off x="0" y="1"/>
          <a:ext cx="864113" cy="129616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A88EF4-A875-4BE0-85A8-5E1D4EB7EE2E}">
      <dsp:nvSpPr>
        <dsp:cNvPr id="0" name=""/>
        <dsp:cNvSpPr/>
      </dsp:nvSpPr>
      <dsp:spPr>
        <a:xfrm>
          <a:off x="60884" y="3118"/>
          <a:ext cx="2131953" cy="182733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0104847C-0863-4AA8-92A1-60394208D916}">
      <dsp:nvSpPr>
        <dsp:cNvPr id="0" name=""/>
        <dsp:cNvSpPr/>
      </dsp:nvSpPr>
      <dsp:spPr>
        <a:xfrm>
          <a:off x="60884"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pl-PL" sz="1700" b="1" kern="1200" dirty="0"/>
            <a:t>RED CLOVER</a:t>
          </a:r>
        </a:p>
      </dsp:txBody>
      <dsp:txXfrm>
        <a:off x="60884" y="1282253"/>
        <a:ext cx="2131953" cy="438560"/>
      </dsp:txXfrm>
    </dsp:sp>
    <dsp:sp modelId="{32BA6F76-573F-4A1B-9E33-A6B06ADB4CF4}">
      <dsp:nvSpPr>
        <dsp:cNvPr id="0" name=""/>
        <dsp:cNvSpPr/>
      </dsp:nvSpPr>
      <dsp:spPr>
        <a:xfrm>
          <a:off x="2410290" y="3118"/>
          <a:ext cx="2131953" cy="182733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BD873913-5663-4780-BA39-7F71B1CACFB6}">
      <dsp:nvSpPr>
        <dsp:cNvPr id="0" name=""/>
        <dsp:cNvSpPr/>
      </dsp:nvSpPr>
      <dsp:spPr>
        <a:xfrm>
          <a:off x="2410290"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pl-PL" sz="1700" b="1" kern="1200" dirty="0"/>
            <a:t>HORSEBEAN</a:t>
          </a:r>
        </a:p>
      </dsp:txBody>
      <dsp:txXfrm>
        <a:off x="2410290" y="1282253"/>
        <a:ext cx="2131953" cy="438560"/>
      </dsp:txXfrm>
    </dsp:sp>
    <dsp:sp modelId="{E8868D56-3E9C-4F65-822C-2D439D6EFDA3}">
      <dsp:nvSpPr>
        <dsp:cNvPr id="0" name=""/>
        <dsp:cNvSpPr/>
      </dsp:nvSpPr>
      <dsp:spPr>
        <a:xfrm>
          <a:off x="4759696" y="3118"/>
          <a:ext cx="2131953" cy="1827336"/>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EA5D7016-9C4E-4A35-823C-06978C6160A6}">
      <dsp:nvSpPr>
        <dsp:cNvPr id="0" name=""/>
        <dsp:cNvSpPr/>
      </dsp:nvSpPr>
      <dsp:spPr>
        <a:xfrm>
          <a:off x="4759696"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pl-PL" sz="1700" b="1" kern="1200" dirty="0"/>
            <a:t>GEMEINSAMES VETCH</a:t>
          </a:r>
        </a:p>
      </dsp:txBody>
      <dsp:txXfrm>
        <a:off x="4759696" y="1282253"/>
        <a:ext cx="2131953" cy="438560"/>
      </dsp:txXfrm>
    </dsp:sp>
    <dsp:sp modelId="{484C9121-F8C1-4EC5-A035-A1B7D2F53E2A}">
      <dsp:nvSpPr>
        <dsp:cNvPr id="0" name=""/>
        <dsp:cNvSpPr/>
      </dsp:nvSpPr>
      <dsp:spPr>
        <a:xfrm>
          <a:off x="7109102" y="3118"/>
          <a:ext cx="2131953" cy="1827336"/>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50D0ACE3-33A5-4ACE-8897-DDC548D75712}">
      <dsp:nvSpPr>
        <dsp:cNvPr id="0" name=""/>
        <dsp:cNvSpPr/>
      </dsp:nvSpPr>
      <dsp:spPr>
        <a:xfrm>
          <a:off x="7109102" y="1282253"/>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pl-PL" sz="1700" b="1" kern="1200" dirty="0"/>
            <a:t>BLAUE LUPINE</a:t>
          </a:r>
        </a:p>
      </dsp:txBody>
      <dsp:txXfrm>
        <a:off x="7109102" y="1282253"/>
        <a:ext cx="2131953" cy="438560"/>
      </dsp:txXfrm>
    </dsp:sp>
    <dsp:sp modelId="{189431B4-06DD-4838-9F0C-3A8C6FB81253}">
      <dsp:nvSpPr>
        <dsp:cNvPr id="0" name=""/>
        <dsp:cNvSpPr/>
      </dsp:nvSpPr>
      <dsp:spPr>
        <a:xfrm>
          <a:off x="60884" y="2043649"/>
          <a:ext cx="2131953" cy="1827336"/>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9DE67270-96C2-428E-AA62-7B1645048B42}">
      <dsp:nvSpPr>
        <dsp:cNvPr id="0" name=""/>
        <dsp:cNvSpPr/>
      </dsp:nvSpPr>
      <dsp:spPr>
        <a:xfrm>
          <a:off x="60884"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pl-PL" sz="1700" b="1" kern="1200" dirty="0"/>
            <a:t>FELDBAHN</a:t>
          </a:r>
        </a:p>
      </dsp:txBody>
      <dsp:txXfrm>
        <a:off x="60884" y="3322784"/>
        <a:ext cx="2131953" cy="438560"/>
      </dsp:txXfrm>
    </dsp:sp>
    <dsp:sp modelId="{CF42E95F-59F6-4C7D-B59F-A34B768B48E1}">
      <dsp:nvSpPr>
        <dsp:cNvPr id="0" name=""/>
        <dsp:cNvSpPr/>
      </dsp:nvSpPr>
      <dsp:spPr>
        <a:xfrm>
          <a:off x="2410290" y="2043649"/>
          <a:ext cx="2131953" cy="1827336"/>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04159AD9-5031-4E0F-9CC8-5C982F88629C}">
      <dsp:nvSpPr>
        <dsp:cNvPr id="0" name=""/>
        <dsp:cNvSpPr/>
      </dsp:nvSpPr>
      <dsp:spPr>
        <a:xfrm>
          <a:off x="2410290"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pl-PL" sz="1700" b="1" kern="1200" dirty="0"/>
            <a:t>GELBES LUPIN</a:t>
          </a:r>
        </a:p>
      </dsp:txBody>
      <dsp:txXfrm>
        <a:off x="2410290" y="3322784"/>
        <a:ext cx="2131953" cy="438560"/>
      </dsp:txXfrm>
    </dsp:sp>
    <dsp:sp modelId="{92987857-76FE-490E-8DEC-2C23159501E1}">
      <dsp:nvSpPr>
        <dsp:cNvPr id="0" name=""/>
        <dsp:cNvSpPr/>
      </dsp:nvSpPr>
      <dsp:spPr>
        <a:xfrm>
          <a:off x="4759696" y="2043649"/>
          <a:ext cx="2131953" cy="1827336"/>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A370DE4D-44B3-4F4F-A67D-08F12A388317}">
      <dsp:nvSpPr>
        <dsp:cNvPr id="0" name=""/>
        <dsp:cNvSpPr/>
      </dsp:nvSpPr>
      <dsp:spPr>
        <a:xfrm>
          <a:off x="4759696"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pl-PL" sz="1700" b="1" kern="1200" dirty="0"/>
            <a:t>SERADELA</a:t>
          </a:r>
        </a:p>
      </dsp:txBody>
      <dsp:txXfrm>
        <a:off x="4759696" y="3322784"/>
        <a:ext cx="2131953" cy="438560"/>
      </dsp:txXfrm>
    </dsp:sp>
    <dsp:sp modelId="{53C9F489-CE09-47A3-9AF9-83B4B9AEF2B6}">
      <dsp:nvSpPr>
        <dsp:cNvPr id="0" name=""/>
        <dsp:cNvSpPr/>
      </dsp:nvSpPr>
      <dsp:spPr>
        <a:xfrm>
          <a:off x="7109102" y="2043649"/>
          <a:ext cx="2131953" cy="1827336"/>
        </a:xfrm>
        <a:prstGeom prst="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F89D3BD5-1050-4763-8ABE-8F9C7761A20E}">
      <dsp:nvSpPr>
        <dsp:cNvPr id="0" name=""/>
        <dsp:cNvSpPr/>
      </dsp:nvSpPr>
      <dsp:spPr>
        <a:xfrm>
          <a:off x="7109102" y="3322784"/>
          <a:ext cx="2131953" cy="43856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pl-PL" sz="1700" b="1" kern="1200" dirty="0"/>
            <a:t>FACELIA</a:t>
          </a:r>
        </a:p>
      </dsp:txBody>
      <dsp:txXfrm>
        <a:off x="7109102" y="3322784"/>
        <a:ext cx="2131953" cy="4385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998DE5-1CA9-4646-A507-531C8B388961}">
      <dsp:nvSpPr>
        <dsp:cNvPr id="0" name=""/>
        <dsp:cNvSpPr/>
      </dsp:nvSpPr>
      <dsp:spPr>
        <a:xfrm>
          <a:off x="802" y="444767"/>
          <a:ext cx="2157744" cy="18494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2A1D9D27-0051-40FE-9CE1-F2565ABF9D6B}">
      <dsp:nvSpPr>
        <dsp:cNvPr id="0" name=""/>
        <dsp:cNvSpPr/>
      </dsp:nvSpPr>
      <dsp:spPr>
        <a:xfrm>
          <a:off x="2312"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mehrjährige Leguminosen </a:t>
          </a:r>
          <a:r>
            <a:rPr lang="pl-PL" sz="2000" b="1" kern="1200" dirty="0"/>
            <a:t>- 4-6 </a:t>
          </a:r>
          <a:r>
            <a:rPr lang="pl-PL" sz="2000" b="1" kern="1200" dirty="0" err="1"/>
            <a:t>Jahre</a:t>
          </a:r>
          <a:endParaRPr lang="pl-PL" sz="2000" b="1" kern="1200" dirty="0"/>
        </a:p>
      </dsp:txBody>
      <dsp:txXfrm>
        <a:off x="2312" y="1734531"/>
        <a:ext cx="2157744" cy="443866"/>
      </dsp:txXfrm>
    </dsp:sp>
    <dsp:sp modelId="{94AFBACC-E2D9-4184-9A32-49064F902786}">
      <dsp:nvSpPr>
        <dsp:cNvPr id="0" name=""/>
        <dsp:cNvSpPr/>
      </dsp:nvSpPr>
      <dsp:spPr>
        <a:xfrm>
          <a:off x="2380140" y="439922"/>
          <a:ext cx="2157744" cy="18494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EC280615-7C02-42E5-AF3B-06ADC20A6182}">
      <dsp:nvSpPr>
        <dsp:cNvPr id="0" name=""/>
        <dsp:cNvSpPr/>
      </dsp:nvSpPr>
      <dsp:spPr>
        <a:xfrm>
          <a:off x="2380140"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Flachs </a:t>
          </a:r>
          <a:r>
            <a:rPr lang="pl-PL" sz="2000" b="1" kern="1200" dirty="0"/>
            <a:t>-6-7 </a:t>
          </a:r>
          <a:r>
            <a:rPr lang="pl-PL" sz="2000" b="1" kern="1200" dirty="0" err="1"/>
            <a:t>Jahre</a:t>
          </a:r>
          <a:endParaRPr lang="pl-PL" sz="2000" b="1" kern="1200" dirty="0"/>
        </a:p>
      </dsp:txBody>
      <dsp:txXfrm>
        <a:off x="2380140" y="1734531"/>
        <a:ext cx="2157744" cy="443866"/>
      </dsp:txXfrm>
    </dsp:sp>
    <dsp:sp modelId="{EDE108C5-AE56-4D75-89A7-E3F64C010917}">
      <dsp:nvSpPr>
        <dsp:cNvPr id="0" name=""/>
        <dsp:cNvSpPr/>
      </dsp:nvSpPr>
      <dsp:spPr>
        <a:xfrm>
          <a:off x="4757967" y="439922"/>
          <a:ext cx="2157744" cy="18494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328791F0-56A9-4FE4-A5D1-879CB272924A}">
      <dsp:nvSpPr>
        <dsp:cNvPr id="0" name=""/>
        <dsp:cNvSpPr/>
      </dsp:nvSpPr>
      <dsp:spPr>
        <a:xfrm>
          <a:off x="4757967"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Raps </a:t>
          </a:r>
          <a:r>
            <a:rPr lang="pl-PL" sz="2000" b="1" kern="1200" dirty="0"/>
            <a:t>- 3-4 </a:t>
          </a:r>
          <a:r>
            <a:rPr lang="pl-PL" sz="2000" b="1" kern="1200" dirty="0" err="1"/>
            <a:t>Jahre</a:t>
          </a:r>
          <a:endParaRPr lang="pl-PL" sz="2000" b="1" kern="1200" dirty="0"/>
        </a:p>
      </dsp:txBody>
      <dsp:txXfrm>
        <a:off x="4757967" y="1734531"/>
        <a:ext cx="2157744" cy="443866"/>
      </dsp:txXfrm>
    </dsp:sp>
    <dsp:sp modelId="{D4416371-BF96-4C80-9C1F-B22B4098B66B}">
      <dsp:nvSpPr>
        <dsp:cNvPr id="0" name=""/>
        <dsp:cNvSpPr/>
      </dsp:nvSpPr>
      <dsp:spPr>
        <a:xfrm>
          <a:off x="7135795" y="439922"/>
          <a:ext cx="2157744" cy="1849442"/>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C2A03138-7700-47E3-B2D8-121312828038}">
      <dsp:nvSpPr>
        <dsp:cNvPr id="0" name=""/>
        <dsp:cNvSpPr/>
      </dsp:nvSpPr>
      <dsp:spPr>
        <a:xfrm>
          <a:off x="7135795" y="1734531"/>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Rote Bete </a:t>
          </a:r>
          <a:r>
            <a:rPr lang="pl-PL" sz="2000" b="1" kern="1200" dirty="0"/>
            <a:t>- 3 </a:t>
          </a:r>
          <a:r>
            <a:rPr lang="pl-PL" sz="2000" b="1" kern="1200" dirty="0" err="1"/>
            <a:t>Jahre</a:t>
          </a:r>
          <a:endParaRPr lang="pl-PL" sz="2000" b="1" kern="1200" dirty="0"/>
        </a:p>
      </dsp:txBody>
      <dsp:txXfrm>
        <a:off x="7135795" y="1734531"/>
        <a:ext cx="2157744" cy="443866"/>
      </dsp:txXfrm>
    </dsp:sp>
    <dsp:sp modelId="{560BE65A-4D10-4948-81E1-5540A49CCF2E}">
      <dsp:nvSpPr>
        <dsp:cNvPr id="0" name=""/>
        <dsp:cNvSpPr/>
      </dsp:nvSpPr>
      <dsp:spPr>
        <a:xfrm>
          <a:off x="1191226" y="2505138"/>
          <a:ext cx="2157744" cy="1849442"/>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71C205F3-973F-49F9-80E4-53D5D667576A}">
      <dsp:nvSpPr>
        <dsp:cNvPr id="0" name=""/>
        <dsp:cNvSpPr/>
      </dsp:nvSpPr>
      <dsp:spPr>
        <a:xfrm>
          <a:off x="1191226" y="3799748"/>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Hülsenfrüchte </a:t>
          </a:r>
          <a:r>
            <a:rPr lang="pl-PL" sz="2000" b="1" kern="1200" dirty="0"/>
            <a:t>- 3 </a:t>
          </a:r>
          <a:r>
            <a:rPr lang="pl-PL" sz="2000" b="1" kern="1200" dirty="0" err="1"/>
            <a:t>Jahre</a:t>
          </a:r>
          <a:endParaRPr lang="pl-PL" sz="2000" b="1" kern="1200" dirty="0"/>
        </a:p>
      </dsp:txBody>
      <dsp:txXfrm>
        <a:off x="1191226" y="3799748"/>
        <a:ext cx="2157744" cy="443866"/>
      </dsp:txXfrm>
    </dsp:sp>
    <dsp:sp modelId="{7806CAFB-7AAE-4E3A-9816-DA36D11D411D}">
      <dsp:nvSpPr>
        <dsp:cNvPr id="0" name=""/>
        <dsp:cNvSpPr/>
      </dsp:nvSpPr>
      <dsp:spPr>
        <a:xfrm>
          <a:off x="3569053" y="2505138"/>
          <a:ext cx="2157744" cy="1849442"/>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BA711D26-F16C-4803-958B-D355ACDD95C4}">
      <dsp:nvSpPr>
        <dsp:cNvPr id="0" name=""/>
        <dsp:cNvSpPr/>
      </dsp:nvSpPr>
      <dsp:spPr>
        <a:xfrm>
          <a:off x="3569053" y="3799748"/>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Kartoffeln </a:t>
          </a:r>
          <a:r>
            <a:rPr lang="pl-PL" sz="2000" b="1" kern="1200" dirty="0"/>
            <a:t>- 3 </a:t>
          </a:r>
          <a:r>
            <a:rPr lang="pl-PL" sz="2000" b="1" kern="1200" dirty="0" err="1"/>
            <a:t>Jahre</a:t>
          </a:r>
          <a:endParaRPr lang="pl-PL" sz="2000" b="1" kern="1200" dirty="0"/>
        </a:p>
      </dsp:txBody>
      <dsp:txXfrm>
        <a:off x="3569053" y="3799748"/>
        <a:ext cx="2157744" cy="443866"/>
      </dsp:txXfrm>
    </dsp:sp>
    <dsp:sp modelId="{7C380D04-DB3E-44F6-AFC6-D4D95BB4BC12}">
      <dsp:nvSpPr>
        <dsp:cNvPr id="0" name=""/>
        <dsp:cNvSpPr/>
      </dsp:nvSpPr>
      <dsp:spPr>
        <a:xfrm>
          <a:off x="5946881" y="2505138"/>
          <a:ext cx="2157744" cy="1849442"/>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1">
          <a:scrgbClr r="0" g="0" b="0"/>
        </a:effectRef>
        <a:fontRef idx="minor"/>
      </dsp:style>
    </dsp:sp>
    <dsp:sp modelId="{B06B59FA-2F5E-44CD-A372-90158E0D722F}">
      <dsp:nvSpPr>
        <dsp:cNvPr id="0" name=""/>
        <dsp:cNvSpPr/>
      </dsp:nvSpPr>
      <dsp:spPr>
        <a:xfrm>
          <a:off x="5946881" y="3799748"/>
          <a:ext cx="2157744" cy="443866"/>
        </a:xfrm>
        <a:prstGeom prst="rect">
          <a:avLst/>
        </a:prstGeom>
        <a:solidFill>
          <a:srgbClr val="006600">
            <a:alpha val="40000"/>
          </a:srgb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pl-PL" sz="2000" b="1" kern="1200" dirty="0" err="1"/>
            <a:t>Gerste</a:t>
          </a:r>
          <a:r>
            <a:rPr lang="pl-PL" sz="2000" b="1" kern="1200" dirty="0"/>
            <a:t>, </a:t>
          </a:r>
          <a:r>
            <a:rPr lang="pl-PL" sz="2000" b="1" kern="1200" dirty="0" err="1"/>
            <a:t>Weizen </a:t>
          </a:r>
          <a:r>
            <a:rPr lang="pl-PL" sz="2000" b="1" kern="1200" dirty="0"/>
            <a:t>- 2 </a:t>
          </a:r>
          <a:r>
            <a:rPr lang="pl-PL" sz="2000" b="1" kern="1200" dirty="0" err="1"/>
            <a:t>Jahre</a:t>
          </a:r>
          <a:endParaRPr lang="pl-PL" sz="2000" b="1" kern="1200" dirty="0"/>
        </a:p>
      </dsp:txBody>
      <dsp:txXfrm>
        <a:off x="5946881" y="3799748"/>
        <a:ext cx="2157744" cy="4438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64743-F744-434D-9A1F-0B61504848C2}">
      <dsp:nvSpPr>
        <dsp:cNvPr id="0" name=""/>
        <dsp:cNvSpPr/>
      </dsp:nvSpPr>
      <dsp:spPr>
        <a:xfrm>
          <a:off x="1896533" y="415493"/>
          <a:ext cx="4551680" cy="4551680"/>
        </a:xfrm>
        <a:prstGeom prst="pie">
          <a:avLst>
            <a:gd name="adj1" fmla="val 16200000"/>
            <a:gd name="adj2" fmla="val 5400000"/>
          </a:avLst>
        </a:prstGeom>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l-PL" sz="2000" kern="1200" dirty="0" err="1">
              <a:solidFill>
                <a:schemeClr val="bg1"/>
              </a:solidFill>
            </a:rPr>
            <a:t>Sommergerste</a:t>
          </a:r>
          <a:endParaRPr lang="pl-PL" sz="2000" kern="1200" dirty="0">
            <a:solidFill>
              <a:schemeClr val="bg1"/>
            </a:solidFill>
          </a:endParaRPr>
        </a:p>
      </dsp:txBody>
      <dsp:txXfrm>
        <a:off x="4383701" y="1607600"/>
        <a:ext cx="1625600" cy="2167466"/>
      </dsp:txXfrm>
    </dsp:sp>
    <dsp:sp modelId="{5AF0E5F4-ED60-40C6-BE1E-665151783011}">
      <dsp:nvSpPr>
        <dsp:cNvPr id="0" name=""/>
        <dsp:cNvSpPr/>
      </dsp:nvSpPr>
      <dsp:spPr>
        <a:xfrm>
          <a:off x="1679786" y="415493"/>
          <a:ext cx="4551680" cy="4551680"/>
        </a:xfrm>
        <a:prstGeom prst="pie">
          <a:avLst>
            <a:gd name="adj1" fmla="val 5400000"/>
            <a:gd name="adj2" fmla="val 16200000"/>
          </a:avLst>
        </a:prstGeom>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l-PL" sz="2000" kern="1200" dirty="0" err="1">
              <a:solidFill>
                <a:schemeClr val="bg1"/>
              </a:solidFill>
            </a:rPr>
            <a:t>Rotklee</a:t>
          </a:r>
          <a:endParaRPr lang="pl-PL" sz="2000" kern="1200" dirty="0">
            <a:solidFill>
              <a:schemeClr val="bg1"/>
            </a:solidFill>
          </a:endParaRPr>
        </a:p>
      </dsp:txBody>
      <dsp:txXfrm>
        <a:off x="2118698" y="1607600"/>
        <a:ext cx="1625600" cy="2167466"/>
      </dsp:txXfrm>
    </dsp:sp>
    <dsp:sp modelId="{95C06A1B-1951-43C8-860A-EA5B363C67F6}">
      <dsp:nvSpPr>
        <dsp:cNvPr id="0" name=""/>
        <dsp:cNvSpPr/>
      </dsp:nvSpPr>
      <dsp:spPr>
        <a:xfrm>
          <a:off x="1614762" y="133722"/>
          <a:ext cx="5115221" cy="5115221"/>
        </a:xfrm>
        <a:prstGeom prst="circularArrow">
          <a:avLst>
            <a:gd name="adj1" fmla="val 5085"/>
            <a:gd name="adj2" fmla="val 327528"/>
            <a:gd name="adj3" fmla="val 5072472"/>
            <a:gd name="adj4" fmla="val 16200000"/>
            <a:gd name="adj5" fmla="val 5932"/>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69D5349-C87E-411D-A09D-844F9E25DD50}">
      <dsp:nvSpPr>
        <dsp:cNvPr id="0" name=""/>
        <dsp:cNvSpPr/>
      </dsp:nvSpPr>
      <dsp:spPr>
        <a:xfrm>
          <a:off x="1398015" y="133722"/>
          <a:ext cx="5115221" cy="5115221"/>
        </a:xfrm>
        <a:prstGeom prst="circularArrow">
          <a:avLst>
            <a:gd name="adj1" fmla="val 5085"/>
            <a:gd name="adj2" fmla="val 327528"/>
            <a:gd name="adj3" fmla="val 15872472"/>
            <a:gd name="adj4" fmla="val 5400000"/>
            <a:gd name="adj5" fmla="val 5932"/>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171513" y="1131"/>
          <a:ext cx="3241261" cy="68046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err="1">
              <a:solidFill>
                <a:srgbClr val="231F20"/>
              </a:solidFill>
            </a:rPr>
            <a:t>Pflanzen </a:t>
          </a:r>
          <a:r>
            <a:rPr lang="pl-PL" sz="2400" b="1" kern="1200" dirty="0">
              <a:solidFill>
                <a:srgbClr val="231F20"/>
              </a:solidFill>
            </a:rPr>
            <a:t>mit </a:t>
          </a:r>
          <a:r>
            <a:rPr lang="pl-PL" sz="2400" b="1" kern="1200" dirty="0" err="1">
              <a:solidFill>
                <a:srgbClr val="231F20"/>
              </a:solidFill>
            </a:rPr>
            <a:t>niedrigem </a:t>
          </a:r>
          <a:r>
            <a:rPr lang="pl-PL" sz="2400" b="1" kern="1200" dirty="0">
              <a:solidFill>
                <a:srgbClr val="231F20"/>
              </a:solidFill>
            </a:rPr>
            <a:t>TC (200-400)</a:t>
          </a:r>
        </a:p>
      </dsp:txBody>
      <dsp:txXfrm>
        <a:off x="191443" y="21061"/>
        <a:ext cx="3201401" cy="640608"/>
      </dsp:txXfrm>
    </dsp:sp>
    <dsp:sp modelId="{A5B35C18-4D33-4D98-B558-51D158E4CB0B}">
      <dsp:nvSpPr>
        <dsp:cNvPr id="0" name=""/>
        <dsp:cNvSpPr/>
      </dsp:nvSpPr>
      <dsp:spPr>
        <a:xfrm>
          <a:off x="171513" y="804084"/>
          <a:ext cx="680468" cy="680468"/>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31ED6A-FD41-4A54-A6BF-4B5E4C4622B2}">
      <dsp:nvSpPr>
        <dsp:cNvPr id="0" name=""/>
        <dsp:cNvSpPr/>
      </dsp:nvSpPr>
      <dsp:spPr>
        <a:xfrm>
          <a:off x="892810" y="804084"/>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l-PL" sz="2100" kern="1200" dirty="0" err="1">
              <a:solidFill>
                <a:srgbClr val="231F20"/>
              </a:solidFill>
            </a:rPr>
            <a:t> Zuckerrübe</a:t>
          </a:r>
          <a:endParaRPr lang="pl-PL" sz="2100" kern="1200" dirty="0">
            <a:solidFill>
              <a:srgbClr val="231F20"/>
            </a:solidFill>
          </a:endParaRPr>
        </a:p>
      </dsp:txBody>
      <dsp:txXfrm>
        <a:off x="926034" y="837308"/>
        <a:ext cx="2453516" cy="614020"/>
      </dsp:txXfrm>
    </dsp:sp>
    <dsp:sp modelId="{55D16408-600C-41DE-894B-43C9385A5484}">
      <dsp:nvSpPr>
        <dsp:cNvPr id="0" name=""/>
        <dsp:cNvSpPr/>
      </dsp:nvSpPr>
      <dsp:spPr>
        <a:xfrm>
          <a:off x="171513" y="1566208"/>
          <a:ext cx="680468" cy="680468"/>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B0DB6D-FB36-4EA3-ADB3-25FCCE97DEAF}">
      <dsp:nvSpPr>
        <dsp:cNvPr id="0" name=""/>
        <dsp:cNvSpPr/>
      </dsp:nvSpPr>
      <dsp:spPr>
        <a:xfrm>
          <a:off x="892810" y="1566208"/>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l-PL" sz="2100" kern="1200" dirty="0" err="1">
              <a:solidFill>
                <a:srgbClr val="231F20"/>
              </a:solidFill>
            </a:rPr>
            <a:t>Hirse</a:t>
          </a:r>
          <a:endParaRPr lang="pl-PL" sz="2100" kern="1200" dirty="0">
            <a:solidFill>
              <a:srgbClr val="231F20"/>
            </a:solidFill>
          </a:endParaRPr>
        </a:p>
      </dsp:txBody>
      <dsp:txXfrm>
        <a:off x="926034" y="1599432"/>
        <a:ext cx="2453516" cy="614020"/>
      </dsp:txXfrm>
    </dsp:sp>
    <dsp:sp modelId="{81F814AE-F0DB-48ED-86E1-A7DBA9729281}">
      <dsp:nvSpPr>
        <dsp:cNvPr id="0" name=""/>
        <dsp:cNvSpPr/>
      </dsp:nvSpPr>
      <dsp:spPr>
        <a:xfrm>
          <a:off x="171513" y="2328333"/>
          <a:ext cx="680468" cy="680468"/>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9312D4-D50C-416D-871F-9C60A15E396E}">
      <dsp:nvSpPr>
        <dsp:cNvPr id="0" name=""/>
        <dsp:cNvSpPr/>
      </dsp:nvSpPr>
      <dsp:spPr>
        <a:xfrm>
          <a:off x="892810" y="2328333"/>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pl-PL" sz="2100" kern="1200" dirty="0" err="1">
              <a:solidFill>
                <a:srgbClr val="231F20"/>
              </a:solidFill>
            </a:rPr>
            <a:t>Sorghum</a:t>
          </a:r>
          <a:endParaRPr lang="pl-PL" sz="2100" kern="1200" dirty="0">
            <a:solidFill>
              <a:srgbClr val="231F20"/>
            </a:solidFill>
          </a:endParaRPr>
        </a:p>
      </dsp:txBody>
      <dsp:txXfrm>
        <a:off x="926034" y="2361557"/>
        <a:ext cx="2453516" cy="61402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171513" y="1131"/>
          <a:ext cx="3241261" cy="68046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err="1">
              <a:solidFill>
                <a:srgbClr val="231F20"/>
              </a:solidFill>
            </a:rPr>
            <a:t>Pflanzen </a:t>
          </a:r>
          <a:r>
            <a:rPr lang="pl-PL" sz="2400" b="1" kern="1200" dirty="0">
              <a:solidFill>
                <a:srgbClr val="231F20"/>
              </a:solidFill>
            </a:rPr>
            <a:t>mit </a:t>
          </a:r>
          <a:r>
            <a:rPr lang="pl-PL" sz="2400" b="1" kern="1200" dirty="0" err="1">
              <a:solidFill>
                <a:srgbClr val="231F20"/>
              </a:solidFill>
            </a:rPr>
            <a:t>mäßigem </a:t>
          </a:r>
          <a:r>
            <a:rPr lang="pl-PL" sz="2400" b="1" kern="1200" dirty="0">
              <a:solidFill>
                <a:srgbClr val="231F20"/>
              </a:solidFill>
            </a:rPr>
            <a:t>TC (400-700)</a:t>
          </a:r>
        </a:p>
      </dsp:txBody>
      <dsp:txXfrm>
        <a:off x="191443" y="21061"/>
        <a:ext cx="3201401" cy="640608"/>
      </dsp:txXfrm>
    </dsp:sp>
    <dsp:sp modelId="{A5B35C18-4D33-4D98-B558-51D158E4CB0B}">
      <dsp:nvSpPr>
        <dsp:cNvPr id="0" name=""/>
        <dsp:cNvSpPr/>
      </dsp:nvSpPr>
      <dsp:spPr>
        <a:xfrm>
          <a:off x="171513" y="804084"/>
          <a:ext cx="680468" cy="680468"/>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31ED6A-FD41-4A54-A6BF-4B5E4C4622B2}">
      <dsp:nvSpPr>
        <dsp:cNvPr id="0" name=""/>
        <dsp:cNvSpPr/>
      </dsp:nvSpPr>
      <dsp:spPr>
        <a:xfrm>
          <a:off x="892810" y="804084"/>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l-PL" sz="1600" kern="1200" dirty="0" err="1">
              <a:solidFill>
                <a:srgbClr val="231F20"/>
              </a:solidFill>
            </a:rPr>
            <a:t> Getreide</a:t>
          </a:r>
          <a:endParaRPr lang="pl-PL" sz="1600" kern="1200" dirty="0">
            <a:solidFill>
              <a:srgbClr val="231F20"/>
            </a:solidFill>
          </a:endParaRPr>
        </a:p>
      </dsp:txBody>
      <dsp:txXfrm>
        <a:off x="926034" y="837308"/>
        <a:ext cx="2453516" cy="614020"/>
      </dsp:txXfrm>
    </dsp:sp>
    <dsp:sp modelId="{55D16408-600C-41DE-894B-43C9385A5484}">
      <dsp:nvSpPr>
        <dsp:cNvPr id="0" name=""/>
        <dsp:cNvSpPr/>
      </dsp:nvSpPr>
      <dsp:spPr>
        <a:xfrm>
          <a:off x="171513" y="1566208"/>
          <a:ext cx="680468" cy="680468"/>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B0DB6D-FB36-4EA3-ADB3-25FCCE97DEAF}">
      <dsp:nvSpPr>
        <dsp:cNvPr id="0" name=""/>
        <dsp:cNvSpPr/>
      </dsp:nvSpPr>
      <dsp:spPr>
        <a:xfrm>
          <a:off x="892810" y="1566208"/>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l-PL" sz="1600" kern="1200" dirty="0" err="1">
              <a:solidFill>
                <a:srgbClr val="231F20"/>
              </a:solidFill>
            </a:rPr>
            <a:t>großkörnige Hülsenfrüchte</a:t>
          </a:r>
          <a:endParaRPr lang="pl-PL" sz="1600" kern="1200" dirty="0">
            <a:solidFill>
              <a:srgbClr val="231F20"/>
            </a:solidFill>
          </a:endParaRPr>
        </a:p>
      </dsp:txBody>
      <dsp:txXfrm>
        <a:off x="926034" y="1599432"/>
        <a:ext cx="2453516" cy="614020"/>
      </dsp:txXfrm>
    </dsp:sp>
    <dsp:sp modelId="{81F814AE-F0DB-48ED-86E1-A7DBA9729281}">
      <dsp:nvSpPr>
        <dsp:cNvPr id="0" name=""/>
        <dsp:cNvSpPr/>
      </dsp:nvSpPr>
      <dsp:spPr>
        <a:xfrm>
          <a:off x="171513" y="2328333"/>
          <a:ext cx="680468" cy="680468"/>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9312D4-D50C-416D-871F-9C60A15E396E}">
      <dsp:nvSpPr>
        <dsp:cNvPr id="0" name=""/>
        <dsp:cNvSpPr/>
      </dsp:nvSpPr>
      <dsp:spPr>
        <a:xfrm>
          <a:off x="892810" y="2328333"/>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l-PL" sz="1600" kern="1200" dirty="0" err="1">
              <a:solidFill>
                <a:srgbClr val="231F20"/>
              </a:solidFill>
            </a:rPr>
            <a:t>Sonnenblume</a:t>
          </a:r>
          <a:endParaRPr lang="pl-PL" sz="1600" kern="1200" dirty="0">
            <a:solidFill>
              <a:srgbClr val="231F20"/>
            </a:solidFill>
          </a:endParaRPr>
        </a:p>
      </dsp:txBody>
      <dsp:txXfrm>
        <a:off x="926034" y="2361557"/>
        <a:ext cx="2453516" cy="61402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171513" y="1131"/>
          <a:ext cx="3241261" cy="680468"/>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pl-PL" sz="2400" b="1" kern="1200" dirty="0" err="1">
              <a:solidFill>
                <a:srgbClr val="231F20"/>
              </a:solidFill>
            </a:rPr>
            <a:t>Pflanzen </a:t>
          </a:r>
          <a:r>
            <a:rPr lang="pl-PL" sz="2400" b="1" kern="1200" dirty="0">
              <a:solidFill>
                <a:srgbClr val="231F20"/>
              </a:solidFill>
            </a:rPr>
            <a:t>mit hohem TC (700-900)</a:t>
          </a:r>
        </a:p>
      </dsp:txBody>
      <dsp:txXfrm>
        <a:off x="191443" y="21061"/>
        <a:ext cx="3201401" cy="640608"/>
      </dsp:txXfrm>
    </dsp:sp>
    <dsp:sp modelId="{A5B35C18-4D33-4D98-B558-51D158E4CB0B}">
      <dsp:nvSpPr>
        <dsp:cNvPr id="0" name=""/>
        <dsp:cNvSpPr/>
      </dsp:nvSpPr>
      <dsp:spPr>
        <a:xfrm>
          <a:off x="171513" y="804084"/>
          <a:ext cx="680468" cy="680468"/>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131ED6A-FD41-4A54-A6BF-4B5E4C4622B2}">
      <dsp:nvSpPr>
        <dsp:cNvPr id="0" name=""/>
        <dsp:cNvSpPr/>
      </dsp:nvSpPr>
      <dsp:spPr>
        <a:xfrm>
          <a:off x="892810" y="804084"/>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l-PL" sz="1600" kern="1200" dirty="0" err="1">
              <a:solidFill>
                <a:srgbClr val="231F20"/>
              </a:solidFill>
            </a:rPr>
            <a:t> Flachs</a:t>
          </a:r>
          <a:endParaRPr lang="pl-PL" sz="1600" kern="1200" dirty="0">
            <a:solidFill>
              <a:srgbClr val="231F20"/>
            </a:solidFill>
          </a:endParaRPr>
        </a:p>
      </dsp:txBody>
      <dsp:txXfrm>
        <a:off x="926034" y="837308"/>
        <a:ext cx="2453516" cy="614020"/>
      </dsp:txXfrm>
    </dsp:sp>
    <dsp:sp modelId="{55D16408-600C-41DE-894B-43C9385A5484}">
      <dsp:nvSpPr>
        <dsp:cNvPr id="0" name=""/>
        <dsp:cNvSpPr/>
      </dsp:nvSpPr>
      <dsp:spPr>
        <a:xfrm>
          <a:off x="171513" y="1566208"/>
          <a:ext cx="680468" cy="680468"/>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B0DB6D-FB36-4EA3-ADB3-25FCCE97DEAF}">
      <dsp:nvSpPr>
        <dsp:cNvPr id="0" name=""/>
        <dsp:cNvSpPr/>
      </dsp:nvSpPr>
      <dsp:spPr>
        <a:xfrm>
          <a:off x="843872" y="1504966"/>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l-PL" sz="1600" kern="1200" dirty="0" err="1">
              <a:solidFill>
                <a:srgbClr val="231F20"/>
              </a:solidFill>
            </a:rPr>
            <a:t>kleinsaatige Hülsenfrüchte</a:t>
          </a:r>
          <a:endParaRPr lang="pl-PL" sz="1600" kern="1200" dirty="0">
            <a:solidFill>
              <a:srgbClr val="231F20"/>
            </a:solidFill>
          </a:endParaRPr>
        </a:p>
      </dsp:txBody>
      <dsp:txXfrm>
        <a:off x="877096" y="1538190"/>
        <a:ext cx="2453516" cy="614020"/>
      </dsp:txXfrm>
    </dsp:sp>
    <dsp:sp modelId="{81F814AE-F0DB-48ED-86E1-A7DBA9729281}">
      <dsp:nvSpPr>
        <dsp:cNvPr id="0" name=""/>
        <dsp:cNvSpPr/>
      </dsp:nvSpPr>
      <dsp:spPr>
        <a:xfrm>
          <a:off x="171513" y="2328333"/>
          <a:ext cx="680468" cy="680468"/>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79312D4-D50C-416D-871F-9C60A15E396E}">
      <dsp:nvSpPr>
        <dsp:cNvPr id="0" name=""/>
        <dsp:cNvSpPr/>
      </dsp:nvSpPr>
      <dsp:spPr>
        <a:xfrm>
          <a:off x="892810" y="2328333"/>
          <a:ext cx="2519964" cy="680468"/>
        </a:xfrm>
        <a:prstGeom prst="roundRect">
          <a:avLst>
            <a:gd name="adj" fmla="val 1667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pl-PL" sz="1600" kern="1200" dirty="0" err="1">
              <a:solidFill>
                <a:srgbClr val="231F20"/>
              </a:solidFill>
            </a:rPr>
            <a:t>Gräser</a:t>
          </a:r>
          <a:endParaRPr lang="pl-PL" sz="1600" kern="1200" dirty="0">
            <a:solidFill>
              <a:srgbClr val="231F20"/>
            </a:solidFill>
          </a:endParaRPr>
        </a:p>
      </dsp:txBody>
      <dsp:txXfrm>
        <a:off x="926034" y="2361557"/>
        <a:ext cx="2453516" cy="614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A9347-E427-4536-A594-ED79D6649192}">
      <dsp:nvSpPr>
        <dsp:cNvPr id="0" name=""/>
        <dsp:cNvSpPr/>
      </dsp:nvSpPr>
      <dsp:spPr>
        <a:xfrm>
          <a:off x="0" y="402776"/>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E4B8E8-E521-4D17-A865-8A69516C558F}">
      <dsp:nvSpPr>
        <dsp:cNvPr id="0" name=""/>
        <dsp:cNvSpPr/>
      </dsp:nvSpPr>
      <dsp:spPr>
        <a:xfrm>
          <a:off x="242690" y="19016"/>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geschlossene </a:t>
          </a:r>
          <a:r>
            <a:rPr lang="pl-PL" sz="2400" kern="1200" dirty="0">
              <a:solidFill>
                <a:srgbClr val="231F20"/>
              </a:solidFill>
            </a:rPr>
            <a:t>Nährstoffkreisläufe </a:t>
          </a:r>
        </a:p>
      </dsp:txBody>
      <dsp:txXfrm>
        <a:off x="280157" y="56483"/>
        <a:ext cx="4036237" cy="692586"/>
      </dsp:txXfrm>
    </dsp:sp>
    <dsp:sp modelId="{6B58686A-D62A-4F2E-846E-7DE5C82079EB}">
      <dsp:nvSpPr>
        <dsp:cNvPr id="0" name=""/>
        <dsp:cNvSpPr/>
      </dsp:nvSpPr>
      <dsp:spPr>
        <a:xfrm>
          <a:off x="0" y="1582136"/>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A7D3C4-B911-47AC-8FF9-EBD9852F1890}">
      <dsp:nvSpPr>
        <dsp:cNvPr id="0" name=""/>
        <dsp:cNvSpPr/>
      </dsp:nvSpPr>
      <dsp:spPr>
        <a:xfrm>
          <a:off x="242690" y="1198376"/>
          <a:ext cx="4111171" cy="767520"/>
        </a:xfrm>
        <a:prstGeom prst="roundRect">
          <a:avLst/>
        </a:prstGeom>
        <a:solidFill>
          <a:srgbClr val="8DC6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Verbesserung </a:t>
          </a:r>
          <a:r>
            <a:rPr lang="pl-PL" sz="2400" kern="1200" dirty="0">
              <a:solidFill>
                <a:srgbClr val="231F20"/>
              </a:solidFill>
            </a:rPr>
            <a:t>der Bodengesundheit </a:t>
          </a:r>
        </a:p>
      </dsp:txBody>
      <dsp:txXfrm>
        <a:off x="280157" y="1235843"/>
        <a:ext cx="4036237" cy="692586"/>
      </dsp:txXfrm>
    </dsp:sp>
    <dsp:sp modelId="{1800E76A-494C-4195-BAA0-D25C6F5B7699}">
      <dsp:nvSpPr>
        <dsp:cNvPr id="0" name=""/>
        <dsp:cNvSpPr/>
      </dsp:nvSpPr>
      <dsp:spPr>
        <a:xfrm>
          <a:off x="0" y="3022499"/>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F952FD-9035-42D1-810A-BBC8E4E383F8}">
      <dsp:nvSpPr>
        <dsp:cNvPr id="0" name=""/>
        <dsp:cNvSpPr/>
      </dsp:nvSpPr>
      <dsp:spPr>
        <a:xfrm>
          <a:off x="216278" y="2377736"/>
          <a:ext cx="4111171" cy="1028522"/>
        </a:xfrm>
        <a:prstGeom prst="roundRect">
          <a:avLst/>
        </a:prstGeom>
        <a:solidFill>
          <a:srgbClr val="8DC64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rgbClr val="231F20"/>
              </a:solidFill>
            </a:rPr>
            <a:t>Verringerung des ökologischen Fußabdrucks der Lebensmittelproduktion</a:t>
          </a:r>
          <a:endParaRPr lang="pl-PL" sz="2400" kern="1200" dirty="0">
            <a:solidFill>
              <a:srgbClr val="231F20"/>
            </a:solidFill>
          </a:endParaRPr>
        </a:p>
      </dsp:txBody>
      <dsp:txXfrm>
        <a:off x="266486" y="2427944"/>
        <a:ext cx="4010755" cy="92810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889AD-E569-4C52-BC2A-E5A3F998F5A0}">
      <dsp:nvSpPr>
        <dsp:cNvPr id="0" name=""/>
        <dsp:cNvSpPr/>
      </dsp:nvSpPr>
      <dsp:spPr>
        <a:xfrm>
          <a:off x="185" y="704167"/>
          <a:ext cx="2563244" cy="2197004"/>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BC51A782-5E4C-4B84-83A6-82E790774B0E}">
      <dsp:nvSpPr>
        <dsp:cNvPr id="0" name=""/>
        <dsp:cNvSpPr/>
      </dsp:nvSpPr>
      <dsp:spPr>
        <a:xfrm>
          <a:off x="185" y="2242070"/>
          <a:ext cx="2563244" cy="52728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pl-PL" sz="2700" b="1" kern="1200" dirty="0" err="1"/>
            <a:t>Winterroggen</a:t>
          </a:r>
          <a:endParaRPr lang="pl-PL" sz="2700" b="1" kern="1200" dirty="0"/>
        </a:p>
      </dsp:txBody>
      <dsp:txXfrm>
        <a:off x="185" y="2242070"/>
        <a:ext cx="2563244" cy="527280"/>
      </dsp:txXfrm>
    </dsp:sp>
    <dsp:sp modelId="{DDB184BF-DD0F-4A1B-B1F8-8710BC9BFD1B}">
      <dsp:nvSpPr>
        <dsp:cNvPr id="0" name=""/>
        <dsp:cNvSpPr/>
      </dsp:nvSpPr>
      <dsp:spPr>
        <a:xfrm>
          <a:off x="2824873" y="704167"/>
          <a:ext cx="2563244" cy="2197004"/>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D8061E71-563C-4DDF-8858-E63FA8F9F37E}">
      <dsp:nvSpPr>
        <dsp:cNvPr id="0" name=""/>
        <dsp:cNvSpPr/>
      </dsp:nvSpPr>
      <dsp:spPr>
        <a:xfrm>
          <a:off x="2824873" y="2242070"/>
          <a:ext cx="2563244" cy="527280"/>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pl-PL" sz="2700" b="1" kern="1200" dirty="0" err="1"/>
            <a:t>Hafe</a:t>
          </a:r>
          <a:r>
            <a:rPr lang="pl-PL" sz="2700" b="1" kern="1200" dirty="0"/>
            <a:t>r </a:t>
          </a:r>
        </a:p>
      </dsp:txBody>
      <dsp:txXfrm>
        <a:off x="2824873" y="2242070"/>
        <a:ext cx="2563244" cy="52728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IE" sz="2100" b="0" i="0" kern="1200" dirty="0">
              <a:solidFill>
                <a:srgbClr val="231F20"/>
              </a:solidFill>
            </a:rPr>
            <a:t>Klee </a:t>
          </a:r>
          <a:r>
            <a:rPr lang="pl-PL" sz="2100" b="0" i="0" kern="1200" dirty="0">
              <a:solidFill>
                <a:srgbClr val="231F20"/>
              </a:solidFill>
            </a:rPr>
            <a:t>mit Gräsern</a:t>
          </a:r>
        </a:p>
        <a:p>
          <a:pPr marL="0" lvl="0" indent="0" algn="ctr" defTabSz="933450">
            <a:lnSpc>
              <a:spcPct val="90000"/>
            </a:lnSpc>
            <a:spcBef>
              <a:spcPct val="0"/>
            </a:spcBef>
            <a:spcAft>
              <a:spcPct val="35000"/>
            </a:spcAft>
            <a:buNone/>
          </a:pPr>
          <a:r>
            <a:rPr lang="pl-PL" sz="2100" b="0" i="0" kern="1200" dirty="0">
              <a:solidFill>
                <a:srgbClr val="231F20"/>
              </a:solidFill>
            </a:rPr>
            <a:t>5,5 t TM/ha</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l-PL" sz="2100" kern="1200" dirty="0">
              <a:solidFill>
                <a:srgbClr val="231F20"/>
              </a:solidFill>
            </a:rPr>
            <a:t>Winterrapssaat</a:t>
          </a:r>
        </a:p>
        <a:p>
          <a:pPr marL="0" lvl="0" indent="0" algn="ctr" defTabSz="933450">
            <a:lnSpc>
              <a:spcPct val="90000"/>
            </a:lnSpc>
            <a:spcBef>
              <a:spcPct val="0"/>
            </a:spcBef>
            <a:spcAft>
              <a:spcPct val="35000"/>
            </a:spcAft>
            <a:buNone/>
          </a:pPr>
          <a:r>
            <a:rPr lang="pl-PL" sz="2100" kern="1200" dirty="0">
              <a:solidFill>
                <a:srgbClr val="231F20"/>
              </a:solidFill>
            </a:rPr>
            <a:t>4,2 </a:t>
          </a:r>
          <a:r>
            <a:rPr lang="pl-PL" sz="2100" b="0" i="0" kern="1200" dirty="0">
              <a:solidFill>
                <a:srgbClr val="231F20"/>
              </a:solidFill>
            </a:rPr>
            <a:t>t TM/ha</a:t>
          </a:r>
          <a:endParaRPr lang="pl-PL" sz="2100" kern="1200" dirty="0">
            <a:solidFill>
              <a:srgbClr val="231F20"/>
            </a:solidFill>
          </a:endParaRP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l-PL" sz="2100" kern="1200" dirty="0">
              <a:solidFill>
                <a:srgbClr val="231F20"/>
              </a:solidFill>
            </a:rPr>
            <a:t>Sommerweizen </a:t>
          </a:r>
          <a:r>
            <a:rPr lang="en-IE" sz="2100" kern="1200" dirty="0">
              <a:solidFill>
                <a:srgbClr val="231F20"/>
              </a:solidFill>
            </a:rPr>
            <a:t>&amp; </a:t>
          </a:r>
          <a:r>
            <a:rPr lang="pl-PL" sz="2100" kern="1200" dirty="0">
              <a:solidFill>
                <a:srgbClr val="231F20"/>
              </a:solidFill>
            </a:rPr>
            <a:t>Roggen</a:t>
          </a:r>
        </a:p>
        <a:p>
          <a:pPr marL="0" lvl="0" indent="0" algn="ctr" defTabSz="933450">
            <a:lnSpc>
              <a:spcPct val="90000"/>
            </a:lnSpc>
            <a:spcBef>
              <a:spcPct val="0"/>
            </a:spcBef>
            <a:spcAft>
              <a:spcPct val="35000"/>
            </a:spcAft>
            <a:buNone/>
          </a:pPr>
          <a:r>
            <a:rPr lang="pl-PL" sz="2100" kern="1200" dirty="0">
              <a:solidFill>
                <a:srgbClr val="231F20"/>
              </a:solidFill>
            </a:rPr>
            <a:t>3,5 </a:t>
          </a:r>
          <a:r>
            <a:rPr lang="pl-PL" sz="2100" b="0" i="0" kern="1200" dirty="0">
              <a:solidFill>
                <a:srgbClr val="231F20"/>
              </a:solidFill>
            </a:rPr>
            <a:t>t TM/ha</a:t>
          </a:r>
          <a:endParaRPr lang="pl-PL" sz="2100" kern="1200" dirty="0">
            <a:solidFill>
              <a:srgbClr val="231F20"/>
            </a:solidFill>
          </a:endParaRP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444493" y="1"/>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l-PL" sz="2100" b="0" i="0" kern="1200" dirty="0">
              <a:solidFill>
                <a:srgbClr val="231F20"/>
              </a:solidFill>
            </a:rPr>
            <a:t>Sommergerste 2,5 t TM/ha</a:t>
          </a:r>
        </a:p>
      </dsp:txBody>
      <dsp:txXfrm>
        <a:off x="2444493" y="1"/>
        <a:ext cx="3420008" cy="1008742"/>
      </dsp:txXfrm>
    </dsp:sp>
    <dsp:sp modelId="{CCE3EBC2-C8E7-4C2E-91C0-9DA33A006D96}">
      <dsp:nvSpPr>
        <dsp:cNvPr id="0" name=""/>
        <dsp:cNvSpPr/>
      </dsp:nvSpPr>
      <dsp:spPr>
        <a:xfrm>
          <a:off x="1334810" y="1322"/>
          <a:ext cx="998654" cy="100874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AC97A41C-91B4-40D0-9572-ABB17DF9A792}">
      <dsp:nvSpPr>
        <dsp:cNvPr id="0" name=""/>
        <dsp:cNvSpPr/>
      </dsp:nvSpPr>
      <dsp:spPr>
        <a:xfrm>
          <a:off x="1334810" y="1176507"/>
          <a:ext cx="3420008" cy="1008742"/>
        </a:xfrm>
        <a:prstGeom prst="rect">
          <a:avLst/>
        </a:prstGeom>
        <a:solidFill>
          <a:srgbClr val="9FDAD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l-PL" sz="2100" b="0" i="0" kern="1200" dirty="0">
              <a:solidFill>
                <a:srgbClr val="231F20"/>
              </a:solidFill>
            </a:rPr>
            <a:t>Hafer</a:t>
          </a:r>
        </a:p>
        <a:p>
          <a:pPr marL="0" lvl="0" indent="0" algn="ctr" defTabSz="933450">
            <a:lnSpc>
              <a:spcPct val="90000"/>
            </a:lnSpc>
            <a:spcBef>
              <a:spcPct val="0"/>
            </a:spcBef>
            <a:spcAft>
              <a:spcPct val="35000"/>
            </a:spcAft>
            <a:buNone/>
          </a:pPr>
          <a:r>
            <a:rPr lang="pl-PL" sz="2100" b="0" i="0" kern="1200" dirty="0">
              <a:solidFill>
                <a:srgbClr val="231F20"/>
              </a:solidFill>
            </a:rPr>
            <a:t>3,7 t TM/ha</a:t>
          </a:r>
          <a:endParaRPr lang="pl-PL" sz="2100" kern="1200" dirty="0">
            <a:solidFill>
              <a:srgbClr val="231F20"/>
            </a:solidFill>
          </a:endParaRPr>
        </a:p>
      </dsp:txBody>
      <dsp:txXfrm>
        <a:off x="1334810" y="1176507"/>
        <a:ext cx="3420008" cy="1008742"/>
      </dsp:txXfrm>
    </dsp:sp>
    <dsp:sp modelId="{647C7C7D-9520-4D9F-96A9-866EAFE60D9C}">
      <dsp:nvSpPr>
        <dsp:cNvPr id="0" name=""/>
        <dsp:cNvSpPr/>
      </dsp:nvSpPr>
      <dsp:spPr>
        <a:xfrm>
          <a:off x="4869444" y="1212368"/>
          <a:ext cx="998654" cy="100874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5621F981-8FAC-4780-9ABB-6266AF11B34F}">
      <dsp:nvSpPr>
        <dsp:cNvPr id="0" name=""/>
        <dsp:cNvSpPr/>
      </dsp:nvSpPr>
      <dsp:spPr>
        <a:xfrm>
          <a:off x="2448084" y="2353013"/>
          <a:ext cx="3420008" cy="1008742"/>
        </a:xfrm>
        <a:prstGeom prst="rect">
          <a:avLst/>
        </a:prstGeom>
        <a:solidFill>
          <a:srgbClr val="8BC540">
            <a:alpha val="50196"/>
          </a:srgbClr>
        </a:solidFill>
        <a:ln>
          <a:solidFill>
            <a:srgbClr val="8BC54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pl-PL" sz="2100" kern="1200" dirty="0" err="1">
              <a:solidFill>
                <a:srgbClr val="231F20"/>
              </a:solidFill>
            </a:rPr>
            <a:t>Mais</a:t>
          </a:r>
          <a:endParaRPr lang="pl-PL" sz="2100" kern="1200" dirty="0">
            <a:solidFill>
              <a:srgbClr val="231F20"/>
            </a:solidFill>
          </a:endParaRPr>
        </a:p>
        <a:p>
          <a:pPr marL="0" lvl="0" indent="0" algn="ctr" defTabSz="933450">
            <a:lnSpc>
              <a:spcPct val="90000"/>
            </a:lnSpc>
            <a:spcBef>
              <a:spcPct val="0"/>
            </a:spcBef>
            <a:spcAft>
              <a:spcPct val="35000"/>
            </a:spcAft>
            <a:buNone/>
          </a:pPr>
          <a:r>
            <a:rPr lang="pl-PL" sz="2100" kern="1200" dirty="0">
              <a:solidFill>
                <a:srgbClr val="231F20"/>
              </a:solidFill>
            </a:rPr>
            <a:t>20 </a:t>
          </a:r>
          <a:r>
            <a:rPr lang="pl-PL" sz="2100" b="0" i="0" kern="1200" dirty="0">
              <a:solidFill>
                <a:srgbClr val="231F20"/>
              </a:solidFill>
            </a:rPr>
            <a:t>der DM/ha</a:t>
          </a:r>
          <a:endParaRPr lang="pl-PL" sz="2100" kern="1200" dirty="0">
            <a:solidFill>
              <a:srgbClr val="231F20"/>
            </a:solidFill>
          </a:endParaRPr>
        </a:p>
      </dsp:txBody>
      <dsp:txXfrm>
        <a:off x="2448084" y="2353013"/>
        <a:ext cx="3420008" cy="1008742"/>
      </dsp:txXfrm>
    </dsp:sp>
    <dsp:sp modelId="{4224A141-4846-4BBD-A801-9165C31A1A02}">
      <dsp:nvSpPr>
        <dsp:cNvPr id="0" name=""/>
        <dsp:cNvSpPr/>
      </dsp:nvSpPr>
      <dsp:spPr>
        <a:xfrm>
          <a:off x="1334810" y="2351692"/>
          <a:ext cx="998654" cy="1008742"/>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3B581-41AC-4F18-B25B-AB6089A935C2}">
      <dsp:nvSpPr>
        <dsp:cNvPr id="0" name=""/>
        <dsp:cNvSpPr/>
      </dsp:nvSpPr>
      <dsp:spPr>
        <a:xfrm>
          <a:off x="7015" y="0"/>
          <a:ext cx="10779393" cy="746756"/>
        </a:xfrm>
        <a:prstGeom prst="rect">
          <a:avLst/>
        </a:prstGeom>
        <a:solidFill>
          <a:srgbClr val="8BC540">
            <a:alpha val="40000"/>
          </a:srgbClr>
        </a:solidFill>
        <a:ln w="6350" cap="flat" cmpd="sng" algn="ctr">
          <a:solidFill>
            <a:schemeClr val="dk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05803"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dirty="0">
              <a:solidFill>
                <a:srgbClr val="231F20"/>
              </a:solidFill>
              <a:latin typeface="Calibri" panose="020F0502020204030204" pitchFamily="34" charset="0"/>
              <a:ea typeface="Calibri" panose="020F0502020204030204" pitchFamily="34" charset="0"/>
              <a:cs typeface="Vrinda" panose="020B0502040204020203" pitchFamily="34" charset="0"/>
            </a:rPr>
            <a:t>Bei der Fruchtfolge ist es wichtig, den Grundsatz zu befolgen, nach mehreren Jahren des Anbaus von einjährigen Pflanzen bodenstrukturverbessernde Pflanzen anzubauen.</a:t>
          </a:r>
          <a:endParaRPr lang="pl-PL" sz="1600" b="1" i="0" kern="1200" dirty="0">
            <a:solidFill>
              <a:srgbClr val="231F20"/>
            </a:solidFill>
            <a:latin typeface="Calibri" panose="020F0502020204030204" pitchFamily="34" charset="0"/>
            <a:ea typeface="Calibri" panose="020F0502020204030204" pitchFamily="34" charset="0"/>
            <a:cs typeface="Vrinda" panose="020B0502040204020203" pitchFamily="34" charset="0"/>
          </a:endParaRPr>
        </a:p>
      </dsp:txBody>
      <dsp:txXfrm>
        <a:off x="7015" y="0"/>
        <a:ext cx="10779393" cy="746756"/>
      </dsp:txXfrm>
    </dsp:sp>
    <dsp:sp modelId="{BB8FA752-E465-409F-9927-217BE7235794}">
      <dsp:nvSpPr>
        <dsp:cNvPr id="0" name=""/>
        <dsp:cNvSpPr/>
      </dsp:nvSpPr>
      <dsp:spPr>
        <a:xfrm>
          <a:off x="0" y="2962"/>
          <a:ext cx="522729" cy="784094"/>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20FEA-41E0-4420-94FE-50D54A3E9895}">
      <dsp:nvSpPr>
        <dsp:cNvPr id="0" name=""/>
        <dsp:cNvSpPr/>
      </dsp:nvSpPr>
      <dsp:spPr>
        <a:xfrm>
          <a:off x="-6122738"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BE7233-7B42-4D6D-8D1A-36BEC05A3023}">
      <dsp:nvSpPr>
        <dsp:cNvPr id="0" name=""/>
        <dsp:cNvSpPr/>
      </dsp:nvSpPr>
      <dsp:spPr>
        <a:xfrm>
          <a:off x="380119" y="246332"/>
          <a:ext cx="5574825" cy="492448"/>
        </a:xfrm>
        <a:prstGeom prst="rect">
          <a:avLst/>
        </a:prstGeom>
        <a:solidFill>
          <a:srgbClr val="8BC540"/>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Bruchkappeneffekt</a:t>
          </a:r>
          <a:endParaRPr lang="pl-PL" sz="2400" b="1" kern="1200" dirty="0">
            <a:solidFill>
              <a:srgbClr val="231F20"/>
            </a:solidFill>
          </a:endParaRPr>
        </a:p>
      </dsp:txBody>
      <dsp:txXfrm>
        <a:off x="380119" y="246332"/>
        <a:ext cx="5574825" cy="492448"/>
      </dsp:txXfrm>
    </dsp:sp>
    <dsp:sp modelId="{E54F4875-363D-48FF-A2BF-805264C7D711}">
      <dsp:nvSpPr>
        <dsp:cNvPr id="0" name=""/>
        <dsp:cNvSpPr/>
      </dsp:nvSpPr>
      <dsp:spPr>
        <a:xfrm>
          <a:off x="72339" y="184776"/>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02C3EB-C498-412B-BB1F-A66386AD47CC}">
      <dsp:nvSpPr>
        <dsp:cNvPr id="0" name=""/>
        <dsp:cNvSpPr/>
      </dsp:nvSpPr>
      <dsp:spPr>
        <a:xfrm>
          <a:off x="826075" y="985438"/>
          <a:ext cx="5128869"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Allelopathische Wirkungen</a:t>
          </a:r>
          <a:endParaRPr lang="pl-PL" sz="2400" b="1" kern="1200" dirty="0">
            <a:solidFill>
              <a:srgbClr val="231F20"/>
            </a:solidFill>
          </a:endParaRPr>
        </a:p>
      </dsp:txBody>
      <dsp:txXfrm>
        <a:off x="826075" y="985438"/>
        <a:ext cx="5128869" cy="492448"/>
      </dsp:txXfrm>
    </dsp:sp>
    <dsp:sp modelId="{E4961EAC-3BC1-4883-A3BE-4961BB93FB83}">
      <dsp:nvSpPr>
        <dsp:cNvPr id="0" name=""/>
        <dsp:cNvSpPr/>
      </dsp:nvSpPr>
      <dsp:spPr>
        <a:xfrm>
          <a:off x="518295" y="923882"/>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3E9F92-21ED-4C31-894D-2C96980FB9CF}">
      <dsp:nvSpPr>
        <dsp:cNvPr id="0" name=""/>
        <dsp:cNvSpPr/>
      </dsp:nvSpPr>
      <dsp:spPr>
        <a:xfrm>
          <a:off x="1070457" y="1724003"/>
          <a:ext cx="4884487"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Wirt-Pathogen-Beziehungen</a:t>
          </a:r>
          <a:endParaRPr lang="pl-PL" sz="2400" b="1" kern="1200" dirty="0">
            <a:solidFill>
              <a:srgbClr val="231F20"/>
            </a:solidFill>
          </a:endParaRPr>
        </a:p>
      </dsp:txBody>
      <dsp:txXfrm>
        <a:off x="1070457" y="1724003"/>
        <a:ext cx="4884487" cy="492448"/>
      </dsp:txXfrm>
    </dsp:sp>
    <dsp:sp modelId="{F9857672-A0A6-4FD8-AA9B-16C29F16830F}">
      <dsp:nvSpPr>
        <dsp:cNvPr id="0" name=""/>
        <dsp:cNvSpPr/>
      </dsp:nvSpPr>
      <dsp:spPr>
        <a:xfrm>
          <a:off x="762677" y="1662447"/>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98400D-20B4-4ACE-A443-B7E8C7E9C2EF}">
      <dsp:nvSpPr>
        <dsp:cNvPr id="0" name=""/>
        <dsp:cNvSpPr/>
      </dsp:nvSpPr>
      <dsp:spPr>
        <a:xfrm>
          <a:off x="1148486" y="2463109"/>
          <a:ext cx="4806458"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Rückstandsmanagement</a:t>
          </a:r>
        </a:p>
      </dsp:txBody>
      <dsp:txXfrm>
        <a:off x="1148486" y="2463109"/>
        <a:ext cx="4806458" cy="492448"/>
      </dsp:txXfrm>
    </dsp:sp>
    <dsp:sp modelId="{6210CA09-9E07-407D-8E26-2E71918329B6}">
      <dsp:nvSpPr>
        <dsp:cNvPr id="0" name=""/>
        <dsp:cNvSpPr/>
      </dsp:nvSpPr>
      <dsp:spPr>
        <a:xfrm>
          <a:off x="840706" y="2401553"/>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809734-5336-4369-9EAD-7AC34CE815C9}">
      <dsp:nvSpPr>
        <dsp:cNvPr id="0" name=""/>
        <dsp:cNvSpPr/>
      </dsp:nvSpPr>
      <dsp:spPr>
        <a:xfrm>
          <a:off x="1070457" y="3202215"/>
          <a:ext cx="4884487"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err="1">
              <a:solidFill>
                <a:srgbClr val="231F20"/>
              </a:solidFill>
            </a:rPr>
            <a:t>Abwechslungsreiche Rotationen</a:t>
          </a:r>
          <a:endParaRPr lang="pl-PL" sz="2400" b="1" kern="1200" dirty="0">
            <a:solidFill>
              <a:srgbClr val="231F20"/>
            </a:solidFill>
          </a:endParaRPr>
        </a:p>
      </dsp:txBody>
      <dsp:txXfrm>
        <a:off x="1070457" y="3202215"/>
        <a:ext cx="4884487" cy="492448"/>
      </dsp:txXfrm>
    </dsp:sp>
    <dsp:sp modelId="{902F04AB-1530-4519-83A3-C53DB0347DBC}">
      <dsp:nvSpPr>
        <dsp:cNvPr id="0" name=""/>
        <dsp:cNvSpPr/>
      </dsp:nvSpPr>
      <dsp:spPr>
        <a:xfrm>
          <a:off x="762677" y="3140659"/>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CE2BC5-1838-4C1A-8E6A-9D9AEFA11BE2}">
      <dsp:nvSpPr>
        <dsp:cNvPr id="0" name=""/>
        <dsp:cNvSpPr/>
      </dsp:nvSpPr>
      <dsp:spPr>
        <a:xfrm>
          <a:off x="826075" y="3940779"/>
          <a:ext cx="5128869"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Krankheitsresistente Sorten</a:t>
          </a:r>
        </a:p>
      </dsp:txBody>
      <dsp:txXfrm>
        <a:off x="826075" y="3940779"/>
        <a:ext cx="5128869" cy="492448"/>
      </dsp:txXfrm>
    </dsp:sp>
    <dsp:sp modelId="{7340B9B6-E60C-4352-AA32-C57246E3D2DF}">
      <dsp:nvSpPr>
        <dsp:cNvPr id="0" name=""/>
        <dsp:cNvSpPr/>
      </dsp:nvSpPr>
      <dsp:spPr>
        <a:xfrm>
          <a:off x="518295" y="3879223"/>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ED3FDD-F8D3-42E2-8955-7B1726E8E4E4}">
      <dsp:nvSpPr>
        <dsp:cNvPr id="0" name=""/>
        <dsp:cNvSpPr/>
      </dsp:nvSpPr>
      <dsp:spPr>
        <a:xfrm>
          <a:off x="380119" y="4679885"/>
          <a:ext cx="5574825" cy="492448"/>
        </a:xfrm>
        <a:prstGeom prst="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rgbClr val="231F20"/>
              </a:solidFill>
            </a:rPr>
            <a:t>Deckfrüchte</a:t>
          </a:r>
          <a:endParaRPr lang="pl-PL" sz="2400" b="1" kern="1200" dirty="0">
            <a:solidFill>
              <a:srgbClr val="231F20"/>
            </a:solidFill>
          </a:endParaRPr>
        </a:p>
      </dsp:txBody>
      <dsp:txXfrm>
        <a:off x="380119" y="4679885"/>
        <a:ext cx="5574825" cy="492448"/>
      </dsp:txXfrm>
    </dsp:sp>
    <dsp:sp modelId="{1FDC3B7B-9125-485E-9D55-E3EBBB7D4C20}">
      <dsp:nvSpPr>
        <dsp:cNvPr id="0" name=""/>
        <dsp:cNvSpPr/>
      </dsp:nvSpPr>
      <dsp:spPr>
        <a:xfrm>
          <a:off x="72339" y="4618329"/>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5DF9F-4461-4161-9EC9-AF7F6BE25AD0}">
      <dsp:nvSpPr>
        <dsp:cNvPr id="0" name=""/>
        <dsp:cNvSpPr/>
      </dsp:nvSpPr>
      <dsp:spPr>
        <a:xfrm>
          <a:off x="0" y="414058"/>
          <a:ext cx="5666649" cy="201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69A865-84C4-4CE3-8E40-84046CE7F1CF}">
      <dsp:nvSpPr>
        <dsp:cNvPr id="0" name=""/>
        <dsp:cNvSpPr/>
      </dsp:nvSpPr>
      <dsp:spPr>
        <a:xfrm>
          <a:off x="88294" y="0"/>
          <a:ext cx="5392152" cy="521734"/>
        </a:xfrm>
        <a:prstGeom prst="roundRect">
          <a:avLst/>
        </a:prstGeom>
        <a:solidFill>
          <a:srgbClr val="9FD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231F20"/>
              </a:solidFill>
            </a:rPr>
            <a:t>Agrarökologische Strategien für das </a:t>
          </a:r>
          <a:r>
            <a:rPr lang="pl-PL" sz="2000" b="1" kern="1200" dirty="0">
              <a:solidFill>
                <a:srgbClr val="231F20"/>
              </a:solidFill>
            </a:rPr>
            <a:t>Rückstandsmanagement</a:t>
          </a:r>
        </a:p>
      </dsp:txBody>
      <dsp:txXfrm>
        <a:off x="113763" y="25469"/>
        <a:ext cx="5341214" cy="470796"/>
      </dsp:txXfrm>
    </dsp:sp>
    <dsp:sp modelId="{A13E6890-76BD-421C-8626-DCF64E26C7FE}">
      <dsp:nvSpPr>
        <dsp:cNvPr id="0" name=""/>
        <dsp:cNvSpPr/>
      </dsp:nvSpPr>
      <dsp:spPr>
        <a:xfrm>
          <a:off x="0" y="776938"/>
          <a:ext cx="5666649" cy="1436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795" tIns="166624" rIns="439795" bIns="142240" numCol="1" spcCol="1270" anchor="t" anchorCtr="0">
          <a:noAutofit/>
        </a:bodyPr>
        <a:lstStyle/>
        <a:p>
          <a:pPr marL="228600" lvl="1" indent="-228600" algn="l" defTabSz="889000">
            <a:lnSpc>
              <a:spcPct val="90000"/>
            </a:lnSpc>
            <a:spcBef>
              <a:spcPct val="0"/>
            </a:spcBef>
            <a:spcAft>
              <a:spcPct val="15000"/>
            </a:spcAft>
            <a:buChar char="•"/>
          </a:pPr>
          <a:r>
            <a:rPr lang="pl-PL" sz="2000" b="0" kern="1200" dirty="0" err="1">
              <a:solidFill>
                <a:srgbClr val="231F20"/>
              </a:solidFill>
            </a:rPr>
            <a:t>Die physische Entfernung von Rückständen </a:t>
          </a:r>
          <a:r>
            <a:rPr lang="pl-PL" sz="2000" b="0" kern="1200" dirty="0">
              <a:solidFill>
                <a:srgbClr val="231F20"/>
              </a:solidFill>
            </a:rPr>
            <a:t>(</a:t>
          </a:r>
          <a:r>
            <a:rPr lang="pl-PL" sz="2000" b="0" kern="1200" dirty="0" err="1">
              <a:solidFill>
                <a:srgbClr val="231F20"/>
              </a:solidFill>
            </a:rPr>
            <a:t>z. B. Pressen </a:t>
          </a:r>
          <a:r>
            <a:rPr lang="pl-PL" sz="2000" b="0" kern="1200" dirty="0">
              <a:solidFill>
                <a:srgbClr val="231F20"/>
              </a:solidFill>
            </a:rPr>
            <a:t>und </a:t>
          </a:r>
          <a:r>
            <a:rPr lang="pl-PL" sz="2000" b="0" kern="1200" dirty="0" err="1">
              <a:solidFill>
                <a:srgbClr val="231F20"/>
              </a:solidFill>
            </a:rPr>
            <a:t>Entfernen von </a:t>
          </a:r>
          <a:r>
            <a:rPr lang="pl-PL" sz="2000" b="0" kern="1200" dirty="0">
              <a:solidFill>
                <a:srgbClr val="231F20"/>
              </a:solidFill>
            </a:rPr>
            <a:t>Stroh) vom Feld </a:t>
          </a:r>
          <a:r>
            <a:rPr lang="pl-PL" sz="2000" b="0" kern="1200" dirty="0" err="1">
              <a:solidFill>
                <a:srgbClr val="231F20"/>
              </a:solidFill>
            </a:rPr>
            <a:t>kann dazu beitragen, </a:t>
          </a:r>
          <a:r>
            <a:rPr lang="pl-PL" sz="2000" b="0" kern="1200" dirty="0">
              <a:solidFill>
                <a:srgbClr val="231F20"/>
              </a:solidFill>
            </a:rPr>
            <a:t>die </a:t>
          </a:r>
          <a:r>
            <a:rPr lang="pl-PL" sz="2000" b="0" kern="1200" dirty="0" err="1">
              <a:solidFill>
                <a:srgbClr val="231F20"/>
              </a:solidFill>
            </a:rPr>
            <a:t>Menge </a:t>
          </a:r>
          <a:r>
            <a:rPr lang="pl-PL" sz="2000" b="0" kern="1200" dirty="0">
              <a:solidFill>
                <a:srgbClr val="231F20"/>
              </a:solidFill>
            </a:rPr>
            <a:t>des </a:t>
          </a:r>
          <a:r>
            <a:rPr lang="pl-PL" sz="2000" b="0" kern="1200" dirty="0" err="1">
              <a:solidFill>
                <a:srgbClr val="231F20"/>
              </a:solidFill>
            </a:rPr>
            <a:t>vorhandenen Inokulums zu verringern</a:t>
          </a:r>
          <a:r>
            <a:rPr lang="pl-PL" sz="2000" b="0" kern="1200" dirty="0">
              <a:solidFill>
                <a:srgbClr val="231F20"/>
              </a:solidFill>
            </a:rPr>
            <a:t>.</a:t>
          </a:r>
        </a:p>
      </dsp:txBody>
      <dsp:txXfrm>
        <a:off x="0" y="776938"/>
        <a:ext cx="5666649" cy="1436400"/>
      </dsp:txXfrm>
    </dsp:sp>
    <dsp:sp modelId="{A1BD6798-D2D3-4A75-9230-F42F8C3C23B4}">
      <dsp:nvSpPr>
        <dsp:cNvPr id="0" name=""/>
        <dsp:cNvSpPr/>
      </dsp:nvSpPr>
      <dsp:spPr>
        <a:xfrm>
          <a:off x="283332" y="658858"/>
          <a:ext cx="3966654" cy="23616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1066800">
            <a:lnSpc>
              <a:spcPct val="90000"/>
            </a:lnSpc>
            <a:spcBef>
              <a:spcPct val="0"/>
            </a:spcBef>
            <a:spcAft>
              <a:spcPct val="35000"/>
            </a:spcAft>
            <a:buNone/>
          </a:pPr>
          <a:r>
            <a:rPr lang="pl-PL" sz="2400" b="0" kern="1200" dirty="0">
              <a:solidFill>
                <a:srgbClr val="231F20"/>
              </a:solidFill>
            </a:rPr>
            <a:t>Entfernung von Rückständen</a:t>
          </a:r>
        </a:p>
      </dsp:txBody>
      <dsp:txXfrm>
        <a:off x="294860" y="670386"/>
        <a:ext cx="3943598" cy="213104"/>
      </dsp:txXfrm>
    </dsp:sp>
    <dsp:sp modelId="{90A78848-8A1B-4780-860E-0D60A07813A3}">
      <dsp:nvSpPr>
        <dsp:cNvPr id="0" name=""/>
        <dsp:cNvSpPr/>
      </dsp:nvSpPr>
      <dsp:spPr>
        <a:xfrm>
          <a:off x="0" y="2374618"/>
          <a:ext cx="5666649" cy="115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795" tIns="166624" rIns="439795" bIns="142240" numCol="1" spcCol="1270" anchor="t" anchorCtr="0">
          <a:noAutofit/>
        </a:bodyPr>
        <a:lstStyle/>
        <a:p>
          <a:pPr marL="228600" lvl="1" indent="-228600" algn="l" defTabSz="889000">
            <a:lnSpc>
              <a:spcPct val="90000"/>
            </a:lnSpc>
            <a:spcBef>
              <a:spcPct val="0"/>
            </a:spcBef>
            <a:spcAft>
              <a:spcPct val="15000"/>
            </a:spcAft>
            <a:buChar char="•"/>
          </a:pPr>
          <a:r>
            <a:rPr lang="pl-PL" sz="2000" b="0" kern="1200" dirty="0" err="1">
              <a:solidFill>
                <a:srgbClr val="231F20"/>
              </a:solidFill>
            </a:rPr>
            <a:t>Einarbeitung von Ernterückständen in den Boden durch Bodenbearbeitung </a:t>
          </a:r>
          <a:r>
            <a:rPr lang="pl-PL" sz="2000" b="0" kern="1200" dirty="0">
              <a:solidFill>
                <a:srgbClr val="231F20"/>
              </a:solidFill>
            </a:rPr>
            <a:t>(nicht </a:t>
          </a:r>
          <a:r>
            <a:rPr lang="pl-PL" sz="2000" b="0" kern="1200" dirty="0" err="1">
              <a:solidFill>
                <a:srgbClr val="231F20"/>
              </a:solidFill>
            </a:rPr>
            <a:t>immer anwendbar</a:t>
          </a:r>
          <a:r>
            <a:rPr lang="pl-PL" sz="2000" b="0" kern="1200" dirty="0">
              <a:solidFill>
                <a:srgbClr val="231F20"/>
              </a:solidFill>
            </a:rPr>
            <a:t>)</a:t>
          </a:r>
        </a:p>
      </dsp:txBody>
      <dsp:txXfrm>
        <a:off x="0" y="2374618"/>
        <a:ext cx="5666649" cy="1159200"/>
      </dsp:txXfrm>
    </dsp:sp>
    <dsp:sp modelId="{51B605D4-F8F8-420A-92CC-12DD555ECBBA}">
      <dsp:nvSpPr>
        <dsp:cNvPr id="0" name=""/>
        <dsp:cNvSpPr/>
      </dsp:nvSpPr>
      <dsp:spPr>
        <a:xfrm>
          <a:off x="283332" y="2256538"/>
          <a:ext cx="3966654" cy="23616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1066800">
            <a:lnSpc>
              <a:spcPct val="90000"/>
            </a:lnSpc>
            <a:spcBef>
              <a:spcPct val="0"/>
            </a:spcBef>
            <a:spcAft>
              <a:spcPct val="35000"/>
            </a:spcAft>
            <a:buNone/>
          </a:pPr>
          <a:r>
            <a:rPr lang="pl-PL" sz="2400" b="0" kern="1200" dirty="0">
              <a:solidFill>
                <a:srgbClr val="231F20"/>
              </a:solidFill>
            </a:rPr>
            <a:t>Bodenbearbeitung</a:t>
          </a:r>
        </a:p>
      </dsp:txBody>
      <dsp:txXfrm>
        <a:off x="294860" y="2268066"/>
        <a:ext cx="3943598" cy="213104"/>
      </dsp:txXfrm>
    </dsp:sp>
    <dsp:sp modelId="{07AB827D-422B-41B2-A860-412C5C7FE0F7}">
      <dsp:nvSpPr>
        <dsp:cNvPr id="0" name=""/>
        <dsp:cNvSpPr/>
      </dsp:nvSpPr>
      <dsp:spPr>
        <a:xfrm>
          <a:off x="0" y="3695098"/>
          <a:ext cx="5666649" cy="201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9795" tIns="166624" rIns="439795" bIns="142240" numCol="1" spcCol="1270" anchor="t" anchorCtr="0">
          <a:noAutofit/>
        </a:bodyPr>
        <a:lstStyle/>
        <a:p>
          <a:pPr marL="228600" lvl="1" indent="-228600" algn="l" defTabSz="889000">
            <a:lnSpc>
              <a:spcPct val="90000"/>
            </a:lnSpc>
            <a:spcBef>
              <a:spcPct val="0"/>
            </a:spcBef>
            <a:spcAft>
              <a:spcPct val="15000"/>
            </a:spcAft>
            <a:buChar char="•"/>
          </a:pPr>
          <a:r>
            <a:rPr lang="pl-PL" sz="2000" b="0" kern="1200" dirty="0" err="1">
              <a:solidFill>
                <a:srgbClr val="231F20"/>
              </a:solidFill>
            </a:rPr>
            <a:t>Förderung der raschen Zersetzung </a:t>
          </a:r>
          <a:r>
            <a:rPr lang="pl-PL" sz="2000" b="0" kern="1200" dirty="0">
              <a:solidFill>
                <a:srgbClr val="231F20"/>
              </a:solidFill>
            </a:rPr>
            <a:t>von </a:t>
          </a:r>
          <a:r>
            <a:rPr lang="pl-PL" sz="2000" b="0" kern="1200" dirty="0" err="1">
              <a:solidFill>
                <a:srgbClr val="231F20"/>
              </a:solidFill>
            </a:rPr>
            <a:t>Rückständen </a:t>
          </a:r>
          <a:r>
            <a:rPr lang="pl-PL" sz="2000" b="0" kern="1200" dirty="0">
              <a:solidFill>
                <a:srgbClr val="231F20"/>
              </a:solidFill>
            </a:rPr>
            <a:t>(</a:t>
          </a:r>
          <a:r>
            <a:rPr lang="pl-PL" sz="2000" b="0" kern="1200" dirty="0" err="1">
              <a:solidFill>
                <a:srgbClr val="231F20"/>
              </a:solidFill>
            </a:rPr>
            <a:t>z. B. </a:t>
          </a:r>
          <a:r>
            <a:rPr lang="pl-PL" sz="2000" b="0" kern="1200" dirty="0">
              <a:solidFill>
                <a:srgbClr val="231F20"/>
              </a:solidFill>
            </a:rPr>
            <a:t>kann die Zugabe von </a:t>
          </a:r>
          <a:r>
            <a:rPr lang="en-IE" sz="2000" b="0" kern="1200" dirty="0">
              <a:solidFill>
                <a:srgbClr val="231F20"/>
              </a:solidFill>
            </a:rPr>
            <a:t>Stickstoffdünger </a:t>
          </a:r>
          <a:r>
            <a:rPr lang="pl-PL" sz="2000" b="0" kern="1200" dirty="0">
              <a:solidFill>
                <a:srgbClr val="231F20"/>
              </a:solidFill>
            </a:rPr>
            <a:t>oder die Verwendung von mikrobiellen Inokulanten die Überlebenszeit von Krankheitserregern verringern)</a:t>
          </a:r>
        </a:p>
      </dsp:txBody>
      <dsp:txXfrm>
        <a:off x="0" y="3695098"/>
        <a:ext cx="5666649" cy="2016000"/>
      </dsp:txXfrm>
    </dsp:sp>
    <dsp:sp modelId="{2564AE47-8582-4800-AF19-48F79C6B0DEE}">
      <dsp:nvSpPr>
        <dsp:cNvPr id="0" name=""/>
        <dsp:cNvSpPr/>
      </dsp:nvSpPr>
      <dsp:spPr>
        <a:xfrm>
          <a:off x="283332" y="3577018"/>
          <a:ext cx="3966654" cy="23616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930" tIns="0" rIns="149930" bIns="0" numCol="1" spcCol="1270" anchor="ctr" anchorCtr="0">
          <a:noAutofit/>
        </a:bodyPr>
        <a:lstStyle/>
        <a:p>
          <a:pPr marL="0" lvl="0" indent="0" algn="l" defTabSz="1066800">
            <a:lnSpc>
              <a:spcPct val="90000"/>
            </a:lnSpc>
            <a:spcBef>
              <a:spcPct val="0"/>
            </a:spcBef>
            <a:spcAft>
              <a:spcPct val="35000"/>
            </a:spcAft>
            <a:buNone/>
          </a:pPr>
          <a:r>
            <a:rPr lang="pl-PL" sz="2400" b="0" kern="1200" dirty="0" err="1">
              <a:solidFill>
                <a:srgbClr val="231F20"/>
              </a:solidFill>
            </a:rPr>
            <a:t>Zersetzung von Rückständen</a:t>
          </a:r>
          <a:endParaRPr lang="pl-PL" sz="2400" b="0" kern="1200" dirty="0">
            <a:solidFill>
              <a:srgbClr val="231F20"/>
            </a:solidFill>
          </a:endParaRPr>
        </a:p>
      </dsp:txBody>
      <dsp:txXfrm>
        <a:off x="294860" y="3588546"/>
        <a:ext cx="3943598" cy="21310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4030E-C6AE-433D-8A66-AA1F383765B9}">
      <dsp:nvSpPr>
        <dsp:cNvPr id="0" name=""/>
        <dsp:cNvSpPr/>
      </dsp:nvSpPr>
      <dsp:spPr>
        <a:xfrm>
          <a:off x="9272513" y="1275908"/>
          <a:ext cx="225888" cy="4180719"/>
        </a:xfrm>
        <a:prstGeom prst="rect">
          <a:avLst/>
        </a:prstGeom>
        <a:solidFill>
          <a:srgbClr val="9FDADF">
            <a:alpha val="40000"/>
          </a:srgbClr>
        </a:solidFill>
        <a:ln>
          <a:noFill/>
        </a:ln>
        <a:effectLst/>
      </dsp:spPr>
      <dsp:style>
        <a:lnRef idx="0">
          <a:scrgbClr r="0" g="0" b="0"/>
        </a:lnRef>
        <a:fillRef idx="1">
          <a:scrgbClr r="0" g="0" b="0"/>
        </a:fillRef>
        <a:effectRef idx="0">
          <a:scrgbClr r="0" g="0" b="0"/>
        </a:effectRef>
        <a:fontRef idx="minor"/>
      </dsp:style>
    </dsp:sp>
    <dsp:sp modelId="{80D7E8D1-0E74-4F5D-8E00-08005A7D440B}">
      <dsp:nvSpPr>
        <dsp:cNvPr id="0" name=""/>
        <dsp:cNvSpPr/>
      </dsp:nvSpPr>
      <dsp:spPr>
        <a:xfrm>
          <a:off x="94697" y="1257806"/>
          <a:ext cx="5875004" cy="4180719"/>
        </a:xfrm>
        <a:prstGeom prst="frame">
          <a:avLst>
            <a:gd name="adj1" fmla="val 5450"/>
          </a:avLst>
        </a:prstGeom>
        <a:solidFill>
          <a:srgbClr val="9FDADF">
            <a:alpha val="40000"/>
          </a:srgbClr>
        </a:solidFill>
        <a:ln>
          <a:noFill/>
        </a:ln>
        <a:effectLst/>
      </dsp:spPr>
      <dsp:style>
        <a:lnRef idx="0">
          <a:scrgbClr r="0" g="0" b="0"/>
        </a:lnRef>
        <a:fillRef idx="1">
          <a:scrgbClr r="0" g="0" b="0"/>
        </a:fillRef>
        <a:effectRef idx="0">
          <a:scrgbClr r="0" g="0" b="0"/>
        </a:effectRef>
        <a:fontRef idx="minor"/>
      </dsp:style>
    </dsp:sp>
    <dsp:sp modelId="{413E13A7-4DAF-4DDD-A24B-5CAFB546FE4B}">
      <dsp:nvSpPr>
        <dsp:cNvPr id="0" name=""/>
        <dsp:cNvSpPr/>
      </dsp:nvSpPr>
      <dsp:spPr>
        <a:xfrm>
          <a:off x="4638" y="774971"/>
          <a:ext cx="5649115" cy="395459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4F0A5F-CEC3-4BB6-8971-6AB44A92AE13}">
      <dsp:nvSpPr>
        <dsp:cNvPr id="0" name=""/>
        <dsp:cNvSpPr/>
      </dsp:nvSpPr>
      <dsp:spPr>
        <a:xfrm>
          <a:off x="460212" y="4730971"/>
          <a:ext cx="5419430" cy="4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l" defTabSz="1066800">
            <a:lnSpc>
              <a:spcPct val="90000"/>
            </a:lnSpc>
            <a:spcBef>
              <a:spcPct val="0"/>
            </a:spcBef>
            <a:spcAft>
              <a:spcPct val="35000"/>
            </a:spcAft>
            <a:buNone/>
          </a:pPr>
          <a:r>
            <a:rPr lang="pl-PL" sz="2400" b="1" kern="1200" dirty="0">
              <a:solidFill>
                <a:srgbClr val="231F20"/>
              </a:solidFill>
            </a:rPr>
            <a:t>DREI-FELDER-SYSTEM</a:t>
          </a:r>
        </a:p>
      </dsp:txBody>
      <dsp:txXfrm>
        <a:off x="460212" y="4730971"/>
        <a:ext cx="5419430" cy="496255"/>
      </dsp:txXfrm>
    </dsp:sp>
    <dsp:sp modelId="{F6E3B70A-46FF-4DE4-94B4-691DFA5469CF}">
      <dsp:nvSpPr>
        <dsp:cNvPr id="0" name=""/>
        <dsp:cNvSpPr/>
      </dsp:nvSpPr>
      <dsp:spPr>
        <a:xfrm>
          <a:off x="6088228" y="1173983"/>
          <a:ext cx="3412171" cy="4180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pPr>
          <a:r>
            <a:rPr lang="en-US" sz="2200" b="0" kern="1200" dirty="0">
              <a:solidFill>
                <a:srgbClr val="231F20"/>
              </a:solidFill>
            </a:rPr>
            <a:t>Aufteilung des Landes in drei Abschnitte und Wechsel zwischen einer Getreidepflanze </a:t>
          </a:r>
          <a:r>
            <a:rPr lang="pl-PL" sz="2200" b="0" kern="1200" dirty="0">
              <a:solidFill>
                <a:srgbClr val="231F20"/>
              </a:solidFill>
            </a:rPr>
            <a:t>(</a:t>
          </a:r>
          <a:r>
            <a:rPr lang="pl-PL" sz="2200" b="0" kern="1200" dirty="0" err="1">
              <a:solidFill>
                <a:srgbClr val="231F20"/>
              </a:solidFill>
            </a:rPr>
            <a:t>Weizen</a:t>
          </a:r>
          <a:r>
            <a:rPr lang="pl-PL" sz="2200" b="0" kern="1200" dirty="0">
              <a:solidFill>
                <a:srgbClr val="231F20"/>
              </a:solidFill>
            </a:rPr>
            <a:t>, </a:t>
          </a:r>
          <a:r>
            <a:rPr lang="pl-PL" sz="2200" b="0" kern="1200" dirty="0" err="1">
              <a:solidFill>
                <a:srgbClr val="231F20"/>
              </a:solidFill>
            </a:rPr>
            <a:t>Gerste</a:t>
          </a:r>
          <a:r>
            <a:rPr lang="en-US" sz="2200" b="0" kern="1200" dirty="0">
              <a:solidFill>
                <a:srgbClr val="231F20"/>
              </a:solidFill>
            </a:rPr>
            <a:t>), einer stickstoffbindenden Pflanze </a:t>
          </a:r>
          <a:r>
            <a:rPr lang="pl-PL" sz="2200" b="0" kern="1200" dirty="0">
              <a:solidFill>
                <a:srgbClr val="231F20"/>
              </a:solidFill>
            </a:rPr>
            <a:t>(</a:t>
          </a:r>
          <a:r>
            <a:rPr lang="pl-PL" sz="2200" b="0" kern="1200" dirty="0" err="1">
              <a:solidFill>
                <a:srgbClr val="231F20"/>
              </a:solidFill>
            </a:rPr>
            <a:t>Sojabohne</a:t>
          </a:r>
          <a:r>
            <a:rPr lang="pl-PL" sz="2200" b="0" kern="1200" dirty="0">
              <a:solidFill>
                <a:srgbClr val="231F20"/>
              </a:solidFill>
            </a:rPr>
            <a:t>, </a:t>
          </a:r>
          <a:r>
            <a:rPr lang="pl-PL" sz="2200" b="0" kern="1200" dirty="0" err="1">
              <a:solidFill>
                <a:srgbClr val="231F20"/>
              </a:solidFill>
            </a:rPr>
            <a:t>Luzerne</a:t>
          </a:r>
          <a:r>
            <a:rPr lang="en-US" sz="2200" b="0" kern="1200" dirty="0">
              <a:solidFill>
                <a:srgbClr val="231F20"/>
              </a:solidFill>
            </a:rPr>
            <a:t>) und einer Brache oder Deckfrucht </a:t>
          </a:r>
          <a:r>
            <a:rPr lang="pl-PL" sz="2200" b="0" kern="1200" dirty="0">
              <a:solidFill>
                <a:srgbClr val="231F20"/>
              </a:solidFill>
            </a:rPr>
            <a:t>(</a:t>
          </a:r>
          <a:r>
            <a:rPr lang="pl-PL" sz="2200" b="0" kern="1200" dirty="0" err="1">
              <a:solidFill>
                <a:srgbClr val="231F20"/>
              </a:solidFill>
            </a:rPr>
            <a:t>Winterroggen</a:t>
          </a:r>
          <a:r>
            <a:rPr lang="pl-PL" sz="2200" b="0" kern="1200" dirty="0">
              <a:solidFill>
                <a:srgbClr val="231F20"/>
              </a:solidFill>
            </a:rPr>
            <a:t>, </a:t>
          </a:r>
          <a:r>
            <a:rPr lang="pl-PL" sz="2200" b="0" kern="1200" dirty="0" err="1">
              <a:solidFill>
                <a:srgbClr val="231F20"/>
              </a:solidFill>
            </a:rPr>
            <a:t>Klee</a:t>
          </a:r>
          <a:r>
            <a:rPr lang="pl-PL" sz="2200" b="0" kern="1200" dirty="0">
              <a:solidFill>
                <a:srgbClr val="231F20"/>
              </a:solidFill>
            </a:rPr>
            <a:t>) </a:t>
          </a:r>
          <a:r>
            <a:rPr lang="en-US" sz="2200" b="0" kern="1200" dirty="0">
              <a:solidFill>
                <a:srgbClr val="231F20"/>
              </a:solidFill>
            </a:rPr>
            <a:t>zur Erhaltung der Bodenfruchtbarkeit und zur Schädlingsbekämpfung</a:t>
          </a:r>
          <a:r>
            <a:rPr lang="pl-PL" sz="2200" b="0" kern="1200" dirty="0">
              <a:solidFill>
                <a:srgbClr val="231F20"/>
              </a:solidFill>
            </a:rPr>
            <a:t>.</a:t>
          </a:r>
        </a:p>
      </dsp:txBody>
      <dsp:txXfrm>
        <a:off x="6088228" y="1173983"/>
        <a:ext cx="3412171" cy="418071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C7CFB-7E8C-4341-A1BE-BCAADEF6F33C}">
      <dsp:nvSpPr>
        <dsp:cNvPr id="0" name=""/>
        <dsp:cNvSpPr/>
      </dsp:nvSpPr>
      <dsp:spPr>
        <a:xfrm>
          <a:off x="170196" y="0"/>
          <a:ext cx="1118684" cy="958845"/>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5843" r="15843"/>
          </a:stretch>
        </a:blipFill>
        <a:ln>
          <a:noFill/>
        </a:ln>
        <a:effectLst/>
      </dsp:spPr>
      <dsp:style>
        <a:lnRef idx="0">
          <a:scrgbClr r="0" g="0" b="0"/>
        </a:lnRef>
        <a:fillRef idx="1">
          <a:scrgbClr r="0" g="0" b="0"/>
        </a:fillRef>
        <a:effectRef idx="0">
          <a:scrgbClr r="0" g="0" b="0"/>
        </a:effectRef>
        <a:fontRef idx="minor"/>
      </dsp:style>
    </dsp:sp>
    <dsp:sp modelId="{28183E5F-5C37-4CC9-88F8-07695E3B208A}">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Zuckerrübe</a:t>
          </a:r>
          <a:endParaRPr lang="pl-PL" sz="1200" b="1" kern="1200" dirty="0">
            <a:solidFill>
              <a:schemeClr val="tx1">
                <a:lumMod val="50000"/>
              </a:schemeClr>
            </a:solidFill>
          </a:endParaRPr>
        </a:p>
      </dsp:txBody>
      <dsp:txXfrm>
        <a:off x="170196" y="671191"/>
        <a:ext cx="1118684" cy="230122"/>
      </dsp:txXfrm>
    </dsp:sp>
    <dsp:sp modelId="{CC53A64B-9AC8-405E-82D8-00A0148B60C9}">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Sommergerste</a:t>
          </a:r>
          <a:endParaRPr lang="pl-PL" sz="1200" b="1" kern="1200" dirty="0">
            <a:solidFill>
              <a:schemeClr val="tx1">
                <a:lumMod val="50000"/>
              </a:schemeClr>
            </a:solidFill>
          </a:endParaRPr>
        </a:p>
      </dsp:txBody>
      <dsp:txXfrm>
        <a:off x="1402983" y="671191"/>
        <a:ext cx="1118684" cy="230122"/>
      </dsp:txXfrm>
    </dsp:sp>
    <dsp:sp modelId="{6B07F2C7-B0F7-42C2-8911-2B61CC18EC1D}">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Felderbsen</a:t>
          </a:r>
          <a:endParaRPr lang="pl-PL" sz="1200" b="1" kern="1200" dirty="0">
            <a:solidFill>
              <a:schemeClr val="tx1">
                <a:lumMod val="50000"/>
              </a:schemeClr>
            </a:solidFill>
          </a:endParaRPr>
        </a:p>
      </dsp:txBody>
      <dsp:txXfrm>
        <a:off x="2635770" y="671191"/>
        <a:ext cx="1118684" cy="230122"/>
      </dsp:txXfrm>
    </dsp:sp>
    <dsp:sp modelId="{9F05F636-4A8E-40DC-A57B-D36A52A17531}">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Winterraps</a:t>
          </a:r>
          <a:endParaRPr lang="pl-PL" sz="1200" b="1" kern="1200" dirty="0">
            <a:solidFill>
              <a:schemeClr val="tx1">
                <a:lumMod val="50000"/>
              </a:schemeClr>
            </a:solidFill>
          </a:endParaRPr>
        </a:p>
      </dsp:txBody>
      <dsp:txXfrm>
        <a:off x="3868557" y="671191"/>
        <a:ext cx="1118684" cy="230122"/>
      </dsp:txXfrm>
    </dsp:sp>
    <dsp:sp modelId="{0B659791-F6B1-4C75-A476-1617D5F75DF2}">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Winterweizen</a:t>
          </a:r>
          <a:endParaRPr lang="pl-PL" sz="1200" b="1" kern="1200" dirty="0">
            <a:solidFill>
              <a:schemeClr val="tx1">
                <a:lumMod val="50000"/>
              </a:schemeClr>
            </a:solidFill>
          </a:endParaRPr>
        </a:p>
      </dsp:txBody>
      <dsp:txXfrm>
        <a:off x="5101344" y="671191"/>
        <a:ext cx="1118684" cy="23012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3A64B-9AC8-405E-82D8-00A0148B60C9}">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Sommergerste</a:t>
          </a:r>
          <a:endParaRPr lang="pl-PL" sz="1200" b="1" kern="1200" dirty="0">
            <a:solidFill>
              <a:schemeClr val="tx1">
                <a:lumMod val="50000"/>
              </a:schemeClr>
            </a:solidFill>
          </a:endParaRPr>
        </a:p>
      </dsp:txBody>
      <dsp:txXfrm>
        <a:off x="170196" y="671191"/>
        <a:ext cx="1118684" cy="230122"/>
      </dsp:txXfrm>
    </dsp:sp>
    <dsp:sp modelId="{6B07F2C7-B0F7-42C2-8911-2B61CC18EC1D}">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Felderbsen</a:t>
          </a:r>
          <a:endParaRPr lang="pl-PL" sz="1200" b="1" kern="1200" dirty="0">
            <a:solidFill>
              <a:schemeClr val="tx1">
                <a:lumMod val="50000"/>
              </a:schemeClr>
            </a:solidFill>
          </a:endParaRPr>
        </a:p>
      </dsp:txBody>
      <dsp:txXfrm>
        <a:off x="1402983" y="671191"/>
        <a:ext cx="1118684" cy="230122"/>
      </dsp:txXfrm>
    </dsp:sp>
    <dsp:sp modelId="{9F05F636-4A8E-40DC-A57B-D36A52A17531}">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Winterraps</a:t>
          </a:r>
          <a:endParaRPr lang="pl-PL" sz="1200" b="1" kern="1200" dirty="0">
            <a:solidFill>
              <a:schemeClr val="tx1">
                <a:lumMod val="50000"/>
              </a:schemeClr>
            </a:solidFill>
          </a:endParaRPr>
        </a:p>
      </dsp:txBody>
      <dsp:txXfrm>
        <a:off x="2635770" y="671191"/>
        <a:ext cx="1118684" cy="230122"/>
      </dsp:txXfrm>
    </dsp:sp>
    <dsp:sp modelId="{0B659791-F6B1-4C75-A476-1617D5F75DF2}">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Winterweizen</a:t>
          </a:r>
          <a:endParaRPr lang="pl-PL" sz="1200" b="1" kern="1200" dirty="0">
            <a:solidFill>
              <a:schemeClr val="tx1">
                <a:lumMod val="50000"/>
              </a:schemeClr>
            </a:solidFill>
          </a:endParaRPr>
        </a:p>
      </dsp:txBody>
      <dsp:txXfrm>
        <a:off x="3868557" y="671191"/>
        <a:ext cx="1118684" cy="230122"/>
      </dsp:txXfrm>
    </dsp:sp>
    <dsp:sp modelId="{F89666B7-4C59-4495-B94C-57F8FB59810D}">
      <dsp:nvSpPr>
        <dsp:cNvPr id="0" name=""/>
        <dsp:cNvSpPr/>
      </dsp:nvSpPr>
      <dsp:spPr>
        <a:xfrm>
          <a:off x="5101344" y="0"/>
          <a:ext cx="1118684" cy="958845"/>
        </a:xfrm>
        <a:prstGeom prst="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BE404922-4936-48C6-8CC5-481671085E79}">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Zuckerrübe</a:t>
          </a:r>
          <a:endParaRPr lang="pl-PL" sz="1200" b="1" kern="1200" dirty="0">
            <a:solidFill>
              <a:schemeClr val="tx1">
                <a:lumMod val="50000"/>
              </a:schemeClr>
            </a:solidFill>
          </a:endParaRPr>
        </a:p>
      </dsp:txBody>
      <dsp:txXfrm>
        <a:off x="5101344" y="671191"/>
        <a:ext cx="1118684" cy="23012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7F2C7-B0F7-42C2-8911-2B61CC18EC1D}">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Felderbsen</a:t>
          </a:r>
          <a:endParaRPr lang="pl-PL" sz="1200" b="1" kern="1200" dirty="0">
            <a:solidFill>
              <a:schemeClr val="tx1">
                <a:lumMod val="50000"/>
              </a:schemeClr>
            </a:solidFill>
          </a:endParaRPr>
        </a:p>
      </dsp:txBody>
      <dsp:txXfrm>
        <a:off x="170196" y="671191"/>
        <a:ext cx="1118684" cy="230122"/>
      </dsp:txXfrm>
    </dsp:sp>
    <dsp:sp modelId="{9F05F636-4A8E-40DC-A57B-D36A52A17531}">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Winterraps</a:t>
          </a:r>
          <a:endParaRPr lang="pl-PL" sz="1200" b="1" kern="1200" dirty="0">
            <a:solidFill>
              <a:schemeClr val="tx1">
                <a:lumMod val="50000"/>
              </a:schemeClr>
            </a:solidFill>
          </a:endParaRPr>
        </a:p>
      </dsp:txBody>
      <dsp:txXfrm>
        <a:off x="1402983" y="671191"/>
        <a:ext cx="1118684" cy="230122"/>
      </dsp:txXfrm>
    </dsp:sp>
    <dsp:sp modelId="{0B659791-F6B1-4C75-A476-1617D5F75DF2}">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Winterweizen</a:t>
          </a:r>
          <a:endParaRPr lang="pl-PL" sz="1200" b="1" kern="1200" dirty="0">
            <a:solidFill>
              <a:schemeClr val="tx1">
                <a:lumMod val="50000"/>
              </a:schemeClr>
            </a:solidFill>
          </a:endParaRPr>
        </a:p>
      </dsp:txBody>
      <dsp:txXfrm>
        <a:off x="2635770" y="671191"/>
        <a:ext cx="1118684" cy="230122"/>
      </dsp:txXfrm>
    </dsp:sp>
    <dsp:sp modelId="{5CF7EF89-B366-49F9-B433-6F3F289B3A59}">
      <dsp:nvSpPr>
        <dsp:cNvPr id="0" name=""/>
        <dsp:cNvSpPr/>
      </dsp:nvSpPr>
      <dsp:spPr>
        <a:xfrm>
          <a:off x="3868557" y="0"/>
          <a:ext cx="1118684" cy="958845"/>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72278247-4F64-401E-AD67-3A35326EFE91}">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Zuckerrübe</a:t>
          </a:r>
          <a:endParaRPr lang="pl-PL" sz="1200" b="1" kern="1200" dirty="0">
            <a:solidFill>
              <a:schemeClr val="tx1">
                <a:lumMod val="50000"/>
              </a:schemeClr>
            </a:solidFill>
          </a:endParaRPr>
        </a:p>
      </dsp:txBody>
      <dsp:txXfrm>
        <a:off x="3868557" y="671191"/>
        <a:ext cx="1118684" cy="230122"/>
      </dsp:txXfrm>
    </dsp:sp>
    <dsp:sp modelId="{0BA5E8BB-D34E-4EA8-88EF-C6B363366963}">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B44462C-E1EF-4151-85DC-3D6382C5C453}">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Sommergerste</a:t>
          </a:r>
          <a:endParaRPr lang="pl-PL" sz="1200" b="1" kern="1200" dirty="0">
            <a:solidFill>
              <a:schemeClr val="tx1">
                <a:lumMod val="50000"/>
              </a:schemeClr>
            </a:solidFill>
          </a:endParaRPr>
        </a:p>
      </dsp:txBody>
      <dsp:txXfrm>
        <a:off x="5101344" y="671191"/>
        <a:ext cx="1118684" cy="2301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A9347-E427-4536-A594-ED79D6649192}">
      <dsp:nvSpPr>
        <dsp:cNvPr id="0" name=""/>
        <dsp:cNvSpPr/>
      </dsp:nvSpPr>
      <dsp:spPr>
        <a:xfrm>
          <a:off x="0" y="44796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E4B8E8-E521-4D17-A865-8A69516C558F}">
      <dsp:nvSpPr>
        <dsp:cNvPr id="0" name=""/>
        <dsp:cNvSpPr/>
      </dsp:nvSpPr>
      <dsp:spPr>
        <a:xfrm>
          <a:off x="242690" y="64208"/>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Bereitstellung </a:t>
          </a:r>
          <a:r>
            <a:rPr lang="pl-PL" sz="2400" kern="1200" dirty="0">
              <a:solidFill>
                <a:srgbClr val="231F20"/>
              </a:solidFill>
            </a:rPr>
            <a:t>von </a:t>
          </a:r>
          <a:r>
            <a:rPr lang="pl-PL" sz="2400" kern="1200" dirty="0" err="1">
              <a:solidFill>
                <a:srgbClr val="231F20"/>
              </a:solidFill>
            </a:rPr>
            <a:t>Ernährungssicherheit</a:t>
          </a:r>
          <a:endParaRPr lang="pl-PL" sz="2400" kern="1200" dirty="0">
            <a:solidFill>
              <a:srgbClr val="231F20"/>
            </a:solidFill>
          </a:endParaRPr>
        </a:p>
      </dsp:txBody>
      <dsp:txXfrm>
        <a:off x="280157" y="101675"/>
        <a:ext cx="4036237" cy="692586"/>
      </dsp:txXfrm>
    </dsp:sp>
    <dsp:sp modelId="{62A371FB-1111-4CCA-A7D4-F5392CBC60D1}">
      <dsp:nvSpPr>
        <dsp:cNvPr id="0" name=""/>
        <dsp:cNvSpPr/>
      </dsp:nvSpPr>
      <dsp:spPr>
        <a:xfrm>
          <a:off x="0" y="1627328"/>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334BE5-2FB3-42FF-8A87-AB629C3B07CC}">
      <dsp:nvSpPr>
        <dsp:cNvPr id="0" name=""/>
        <dsp:cNvSpPr/>
      </dsp:nvSpPr>
      <dsp:spPr>
        <a:xfrm>
          <a:off x="242690" y="1243568"/>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Schutz der Umwelt</a:t>
          </a:r>
        </a:p>
      </dsp:txBody>
      <dsp:txXfrm>
        <a:off x="280157" y="1281035"/>
        <a:ext cx="4036237" cy="692586"/>
      </dsp:txXfrm>
    </dsp:sp>
    <dsp:sp modelId="{C3EFC1CC-0E4E-496F-B226-7A8B0F82ABA2}">
      <dsp:nvSpPr>
        <dsp:cNvPr id="0" name=""/>
        <dsp:cNvSpPr/>
      </dsp:nvSpPr>
      <dsp:spPr>
        <a:xfrm>
          <a:off x="0" y="2806689"/>
          <a:ext cx="4853803"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133EF5-4451-4364-A513-8676B508E7D6}">
      <dsp:nvSpPr>
        <dsp:cNvPr id="0" name=""/>
        <dsp:cNvSpPr/>
      </dsp:nvSpPr>
      <dsp:spPr>
        <a:xfrm>
          <a:off x="242690" y="2422929"/>
          <a:ext cx="4111171" cy="767520"/>
        </a:xfrm>
        <a:prstGeom prst="roundRect">
          <a:avLst/>
        </a:prstGeom>
        <a:solidFill>
          <a:srgbClr val="8BC5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424" tIns="0" rIns="128424" bIns="0" numCol="1" spcCol="1270" anchor="ctr" anchorCtr="0">
          <a:noAutofit/>
        </a:bodyPr>
        <a:lstStyle/>
        <a:p>
          <a:pPr marL="0" lvl="0" indent="0" algn="l" defTabSz="1066800">
            <a:lnSpc>
              <a:spcPct val="90000"/>
            </a:lnSpc>
            <a:spcBef>
              <a:spcPct val="0"/>
            </a:spcBef>
            <a:spcAft>
              <a:spcPct val="35000"/>
            </a:spcAft>
            <a:buNone/>
          </a:pPr>
          <a:r>
            <a:rPr lang="pl-PL" sz="2400" kern="1200" dirty="0" err="1">
              <a:solidFill>
                <a:srgbClr val="231F20"/>
              </a:solidFill>
            </a:rPr>
            <a:t>Förderung der biologischen Vielfalt</a:t>
          </a:r>
        </a:p>
      </dsp:txBody>
      <dsp:txXfrm>
        <a:off x="280157" y="2460396"/>
        <a:ext cx="4036237" cy="69258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5F636-4A8E-40DC-A57B-D36A52A17531}">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Winterraps</a:t>
          </a:r>
          <a:endParaRPr lang="pl-PL" sz="1200" b="1" kern="1200" dirty="0">
            <a:solidFill>
              <a:schemeClr val="tx1">
                <a:lumMod val="50000"/>
              </a:schemeClr>
            </a:solidFill>
          </a:endParaRPr>
        </a:p>
      </dsp:txBody>
      <dsp:txXfrm>
        <a:off x="170196" y="671191"/>
        <a:ext cx="1118684" cy="230122"/>
      </dsp:txXfrm>
    </dsp:sp>
    <dsp:sp modelId="{0B659791-F6B1-4C75-A476-1617D5F75DF2}">
      <dsp:nvSpPr>
        <dsp:cNvPr id="0" name=""/>
        <dsp:cNvSpPr/>
      </dsp:nvSpPr>
      <dsp:spPr>
        <a:xfrm>
          <a:off x="1402983" y="0"/>
          <a:ext cx="1118684" cy="958845"/>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Winterweizen</a:t>
          </a:r>
          <a:endParaRPr lang="pl-PL" sz="1200" b="1" kern="1200" dirty="0">
            <a:solidFill>
              <a:schemeClr val="tx1">
                <a:lumMod val="50000"/>
              </a:schemeClr>
            </a:solidFill>
          </a:endParaRPr>
        </a:p>
      </dsp:txBody>
      <dsp:txXfrm>
        <a:off x="1402983" y="671191"/>
        <a:ext cx="1118684" cy="230122"/>
      </dsp:txXfrm>
    </dsp:sp>
    <dsp:sp modelId="{C467F853-7121-488E-A8CB-639F3D4736C4}">
      <dsp:nvSpPr>
        <dsp:cNvPr id="0" name=""/>
        <dsp:cNvSpPr/>
      </dsp:nvSpPr>
      <dsp:spPr>
        <a:xfrm>
          <a:off x="2635770" y="0"/>
          <a:ext cx="1118684" cy="958845"/>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356EBA77-6E98-4959-A4AA-BB3B05050777}">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Zuckerrübe</a:t>
          </a:r>
          <a:endParaRPr lang="pl-PL" sz="1200" b="1" kern="1200" dirty="0">
            <a:solidFill>
              <a:schemeClr val="tx1">
                <a:lumMod val="50000"/>
              </a:schemeClr>
            </a:solidFill>
          </a:endParaRPr>
        </a:p>
      </dsp:txBody>
      <dsp:txXfrm>
        <a:off x="2635770" y="671191"/>
        <a:ext cx="1118684" cy="230122"/>
      </dsp:txXfrm>
    </dsp:sp>
    <dsp:sp modelId="{94FB3743-7CEB-422C-9EC9-ABE1228BB3DF}">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21CD804F-2A47-47E7-AF14-65A7E47E8DBC}">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Sommergerste</a:t>
          </a:r>
          <a:endParaRPr lang="pl-PL" sz="1200" b="1" kern="1200" dirty="0">
            <a:solidFill>
              <a:schemeClr val="tx1">
                <a:lumMod val="50000"/>
              </a:schemeClr>
            </a:solidFill>
          </a:endParaRPr>
        </a:p>
      </dsp:txBody>
      <dsp:txXfrm>
        <a:off x="3868557" y="671191"/>
        <a:ext cx="1118684" cy="230122"/>
      </dsp:txXfrm>
    </dsp:sp>
    <dsp:sp modelId="{DCAD98F7-BED9-4402-A46D-113C2C1AB8A2}">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FE949C3-5F6E-464C-AE5D-4AA8A52DCC35}">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Felderbsen</a:t>
          </a:r>
          <a:endParaRPr lang="pl-PL" sz="1200" b="1" kern="1200" dirty="0">
            <a:solidFill>
              <a:schemeClr val="tx1">
                <a:lumMod val="50000"/>
              </a:schemeClr>
            </a:solidFill>
          </a:endParaRPr>
        </a:p>
      </dsp:txBody>
      <dsp:txXfrm>
        <a:off x="5101344" y="671191"/>
        <a:ext cx="1118684" cy="23012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659791-F6B1-4C75-A476-1617D5F75DF2}">
      <dsp:nvSpPr>
        <dsp:cNvPr id="0" name=""/>
        <dsp:cNvSpPr/>
      </dsp:nvSpPr>
      <dsp:spPr>
        <a:xfrm>
          <a:off x="170196" y="0"/>
          <a:ext cx="1118684" cy="958845"/>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170196"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Winterweizen</a:t>
          </a:r>
          <a:endParaRPr lang="pl-PL" sz="1200" b="1" kern="1200" dirty="0">
            <a:solidFill>
              <a:schemeClr val="tx1">
                <a:lumMod val="50000"/>
              </a:schemeClr>
            </a:solidFill>
          </a:endParaRPr>
        </a:p>
      </dsp:txBody>
      <dsp:txXfrm>
        <a:off x="170196" y="671191"/>
        <a:ext cx="1118684" cy="230122"/>
      </dsp:txXfrm>
    </dsp:sp>
    <dsp:sp modelId="{7E556A40-1F05-4A36-B598-3C2D5FF19778}">
      <dsp:nvSpPr>
        <dsp:cNvPr id="0" name=""/>
        <dsp:cNvSpPr/>
      </dsp:nvSpPr>
      <dsp:spPr>
        <a:xfrm>
          <a:off x="1402983" y="0"/>
          <a:ext cx="1118684" cy="958845"/>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5827" r="15827"/>
          </a:stretch>
        </a:blipFill>
        <a:ln>
          <a:noFill/>
        </a:ln>
        <a:effectLst/>
      </dsp:spPr>
      <dsp:style>
        <a:lnRef idx="0">
          <a:scrgbClr r="0" g="0" b="0"/>
        </a:lnRef>
        <a:fillRef idx="1">
          <a:scrgbClr r="0" g="0" b="0"/>
        </a:fillRef>
        <a:effectRef idx="0">
          <a:scrgbClr r="0" g="0" b="0"/>
        </a:effectRef>
        <a:fontRef idx="minor"/>
      </dsp:style>
    </dsp:sp>
    <dsp:sp modelId="{802C2545-0668-4157-9193-17E571B2E1F1}">
      <dsp:nvSpPr>
        <dsp:cNvPr id="0" name=""/>
        <dsp:cNvSpPr/>
      </dsp:nvSpPr>
      <dsp:spPr>
        <a:xfrm>
          <a:off x="1402983"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Zuckerrübe</a:t>
          </a:r>
          <a:endParaRPr lang="pl-PL" sz="1200" b="1" kern="1200" dirty="0">
            <a:solidFill>
              <a:schemeClr val="tx1">
                <a:lumMod val="50000"/>
              </a:schemeClr>
            </a:solidFill>
          </a:endParaRPr>
        </a:p>
      </dsp:txBody>
      <dsp:txXfrm>
        <a:off x="1402983" y="671191"/>
        <a:ext cx="1118684" cy="230122"/>
      </dsp:txXfrm>
    </dsp:sp>
    <dsp:sp modelId="{76B673F4-F884-4604-B185-06C3D49038A8}">
      <dsp:nvSpPr>
        <dsp:cNvPr id="0" name=""/>
        <dsp:cNvSpPr/>
      </dsp:nvSpPr>
      <dsp:spPr>
        <a:xfrm>
          <a:off x="2635770" y="0"/>
          <a:ext cx="1118684" cy="958845"/>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081D167-5BF3-4BC7-B9B9-C7A1E51A1C15}">
      <dsp:nvSpPr>
        <dsp:cNvPr id="0" name=""/>
        <dsp:cNvSpPr/>
      </dsp:nvSpPr>
      <dsp:spPr>
        <a:xfrm>
          <a:off x="2635770"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Sommergerste</a:t>
          </a:r>
          <a:endParaRPr lang="pl-PL" sz="1200" b="1" kern="1200" dirty="0">
            <a:solidFill>
              <a:schemeClr val="tx1">
                <a:lumMod val="50000"/>
              </a:schemeClr>
            </a:solidFill>
          </a:endParaRPr>
        </a:p>
      </dsp:txBody>
      <dsp:txXfrm>
        <a:off x="2635770" y="671191"/>
        <a:ext cx="1118684" cy="230122"/>
      </dsp:txXfrm>
    </dsp:sp>
    <dsp:sp modelId="{7A51B90C-E7ED-4E20-85CB-786F69020F08}">
      <dsp:nvSpPr>
        <dsp:cNvPr id="0" name=""/>
        <dsp:cNvSpPr/>
      </dsp:nvSpPr>
      <dsp:spPr>
        <a:xfrm>
          <a:off x="3868557" y="0"/>
          <a:ext cx="1118684" cy="958845"/>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E1D5D92-A02E-4733-B20D-B4A20A5709DA}">
      <dsp:nvSpPr>
        <dsp:cNvPr id="0" name=""/>
        <dsp:cNvSpPr/>
      </dsp:nvSpPr>
      <dsp:spPr>
        <a:xfrm>
          <a:off x="3868557"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Felderbsen</a:t>
          </a:r>
          <a:endParaRPr lang="pl-PL" sz="1200" b="1" kern="1200" dirty="0">
            <a:solidFill>
              <a:schemeClr val="tx1">
                <a:lumMod val="50000"/>
              </a:schemeClr>
            </a:solidFill>
          </a:endParaRPr>
        </a:p>
      </dsp:txBody>
      <dsp:txXfrm>
        <a:off x="3868557" y="671191"/>
        <a:ext cx="1118684" cy="230122"/>
      </dsp:txXfrm>
    </dsp:sp>
    <dsp:sp modelId="{4F9118AB-627D-4FA3-B174-23F450957323}">
      <dsp:nvSpPr>
        <dsp:cNvPr id="0" name=""/>
        <dsp:cNvSpPr/>
      </dsp:nvSpPr>
      <dsp:spPr>
        <a:xfrm>
          <a:off x="5101344" y="0"/>
          <a:ext cx="1118684" cy="958845"/>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059A0A5-D097-475F-9AB8-ABD8D7ECA2DA}">
      <dsp:nvSpPr>
        <dsp:cNvPr id="0" name=""/>
        <dsp:cNvSpPr/>
      </dsp:nvSpPr>
      <dsp:spPr>
        <a:xfrm>
          <a:off x="5101344" y="671191"/>
          <a:ext cx="1118684" cy="2301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pl-PL" sz="1200" b="1" kern="1200" dirty="0" err="1">
              <a:solidFill>
                <a:schemeClr val="tx1">
                  <a:lumMod val="50000"/>
                </a:schemeClr>
              </a:solidFill>
            </a:rPr>
            <a:t>Winterraps</a:t>
          </a:r>
          <a:endParaRPr lang="pl-PL" sz="1200" b="1" kern="1200" dirty="0">
            <a:solidFill>
              <a:schemeClr val="tx1">
                <a:lumMod val="50000"/>
              </a:schemeClr>
            </a:solidFill>
          </a:endParaRPr>
        </a:p>
      </dsp:txBody>
      <dsp:txXfrm>
        <a:off x="5101344" y="671191"/>
        <a:ext cx="1118684" cy="230122"/>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9933F-3E5C-44C1-B5FD-B3B593591EF9}">
      <dsp:nvSpPr>
        <dsp:cNvPr id="0" name=""/>
        <dsp:cNvSpPr/>
      </dsp:nvSpPr>
      <dsp:spPr>
        <a:xfrm>
          <a:off x="229543" y="328664"/>
          <a:ext cx="1127747" cy="35242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8707"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Feld 1</a:t>
          </a:r>
        </a:p>
      </dsp:txBody>
      <dsp:txXfrm>
        <a:off x="229543" y="328664"/>
        <a:ext cx="1127747" cy="352421"/>
      </dsp:txXfrm>
    </dsp:sp>
    <dsp:sp modelId="{38C1ADFD-E69F-48D9-939F-FD45B74C6EC0}">
      <dsp:nvSpPr>
        <dsp:cNvPr id="0" name=""/>
        <dsp:cNvSpPr/>
      </dsp:nvSpPr>
      <dsp:spPr>
        <a:xfrm>
          <a:off x="182553" y="277759"/>
          <a:ext cx="246694" cy="370042"/>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7BBABD-F942-401D-83FD-FE5AA0360C6C}">
      <dsp:nvSpPr>
        <dsp:cNvPr id="0" name=""/>
        <dsp:cNvSpPr/>
      </dsp:nvSpPr>
      <dsp:spPr>
        <a:xfrm>
          <a:off x="1446186" y="328759"/>
          <a:ext cx="1127035" cy="35219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8556"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Feld 2</a:t>
          </a:r>
        </a:p>
      </dsp:txBody>
      <dsp:txXfrm>
        <a:off x="1446186" y="328759"/>
        <a:ext cx="1127035" cy="352198"/>
      </dsp:txXfrm>
    </dsp:sp>
    <dsp:sp modelId="{44B8183F-8EB5-4ABF-844D-48DA59E945B1}">
      <dsp:nvSpPr>
        <dsp:cNvPr id="0" name=""/>
        <dsp:cNvSpPr/>
      </dsp:nvSpPr>
      <dsp:spPr>
        <a:xfrm>
          <a:off x="1399226" y="277886"/>
          <a:ext cx="246538" cy="36980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A2A9E-361D-4C70-8938-78E7F41AF862}">
      <dsp:nvSpPr>
        <dsp:cNvPr id="0" name=""/>
        <dsp:cNvSpPr/>
      </dsp:nvSpPr>
      <dsp:spPr>
        <a:xfrm>
          <a:off x="2661939" y="329330"/>
          <a:ext cx="1122765" cy="3508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7652"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Feld 3</a:t>
          </a:r>
        </a:p>
      </dsp:txBody>
      <dsp:txXfrm>
        <a:off x="2661939" y="329330"/>
        <a:ext cx="1122765" cy="350864"/>
      </dsp:txXfrm>
    </dsp:sp>
    <dsp:sp modelId="{C275C288-9E63-4925-A692-EA2F5E15C597}">
      <dsp:nvSpPr>
        <dsp:cNvPr id="0" name=""/>
        <dsp:cNvSpPr/>
      </dsp:nvSpPr>
      <dsp:spPr>
        <a:xfrm>
          <a:off x="2615157" y="278650"/>
          <a:ext cx="245604" cy="368407"/>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79F1C4-6788-4729-9811-C17220E4288B}">
      <dsp:nvSpPr>
        <dsp:cNvPr id="0" name=""/>
        <dsp:cNvSpPr/>
      </dsp:nvSpPr>
      <dsp:spPr>
        <a:xfrm>
          <a:off x="3873422" y="329330"/>
          <a:ext cx="1122765" cy="3508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7652"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Feld 4</a:t>
          </a:r>
        </a:p>
      </dsp:txBody>
      <dsp:txXfrm>
        <a:off x="3873422" y="329330"/>
        <a:ext cx="1122765" cy="350864"/>
      </dsp:txXfrm>
    </dsp:sp>
    <dsp:sp modelId="{2ED9AAB5-50FD-4122-BCE0-5D002DEE1E99}">
      <dsp:nvSpPr>
        <dsp:cNvPr id="0" name=""/>
        <dsp:cNvSpPr/>
      </dsp:nvSpPr>
      <dsp:spPr>
        <a:xfrm>
          <a:off x="3826640" y="278650"/>
          <a:ext cx="245604" cy="368407"/>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181211-009B-410F-A131-59AE00B7A8E3}">
      <dsp:nvSpPr>
        <dsp:cNvPr id="0" name=""/>
        <dsp:cNvSpPr/>
      </dsp:nvSpPr>
      <dsp:spPr>
        <a:xfrm>
          <a:off x="5084905" y="329330"/>
          <a:ext cx="1122765" cy="3508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37652"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Feld 5</a:t>
          </a:r>
        </a:p>
      </dsp:txBody>
      <dsp:txXfrm>
        <a:off x="5084905" y="329330"/>
        <a:ext cx="1122765" cy="350864"/>
      </dsp:txXfrm>
    </dsp:sp>
    <dsp:sp modelId="{933B54EE-B147-499D-B3AB-9302AAC3915E}">
      <dsp:nvSpPr>
        <dsp:cNvPr id="0" name=""/>
        <dsp:cNvSpPr/>
      </dsp:nvSpPr>
      <dsp:spPr>
        <a:xfrm>
          <a:off x="5038123" y="278650"/>
          <a:ext cx="245604" cy="368407"/>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C77F5-2885-4F08-8852-6B2C21FF38D7}">
      <dsp:nvSpPr>
        <dsp:cNvPr id="0" name=""/>
        <dsp:cNvSpPr/>
      </dsp:nvSpPr>
      <dsp:spPr>
        <a:xfrm>
          <a:off x="633096" y="140036"/>
          <a:ext cx="859645" cy="728372"/>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AF61C0-E480-4612-8CED-04B183237B96}">
      <dsp:nvSpPr>
        <dsp:cNvPr id="0" name=""/>
        <dsp:cNvSpPr/>
      </dsp:nvSpPr>
      <dsp:spPr>
        <a:xfrm>
          <a:off x="633096" y="1151"/>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Jahr 1</a:t>
          </a:r>
        </a:p>
      </dsp:txBody>
      <dsp:txXfrm>
        <a:off x="633096" y="1151"/>
        <a:ext cx="859645" cy="125422"/>
      </dsp:txXfrm>
    </dsp:sp>
    <dsp:sp modelId="{E8D710DC-701C-40DC-BC7F-96CF51DCC0EB}">
      <dsp:nvSpPr>
        <dsp:cNvPr id="0" name=""/>
        <dsp:cNvSpPr/>
      </dsp:nvSpPr>
      <dsp:spPr>
        <a:xfrm>
          <a:off x="633096" y="1122574"/>
          <a:ext cx="859645" cy="728372"/>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2FF619-C938-4E87-8A2B-C923D30A9A67}">
      <dsp:nvSpPr>
        <dsp:cNvPr id="0" name=""/>
        <dsp:cNvSpPr/>
      </dsp:nvSpPr>
      <dsp:spPr>
        <a:xfrm>
          <a:off x="633096" y="983689"/>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Jahr 2</a:t>
          </a:r>
        </a:p>
      </dsp:txBody>
      <dsp:txXfrm>
        <a:off x="633096" y="983689"/>
        <a:ext cx="859645" cy="125422"/>
      </dsp:txXfrm>
    </dsp:sp>
    <dsp:sp modelId="{B4CA4D6E-61D0-435C-9F16-562AA5896FE6}">
      <dsp:nvSpPr>
        <dsp:cNvPr id="0" name=""/>
        <dsp:cNvSpPr/>
      </dsp:nvSpPr>
      <dsp:spPr>
        <a:xfrm>
          <a:off x="633096" y="2105111"/>
          <a:ext cx="859645" cy="728372"/>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FF19D-7F23-4445-B0A4-228B35DE1BCB}">
      <dsp:nvSpPr>
        <dsp:cNvPr id="0" name=""/>
        <dsp:cNvSpPr/>
      </dsp:nvSpPr>
      <dsp:spPr>
        <a:xfrm>
          <a:off x="633096" y="1966226"/>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Jahr 3</a:t>
          </a:r>
        </a:p>
      </dsp:txBody>
      <dsp:txXfrm>
        <a:off x="633096" y="1966226"/>
        <a:ext cx="859645" cy="125422"/>
      </dsp:txXfrm>
    </dsp:sp>
    <dsp:sp modelId="{AA29EC4E-8B21-4424-BED7-2B4FFE60388B}">
      <dsp:nvSpPr>
        <dsp:cNvPr id="0" name=""/>
        <dsp:cNvSpPr/>
      </dsp:nvSpPr>
      <dsp:spPr>
        <a:xfrm>
          <a:off x="633096" y="3087649"/>
          <a:ext cx="859645" cy="728372"/>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CC2DD1-BCE4-4965-BF33-68313A8506F3}">
      <dsp:nvSpPr>
        <dsp:cNvPr id="0" name=""/>
        <dsp:cNvSpPr/>
      </dsp:nvSpPr>
      <dsp:spPr>
        <a:xfrm>
          <a:off x="633096" y="2948764"/>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Jahr 4</a:t>
          </a:r>
        </a:p>
      </dsp:txBody>
      <dsp:txXfrm>
        <a:off x="633096" y="2948764"/>
        <a:ext cx="859645" cy="125422"/>
      </dsp:txXfrm>
    </dsp:sp>
    <dsp:sp modelId="{C880BDAD-34A3-4C12-BF7B-8275BE897823}">
      <dsp:nvSpPr>
        <dsp:cNvPr id="0" name=""/>
        <dsp:cNvSpPr/>
      </dsp:nvSpPr>
      <dsp:spPr>
        <a:xfrm>
          <a:off x="633096" y="4070186"/>
          <a:ext cx="859645" cy="728372"/>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2D51AD-673A-4708-A8B1-868D3FDCA2BD}">
      <dsp:nvSpPr>
        <dsp:cNvPr id="0" name=""/>
        <dsp:cNvSpPr/>
      </dsp:nvSpPr>
      <dsp:spPr>
        <a:xfrm>
          <a:off x="633096" y="3931301"/>
          <a:ext cx="859645" cy="12542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Jahr 5</a:t>
          </a:r>
        </a:p>
      </dsp:txBody>
      <dsp:txXfrm>
        <a:off x="633096" y="3931301"/>
        <a:ext cx="859645" cy="12542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C7CFB-7E8C-4341-A1BE-BCAADEF6F33C}">
      <dsp:nvSpPr>
        <dsp:cNvPr id="0" name=""/>
        <dsp:cNvSpPr/>
      </dsp:nvSpPr>
      <dsp:spPr>
        <a:xfrm>
          <a:off x="983437" y="0"/>
          <a:ext cx="1398639" cy="1198799"/>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28183E5F-5C37-4CC9-88F8-07695E3B208A}">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Kartoffel</a:t>
          </a:r>
          <a:endParaRPr lang="pl-PL" sz="1500" b="1" kern="1200" dirty="0">
            <a:solidFill>
              <a:schemeClr val="tx1">
                <a:lumMod val="50000"/>
              </a:schemeClr>
            </a:solidFill>
          </a:endParaRPr>
        </a:p>
      </dsp:txBody>
      <dsp:txXfrm>
        <a:off x="983437" y="839160"/>
        <a:ext cx="1398639" cy="287712"/>
      </dsp:txXfrm>
    </dsp:sp>
    <dsp:sp modelId="{CC53A64B-9AC8-405E-82D8-00A0148B60C9}">
      <dsp:nvSpPr>
        <dsp:cNvPr id="0" name=""/>
        <dsp:cNvSpPr/>
      </dsp:nvSpPr>
      <dsp:spPr>
        <a:xfrm>
          <a:off x="2524734" y="0"/>
          <a:ext cx="1398639" cy="119879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Hafer</a:t>
          </a:r>
          <a:endParaRPr lang="pl-PL" sz="1500" b="1" kern="1200" dirty="0">
            <a:solidFill>
              <a:schemeClr val="tx1">
                <a:lumMod val="50000"/>
              </a:schemeClr>
            </a:solidFill>
          </a:endParaRPr>
        </a:p>
      </dsp:txBody>
      <dsp:txXfrm>
        <a:off x="2524734" y="839160"/>
        <a:ext cx="1398639" cy="287712"/>
      </dsp:txXfrm>
    </dsp:sp>
    <dsp:sp modelId="{6B07F2C7-B0F7-42C2-8911-2B61CC18EC1D}">
      <dsp:nvSpPr>
        <dsp:cNvPr id="0" name=""/>
        <dsp:cNvSpPr/>
      </dsp:nvSpPr>
      <dsp:spPr>
        <a:xfrm>
          <a:off x="4066031" y="0"/>
          <a:ext cx="1398639" cy="1198799"/>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6539" r="16539" b="15466"/>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Blaue Lupine</a:t>
          </a:r>
          <a:endParaRPr lang="pl-PL" sz="1500" b="1" kern="1200" dirty="0">
            <a:solidFill>
              <a:schemeClr val="tx1">
                <a:lumMod val="50000"/>
              </a:schemeClr>
            </a:solidFill>
          </a:endParaRPr>
        </a:p>
      </dsp:txBody>
      <dsp:txXfrm>
        <a:off x="4066031" y="839160"/>
        <a:ext cx="1398639" cy="287712"/>
      </dsp:txXfrm>
    </dsp:sp>
    <dsp:sp modelId="{9F05F636-4A8E-40DC-A57B-D36A52A17531}">
      <dsp:nvSpPr>
        <dsp:cNvPr id="0" name=""/>
        <dsp:cNvSpPr/>
      </dsp:nvSpPr>
      <dsp:spPr>
        <a:xfrm>
          <a:off x="5607328" y="0"/>
          <a:ext cx="1398639" cy="119879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Roggen</a:t>
          </a:r>
          <a:endParaRPr lang="pl-PL" sz="1500" b="1" kern="1200" dirty="0">
            <a:solidFill>
              <a:schemeClr val="tx1">
                <a:lumMod val="50000"/>
              </a:schemeClr>
            </a:solidFill>
          </a:endParaRPr>
        </a:p>
      </dsp:txBody>
      <dsp:txXfrm>
        <a:off x="5607328" y="839160"/>
        <a:ext cx="1398639" cy="287712"/>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3A64B-9AC8-405E-82D8-00A0148B60C9}">
      <dsp:nvSpPr>
        <dsp:cNvPr id="0" name=""/>
        <dsp:cNvSpPr/>
      </dsp:nvSpPr>
      <dsp:spPr>
        <a:xfrm>
          <a:off x="983437" y="0"/>
          <a:ext cx="1398639" cy="119879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E0DACD2-ACB8-41A8-92E8-AF96C8590187}">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Hafer</a:t>
          </a:r>
          <a:endParaRPr lang="pl-PL" sz="1500" b="1" kern="1200" dirty="0">
            <a:solidFill>
              <a:schemeClr val="tx1">
                <a:lumMod val="50000"/>
              </a:schemeClr>
            </a:solidFill>
          </a:endParaRPr>
        </a:p>
      </dsp:txBody>
      <dsp:txXfrm>
        <a:off x="983437" y="839160"/>
        <a:ext cx="1398639" cy="287712"/>
      </dsp:txXfrm>
    </dsp:sp>
    <dsp:sp modelId="{6B07F2C7-B0F7-42C2-8911-2B61CC18EC1D}">
      <dsp:nvSpPr>
        <dsp:cNvPr id="0" name=""/>
        <dsp:cNvSpPr/>
      </dsp:nvSpPr>
      <dsp:spPr>
        <a:xfrm>
          <a:off x="2529405" y="0"/>
          <a:ext cx="1398639" cy="1198799"/>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6539" r="16539" b="15467"/>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Blaue Lupine</a:t>
          </a:r>
          <a:endParaRPr lang="pl-PL" sz="1500" b="1" kern="1200" dirty="0">
            <a:solidFill>
              <a:schemeClr val="tx1">
                <a:lumMod val="50000"/>
              </a:schemeClr>
            </a:solidFill>
          </a:endParaRPr>
        </a:p>
      </dsp:txBody>
      <dsp:txXfrm>
        <a:off x="2524734" y="839160"/>
        <a:ext cx="1398639" cy="287712"/>
      </dsp:txXfrm>
    </dsp:sp>
    <dsp:sp modelId="{9F05F636-4A8E-40DC-A57B-D36A52A17531}">
      <dsp:nvSpPr>
        <dsp:cNvPr id="0" name=""/>
        <dsp:cNvSpPr/>
      </dsp:nvSpPr>
      <dsp:spPr>
        <a:xfrm>
          <a:off x="4066031" y="0"/>
          <a:ext cx="1398639" cy="119879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Roggen</a:t>
          </a:r>
          <a:endParaRPr lang="pl-PL" sz="1500" b="1" kern="1200" dirty="0">
            <a:solidFill>
              <a:schemeClr val="tx1">
                <a:lumMod val="50000"/>
              </a:schemeClr>
            </a:solidFill>
          </a:endParaRPr>
        </a:p>
      </dsp:txBody>
      <dsp:txXfrm>
        <a:off x="4066031" y="839160"/>
        <a:ext cx="1398639" cy="287712"/>
      </dsp:txXfrm>
    </dsp:sp>
    <dsp:sp modelId="{0B659791-F6B1-4C75-A476-1617D5F75DF2}">
      <dsp:nvSpPr>
        <dsp:cNvPr id="0" name=""/>
        <dsp:cNvSpPr/>
      </dsp:nvSpPr>
      <dsp:spPr>
        <a:xfrm>
          <a:off x="5607328" y="0"/>
          <a:ext cx="1398639" cy="1198799"/>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Kartoffel</a:t>
          </a:r>
          <a:endParaRPr lang="pl-PL" sz="1500" b="1" kern="1200" dirty="0">
            <a:solidFill>
              <a:schemeClr val="tx1">
                <a:lumMod val="50000"/>
              </a:schemeClr>
            </a:solidFill>
          </a:endParaRPr>
        </a:p>
      </dsp:txBody>
      <dsp:txXfrm>
        <a:off x="5607328" y="839160"/>
        <a:ext cx="1398639" cy="28771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7F2C7-B0F7-42C2-8911-2B61CC18EC1D}">
      <dsp:nvSpPr>
        <dsp:cNvPr id="0" name=""/>
        <dsp:cNvSpPr/>
      </dsp:nvSpPr>
      <dsp:spPr>
        <a:xfrm>
          <a:off x="1056278" y="0"/>
          <a:ext cx="1398639" cy="1198799"/>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6539" r="16539" b="15467"/>
          </a:stretch>
        </a:blipFill>
        <a:ln>
          <a:noFill/>
        </a:ln>
        <a:effectLst/>
      </dsp:spPr>
      <dsp:style>
        <a:lnRef idx="0">
          <a:scrgbClr r="0" g="0" b="0"/>
        </a:lnRef>
        <a:fillRef idx="1">
          <a:scrgbClr r="0" g="0" b="0"/>
        </a:fillRef>
        <a:effectRef idx="0">
          <a:scrgbClr r="0" g="0" b="0"/>
        </a:effectRef>
        <a:fontRef idx="minor"/>
      </dsp:style>
    </dsp:sp>
    <dsp:sp modelId="{2918BD4D-1437-42AF-AC52-F7AF601D2CEE}">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Blaue Lupine</a:t>
          </a:r>
          <a:endParaRPr lang="pl-PL" sz="1500" b="1" kern="1200" dirty="0">
            <a:solidFill>
              <a:schemeClr val="tx1">
                <a:lumMod val="50000"/>
              </a:schemeClr>
            </a:solidFill>
          </a:endParaRPr>
        </a:p>
      </dsp:txBody>
      <dsp:txXfrm>
        <a:off x="983437" y="839160"/>
        <a:ext cx="1398639" cy="287712"/>
      </dsp:txXfrm>
    </dsp:sp>
    <dsp:sp modelId="{9F05F636-4A8E-40DC-A57B-D36A52A17531}">
      <dsp:nvSpPr>
        <dsp:cNvPr id="0" name=""/>
        <dsp:cNvSpPr/>
      </dsp:nvSpPr>
      <dsp:spPr>
        <a:xfrm>
          <a:off x="2524734" y="0"/>
          <a:ext cx="1398639" cy="1198799"/>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Roggen</a:t>
          </a:r>
          <a:endParaRPr lang="pl-PL" sz="1500" b="1" kern="1200" dirty="0">
            <a:solidFill>
              <a:schemeClr val="tx1">
                <a:lumMod val="50000"/>
              </a:schemeClr>
            </a:solidFill>
          </a:endParaRPr>
        </a:p>
      </dsp:txBody>
      <dsp:txXfrm>
        <a:off x="2524734" y="839160"/>
        <a:ext cx="1398639" cy="287712"/>
      </dsp:txXfrm>
    </dsp:sp>
    <dsp:sp modelId="{0B659791-F6B1-4C75-A476-1617D5F75DF2}">
      <dsp:nvSpPr>
        <dsp:cNvPr id="0" name=""/>
        <dsp:cNvSpPr/>
      </dsp:nvSpPr>
      <dsp:spPr>
        <a:xfrm>
          <a:off x="4061360" y="0"/>
          <a:ext cx="1398639" cy="1198799"/>
        </a:xfrm>
        <a:prstGeom prst="rect">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Kartoffel</a:t>
          </a:r>
          <a:endParaRPr lang="pl-PL" sz="1500" b="1" kern="1200" dirty="0">
            <a:solidFill>
              <a:schemeClr val="tx1">
                <a:lumMod val="50000"/>
              </a:schemeClr>
            </a:solidFill>
          </a:endParaRPr>
        </a:p>
      </dsp:txBody>
      <dsp:txXfrm>
        <a:off x="4066031" y="839160"/>
        <a:ext cx="1398639" cy="287712"/>
      </dsp:txXfrm>
    </dsp:sp>
    <dsp:sp modelId="{5CF7EF89-B366-49F9-B433-6F3F289B3A59}">
      <dsp:nvSpPr>
        <dsp:cNvPr id="0" name=""/>
        <dsp:cNvSpPr/>
      </dsp:nvSpPr>
      <dsp:spPr>
        <a:xfrm>
          <a:off x="5607328" y="0"/>
          <a:ext cx="1398639" cy="1198799"/>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72278247-4F64-401E-AD67-3A35326EFE91}">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Hafer</a:t>
          </a:r>
          <a:endParaRPr lang="pl-PL" sz="1500" b="1" kern="1200" dirty="0">
            <a:solidFill>
              <a:schemeClr val="tx1">
                <a:lumMod val="50000"/>
              </a:schemeClr>
            </a:solidFill>
          </a:endParaRPr>
        </a:p>
      </dsp:txBody>
      <dsp:txXfrm>
        <a:off x="5607328" y="839160"/>
        <a:ext cx="1398639" cy="287712"/>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5F636-4A8E-40DC-A57B-D36A52A17531}">
      <dsp:nvSpPr>
        <dsp:cNvPr id="0" name=""/>
        <dsp:cNvSpPr/>
      </dsp:nvSpPr>
      <dsp:spPr>
        <a:xfrm>
          <a:off x="983437" y="0"/>
          <a:ext cx="1398639" cy="1198799"/>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97633BF-2BA5-4F32-BC99-B7ED2984240F}">
      <dsp:nvSpPr>
        <dsp:cNvPr id="0" name=""/>
        <dsp:cNvSpPr/>
      </dsp:nvSpPr>
      <dsp:spPr>
        <a:xfrm>
          <a:off x="983437"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Roggen</a:t>
          </a:r>
          <a:endParaRPr lang="pl-PL" sz="1500" b="1" kern="1200" dirty="0">
            <a:solidFill>
              <a:schemeClr val="tx1">
                <a:lumMod val="50000"/>
              </a:schemeClr>
            </a:solidFill>
          </a:endParaRPr>
        </a:p>
      </dsp:txBody>
      <dsp:txXfrm>
        <a:off x="983437" y="839160"/>
        <a:ext cx="1398639" cy="287712"/>
      </dsp:txXfrm>
    </dsp:sp>
    <dsp:sp modelId="{0B659791-F6B1-4C75-A476-1617D5F75DF2}">
      <dsp:nvSpPr>
        <dsp:cNvPr id="0" name=""/>
        <dsp:cNvSpPr/>
      </dsp:nvSpPr>
      <dsp:spPr>
        <a:xfrm>
          <a:off x="2524734" y="0"/>
          <a:ext cx="1398639" cy="1198799"/>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19113" t="1952" r="19113" b="13964"/>
          </a:stretch>
        </a:blipFill>
        <a:ln>
          <a:noFill/>
        </a:ln>
        <a:effectLst/>
      </dsp:spPr>
      <dsp:style>
        <a:lnRef idx="0">
          <a:scrgbClr r="0" g="0" b="0"/>
        </a:lnRef>
        <a:fillRef idx="1">
          <a:scrgbClr r="0" g="0" b="0"/>
        </a:fillRef>
        <a:effectRef idx="0">
          <a:scrgbClr r="0" g="0" b="0"/>
        </a:effectRef>
        <a:fontRef idx="minor"/>
      </dsp:style>
    </dsp:sp>
    <dsp:sp modelId="{32DA6A1A-3C14-492C-A758-5546B36C4166}">
      <dsp:nvSpPr>
        <dsp:cNvPr id="0" name=""/>
        <dsp:cNvSpPr/>
      </dsp:nvSpPr>
      <dsp:spPr>
        <a:xfrm>
          <a:off x="2524734"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Kartoffel</a:t>
          </a:r>
          <a:endParaRPr lang="pl-PL" sz="1500" b="1" kern="1200" dirty="0">
            <a:solidFill>
              <a:schemeClr val="tx1">
                <a:lumMod val="50000"/>
              </a:schemeClr>
            </a:solidFill>
          </a:endParaRPr>
        </a:p>
      </dsp:txBody>
      <dsp:txXfrm>
        <a:off x="2524734" y="839160"/>
        <a:ext cx="1398639" cy="287712"/>
      </dsp:txXfrm>
    </dsp:sp>
    <dsp:sp modelId="{C467F853-7121-488E-A8CB-639F3D4736C4}">
      <dsp:nvSpPr>
        <dsp:cNvPr id="0" name=""/>
        <dsp:cNvSpPr/>
      </dsp:nvSpPr>
      <dsp:spPr>
        <a:xfrm>
          <a:off x="4066031" y="0"/>
          <a:ext cx="1398639" cy="1198799"/>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56EBA77-6E98-4959-A4AA-BB3B05050777}">
      <dsp:nvSpPr>
        <dsp:cNvPr id="0" name=""/>
        <dsp:cNvSpPr/>
      </dsp:nvSpPr>
      <dsp:spPr>
        <a:xfrm>
          <a:off x="4066031"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Hafer</a:t>
          </a:r>
          <a:endParaRPr lang="pl-PL" sz="1500" b="1" kern="1200" dirty="0">
            <a:solidFill>
              <a:schemeClr val="tx1">
                <a:lumMod val="50000"/>
              </a:schemeClr>
            </a:solidFill>
          </a:endParaRPr>
        </a:p>
      </dsp:txBody>
      <dsp:txXfrm>
        <a:off x="4066031" y="839160"/>
        <a:ext cx="1398639" cy="287712"/>
      </dsp:txXfrm>
    </dsp:sp>
    <dsp:sp modelId="{94FB3743-7CEB-422C-9EC9-ABE1228BB3DF}">
      <dsp:nvSpPr>
        <dsp:cNvPr id="0" name=""/>
        <dsp:cNvSpPr/>
      </dsp:nvSpPr>
      <dsp:spPr>
        <a:xfrm>
          <a:off x="5607328" y="0"/>
          <a:ext cx="1398639" cy="1198799"/>
        </a:xfrm>
        <a:prstGeom prst="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l="16539" r="16539" b="15467"/>
          </a:stretch>
        </a:blipFill>
        <a:ln>
          <a:noFill/>
        </a:ln>
        <a:effectLst/>
      </dsp:spPr>
      <dsp:style>
        <a:lnRef idx="0">
          <a:scrgbClr r="0" g="0" b="0"/>
        </a:lnRef>
        <a:fillRef idx="1">
          <a:scrgbClr r="0" g="0" b="0"/>
        </a:fillRef>
        <a:effectRef idx="0">
          <a:scrgbClr r="0" g="0" b="0"/>
        </a:effectRef>
        <a:fontRef idx="minor"/>
      </dsp:style>
    </dsp:sp>
    <dsp:sp modelId="{21CD804F-2A47-47E7-AF14-65A7E47E8DBC}">
      <dsp:nvSpPr>
        <dsp:cNvPr id="0" name=""/>
        <dsp:cNvSpPr/>
      </dsp:nvSpPr>
      <dsp:spPr>
        <a:xfrm>
          <a:off x="5607328" y="839160"/>
          <a:ext cx="1398639" cy="2877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b="1" kern="1200" dirty="0" err="1">
              <a:solidFill>
                <a:schemeClr val="tx1">
                  <a:lumMod val="50000"/>
                </a:schemeClr>
              </a:solidFill>
            </a:rPr>
            <a:t>Blaue Lupine</a:t>
          </a:r>
          <a:endParaRPr lang="pl-PL" sz="1500" b="1" kern="1200" dirty="0">
            <a:solidFill>
              <a:schemeClr val="tx1">
                <a:lumMod val="50000"/>
              </a:schemeClr>
            </a:solidFill>
          </a:endParaRPr>
        </a:p>
      </dsp:txBody>
      <dsp:txXfrm>
        <a:off x="5607328" y="839160"/>
        <a:ext cx="1398639" cy="287712"/>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9933F-3E5C-44C1-B5FD-B3B593591EF9}">
      <dsp:nvSpPr>
        <dsp:cNvPr id="0" name=""/>
        <dsp:cNvSpPr/>
      </dsp:nvSpPr>
      <dsp:spPr>
        <a:xfrm>
          <a:off x="229646" y="289973"/>
          <a:ext cx="1417178" cy="44286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9969"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Feld 1</a:t>
          </a:r>
        </a:p>
      </dsp:txBody>
      <dsp:txXfrm>
        <a:off x="229646" y="289973"/>
        <a:ext cx="1417178" cy="442868"/>
      </dsp:txXfrm>
    </dsp:sp>
    <dsp:sp modelId="{38C1ADFD-E69F-48D9-939F-FD45B74C6EC0}">
      <dsp:nvSpPr>
        <dsp:cNvPr id="0" name=""/>
        <dsp:cNvSpPr/>
      </dsp:nvSpPr>
      <dsp:spPr>
        <a:xfrm>
          <a:off x="170597" y="226003"/>
          <a:ext cx="310007" cy="465011"/>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7BBABD-F942-401D-83FD-FE5AA0360C6C}">
      <dsp:nvSpPr>
        <dsp:cNvPr id="0" name=""/>
        <dsp:cNvSpPr/>
      </dsp:nvSpPr>
      <dsp:spPr>
        <a:xfrm>
          <a:off x="1758534" y="290092"/>
          <a:ext cx="1416283" cy="44258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9780"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Feld 2</a:t>
          </a:r>
        </a:p>
      </dsp:txBody>
      <dsp:txXfrm>
        <a:off x="1758534" y="290092"/>
        <a:ext cx="1416283" cy="442588"/>
      </dsp:txXfrm>
    </dsp:sp>
    <dsp:sp modelId="{44B8183F-8EB5-4ABF-844D-48DA59E945B1}">
      <dsp:nvSpPr>
        <dsp:cNvPr id="0" name=""/>
        <dsp:cNvSpPr/>
      </dsp:nvSpPr>
      <dsp:spPr>
        <a:xfrm>
          <a:off x="1699523" y="226163"/>
          <a:ext cx="309812" cy="46471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A2A9E-361D-4C70-8938-78E7F41AF862}">
      <dsp:nvSpPr>
        <dsp:cNvPr id="0" name=""/>
        <dsp:cNvSpPr/>
      </dsp:nvSpPr>
      <dsp:spPr>
        <a:xfrm>
          <a:off x="3286305" y="290810"/>
          <a:ext cx="1410917" cy="44091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8644"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Feld 3</a:t>
          </a:r>
        </a:p>
      </dsp:txBody>
      <dsp:txXfrm>
        <a:off x="3286305" y="290810"/>
        <a:ext cx="1410917" cy="440911"/>
      </dsp:txXfrm>
    </dsp:sp>
    <dsp:sp modelId="{C275C288-9E63-4925-A692-EA2F5E15C597}">
      <dsp:nvSpPr>
        <dsp:cNvPr id="0" name=""/>
        <dsp:cNvSpPr/>
      </dsp:nvSpPr>
      <dsp:spPr>
        <a:xfrm>
          <a:off x="3227517" y="227122"/>
          <a:ext cx="308638" cy="462957"/>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79F1C4-6788-4729-9811-C17220E4288B}">
      <dsp:nvSpPr>
        <dsp:cNvPr id="0" name=""/>
        <dsp:cNvSpPr/>
      </dsp:nvSpPr>
      <dsp:spPr>
        <a:xfrm>
          <a:off x="4808709" y="290810"/>
          <a:ext cx="1410917" cy="44091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8644" tIns="68580" rIns="68580" bIns="68580" numCol="1" spcCol="1270" anchor="ctr" anchorCtr="0">
          <a:noAutofit/>
        </a:bodyPr>
        <a:lstStyle/>
        <a:p>
          <a:pPr marL="0" lvl="0" indent="0" algn="l" defTabSz="800100">
            <a:lnSpc>
              <a:spcPct val="90000"/>
            </a:lnSpc>
            <a:spcBef>
              <a:spcPct val="0"/>
            </a:spcBef>
            <a:spcAft>
              <a:spcPct val="35000"/>
            </a:spcAft>
            <a:buNone/>
          </a:pPr>
          <a:r>
            <a:rPr lang="pl-PL" sz="1800" b="1" kern="1200" dirty="0">
              <a:solidFill>
                <a:schemeClr val="tx1">
                  <a:lumMod val="50000"/>
                </a:schemeClr>
              </a:solidFill>
            </a:rPr>
            <a:t>Feld 4</a:t>
          </a:r>
        </a:p>
      </dsp:txBody>
      <dsp:txXfrm>
        <a:off x="4808709" y="290810"/>
        <a:ext cx="1410917" cy="440911"/>
      </dsp:txXfrm>
    </dsp:sp>
    <dsp:sp modelId="{2ED9AAB5-50FD-4122-BCE0-5D002DEE1E99}">
      <dsp:nvSpPr>
        <dsp:cNvPr id="0" name=""/>
        <dsp:cNvSpPr/>
      </dsp:nvSpPr>
      <dsp:spPr>
        <a:xfrm>
          <a:off x="4749921" y="227122"/>
          <a:ext cx="308638" cy="462957"/>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C77F5-2885-4F08-8852-6B2C21FF38D7}">
      <dsp:nvSpPr>
        <dsp:cNvPr id="0" name=""/>
        <dsp:cNvSpPr/>
      </dsp:nvSpPr>
      <dsp:spPr>
        <a:xfrm>
          <a:off x="485453" y="178295"/>
          <a:ext cx="1079841" cy="914943"/>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AF61C0-E480-4612-8CED-04B183237B96}">
      <dsp:nvSpPr>
        <dsp:cNvPr id="0" name=""/>
        <dsp:cNvSpPr/>
      </dsp:nvSpPr>
      <dsp:spPr>
        <a:xfrm>
          <a:off x="485453" y="3835"/>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Jahr 1</a:t>
          </a:r>
        </a:p>
      </dsp:txBody>
      <dsp:txXfrm>
        <a:off x="485453" y="3835"/>
        <a:ext cx="1079841" cy="157549"/>
      </dsp:txXfrm>
    </dsp:sp>
    <dsp:sp modelId="{E8D710DC-701C-40DC-BC7F-96CF51DCC0EB}">
      <dsp:nvSpPr>
        <dsp:cNvPr id="0" name=""/>
        <dsp:cNvSpPr/>
      </dsp:nvSpPr>
      <dsp:spPr>
        <a:xfrm>
          <a:off x="485453" y="1412507"/>
          <a:ext cx="1079841" cy="914943"/>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2FF619-C938-4E87-8A2B-C923D30A9A67}">
      <dsp:nvSpPr>
        <dsp:cNvPr id="0" name=""/>
        <dsp:cNvSpPr/>
      </dsp:nvSpPr>
      <dsp:spPr>
        <a:xfrm>
          <a:off x="485453" y="1238047"/>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Jahr 2</a:t>
          </a:r>
        </a:p>
      </dsp:txBody>
      <dsp:txXfrm>
        <a:off x="485453" y="1238047"/>
        <a:ext cx="1079841" cy="157549"/>
      </dsp:txXfrm>
    </dsp:sp>
    <dsp:sp modelId="{B4CA4D6E-61D0-435C-9F16-562AA5896FE6}">
      <dsp:nvSpPr>
        <dsp:cNvPr id="0" name=""/>
        <dsp:cNvSpPr/>
      </dsp:nvSpPr>
      <dsp:spPr>
        <a:xfrm>
          <a:off x="485453" y="2646719"/>
          <a:ext cx="1079841" cy="914943"/>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6FF19D-7F23-4445-B0A4-228B35DE1BCB}">
      <dsp:nvSpPr>
        <dsp:cNvPr id="0" name=""/>
        <dsp:cNvSpPr/>
      </dsp:nvSpPr>
      <dsp:spPr>
        <a:xfrm>
          <a:off x="485453" y="2472260"/>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Jahr 3</a:t>
          </a:r>
        </a:p>
      </dsp:txBody>
      <dsp:txXfrm>
        <a:off x="485453" y="2472260"/>
        <a:ext cx="1079841" cy="157549"/>
      </dsp:txXfrm>
    </dsp:sp>
    <dsp:sp modelId="{AA29EC4E-8B21-4424-BED7-2B4FFE60388B}">
      <dsp:nvSpPr>
        <dsp:cNvPr id="0" name=""/>
        <dsp:cNvSpPr/>
      </dsp:nvSpPr>
      <dsp:spPr>
        <a:xfrm>
          <a:off x="485453" y="3880932"/>
          <a:ext cx="1079841" cy="914943"/>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CC2DD1-BCE4-4965-BF33-68313A8506F3}">
      <dsp:nvSpPr>
        <dsp:cNvPr id="0" name=""/>
        <dsp:cNvSpPr/>
      </dsp:nvSpPr>
      <dsp:spPr>
        <a:xfrm>
          <a:off x="485453" y="3706472"/>
          <a:ext cx="1079841" cy="15754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0" kern="1200" noProof="0" dirty="0">
              <a:solidFill>
                <a:schemeClr val="bg1"/>
              </a:solidFill>
            </a:rPr>
            <a:t>Jahr 4</a:t>
          </a:r>
        </a:p>
      </dsp:txBody>
      <dsp:txXfrm>
        <a:off x="485453" y="3706472"/>
        <a:ext cx="1079841" cy="1575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2342" y="192457"/>
          <a:ext cx="1570820" cy="23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Sonnenblume</a:t>
          </a:r>
          <a:endParaRPr lang="pl-PL" sz="1600" b="1" kern="1200" dirty="0">
            <a:solidFill>
              <a:srgbClr val="231F20"/>
            </a:solidFill>
          </a:endParaRPr>
        </a:p>
      </dsp:txBody>
      <dsp:txXfrm>
        <a:off x="12342" y="192457"/>
        <a:ext cx="1570820" cy="235623"/>
      </dsp:txXfrm>
    </dsp:sp>
    <dsp:sp modelId="{2C557754-C4B8-4423-8B48-77692FDB402C}">
      <dsp:nvSpPr>
        <dsp:cNvPr id="0" name=""/>
        <dsp:cNvSpPr/>
      </dsp:nvSpPr>
      <dsp:spPr>
        <a:xfrm>
          <a:off x="1550" y="411076"/>
          <a:ext cx="1570820" cy="157082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738623" y="187966"/>
          <a:ext cx="1570820" cy="235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Kürbis</a:t>
          </a:r>
          <a:endParaRPr lang="pl-PL" sz="1600" b="1" kern="1200" dirty="0">
            <a:solidFill>
              <a:srgbClr val="231F20"/>
            </a:solidFill>
          </a:endParaRPr>
        </a:p>
      </dsp:txBody>
      <dsp:txXfrm>
        <a:off x="1738623" y="187966"/>
        <a:ext cx="1570820" cy="235623"/>
      </dsp:txXfrm>
    </dsp:sp>
    <dsp:sp modelId="{6CC3539E-3A5E-4DA6-AAF9-B991E1016658}">
      <dsp:nvSpPr>
        <dsp:cNvPr id="0" name=""/>
        <dsp:cNvSpPr/>
      </dsp:nvSpPr>
      <dsp:spPr>
        <a:xfrm>
          <a:off x="1738419" y="411076"/>
          <a:ext cx="1570820" cy="157082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280432" y="1674"/>
          <a:ext cx="5299592" cy="1006767"/>
        </a:xfrm>
        <a:prstGeom prst="roundRect">
          <a:avLst>
            <a:gd name="adj" fmla="val 1000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231F20"/>
              </a:solidFill>
            </a:rPr>
            <a:t>Pflanzen mit </a:t>
          </a:r>
          <a:r>
            <a:rPr lang="pl-PL" sz="2400" b="0" kern="1200" dirty="0" err="1">
              <a:solidFill>
                <a:srgbClr val="231F20"/>
              </a:solidFill>
            </a:rPr>
            <a:t>positiven </a:t>
          </a:r>
          <a:r>
            <a:rPr lang="en-US" sz="2400" b="0" kern="1200" dirty="0">
              <a:solidFill>
                <a:srgbClr val="231F20"/>
              </a:solidFill>
            </a:rPr>
            <a:t>Auswirkungen auf die organische Substanz im Boden</a:t>
          </a:r>
          <a:endParaRPr lang="pl-PL" sz="2400" b="0" kern="1200" dirty="0">
            <a:solidFill>
              <a:srgbClr val="231F20"/>
            </a:solidFill>
          </a:endParaRPr>
        </a:p>
      </dsp:txBody>
      <dsp:txXfrm>
        <a:off x="309919" y="31161"/>
        <a:ext cx="5240618" cy="947793"/>
      </dsp:txXfrm>
    </dsp:sp>
    <dsp:sp modelId="{A5B35C18-4D33-4D98-B558-51D158E4CB0B}">
      <dsp:nvSpPr>
        <dsp:cNvPr id="0" name=""/>
        <dsp:cNvSpPr/>
      </dsp:nvSpPr>
      <dsp:spPr>
        <a:xfrm>
          <a:off x="280432" y="1189659"/>
          <a:ext cx="1006767" cy="1006767"/>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31ED6A-FD41-4A54-A6BF-4B5E4C4622B2}">
      <dsp:nvSpPr>
        <dsp:cNvPr id="0" name=""/>
        <dsp:cNvSpPr/>
      </dsp:nvSpPr>
      <dsp:spPr>
        <a:xfrm>
          <a:off x="1347605" y="1189659"/>
          <a:ext cx="4232419" cy="1006767"/>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Hülsenfrüchte</a:t>
          </a:r>
        </a:p>
      </dsp:txBody>
      <dsp:txXfrm>
        <a:off x="1396760" y="1238814"/>
        <a:ext cx="4134109" cy="908457"/>
      </dsp:txXfrm>
    </dsp:sp>
    <dsp:sp modelId="{55D16408-600C-41DE-894B-43C9385A5484}">
      <dsp:nvSpPr>
        <dsp:cNvPr id="0" name=""/>
        <dsp:cNvSpPr/>
      </dsp:nvSpPr>
      <dsp:spPr>
        <a:xfrm>
          <a:off x="280432" y="2317239"/>
          <a:ext cx="1006767" cy="1006767"/>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FB0DB6D-FB36-4EA3-ADB3-25FCCE97DEAF}">
      <dsp:nvSpPr>
        <dsp:cNvPr id="0" name=""/>
        <dsp:cNvSpPr/>
      </dsp:nvSpPr>
      <dsp:spPr>
        <a:xfrm>
          <a:off x="1347605" y="2317239"/>
          <a:ext cx="4232419" cy="1006767"/>
        </a:xfrm>
        <a:prstGeom prst="roundRect">
          <a:avLst>
            <a:gd name="adj" fmla="val 16670"/>
          </a:avLst>
        </a:prstGeom>
        <a:solidFill>
          <a:srgbClr val="8BC540">
            <a:alpha val="50196"/>
          </a:srgb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Gräser</a:t>
          </a:r>
        </a:p>
      </dsp:txBody>
      <dsp:txXfrm>
        <a:off x="1396760" y="2366394"/>
        <a:ext cx="4134109" cy="908457"/>
      </dsp:txXfrm>
    </dsp:sp>
    <dsp:sp modelId="{81F814AE-F0DB-48ED-86E1-A7DBA9729281}">
      <dsp:nvSpPr>
        <dsp:cNvPr id="0" name=""/>
        <dsp:cNvSpPr/>
      </dsp:nvSpPr>
      <dsp:spPr>
        <a:xfrm>
          <a:off x="280432" y="3444819"/>
          <a:ext cx="1006767" cy="1006767"/>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9312D4-D50C-416D-871F-9C60A15E396E}">
      <dsp:nvSpPr>
        <dsp:cNvPr id="0" name=""/>
        <dsp:cNvSpPr/>
      </dsp:nvSpPr>
      <dsp:spPr>
        <a:xfrm>
          <a:off x="1347605" y="3444819"/>
          <a:ext cx="4232419" cy="1006767"/>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Mehrjährige Futterpflanzen</a:t>
          </a:r>
        </a:p>
      </dsp:txBody>
      <dsp:txXfrm>
        <a:off x="1396760" y="3493974"/>
        <a:ext cx="4134109" cy="908457"/>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280448" y="1674"/>
          <a:ext cx="5299903" cy="1006753"/>
        </a:xfrm>
        <a:prstGeom prst="roundRect">
          <a:avLst>
            <a:gd name="adj" fmla="val 1000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231F20"/>
              </a:solidFill>
            </a:rPr>
            <a:t>Pflanzen mit </a:t>
          </a:r>
          <a:r>
            <a:rPr lang="pl-PL" sz="2400" b="0" kern="1200" dirty="0" err="1">
              <a:solidFill>
                <a:srgbClr val="231F20"/>
              </a:solidFill>
            </a:rPr>
            <a:t>negativen </a:t>
          </a:r>
          <a:r>
            <a:rPr lang="en-US" sz="2400" b="0" kern="1200" dirty="0">
              <a:solidFill>
                <a:srgbClr val="231F20"/>
              </a:solidFill>
            </a:rPr>
            <a:t>Auswirkungen auf die organische Substanz des Bodens</a:t>
          </a:r>
          <a:endParaRPr lang="pl-PL" sz="2400" b="0" kern="1200" dirty="0">
            <a:solidFill>
              <a:srgbClr val="231F20"/>
            </a:solidFill>
          </a:endParaRPr>
        </a:p>
      </dsp:txBody>
      <dsp:txXfrm>
        <a:off x="309935" y="31161"/>
        <a:ext cx="5240929" cy="947779"/>
      </dsp:txXfrm>
    </dsp:sp>
    <dsp:sp modelId="{A5B35C18-4D33-4D98-B558-51D158E4CB0B}">
      <dsp:nvSpPr>
        <dsp:cNvPr id="0" name=""/>
        <dsp:cNvSpPr/>
      </dsp:nvSpPr>
      <dsp:spPr>
        <a:xfrm>
          <a:off x="280448" y="1189643"/>
          <a:ext cx="1006753" cy="1006753"/>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31ED6A-FD41-4A54-A6BF-4B5E4C4622B2}">
      <dsp:nvSpPr>
        <dsp:cNvPr id="0" name=""/>
        <dsp:cNvSpPr/>
      </dsp:nvSpPr>
      <dsp:spPr>
        <a:xfrm>
          <a:off x="1347607" y="1189643"/>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Hackfrüchte</a:t>
          </a:r>
        </a:p>
      </dsp:txBody>
      <dsp:txXfrm>
        <a:off x="1396761" y="1238797"/>
        <a:ext cx="4134436" cy="908445"/>
      </dsp:txXfrm>
    </dsp:sp>
    <dsp:sp modelId="{55D16408-600C-41DE-894B-43C9385A5484}">
      <dsp:nvSpPr>
        <dsp:cNvPr id="0" name=""/>
        <dsp:cNvSpPr/>
      </dsp:nvSpPr>
      <dsp:spPr>
        <a:xfrm>
          <a:off x="280448" y="2317207"/>
          <a:ext cx="1006753" cy="1006753"/>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FB0DB6D-FB36-4EA3-ADB3-25FCCE97DEAF}">
      <dsp:nvSpPr>
        <dsp:cNvPr id="0" name=""/>
        <dsp:cNvSpPr/>
      </dsp:nvSpPr>
      <dsp:spPr>
        <a:xfrm>
          <a:off x="1347607" y="2317207"/>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Wurzelgemüse</a:t>
          </a:r>
        </a:p>
      </dsp:txBody>
      <dsp:txXfrm>
        <a:off x="1396761" y="2366361"/>
        <a:ext cx="4134436" cy="908445"/>
      </dsp:txXfrm>
    </dsp:sp>
    <dsp:sp modelId="{81F814AE-F0DB-48ED-86E1-A7DBA9729281}">
      <dsp:nvSpPr>
        <dsp:cNvPr id="0" name=""/>
        <dsp:cNvSpPr/>
      </dsp:nvSpPr>
      <dsp:spPr>
        <a:xfrm>
          <a:off x="280448" y="3444771"/>
          <a:ext cx="1006753" cy="1006753"/>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9312D4-D50C-416D-871F-9C60A15E396E}">
      <dsp:nvSpPr>
        <dsp:cNvPr id="0" name=""/>
        <dsp:cNvSpPr/>
      </dsp:nvSpPr>
      <dsp:spPr>
        <a:xfrm>
          <a:off x="1347607" y="3444771"/>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Mais</a:t>
          </a:r>
        </a:p>
      </dsp:txBody>
      <dsp:txXfrm>
        <a:off x="1396761" y="3493925"/>
        <a:ext cx="4134436" cy="908445"/>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14B53D-3C0B-49F7-A76B-78D60A1334E4}">
      <dsp:nvSpPr>
        <dsp:cNvPr id="0" name=""/>
        <dsp:cNvSpPr/>
      </dsp:nvSpPr>
      <dsp:spPr>
        <a:xfrm>
          <a:off x="280448" y="1674"/>
          <a:ext cx="5299903" cy="1006753"/>
        </a:xfrm>
        <a:prstGeom prst="roundRect">
          <a:avLst>
            <a:gd name="adj" fmla="val 1000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231F20"/>
              </a:solidFill>
            </a:rPr>
            <a:t>Pflanzen mit neutralem Einfluss </a:t>
          </a:r>
          <a:r>
            <a:rPr lang="pl-PL" sz="2400" b="0" kern="1200" dirty="0">
              <a:solidFill>
                <a:srgbClr val="231F20"/>
              </a:solidFill>
            </a:rPr>
            <a:t>auf die </a:t>
          </a:r>
          <a:r>
            <a:rPr lang="pl-PL" sz="2400" b="0" kern="1200" dirty="0" err="1">
              <a:solidFill>
                <a:srgbClr val="231F20"/>
              </a:solidFill>
            </a:rPr>
            <a:t>organische Substanz </a:t>
          </a:r>
          <a:r>
            <a:rPr lang="pl-PL" sz="2400" b="0" kern="1200" dirty="0">
              <a:solidFill>
                <a:srgbClr val="231F20"/>
              </a:solidFill>
            </a:rPr>
            <a:t>im </a:t>
          </a:r>
          <a:r>
            <a:rPr lang="pl-PL" sz="2400" b="0" kern="1200" dirty="0" err="1">
              <a:solidFill>
                <a:srgbClr val="231F20"/>
              </a:solidFill>
            </a:rPr>
            <a:t>Boden</a:t>
          </a:r>
          <a:endParaRPr lang="pl-PL" sz="2400" b="0" kern="1200" dirty="0">
            <a:solidFill>
              <a:srgbClr val="231F20"/>
            </a:solidFill>
          </a:endParaRPr>
        </a:p>
      </dsp:txBody>
      <dsp:txXfrm>
        <a:off x="309935" y="31161"/>
        <a:ext cx="5240929" cy="947779"/>
      </dsp:txXfrm>
    </dsp:sp>
    <dsp:sp modelId="{A5B35C18-4D33-4D98-B558-51D158E4CB0B}">
      <dsp:nvSpPr>
        <dsp:cNvPr id="0" name=""/>
        <dsp:cNvSpPr/>
      </dsp:nvSpPr>
      <dsp:spPr>
        <a:xfrm>
          <a:off x="280448" y="1189643"/>
          <a:ext cx="1006753" cy="1006753"/>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31ED6A-FD41-4A54-A6BF-4B5E4C4622B2}">
      <dsp:nvSpPr>
        <dsp:cNvPr id="0" name=""/>
        <dsp:cNvSpPr/>
      </dsp:nvSpPr>
      <dsp:spPr>
        <a:xfrm>
          <a:off x="1347607" y="1189643"/>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 Getreide</a:t>
          </a:r>
        </a:p>
      </dsp:txBody>
      <dsp:txXfrm>
        <a:off x="1396761" y="1238797"/>
        <a:ext cx="4134436" cy="908445"/>
      </dsp:txXfrm>
    </dsp:sp>
    <dsp:sp modelId="{55D16408-600C-41DE-894B-43C9385A5484}">
      <dsp:nvSpPr>
        <dsp:cNvPr id="0" name=""/>
        <dsp:cNvSpPr/>
      </dsp:nvSpPr>
      <dsp:spPr>
        <a:xfrm>
          <a:off x="280448" y="2317207"/>
          <a:ext cx="1006753" cy="1006753"/>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FB0DB6D-FB36-4EA3-ADB3-25FCCE97DEAF}">
      <dsp:nvSpPr>
        <dsp:cNvPr id="0" name=""/>
        <dsp:cNvSpPr/>
      </dsp:nvSpPr>
      <dsp:spPr>
        <a:xfrm>
          <a:off x="1349385" y="2321194"/>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Ölsaaten</a:t>
          </a:r>
        </a:p>
      </dsp:txBody>
      <dsp:txXfrm>
        <a:off x="1398539" y="2370348"/>
        <a:ext cx="4134436" cy="908445"/>
      </dsp:txXfrm>
    </dsp:sp>
    <dsp:sp modelId="{81F814AE-F0DB-48ED-86E1-A7DBA9729281}">
      <dsp:nvSpPr>
        <dsp:cNvPr id="0" name=""/>
        <dsp:cNvSpPr/>
      </dsp:nvSpPr>
      <dsp:spPr>
        <a:xfrm>
          <a:off x="280448" y="3444771"/>
          <a:ext cx="1006753" cy="1006753"/>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9312D4-D50C-416D-871F-9C60A15E396E}">
      <dsp:nvSpPr>
        <dsp:cNvPr id="0" name=""/>
        <dsp:cNvSpPr/>
      </dsp:nvSpPr>
      <dsp:spPr>
        <a:xfrm>
          <a:off x="1347607" y="3444771"/>
          <a:ext cx="4232744" cy="1006753"/>
        </a:xfrm>
        <a:prstGeom prst="roundRect">
          <a:avLst>
            <a:gd name="adj" fmla="val 16670"/>
          </a:avLst>
        </a:prstGeom>
        <a:solidFill>
          <a:srgbClr val="8BC540">
            <a:alpha val="50196"/>
          </a:srgbClr>
        </a:solidFill>
        <a:ln>
          <a:solidFill>
            <a:srgbClr val="8BC54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rPr>
            <a:t>Gräser</a:t>
          </a:r>
        </a:p>
      </dsp:txBody>
      <dsp:txXfrm>
        <a:off x="1396761" y="3493925"/>
        <a:ext cx="4134436" cy="908445"/>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345A7-3DA8-4897-91E9-782F9E052BBD}">
      <dsp:nvSpPr>
        <dsp:cNvPr id="0" name=""/>
        <dsp:cNvSpPr/>
      </dsp:nvSpPr>
      <dsp:spPr>
        <a:xfrm>
          <a:off x="2176887" y="465248"/>
          <a:ext cx="4413204" cy="1996021"/>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pl-PL" sz="2400" b="0" i="0" kern="1200" dirty="0">
              <a:solidFill>
                <a:srgbClr val="231F20"/>
              </a:solidFill>
            </a:rPr>
            <a:t>In </a:t>
          </a:r>
          <a:r>
            <a:rPr lang="pl-PL" sz="2400" b="0" i="0" kern="1200" dirty="0" err="1">
              <a:solidFill>
                <a:srgbClr val="231F20"/>
              </a:solidFill>
            </a:rPr>
            <a:t>sauren Böden sind essenzielle Nährstoffe wie </a:t>
          </a:r>
          <a:r>
            <a:rPr lang="pl-PL" sz="2400" b="0" i="0" kern="1200" dirty="0">
              <a:solidFill>
                <a:srgbClr val="231F20"/>
              </a:solidFill>
            </a:rPr>
            <a:t>P, Ca und Mg weniger </a:t>
          </a:r>
          <a:r>
            <a:rPr lang="pl-PL" sz="2400" b="0" i="0" kern="1200" dirty="0" err="1">
              <a:solidFill>
                <a:srgbClr val="231F20"/>
              </a:solidFill>
            </a:rPr>
            <a:t>verfügbar, während Mikronährstoffe wie </a:t>
          </a:r>
          <a:r>
            <a:rPr lang="pl-PL" sz="2400" b="0" i="0" kern="1200" dirty="0">
              <a:solidFill>
                <a:srgbClr val="231F20"/>
              </a:solidFill>
            </a:rPr>
            <a:t>Fe, Mn und Al </a:t>
          </a:r>
          <a:r>
            <a:rPr lang="pl-PL" sz="2400" b="0" i="0" kern="1200" dirty="0" err="1">
              <a:solidFill>
                <a:srgbClr val="231F20"/>
              </a:solidFill>
            </a:rPr>
            <a:t>besser verfügbar werden können.</a:t>
          </a:r>
          <a:endParaRPr lang="pl-PL" sz="2400" b="0" i="0" kern="1200" dirty="0">
            <a:solidFill>
              <a:srgbClr val="231F20"/>
            </a:solidFill>
          </a:endParaRPr>
        </a:p>
      </dsp:txBody>
      <dsp:txXfrm>
        <a:off x="2176887" y="465248"/>
        <a:ext cx="4413204" cy="1996021"/>
      </dsp:txXfrm>
    </dsp:sp>
    <dsp:sp modelId="{CCE3EBC2-C8E7-4C2E-91C0-9DA33A006D96}">
      <dsp:nvSpPr>
        <dsp:cNvPr id="0" name=""/>
        <dsp:cNvSpPr/>
      </dsp:nvSpPr>
      <dsp:spPr>
        <a:xfrm>
          <a:off x="3219" y="465248"/>
          <a:ext cx="1976061" cy="199602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97A41C-91B4-40D0-9572-ABB17DF9A792}">
      <dsp:nvSpPr>
        <dsp:cNvPr id="0" name=""/>
        <dsp:cNvSpPr/>
      </dsp:nvSpPr>
      <dsp:spPr>
        <a:xfrm>
          <a:off x="3219" y="2790613"/>
          <a:ext cx="4413204" cy="1996021"/>
        </a:xfrm>
        <a:prstGeom prst="rect">
          <a:avLst/>
        </a:prstGeom>
        <a:solidFill>
          <a:srgbClr val="8BC540">
            <a:alpha val="50196"/>
          </a:srgbClr>
        </a:solidFill>
        <a:ln w="12700" cap="flat" cmpd="sng" algn="ctr">
          <a:solidFill>
            <a:srgbClr val="8BC5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31F20"/>
              </a:solidFill>
            </a:rPr>
            <a:t>In alkalischen Böden ist die Verfügbarkeit von </a:t>
          </a:r>
          <a:r>
            <a:rPr lang="pl-PL" sz="2400" kern="1200" dirty="0">
              <a:solidFill>
                <a:srgbClr val="231F20"/>
              </a:solidFill>
            </a:rPr>
            <a:t>P, Fe, Mn</a:t>
          </a:r>
          <a:r>
            <a:rPr lang="en-US" sz="2400" kern="1200" dirty="0">
              <a:solidFill>
                <a:srgbClr val="231F20"/>
              </a:solidFill>
            </a:rPr>
            <a:t>, </a:t>
          </a:r>
          <a:r>
            <a:rPr lang="pl-PL" sz="2400" kern="1200" dirty="0">
              <a:solidFill>
                <a:srgbClr val="231F20"/>
              </a:solidFill>
            </a:rPr>
            <a:t>Zn </a:t>
          </a:r>
          <a:r>
            <a:rPr lang="en-US" sz="2400" kern="1200" dirty="0">
              <a:solidFill>
                <a:srgbClr val="231F20"/>
              </a:solidFill>
            </a:rPr>
            <a:t>und </a:t>
          </a:r>
          <a:r>
            <a:rPr lang="pl-PL" sz="2400" kern="1200" dirty="0">
              <a:solidFill>
                <a:srgbClr val="231F20"/>
              </a:solidFill>
            </a:rPr>
            <a:t>Cu </a:t>
          </a:r>
          <a:r>
            <a:rPr lang="en-US" sz="2400" kern="1200" dirty="0">
              <a:solidFill>
                <a:srgbClr val="231F20"/>
              </a:solidFill>
            </a:rPr>
            <a:t>oft reduziert.</a:t>
          </a:r>
          <a:endParaRPr lang="pl-PL" sz="2400" kern="1200" dirty="0">
            <a:solidFill>
              <a:srgbClr val="231F20"/>
            </a:solidFill>
          </a:endParaRPr>
        </a:p>
      </dsp:txBody>
      <dsp:txXfrm>
        <a:off x="3219" y="2790613"/>
        <a:ext cx="4413204" cy="1996021"/>
      </dsp:txXfrm>
    </dsp:sp>
    <dsp:sp modelId="{647C7C7D-9520-4D9F-96A9-866EAFE60D9C}">
      <dsp:nvSpPr>
        <dsp:cNvPr id="0" name=""/>
        <dsp:cNvSpPr/>
      </dsp:nvSpPr>
      <dsp:spPr>
        <a:xfrm>
          <a:off x="4614029" y="2790613"/>
          <a:ext cx="1976061" cy="1996021"/>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CE027-331B-482B-A31D-88B307EA28F5}">
      <dsp:nvSpPr>
        <dsp:cNvPr id="0" name=""/>
        <dsp:cNvSpPr/>
      </dsp:nvSpPr>
      <dsp:spPr>
        <a:xfrm>
          <a:off x="418466" y="5453"/>
          <a:ext cx="1775613" cy="1521910"/>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CB894455-04BD-44FF-BDD6-30312EDC4E77}">
      <dsp:nvSpPr>
        <dsp:cNvPr id="0" name=""/>
        <dsp:cNvSpPr/>
      </dsp:nvSpPr>
      <dsp:spPr>
        <a:xfrm>
          <a:off x="418466" y="1070790"/>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kern="1200" dirty="0" err="1"/>
            <a:t>Roggen</a:t>
          </a:r>
          <a:r>
            <a:rPr lang="pl-PL" sz="1500" kern="1200" dirty="0"/>
            <a:t>: 4,0-6,5</a:t>
          </a:r>
        </a:p>
      </dsp:txBody>
      <dsp:txXfrm>
        <a:off x="418466" y="1070790"/>
        <a:ext cx="1775613" cy="365258"/>
      </dsp:txXfrm>
    </dsp:sp>
    <dsp:sp modelId="{CC806F23-A46B-4EF2-A903-36EC27731E7E}">
      <dsp:nvSpPr>
        <dsp:cNvPr id="0" name=""/>
        <dsp:cNvSpPr/>
      </dsp:nvSpPr>
      <dsp:spPr>
        <a:xfrm>
          <a:off x="2375187" y="5453"/>
          <a:ext cx="1775613" cy="1521910"/>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D879F3D-E2AE-4AB6-9BAD-6C8AEA7796C6}">
      <dsp:nvSpPr>
        <dsp:cNvPr id="0" name=""/>
        <dsp:cNvSpPr/>
      </dsp:nvSpPr>
      <dsp:spPr>
        <a:xfrm>
          <a:off x="2375187" y="1070790"/>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kern="1200" dirty="0" err="1"/>
            <a:t>Kartoffel</a:t>
          </a:r>
          <a:r>
            <a:rPr lang="pl-PL" sz="1500" kern="1200" dirty="0"/>
            <a:t>: 4,0-6,5</a:t>
          </a:r>
        </a:p>
      </dsp:txBody>
      <dsp:txXfrm>
        <a:off x="2375187" y="1070790"/>
        <a:ext cx="1775613" cy="365258"/>
      </dsp:txXfrm>
    </dsp:sp>
    <dsp:sp modelId="{95B420C3-3D54-401F-9AA4-FE103A1685C5}">
      <dsp:nvSpPr>
        <dsp:cNvPr id="0" name=""/>
        <dsp:cNvSpPr/>
      </dsp:nvSpPr>
      <dsp:spPr>
        <a:xfrm>
          <a:off x="4331908" y="5453"/>
          <a:ext cx="1775613" cy="1521910"/>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A26D0F59-776A-4337-9AEF-908AFFF38586}">
      <dsp:nvSpPr>
        <dsp:cNvPr id="0" name=""/>
        <dsp:cNvSpPr/>
      </dsp:nvSpPr>
      <dsp:spPr>
        <a:xfrm>
          <a:off x="4331908" y="1070790"/>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kern="1200" dirty="0" err="1"/>
            <a:t>Triticale</a:t>
          </a:r>
          <a:r>
            <a:rPr lang="pl-PL" sz="1500" kern="1200" dirty="0"/>
            <a:t>: 5,0-7,0</a:t>
          </a:r>
        </a:p>
      </dsp:txBody>
      <dsp:txXfrm>
        <a:off x="4331908" y="1070790"/>
        <a:ext cx="1775613" cy="365258"/>
      </dsp:txXfrm>
    </dsp:sp>
    <dsp:sp modelId="{3B42A731-7583-4A68-96B3-D806D2076895}">
      <dsp:nvSpPr>
        <dsp:cNvPr id="0" name=""/>
        <dsp:cNvSpPr/>
      </dsp:nvSpPr>
      <dsp:spPr>
        <a:xfrm>
          <a:off x="418466" y="1704925"/>
          <a:ext cx="1775613" cy="1521910"/>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C226E04F-E0C8-4532-929A-D44FA27D2019}">
      <dsp:nvSpPr>
        <dsp:cNvPr id="0" name=""/>
        <dsp:cNvSpPr/>
      </dsp:nvSpPr>
      <dsp:spPr>
        <a:xfrm>
          <a:off x="418466" y="2770263"/>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kern="1200" dirty="0" err="1"/>
            <a:t>Mais</a:t>
          </a:r>
          <a:r>
            <a:rPr lang="pl-PL" sz="1500" kern="1200" dirty="0"/>
            <a:t>: 5,5-7,0</a:t>
          </a:r>
        </a:p>
      </dsp:txBody>
      <dsp:txXfrm>
        <a:off x="418466" y="2770263"/>
        <a:ext cx="1775613" cy="365258"/>
      </dsp:txXfrm>
    </dsp:sp>
    <dsp:sp modelId="{95DCE1AD-E352-4463-A262-8369BB7A37BF}">
      <dsp:nvSpPr>
        <dsp:cNvPr id="0" name=""/>
        <dsp:cNvSpPr/>
      </dsp:nvSpPr>
      <dsp:spPr>
        <a:xfrm>
          <a:off x="2375187" y="1704925"/>
          <a:ext cx="1775613" cy="1521910"/>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4F60758-6750-49EA-B10A-7570733972CF}">
      <dsp:nvSpPr>
        <dsp:cNvPr id="0" name=""/>
        <dsp:cNvSpPr/>
      </dsp:nvSpPr>
      <dsp:spPr>
        <a:xfrm>
          <a:off x="2375187" y="2770263"/>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kern="1200" dirty="0" err="1"/>
            <a:t>Zuckerrüben</a:t>
          </a:r>
          <a:r>
            <a:rPr lang="pl-PL" sz="1500" kern="1200" dirty="0"/>
            <a:t>: 6,0-7,5</a:t>
          </a:r>
        </a:p>
      </dsp:txBody>
      <dsp:txXfrm>
        <a:off x="2375187" y="2770263"/>
        <a:ext cx="1775613" cy="365258"/>
      </dsp:txXfrm>
    </dsp:sp>
    <dsp:sp modelId="{B262EA66-C9A0-4EB3-93CE-E5158D55D8E9}">
      <dsp:nvSpPr>
        <dsp:cNvPr id="0" name=""/>
        <dsp:cNvSpPr/>
      </dsp:nvSpPr>
      <dsp:spPr>
        <a:xfrm>
          <a:off x="4331908" y="1704925"/>
          <a:ext cx="1775613" cy="1521910"/>
        </a:xfrm>
        <a:prstGeom prst="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66E2BAAE-9688-4A5D-AD40-39EDEBBA9A55}">
      <dsp:nvSpPr>
        <dsp:cNvPr id="0" name=""/>
        <dsp:cNvSpPr/>
      </dsp:nvSpPr>
      <dsp:spPr>
        <a:xfrm>
          <a:off x="4331908" y="2770263"/>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kern="1200" dirty="0" err="1"/>
            <a:t>Raps</a:t>
          </a:r>
          <a:r>
            <a:rPr lang="pl-PL" sz="1500" kern="1200" dirty="0"/>
            <a:t>: 6,0-7,0</a:t>
          </a:r>
        </a:p>
      </dsp:txBody>
      <dsp:txXfrm>
        <a:off x="4331908" y="2770263"/>
        <a:ext cx="1775613" cy="365258"/>
      </dsp:txXfrm>
    </dsp:sp>
    <dsp:sp modelId="{384B74C0-7913-414A-A514-308C88BFD074}">
      <dsp:nvSpPr>
        <dsp:cNvPr id="0" name=""/>
        <dsp:cNvSpPr/>
      </dsp:nvSpPr>
      <dsp:spPr>
        <a:xfrm>
          <a:off x="418466" y="3404397"/>
          <a:ext cx="1775613" cy="1521910"/>
        </a:xfrm>
        <a:prstGeom prst="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3D2EF02A-20DE-4B01-8D25-BD7881F7D1DB}">
      <dsp:nvSpPr>
        <dsp:cNvPr id="0" name=""/>
        <dsp:cNvSpPr/>
      </dsp:nvSpPr>
      <dsp:spPr>
        <a:xfrm>
          <a:off x="418466" y="4469735"/>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kern="1200" dirty="0" err="1"/>
            <a:t>Weizen</a:t>
          </a:r>
          <a:r>
            <a:rPr lang="pl-PL" sz="1500" kern="1200" dirty="0"/>
            <a:t>: 6,0-7,5</a:t>
          </a:r>
        </a:p>
      </dsp:txBody>
      <dsp:txXfrm>
        <a:off x="418466" y="4469735"/>
        <a:ext cx="1775613" cy="365258"/>
      </dsp:txXfrm>
    </dsp:sp>
    <dsp:sp modelId="{7147AC7E-3999-4B64-8DFA-BFA54CCB09EB}">
      <dsp:nvSpPr>
        <dsp:cNvPr id="0" name=""/>
        <dsp:cNvSpPr/>
      </dsp:nvSpPr>
      <dsp:spPr>
        <a:xfrm>
          <a:off x="2375187" y="3404397"/>
          <a:ext cx="1775613" cy="1521910"/>
        </a:xfrm>
        <a:prstGeom prst="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FE3B8348-9862-4166-8010-437150E6A7D7}">
      <dsp:nvSpPr>
        <dsp:cNvPr id="0" name=""/>
        <dsp:cNvSpPr/>
      </dsp:nvSpPr>
      <dsp:spPr>
        <a:xfrm>
          <a:off x="2375187" y="4469735"/>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kern="1200" dirty="0" err="1"/>
            <a:t>Gerste</a:t>
          </a:r>
          <a:r>
            <a:rPr lang="pl-PL" sz="1500" kern="1200" dirty="0"/>
            <a:t>: 6,0-7,5</a:t>
          </a:r>
        </a:p>
      </dsp:txBody>
      <dsp:txXfrm>
        <a:off x="2375187" y="4469735"/>
        <a:ext cx="1775613" cy="365258"/>
      </dsp:txXfrm>
    </dsp:sp>
    <dsp:sp modelId="{35D431CF-3C4D-4B09-85AC-99B78A8C0F80}">
      <dsp:nvSpPr>
        <dsp:cNvPr id="0" name=""/>
        <dsp:cNvSpPr/>
      </dsp:nvSpPr>
      <dsp:spPr>
        <a:xfrm>
          <a:off x="4331908" y="3404397"/>
          <a:ext cx="1775613" cy="1521910"/>
        </a:xfrm>
        <a:prstGeom prst="rect">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EBCF9344-F9AB-4739-A7B1-9971B7C98D6F}">
      <dsp:nvSpPr>
        <dsp:cNvPr id="0" name=""/>
        <dsp:cNvSpPr/>
      </dsp:nvSpPr>
      <dsp:spPr>
        <a:xfrm>
          <a:off x="4331908" y="4469735"/>
          <a:ext cx="1775613" cy="36525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pl-PL" sz="1500" kern="1200" dirty="0" err="1"/>
            <a:t>Blaubeeren</a:t>
          </a:r>
          <a:r>
            <a:rPr lang="pl-PL" sz="1500" kern="1200" dirty="0"/>
            <a:t>; 4,0-5,5</a:t>
          </a:r>
        </a:p>
      </dsp:txBody>
      <dsp:txXfrm>
        <a:off x="4331908" y="4469735"/>
        <a:ext cx="1775613" cy="3652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292" y="160879"/>
          <a:ext cx="1505332" cy="225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Tomate </a:t>
          </a:r>
        </a:p>
      </dsp:txBody>
      <dsp:txXfrm>
        <a:off x="1292" y="160879"/>
        <a:ext cx="1505332" cy="225799"/>
      </dsp:txXfrm>
    </dsp:sp>
    <dsp:sp modelId="{2C557754-C4B8-4423-8B48-77692FDB402C}">
      <dsp:nvSpPr>
        <dsp:cNvPr id="0" name=""/>
        <dsp:cNvSpPr/>
      </dsp:nvSpPr>
      <dsp:spPr>
        <a:xfrm>
          <a:off x="1292" y="431433"/>
          <a:ext cx="1505332" cy="150533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65751" y="160879"/>
          <a:ext cx="1505332" cy="225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a:solidFill>
                <a:srgbClr val="231F20"/>
              </a:solidFill>
            </a:rPr>
            <a:t>Basilikum</a:t>
          </a:r>
        </a:p>
      </dsp:txBody>
      <dsp:txXfrm>
        <a:off x="1665751" y="160879"/>
        <a:ext cx="1505332" cy="225799"/>
      </dsp:txXfrm>
    </dsp:sp>
    <dsp:sp modelId="{6CC3539E-3A5E-4DA6-AAF9-B991E1016658}">
      <dsp:nvSpPr>
        <dsp:cNvPr id="0" name=""/>
        <dsp:cNvSpPr/>
      </dsp:nvSpPr>
      <dsp:spPr>
        <a:xfrm>
          <a:off x="1665751" y="431433"/>
          <a:ext cx="1505332" cy="150533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292" y="160879"/>
          <a:ext cx="1505332" cy="225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Kopfsala</a:t>
          </a:r>
          <a:r>
            <a:rPr lang="pl-PL" sz="1600" b="1" kern="1200" dirty="0">
              <a:solidFill>
                <a:srgbClr val="231F20"/>
              </a:solidFill>
            </a:rPr>
            <a:t>t </a:t>
          </a:r>
        </a:p>
      </dsp:txBody>
      <dsp:txXfrm>
        <a:off x="1292" y="160879"/>
        <a:ext cx="1505332" cy="225799"/>
      </dsp:txXfrm>
    </dsp:sp>
    <dsp:sp modelId="{2C557754-C4B8-4423-8B48-77692FDB402C}">
      <dsp:nvSpPr>
        <dsp:cNvPr id="0" name=""/>
        <dsp:cNvSpPr/>
      </dsp:nvSpPr>
      <dsp:spPr>
        <a:xfrm>
          <a:off x="1292" y="431433"/>
          <a:ext cx="1505332" cy="150533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65751" y="160879"/>
          <a:ext cx="1505332" cy="225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Karotte</a:t>
          </a:r>
          <a:endParaRPr lang="pl-PL" sz="1600" b="1" kern="1200" dirty="0">
            <a:solidFill>
              <a:srgbClr val="231F20"/>
            </a:solidFill>
          </a:endParaRPr>
        </a:p>
      </dsp:txBody>
      <dsp:txXfrm>
        <a:off x="1665751" y="160879"/>
        <a:ext cx="1505332" cy="225799"/>
      </dsp:txXfrm>
    </dsp:sp>
    <dsp:sp modelId="{6CC3539E-3A5E-4DA6-AAF9-B991E1016658}">
      <dsp:nvSpPr>
        <dsp:cNvPr id="0" name=""/>
        <dsp:cNvSpPr/>
      </dsp:nvSpPr>
      <dsp:spPr>
        <a:xfrm>
          <a:off x="1665751" y="431433"/>
          <a:ext cx="1505332" cy="150533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35085-E81A-46D5-B30F-0A488A0AF602}">
      <dsp:nvSpPr>
        <dsp:cNvPr id="0" name=""/>
        <dsp:cNvSpPr/>
      </dsp:nvSpPr>
      <dsp:spPr>
        <a:xfrm>
          <a:off x="1292" y="160879"/>
          <a:ext cx="1505332" cy="225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Gurke</a:t>
          </a:r>
          <a:endParaRPr lang="pl-PL" sz="1600" b="1" kern="1200" dirty="0">
            <a:solidFill>
              <a:srgbClr val="231F20"/>
            </a:solidFill>
          </a:endParaRPr>
        </a:p>
      </dsp:txBody>
      <dsp:txXfrm>
        <a:off x="1292" y="160879"/>
        <a:ext cx="1505332" cy="225799"/>
      </dsp:txXfrm>
    </dsp:sp>
    <dsp:sp modelId="{2C557754-C4B8-4423-8B48-77692FDB402C}">
      <dsp:nvSpPr>
        <dsp:cNvPr id="0" name=""/>
        <dsp:cNvSpPr/>
      </dsp:nvSpPr>
      <dsp:spPr>
        <a:xfrm>
          <a:off x="1292" y="431433"/>
          <a:ext cx="1505332" cy="1505332"/>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F998D-BC4F-4859-91EE-FDF238E21BD0}">
      <dsp:nvSpPr>
        <dsp:cNvPr id="0" name=""/>
        <dsp:cNvSpPr/>
      </dsp:nvSpPr>
      <dsp:spPr>
        <a:xfrm>
          <a:off x="1665751" y="160879"/>
          <a:ext cx="1505332" cy="2257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600" b="1" kern="1200" dirty="0" err="1">
              <a:solidFill>
                <a:srgbClr val="231F20"/>
              </a:solidFill>
            </a:rPr>
            <a:t>Sonnenblume</a:t>
          </a:r>
          <a:endParaRPr lang="pl-PL" sz="1600" b="1" kern="1200" dirty="0">
            <a:solidFill>
              <a:srgbClr val="231F20"/>
            </a:solidFill>
          </a:endParaRPr>
        </a:p>
      </dsp:txBody>
      <dsp:txXfrm>
        <a:off x="1665751" y="160879"/>
        <a:ext cx="1505332" cy="225799"/>
      </dsp:txXfrm>
    </dsp:sp>
    <dsp:sp modelId="{6CC3539E-3A5E-4DA6-AAF9-B991E1016658}">
      <dsp:nvSpPr>
        <dsp:cNvPr id="0" name=""/>
        <dsp:cNvSpPr/>
      </dsp:nvSpPr>
      <dsp:spPr>
        <a:xfrm>
          <a:off x="1665751" y="431433"/>
          <a:ext cx="1505332" cy="1505332"/>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90280-AF45-4D01-AC25-9E3682195B38}">
      <dsp:nvSpPr>
        <dsp:cNvPr id="0" name=""/>
        <dsp:cNvSpPr/>
      </dsp:nvSpPr>
      <dsp:spPr>
        <a:xfrm>
          <a:off x="29" y="172210"/>
          <a:ext cx="2859656" cy="259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r>
            <a:rPr lang="pl-PL" sz="2000" kern="1200" dirty="0">
              <a:solidFill>
                <a:srgbClr val="231F20"/>
              </a:solidFill>
            </a:rPr>
            <a:t>Zwischenfruchtanbau</a:t>
          </a:r>
        </a:p>
      </dsp:txBody>
      <dsp:txXfrm>
        <a:off x="29" y="172210"/>
        <a:ext cx="2859656" cy="259847"/>
      </dsp:txXfrm>
    </dsp:sp>
    <dsp:sp modelId="{091E1856-91D9-46D6-BB5F-3BAFCCC2C76F}">
      <dsp:nvSpPr>
        <dsp:cNvPr id="0" name=""/>
        <dsp:cNvSpPr/>
      </dsp:nvSpPr>
      <dsp:spPr>
        <a:xfrm>
          <a:off x="563699" y="483560"/>
          <a:ext cx="1732316" cy="1732316"/>
        </a:xfrm>
        <a:prstGeom prst="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E1D1461-0B30-47C7-BBFF-AE27B65C43D9}">
      <dsp:nvSpPr>
        <dsp:cNvPr id="0" name=""/>
        <dsp:cNvSpPr/>
      </dsp:nvSpPr>
      <dsp:spPr>
        <a:xfrm>
          <a:off x="3042835" y="132181"/>
          <a:ext cx="2900764" cy="259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75000"/>
            </a:lnSpc>
            <a:spcBef>
              <a:spcPct val="0"/>
            </a:spcBef>
            <a:spcAft>
              <a:spcPts val="0"/>
            </a:spcAft>
            <a:buNone/>
          </a:pPr>
          <a:r>
            <a:rPr lang="pl-PL" sz="2000" kern="1200" dirty="0">
              <a:solidFill>
                <a:srgbClr val="231F20"/>
              </a:solidFill>
            </a:rPr>
            <a:t>Begleitende </a:t>
          </a:r>
          <a:r>
            <a:rPr lang="pl-PL" sz="2000" kern="1200" dirty="0" err="1">
              <a:solidFill>
                <a:srgbClr val="231F20"/>
              </a:solidFill>
            </a:rPr>
            <a:t>Bepflanzung</a:t>
          </a:r>
          <a:endParaRPr lang="pl-PL" sz="2000" kern="1200" dirty="0">
            <a:solidFill>
              <a:srgbClr val="231F20"/>
            </a:solidFill>
          </a:endParaRPr>
        </a:p>
      </dsp:txBody>
      <dsp:txXfrm>
        <a:off x="3042835" y="132181"/>
        <a:ext cx="2900764" cy="259847"/>
      </dsp:txXfrm>
    </dsp:sp>
    <dsp:sp modelId="{AF74A84D-290A-40AD-8050-6755077A5C42}">
      <dsp:nvSpPr>
        <dsp:cNvPr id="0" name=""/>
        <dsp:cNvSpPr/>
      </dsp:nvSpPr>
      <dsp:spPr>
        <a:xfrm>
          <a:off x="3163306" y="475020"/>
          <a:ext cx="1732316" cy="1732316"/>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75CDD89-D800-4F8D-A939-D38261623E1E}">
      <dsp:nvSpPr>
        <dsp:cNvPr id="0" name=""/>
        <dsp:cNvSpPr/>
      </dsp:nvSpPr>
      <dsp:spPr>
        <a:xfrm>
          <a:off x="1147923" y="2389108"/>
          <a:ext cx="1732316" cy="259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r>
            <a:rPr lang="pl-PL" sz="2000" kern="1200" dirty="0">
              <a:solidFill>
                <a:srgbClr val="231F20"/>
              </a:solidFill>
            </a:rPr>
            <a:t>Relay cropping</a:t>
          </a:r>
        </a:p>
      </dsp:txBody>
      <dsp:txXfrm>
        <a:off x="1147923" y="2389108"/>
        <a:ext cx="1732316" cy="259847"/>
      </dsp:txXfrm>
    </dsp:sp>
    <dsp:sp modelId="{26951A28-61BC-408A-A6D2-5006794E81CB}">
      <dsp:nvSpPr>
        <dsp:cNvPr id="0" name=""/>
        <dsp:cNvSpPr/>
      </dsp:nvSpPr>
      <dsp:spPr>
        <a:xfrm>
          <a:off x="1147923" y="2700458"/>
          <a:ext cx="1732316" cy="1732316"/>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6EFEB54-7648-4EED-A19F-E16541307055}">
      <dsp:nvSpPr>
        <dsp:cNvPr id="0" name=""/>
        <dsp:cNvSpPr/>
      </dsp:nvSpPr>
      <dsp:spPr>
        <a:xfrm>
          <a:off x="3063360" y="2389108"/>
          <a:ext cx="1732316" cy="259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r>
            <a:rPr lang="pl-PL" sz="2000" kern="1200">
              <a:solidFill>
                <a:srgbClr val="231F20"/>
              </a:solidFill>
            </a:rPr>
            <a:t>Alleeanbau</a:t>
          </a:r>
          <a:endParaRPr lang="pl-PL" sz="2000" kern="1200" dirty="0">
            <a:solidFill>
              <a:srgbClr val="231F20"/>
            </a:solidFill>
          </a:endParaRPr>
        </a:p>
      </dsp:txBody>
      <dsp:txXfrm>
        <a:off x="3063360" y="2389108"/>
        <a:ext cx="1732316" cy="259847"/>
      </dsp:txXfrm>
    </dsp:sp>
    <dsp:sp modelId="{21C7C720-96AD-48A9-A1FE-1F0A00D18F81}">
      <dsp:nvSpPr>
        <dsp:cNvPr id="0" name=""/>
        <dsp:cNvSpPr/>
      </dsp:nvSpPr>
      <dsp:spPr>
        <a:xfrm>
          <a:off x="3063360" y="2700458"/>
          <a:ext cx="1732316" cy="1732316"/>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62FD5-D56F-49D5-9C03-983B22452517}">
      <dsp:nvSpPr>
        <dsp:cNvPr id="0" name=""/>
        <dsp:cNvSpPr/>
      </dsp:nvSpPr>
      <dsp:spPr>
        <a:xfrm>
          <a:off x="927556" y="46270"/>
          <a:ext cx="2002348" cy="30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91440" bIns="0" numCol="1" spcCol="1270" anchor="b" anchorCtr="0">
          <a:noAutofit/>
        </a:bodyPr>
        <a:lstStyle/>
        <a:p>
          <a:pPr marL="0" lvl="0" indent="0" algn="ctr" defTabSz="1066800">
            <a:lnSpc>
              <a:spcPct val="90000"/>
            </a:lnSpc>
            <a:spcBef>
              <a:spcPct val="0"/>
            </a:spcBef>
            <a:spcAft>
              <a:spcPct val="35000"/>
            </a:spcAft>
            <a:buNone/>
          </a:pPr>
          <a:r>
            <a:rPr lang="pl-PL" sz="2400" b="0" kern="1200" dirty="0" err="1">
              <a:solidFill>
                <a:schemeClr val="tx1">
                  <a:lumMod val="50000"/>
                </a:schemeClr>
              </a:solidFill>
            </a:rPr>
            <a:t>Frühkartoffeln</a:t>
          </a:r>
          <a:endParaRPr lang="pl-PL" sz="2400" b="0" kern="1200" dirty="0">
            <a:solidFill>
              <a:schemeClr val="tx1">
                <a:lumMod val="50000"/>
              </a:schemeClr>
            </a:solidFill>
          </a:endParaRPr>
        </a:p>
      </dsp:txBody>
      <dsp:txXfrm>
        <a:off x="927556" y="46270"/>
        <a:ext cx="2002348" cy="300352"/>
      </dsp:txXfrm>
    </dsp:sp>
    <dsp:sp modelId="{47C59F48-0126-44C6-BC92-E67B48F96D74}">
      <dsp:nvSpPr>
        <dsp:cNvPr id="0" name=""/>
        <dsp:cNvSpPr/>
      </dsp:nvSpPr>
      <dsp:spPr>
        <a:xfrm>
          <a:off x="927556" y="406153"/>
          <a:ext cx="2002348" cy="2002348"/>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706FE-4599-419F-8767-75522D76BBEE}">
      <dsp:nvSpPr>
        <dsp:cNvPr id="0" name=""/>
        <dsp:cNvSpPr/>
      </dsp:nvSpPr>
      <dsp:spPr>
        <a:xfrm>
          <a:off x="3141570" y="46270"/>
          <a:ext cx="2002348" cy="30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91440" bIns="0" numCol="1" spcCol="1270" anchor="b" anchorCtr="0">
          <a:noAutofit/>
        </a:bodyPr>
        <a:lstStyle/>
        <a:p>
          <a:pPr marL="0" lvl="0" indent="0" algn="ctr" defTabSz="1066800">
            <a:lnSpc>
              <a:spcPct val="90000"/>
            </a:lnSpc>
            <a:spcBef>
              <a:spcPct val="0"/>
            </a:spcBef>
            <a:spcAft>
              <a:spcPct val="35000"/>
            </a:spcAft>
            <a:buNone/>
          </a:pPr>
          <a:r>
            <a:rPr lang="pl-PL" sz="2400" b="0" kern="1200" dirty="0" err="1">
              <a:solidFill>
                <a:schemeClr val="tx1">
                  <a:lumMod val="50000"/>
                </a:schemeClr>
              </a:solidFill>
            </a:rPr>
            <a:t>Spätkartoffeln</a:t>
          </a:r>
          <a:endParaRPr lang="pl-PL" sz="2400" b="0" kern="1200" dirty="0">
            <a:solidFill>
              <a:schemeClr val="tx1">
                <a:lumMod val="50000"/>
              </a:schemeClr>
            </a:solidFill>
          </a:endParaRPr>
        </a:p>
      </dsp:txBody>
      <dsp:txXfrm>
        <a:off x="3141570" y="46270"/>
        <a:ext cx="2002348" cy="300352"/>
      </dsp:txXfrm>
    </dsp:sp>
    <dsp:sp modelId="{67911363-0C97-42D4-945B-4090446C9C70}">
      <dsp:nvSpPr>
        <dsp:cNvPr id="0" name=""/>
        <dsp:cNvSpPr/>
      </dsp:nvSpPr>
      <dsp:spPr>
        <a:xfrm>
          <a:off x="3141570" y="406153"/>
          <a:ext cx="2002348" cy="2002348"/>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8953" t="3519" r="8953" b="351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9318C6-1915-4B1D-93DC-B6E0F6BC8AE4}">
      <dsp:nvSpPr>
        <dsp:cNvPr id="0" name=""/>
        <dsp:cNvSpPr/>
      </dsp:nvSpPr>
      <dsp:spPr>
        <a:xfrm>
          <a:off x="2234057" y="2672171"/>
          <a:ext cx="2002348" cy="30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1440" rIns="91440" bIns="0" numCol="1" spcCol="1270" anchor="b" anchorCtr="0">
          <a:noAutofit/>
        </a:bodyPr>
        <a:lstStyle/>
        <a:p>
          <a:pPr marL="0" lvl="0" indent="0" algn="ctr" defTabSz="1066800">
            <a:lnSpc>
              <a:spcPct val="90000"/>
            </a:lnSpc>
            <a:spcBef>
              <a:spcPct val="0"/>
            </a:spcBef>
            <a:spcAft>
              <a:spcPct val="35000"/>
            </a:spcAft>
            <a:buNone/>
          </a:pPr>
          <a:r>
            <a:rPr lang="pl-PL" sz="2400" b="0" kern="1200" dirty="0" err="1">
              <a:solidFill>
                <a:schemeClr val="tx1">
                  <a:lumMod val="50000"/>
                </a:schemeClr>
              </a:solidFill>
            </a:rPr>
            <a:t>Winterroggen oder -weizen</a:t>
          </a:r>
          <a:endParaRPr lang="pl-PL" sz="2400" b="0" kern="1200" dirty="0">
            <a:solidFill>
              <a:schemeClr val="tx1">
                <a:lumMod val="50000"/>
              </a:schemeClr>
            </a:solidFill>
          </a:endParaRPr>
        </a:p>
      </dsp:txBody>
      <dsp:txXfrm>
        <a:off x="2234057" y="2672171"/>
        <a:ext cx="2002348" cy="300352"/>
      </dsp:txXfrm>
    </dsp:sp>
    <dsp:sp modelId="{9E36BB42-8053-4276-A6EB-BB757AB43090}">
      <dsp:nvSpPr>
        <dsp:cNvPr id="0" name=""/>
        <dsp:cNvSpPr/>
      </dsp:nvSpPr>
      <dsp:spPr>
        <a:xfrm>
          <a:off x="2034563" y="2968619"/>
          <a:ext cx="2002348" cy="2002348"/>
        </a:xfrm>
        <a:prstGeom prst="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Klicken Sie auf , um Mastertextstile zu bearbeiten</a:t>
            </a:r>
          </a:p>
          <a:p>
            <a:pPr lvl="1"/>
            <a:r>
              <a:rPr lang="en-GB"/>
              <a:t>Zweite Ebene</a:t>
            </a:r>
          </a:p>
          <a:p>
            <a:pPr lvl="2"/>
            <a:r>
              <a:rPr lang="en-GB"/>
              <a:t>Dritte Ebene</a:t>
            </a:r>
          </a:p>
          <a:p>
            <a:pPr lvl="3"/>
            <a:r>
              <a:rPr lang="en-GB"/>
              <a:t>Vierte Ebene</a:t>
            </a:r>
          </a:p>
          <a:p>
            <a:pPr lvl="4"/>
            <a:r>
              <a:rPr lang="en-GB"/>
              <a:t>Fünfte Ebene</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747570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1692127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2791054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36</a:t>
            </a:fld>
            <a:endParaRPr lang="en-US"/>
          </a:p>
        </p:txBody>
      </p:sp>
    </p:spTree>
    <p:extLst>
      <p:ext uri="{BB962C8B-B14F-4D97-AF65-F5344CB8AC3E}">
        <p14:creationId xmlns:p14="http://schemas.microsoft.com/office/powerpoint/2010/main" val="2741628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3059773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75</a:t>
            </a:fld>
            <a:endParaRPr lang="en-US"/>
          </a:p>
        </p:txBody>
      </p:sp>
    </p:spTree>
    <p:extLst>
      <p:ext uri="{BB962C8B-B14F-4D97-AF65-F5344CB8AC3E}">
        <p14:creationId xmlns:p14="http://schemas.microsoft.com/office/powerpoint/2010/main" val="1214915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a:extLst>
            <a:ext uri="{FF2B5EF4-FFF2-40B4-BE49-F238E27FC236}">
              <a16:creationId xmlns:a16="http://schemas.microsoft.com/office/drawing/2014/main" id="{0DEDE86D-AFBF-2396-B864-536C043F273C}"/>
            </a:ext>
          </a:extLst>
        </p:cNvPr>
        <p:cNvGrpSpPr/>
        <p:nvPr/>
      </p:nvGrpSpPr>
      <p:grpSpPr>
        <a:xfrm>
          <a:off x="0" y="0"/>
          <a:ext cx="0" cy="0"/>
          <a:chOff x="0" y="0"/>
          <a:chExt cx="0" cy="0"/>
        </a:xfrm>
      </p:grpSpPr>
      <p:sp>
        <p:nvSpPr>
          <p:cNvPr id="567" name="Google Shape;567;p29:notes">
            <a:extLst>
              <a:ext uri="{FF2B5EF4-FFF2-40B4-BE49-F238E27FC236}">
                <a16:creationId xmlns:a16="http://schemas.microsoft.com/office/drawing/2014/main" id="{808A7AC4-D14A-BC54-DE9C-23D462A913B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9:notes">
            <a:extLst>
              <a:ext uri="{FF2B5EF4-FFF2-40B4-BE49-F238E27FC236}">
                <a16:creationId xmlns:a16="http://schemas.microsoft.com/office/drawing/2014/main" id="{31A886FF-3C80-ADD3-75C3-554D88EEB0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9:notes">
            <a:extLst>
              <a:ext uri="{FF2B5EF4-FFF2-40B4-BE49-F238E27FC236}">
                <a16:creationId xmlns:a16="http://schemas.microsoft.com/office/drawing/2014/main" id="{958BFCB5-BC14-9A1C-01E6-C4C0205EBE1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extLst>
      <p:ext uri="{BB962C8B-B14F-4D97-AF65-F5344CB8AC3E}">
        <p14:creationId xmlns:p14="http://schemas.microsoft.com/office/powerpoint/2010/main" val="22571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62490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326506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3727225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793640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1762066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834837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EU DARE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545263" y="1452563"/>
            <a:ext cx="5646737" cy="4656137"/>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9FDA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pic>
        <p:nvPicPr>
          <p:cNvPr id="2" name="Graphic 1">
            <a:extLst>
              <a:ext uri="{FF2B5EF4-FFF2-40B4-BE49-F238E27FC236}">
                <a16:creationId xmlns:a16="http://schemas.microsoft.com/office/drawing/2014/main" id="{0491397C-5ADC-5295-0BCE-3A9A4982EDF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4" name="Graphic 12">
            <a:extLst>
              <a:ext uri="{FF2B5EF4-FFF2-40B4-BE49-F238E27FC236}">
                <a16:creationId xmlns:a16="http://schemas.microsoft.com/office/drawing/2014/main" id="{9F564081-4710-16F5-CFD0-EFED7220F6B1}"/>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8DC641"/>
                </a:solidFill>
                <a:latin typeface="+mn-lt"/>
              </a:defRPr>
            </a:lvl1pPr>
          </a:lstStyle>
          <a:p>
            <a:pPr lvl="0"/>
            <a:r>
              <a:rPr lang="en-US" dirty="0"/>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544169" y="-2888292"/>
            <a:ext cx="5131224"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w="24491" cap="flat">
            <a:noFill/>
            <a:prstDash val="solid"/>
            <a:miter/>
          </a:ln>
        </p:spPr>
        <p:txBody>
          <a:bodyPr wrap="square" rtlCol="0" anchor="ctr">
            <a:noAutofit/>
          </a:bodyP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6186233" y="2341241"/>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502882" y="892243"/>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2" name="Graphic 1">
            <a:extLst>
              <a:ext uri="{FF2B5EF4-FFF2-40B4-BE49-F238E27FC236}">
                <a16:creationId xmlns:a16="http://schemas.microsoft.com/office/drawing/2014/main" id="{DD1B5276-4697-134C-5141-92087E53F29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42" t="75046" r="6487" b="13954"/>
          <a:stretch/>
        </p:blipFill>
        <p:spPr>
          <a:xfrm>
            <a:off x="8124669" y="6484108"/>
            <a:ext cx="3540279" cy="252000"/>
          </a:xfrm>
          <a:prstGeom prst="rect">
            <a:avLst/>
          </a:prstGeom>
        </p:spPr>
      </p:pic>
      <p:sp>
        <p:nvSpPr>
          <p:cNvPr id="3" name="Graphic 12">
            <a:extLst>
              <a:ext uri="{FF2B5EF4-FFF2-40B4-BE49-F238E27FC236}">
                <a16:creationId xmlns:a16="http://schemas.microsoft.com/office/drawing/2014/main" id="{9C67662B-0CEE-FBC7-D294-08845D5FA785}"/>
              </a:ext>
            </a:extLst>
          </p:cNvPr>
          <p:cNvSpPr/>
          <p:nvPr userDrawn="1"/>
        </p:nvSpPr>
        <p:spPr>
          <a:xfrm>
            <a:off x="0" y="6553248"/>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grpSp>
        <p:nvGrpSpPr>
          <p:cNvPr id="4" name="Group 3">
            <a:extLst>
              <a:ext uri="{FF2B5EF4-FFF2-40B4-BE49-F238E27FC236}">
                <a16:creationId xmlns:a16="http://schemas.microsoft.com/office/drawing/2014/main" id="{1D6565CD-14A9-102E-64D3-ADE50FB947F6}"/>
              </a:ext>
            </a:extLst>
          </p:cNvPr>
          <p:cNvGrpSpPr/>
          <p:nvPr userDrawn="1"/>
        </p:nvGrpSpPr>
        <p:grpSpPr>
          <a:xfrm>
            <a:off x="482255" y="3109382"/>
            <a:ext cx="6917577" cy="2914086"/>
            <a:chOff x="1202708" y="6807724"/>
            <a:chExt cx="6270636" cy="2641557"/>
          </a:xfrm>
        </p:grpSpPr>
        <p:grpSp>
          <p:nvGrpSpPr>
            <p:cNvPr id="5" name="Graphic 83">
              <a:extLst>
                <a:ext uri="{FF2B5EF4-FFF2-40B4-BE49-F238E27FC236}">
                  <a16:creationId xmlns:a16="http://schemas.microsoft.com/office/drawing/2014/main" id="{C00150BE-4DA1-1DD8-7F5C-048506034CBA}"/>
                </a:ext>
              </a:extLst>
            </p:cNvPr>
            <p:cNvGrpSpPr/>
            <p:nvPr/>
          </p:nvGrpSpPr>
          <p:grpSpPr>
            <a:xfrm>
              <a:off x="2348838" y="6807724"/>
              <a:ext cx="1249545" cy="2223619"/>
              <a:chOff x="2348838" y="6807724"/>
              <a:chExt cx="1249545" cy="2223619"/>
            </a:xfrm>
          </p:grpSpPr>
          <p:sp>
            <p:nvSpPr>
              <p:cNvPr id="11" name="Freeform 10">
                <a:extLst>
                  <a:ext uri="{FF2B5EF4-FFF2-40B4-BE49-F238E27FC236}">
                    <a16:creationId xmlns:a16="http://schemas.microsoft.com/office/drawing/2014/main" id="{BE76BAF2-FE45-C7F4-C72C-D48FC631657F}"/>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F50E4DA-9E2A-805D-72E1-D13D74A541A3}"/>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CEAE3-4F0E-EC78-D6AA-B42A2670E9B9}"/>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5777710E-DFF1-293A-DA94-75C7CBAE188D}"/>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4" name="Graphic 83">
                <a:extLst>
                  <a:ext uri="{FF2B5EF4-FFF2-40B4-BE49-F238E27FC236}">
                    <a16:creationId xmlns:a16="http://schemas.microsoft.com/office/drawing/2014/main" id="{3BE665FF-0DAC-FF0A-F21B-AE212DA1B783}"/>
                  </a:ext>
                </a:extLst>
              </p:cNvPr>
              <p:cNvGrpSpPr/>
              <p:nvPr/>
            </p:nvGrpSpPr>
            <p:grpSpPr>
              <a:xfrm>
                <a:off x="2483956" y="6807724"/>
                <a:ext cx="738321" cy="802017"/>
                <a:chOff x="2483956" y="6807724"/>
                <a:chExt cx="738321" cy="802017"/>
              </a:xfrm>
              <a:solidFill>
                <a:srgbClr val="8DC641"/>
              </a:solidFill>
            </p:grpSpPr>
            <p:sp>
              <p:nvSpPr>
                <p:cNvPr id="25" name="Freeform 24">
                  <a:extLst>
                    <a:ext uri="{FF2B5EF4-FFF2-40B4-BE49-F238E27FC236}">
                      <a16:creationId xmlns:a16="http://schemas.microsoft.com/office/drawing/2014/main" id="{D8743E89-42E1-E523-299E-9BDFB38D00FB}"/>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5E932F38-9CAF-36C0-A207-A93AECE8176C}"/>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7220D11-E491-4CC6-0C4B-5599E806AC05}"/>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6" name="Graphic 83">
              <a:extLst>
                <a:ext uri="{FF2B5EF4-FFF2-40B4-BE49-F238E27FC236}">
                  <a16:creationId xmlns:a16="http://schemas.microsoft.com/office/drawing/2014/main" id="{2585067D-428D-933C-4222-1212CBE6C0B6}"/>
                </a:ext>
              </a:extLst>
            </p:cNvPr>
            <p:cNvGrpSpPr/>
            <p:nvPr/>
          </p:nvGrpSpPr>
          <p:grpSpPr>
            <a:xfrm>
              <a:off x="1202708" y="6848940"/>
              <a:ext cx="6270636" cy="2600341"/>
              <a:chOff x="1202708" y="6848940"/>
              <a:chExt cx="6270636" cy="2600341"/>
            </a:xfrm>
            <a:solidFill>
              <a:srgbClr val="231F20"/>
            </a:solidFill>
          </p:grpSpPr>
          <p:sp>
            <p:nvSpPr>
              <p:cNvPr id="7" name="Freeform 6">
                <a:extLst>
                  <a:ext uri="{FF2B5EF4-FFF2-40B4-BE49-F238E27FC236}">
                    <a16:creationId xmlns:a16="http://schemas.microsoft.com/office/drawing/2014/main" id="{05272B69-FE87-DE2F-7959-53D17770A5B0}"/>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9ACC380-A7D7-F67C-11B0-2441DB26A693}"/>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49" name="Freeform 48">
            <a:extLst>
              <a:ext uri="{FF2B5EF4-FFF2-40B4-BE49-F238E27FC236}">
                <a16:creationId xmlns:a16="http://schemas.microsoft.com/office/drawing/2014/main" id="{4359AA21-EC2B-BFEF-971D-94D10D87B4BB}"/>
              </a:ext>
            </a:extLst>
          </p:cNvPr>
          <p:cNvSpPr/>
          <p:nvPr userDrawn="1"/>
        </p:nvSpPr>
        <p:spPr>
          <a:xfrm>
            <a:off x="6186233" y="1718215"/>
            <a:ext cx="6010479" cy="86688"/>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25867"/>
          <a:stretch/>
        </p:blipFill>
        <p:spPr>
          <a:xfrm>
            <a:off x="3752900" y="1247613"/>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420553"/>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33" name="Freeform 132">
            <a:extLst>
              <a:ext uri="{FF2B5EF4-FFF2-40B4-BE49-F238E27FC236}">
                <a16:creationId xmlns:a16="http://schemas.microsoft.com/office/drawing/2014/main" id="{2B14C31C-4EBD-0345-9B9E-CA4976147702}"/>
              </a:ext>
            </a:extLst>
          </p:cNvPr>
          <p:cNvSpPr/>
          <p:nvPr userDrawn="1"/>
        </p:nvSpPr>
        <p:spPr>
          <a:xfrm>
            <a:off x="417724" y="728421"/>
            <a:ext cx="11356551" cy="4377036"/>
          </a:xfrm>
          <a:custGeom>
            <a:avLst/>
            <a:gdLst>
              <a:gd name="connsiteX0" fmla="*/ 0 w 11356551"/>
              <a:gd name="connsiteY0" fmla="*/ 0 h 3728821"/>
              <a:gd name="connsiteX1" fmla="*/ 2348414 w 11356551"/>
              <a:gd name="connsiteY1" fmla="*/ 0 h 3728821"/>
              <a:gd name="connsiteX2" fmla="*/ 2743596 w 11356551"/>
              <a:gd name="connsiteY2" fmla="*/ 0 h 3728821"/>
              <a:gd name="connsiteX3" fmla="*/ 5092010 w 11356551"/>
              <a:gd name="connsiteY3" fmla="*/ 0 h 3728821"/>
              <a:gd name="connsiteX4" fmla="*/ 6470666 w 11356551"/>
              <a:gd name="connsiteY4" fmla="*/ 0 h 3728821"/>
              <a:gd name="connsiteX5" fmla="*/ 6470668 w 11356551"/>
              <a:gd name="connsiteY5" fmla="*/ 0 h 3728821"/>
              <a:gd name="connsiteX6" fmla="*/ 8223635 w 11356551"/>
              <a:gd name="connsiteY6" fmla="*/ 0 h 3728821"/>
              <a:gd name="connsiteX7" fmla="*/ 8819080 w 11356551"/>
              <a:gd name="connsiteY7" fmla="*/ 0 h 3728821"/>
              <a:gd name="connsiteX8" fmla="*/ 8819081 w 11356551"/>
              <a:gd name="connsiteY8" fmla="*/ 0 h 3728821"/>
              <a:gd name="connsiteX9" fmla="*/ 10572049 w 11356551"/>
              <a:gd name="connsiteY9" fmla="*/ 0 h 3728821"/>
              <a:gd name="connsiteX10" fmla="*/ 11356551 w 11356551"/>
              <a:gd name="connsiteY10" fmla="*/ 721953 h 3728821"/>
              <a:gd name="connsiteX11" fmla="*/ 11356551 w 11356551"/>
              <a:gd name="connsiteY11" fmla="*/ 3728821 h 3728821"/>
              <a:gd name="connsiteX12" fmla="*/ 9603581 w 11356551"/>
              <a:gd name="connsiteY12" fmla="*/ 3728821 h 3728821"/>
              <a:gd name="connsiteX13" fmla="*/ 9008137 w 11356551"/>
              <a:gd name="connsiteY13" fmla="*/ 3728821 h 3728821"/>
              <a:gd name="connsiteX14" fmla="*/ 7996960 w 11356551"/>
              <a:gd name="connsiteY14" fmla="*/ 3728821 h 3728821"/>
              <a:gd name="connsiteX15" fmla="*/ 7255167 w 11356551"/>
              <a:gd name="connsiteY15" fmla="*/ 3728821 h 3728821"/>
              <a:gd name="connsiteX16" fmla="*/ 6859985 w 11356551"/>
              <a:gd name="connsiteY16" fmla="*/ 3728821 h 3728821"/>
              <a:gd name="connsiteX17" fmla="*/ 6243990 w 11356551"/>
              <a:gd name="connsiteY17" fmla="*/ 3728821 h 3728821"/>
              <a:gd name="connsiteX18" fmla="*/ 5648546 w 11356551"/>
              <a:gd name="connsiteY18" fmla="*/ 3728821 h 3728821"/>
              <a:gd name="connsiteX19" fmla="*/ 4511571 w 11356551"/>
              <a:gd name="connsiteY19" fmla="*/ 3728821 h 3728821"/>
              <a:gd name="connsiteX20" fmla="*/ 3895576 w 11356551"/>
              <a:gd name="connsiteY20" fmla="*/ 3728821 h 3728821"/>
              <a:gd name="connsiteX21" fmla="*/ 3500395 w 11356551"/>
              <a:gd name="connsiteY21" fmla="*/ 3728821 h 3728821"/>
              <a:gd name="connsiteX22" fmla="*/ 1151981 w 11356551"/>
              <a:gd name="connsiteY22" fmla="*/ 3728821 h 3728821"/>
              <a:gd name="connsiteX23" fmla="*/ 0 w 11356551"/>
              <a:gd name="connsiteY23" fmla="*/ 2668691 h 372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356551" h="3728821">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1" name="Freeform 30">
            <a:extLst>
              <a:ext uri="{FF2B5EF4-FFF2-40B4-BE49-F238E27FC236}">
                <a16:creationId xmlns:a16="http://schemas.microsoft.com/office/drawing/2014/main" id="{878FBD8F-A5A5-4543-874F-059ADA077C0A}"/>
              </a:ext>
            </a:extLst>
          </p:cNvPr>
          <p:cNvSpPr/>
          <p:nvPr userDrawn="1"/>
        </p:nvSpPr>
        <p:spPr>
          <a:xfrm>
            <a:off x="4530600"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920835" y="2037653"/>
            <a:ext cx="3195486" cy="731140"/>
          </a:xfrm>
          <a:prstGeom prst="rect">
            <a:avLst/>
          </a:prstGeom>
        </p:spPr>
        <p:txBody>
          <a:bodyPr anchor="ctr">
            <a:normAutofit/>
          </a:bodyPr>
          <a:lstStyle>
            <a:lvl1pPr marL="0" indent="0" algn="l">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920835" y="1228077"/>
            <a:ext cx="3195485" cy="837258"/>
          </a:xfrm>
          <a:prstGeom prst="rect">
            <a:avLst/>
          </a:prstGeom>
        </p:spPr>
        <p:txBody>
          <a:bodyPr anchor="ctr">
            <a:normAutofit/>
          </a:bodyPr>
          <a:lstStyle>
            <a:lvl1pPr marL="0" indent="0" algn="l">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548818" y="6039954"/>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6" name="Freeform 15">
            <a:extLst>
              <a:ext uri="{FF2B5EF4-FFF2-40B4-BE49-F238E27FC236}">
                <a16:creationId xmlns:a16="http://schemas.microsoft.com/office/drawing/2014/main" id="{6565B2FF-54A6-26E5-37D5-73093C8A3852}"/>
              </a:ext>
            </a:extLst>
          </p:cNvPr>
          <p:cNvSpPr/>
          <p:nvPr userDrawn="1"/>
        </p:nvSpPr>
        <p:spPr>
          <a:xfrm>
            <a:off x="-169156" y="4480875"/>
            <a:ext cx="7661400" cy="730419"/>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w="24491" cap="flat">
            <a:noFill/>
            <a:prstDash val="solid"/>
            <a:miter/>
          </a:ln>
        </p:spPr>
        <p:txBody>
          <a:bodyPr rtlCol="0" anchor="ctr"/>
          <a:lstStyle/>
          <a:p>
            <a:endParaRPr lang="en-US"/>
          </a:p>
        </p:txBody>
      </p:sp>
      <p:grpSp>
        <p:nvGrpSpPr>
          <p:cNvPr id="17" name="Group 16">
            <a:extLst>
              <a:ext uri="{FF2B5EF4-FFF2-40B4-BE49-F238E27FC236}">
                <a16:creationId xmlns:a16="http://schemas.microsoft.com/office/drawing/2014/main" id="{52161E5D-05CF-35DE-FB4C-BA0FC71B496F}"/>
              </a:ext>
            </a:extLst>
          </p:cNvPr>
          <p:cNvGrpSpPr/>
          <p:nvPr userDrawn="1"/>
        </p:nvGrpSpPr>
        <p:grpSpPr>
          <a:xfrm>
            <a:off x="309236" y="3028352"/>
            <a:ext cx="6499866" cy="2738122"/>
            <a:chOff x="1202708" y="6807724"/>
            <a:chExt cx="6270636" cy="2641557"/>
          </a:xfrm>
        </p:grpSpPr>
        <p:grpSp>
          <p:nvGrpSpPr>
            <p:cNvPr id="18" name="Graphic 83">
              <a:extLst>
                <a:ext uri="{FF2B5EF4-FFF2-40B4-BE49-F238E27FC236}">
                  <a16:creationId xmlns:a16="http://schemas.microsoft.com/office/drawing/2014/main" id="{4DE4FAED-9F6A-19B5-53A3-3E5E43014923}"/>
                </a:ext>
              </a:extLst>
            </p:cNvPr>
            <p:cNvGrpSpPr/>
            <p:nvPr/>
          </p:nvGrpSpPr>
          <p:grpSpPr>
            <a:xfrm>
              <a:off x="2348838" y="6807724"/>
              <a:ext cx="1249545" cy="2223619"/>
              <a:chOff x="2348838" y="6807724"/>
              <a:chExt cx="1249545" cy="2223619"/>
            </a:xfrm>
          </p:grpSpPr>
          <p:sp>
            <p:nvSpPr>
              <p:cNvPr id="22" name="Freeform 21">
                <a:extLst>
                  <a:ext uri="{FF2B5EF4-FFF2-40B4-BE49-F238E27FC236}">
                    <a16:creationId xmlns:a16="http://schemas.microsoft.com/office/drawing/2014/main" id="{A3A0C2DA-D4A9-8976-6CE8-500AAB2EDAB0}"/>
                  </a:ext>
                </a:extLst>
              </p:cNvPr>
              <p:cNvSpPr/>
              <p:nvPr/>
            </p:nvSpPr>
            <p:spPr>
              <a:xfrm>
                <a:off x="2519028" y="7841415"/>
                <a:ext cx="536931" cy="498493"/>
              </a:xfrm>
              <a:custGeom>
                <a:avLst/>
                <a:gdLst>
                  <a:gd name="connsiteX0" fmla="*/ 453593 w 536931"/>
                  <a:gd name="connsiteY0" fmla="*/ 0 h 498493"/>
                  <a:gd name="connsiteX1" fmla="*/ 373894 w 536931"/>
                  <a:gd name="connsiteY1" fmla="*/ 13534 h 498493"/>
                  <a:gd name="connsiteX2" fmla="*/ 244572 w 536931"/>
                  <a:gd name="connsiteY2" fmla="*/ 45112 h 498493"/>
                  <a:gd name="connsiteX3" fmla="*/ 56603 w 536931"/>
                  <a:gd name="connsiteY3" fmla="*/ 114285 h 498493"/>
                  <a:gd name="connsiteX4" fmla="*/ 964 w 536931"/>
                  <a:gd name="connsiteY4" fmla="*/ 260149 h 498493"/>
                  <a:gd name="connsiteX5" fmla="*/ 101715 w 536931"/>
                  <a:gd name="connsiteY5" fmla="*/ 399997 h 498493"/>
                  <a:gd name="connsiteX6" fmla="*/ 205474 w 536931"/>
                  <a:gd name="connsiteY6" fmla="*/ 430072 h 498493"/>
                  <a:gd name="connsiteX7" fmla="*/ 318255 w 536931"/>
                  <a:gd name="connsiteY7" fmla="*/ 496238 h 498493"/>
                  <a:gd name="connsiteX8" fmla="*/ 328782 w 536931"/>
                  <a:gd name="connsiteY8" fmla="*/ 496238 h 498493"/>
                  <a:gd name="connsiteX9" fmla="*/ 331789 w 536931"/>
                  <a:gd name="connsiteY9" fmla="*/ 494734 h 498493"/>
                  <a:gd name="connsiteX10" fmla="*/ 315248 w 536931"/>
                  <a:gd name="connsiteY10" fmla="*/ 372930 h 498493"/>
                  <a:gd name="connsiteX11" fmla="*/ 247579 w 536931"/>
                  <a:gd name="connsiteY11" fmla="*/ 326314 h 498493"/>
                  <a:gd name="connsiteX12" fmla="*/ 205474 w 536931"/>
                  <a:gd name="connsiteY12" fmla="*/ 287216 h 498493"/>
                  <a:gd name="connsiteX13" fmla="*/ 255098 w 536931"/>
                  <a:gd name="connsiteY13" fmla="*/ 243608 h 498493"/>
                  <a:gd name="connsiteX14" fmla="*/ 363368 w 536931"/>
                  <a:gd name="connsiteY14" fmla="*/ 270675 h 498493"/>
                  <a:gd name="connsiteX15" fmla="*/ 434044 w 536931"/>
                  <a:gd name="connsiteY15" fmla="*/ 240600 h 498493"/>
                  <a:gd name="connsiteX16" fmla="*/ 536299 w 536931"/>
                  <a:gd name="connsiteY16" fmla="*/ 85714 h 498493"/>
                  <a:gd name="connsiteX17" fmla="*/ 453593 w 536931"/>
                  <a:gd name="connsiteY17" fmla="*/ 0 h 4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6931" h="498493">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w="15030"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BE900AB-CD5E-E1DC-55AE-085C5420A89A}"/>
                  </a:ext>
                </a:extLst>
              </p:cNvPr>
              <p:cNvSpPr/>
              <p:nvPr/>
            </p:nvSpPr>
            <p:spPr>
              <a:xfrm>
                <a:off x="2908218" y="8231767"/>
                <a:ext cx="491926" cy="675803"/>
              </a:xfrm>
              <a:custGeom>
                <a:avLst/>
                <a:gdLst>
                  <a:gd name="connsiteX0" fmla="*/ 488461 w 491926"/>
                  <a:gd name="connsiteY0" fmla="*/ 271298 h 675803"/>
                  <a:gd name="connsiteX1" fmla="*/ 446356 w 491926"/>
                  <a:gd name="connsiteY1" fmla="*/ 242726 h 675803"/>
                  <a:gd name="connsiteX2" fmla="*/ 390717 w 491926"/>
                  <a:gd name="connsiteY2" fmla="*/ 185584 h 675803"/>
                  <a:gd name="connsiteX3" fmla="*/ 306507 w 491926"/>
                  <a:gd name="connsiteY3" fmla="*/ 96863 h 675803"/>
                  <a:gd name="connsiteX4" fmla="*/ 201244 w 491926"/>
                  <a:gd name="connsiteY4" fmla="*/ 41224 h 675803"/>
                  <a:gd name="connsiteX5" fmla="*/ 91471 w 491926"/>
                  <a:gd name="connsiteY5" fmla="*/ 623 h 675803"/>
                  <a:gd name="connsiteX6" fmla="*/ 83952 w 491926"/>
                  <a:gd name="connsiteY6" fmla="*/ 2127 h 675803"/>
                  <a:gd name="connsiteX7" fmla="*/ 26809 w 491926"/>
                  <a:gd name="connsiteY7" fmla="*/ 75810 h 675803"/>
                  <a:gd name="connsiteX8" fmla="*/ 22298 w 491926"/>
                  <a:gd name="connsiteY8" fmla="*/ 80321 h 675803"/>
                  <a:gd name="connsiteX9" fmla="*/ 4253 w 491926"/>
                  <a:gd name="connsiteY9" fmla="*/ 164532 h 675803"/>
                  <a:gd name="connsiteX10" fmla="*/ 1246 w 491926"/>
                  <a:gd name="connsiteY10" fmla="*/ 269794 h 675803"/>
                  <a:gd name="connsiteX11" fmla="*/ 20795 w 491926"/>
                  <a:gd name="connsiteY11" fmla="*/ 347989 h 675803"/>
                  <a:gd name="connsiteX12" fmla="*/ 80945 w 491926"/>
                  <a:gd name="connsiteY12" fmla="*/ 426184 h 675803"/>
                  <a:gd name="connsiteX13" fmla="*/ 108012 w 491926"/>
                  <a:gd name="connsiteY13" fmla="*/ 635205 h 675803"/>
                  <a:gd name="connsiteX14" fmla="*/ 133576 w 491926"/>
                  <a:gd name="connsiteY14" fmla="*/ 674303 h 675803"/>
                  <a:gd name="connsiteX15" fmla="*/ 207259 w 491926"/>
                  <a:gd name="connsiteY15" fmla="*/ 647235 h 675803"/>
                  <a:gd name="connsiteX16" fmla="*/ 253876 w 491926"/>
                  <a:gd name="connsiteY16" fmla="*/ 599115 h 675803"/>
                  <a:gd name="connsiteX17" fmla="*/ 261394 w 491926"/>
                  <a:gd name="connsiteY17" fmla="*/ 570544 h 675803"/>
                  <a:gd name="connsiteX18" fmla="*/ 258387 w 491926"/>
                  <a:gd name="connsiteY18" fmla="*/ 507387 h 675803"/>
                  <a:gd name="connsiteX19" fmla="*/ 357634 w 491926"/>
                  <a:gd name="connsiteY19" fmla="*/ 483326 h 675803"/>
                  <a:gd name="connsiteX20" fmla="*/ 426807 w 491926"/>
                  <a:gd name="connsiteY20" fmla="*/ 430695 h 675803"/>
                  <a:gd name="connsiteX21" fmla="*/ 470416 w 491926"/>
                  <a:gd name="connsiteY21" fmla="*/ 354004 h 675803"/>
                  <a:gd name="connsiteX22" fmla="*/ 488461 w 491926"/>
                  <a:gd name="connsiteY22" fmla="*/ 271298 h 67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1926" h="675803">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w="15030"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193B2A3-80EE-AA34-8265-26CA25C2B978}"/>
                  </a:ext>
                </a:extLst>
              </p:cNvPr>
              <p:cNvSpPr/>
              <p:nvPr/>
            </p:nvSpPr>
            <p:spPr>
              <a:xfrm>
                <a:off x="2348838" y="7983188"/>
                <a:ext cx="604234" cy="1048156"/>
              </a:xfrm>
              <a:custGeom>
                <a:avLst/>
                <a:gdLst>
                  <a:gd name="connsiteX0" fmla="*/ 604235 w 604234"/>
                  <a:gd name="connsiteY0" fmla="*/ 761980 h 1048156"/>
                  <a:gd name="connsiteX1" fmla="*/ 507995 w 604234"/>
                  <a:gd name="connsiteY1" fmla="*/ 590553 h 1048156"/>
                  <a:gd name="connsiteX2" fmla="*/ 482431 w 604234"/>
                  <a:gd name="connsiteY2" fmla="*/ 471756 h 1048156"/>
                  <a:gd name="connsiteX3" fmla="*/ 449349 w 604234"/>
                  <a:gd name="connsiteY3" fmla="*/ 384539 h 1048156"/>
                  <a:gd name="connsiteX4" fmla="*/ 225290 w 604234"/>
                  <a:gd name="connsiteY4" fmla="*/ 330404 h 1048156"/>
                  <a:gd name="connsiteX5" fmla="*/ 154613 w 604234"/>
                  <a:gd name="connsiteY5" fmla="*/ 34165 h 1048156"/>
                  <a:gd name="connsiteX6" fmla="*/ 151606 w 604234"/>
                  <a:gd name="connsiteY6" fmla="*/ 26647 h 1048156"/>
                  <a:gd name="connsiteX7" fmla="*/ 162132 w 604234"/>
                  <a:gd name="connsiteY7" fmla="*/ 13113 h 1048156"/>
                  <a:gd name="connsiteX8" fmla="*/ 151606 w 604234"/>
                  <a:gd name="connsiteY8" fmla="*/ 2587 h 1048156"/>
                  <a:gd name="connsiteX9" fmla="*/ 11757 w 604234"/>
                  <a:gd name="connsiteY9" fmla="*/ 551455 h 1048156"/>
                  <a:gd name="connsiteX10" fmla="*/ 321530 w 604234"/>
                  <a:gd name="connsiteY10" fmla="*/ 990550 h 1048156"/>
                  <a:gd name="connsiteX11" fmla="*/ 592205 w 604234"/>
                  <a:gd name="connsiteY11" fmla="*/ 996565 h 1048156"/>
                  <a:gd name="connsiteX12" fmla="*/ 592205 w 604234"/>
                  <a:gd name="connsiteY12" fmla="*/ 989047 h 1048156"/>
                  <a:gd name="connsiteX13" fmla="*/ 604235 w 604234"/>
                  <a:gd name="connsiteY13" fmla="*/ 761980 h 10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234" h="1048156">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w="15030"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55ED290-EE09-FFED-D2FB-FF5A3073C2F9}"/>
                  </a:ext>
                </a:extLst>
              </p:cNvPr>
              <p:cNvSpPr/>
              <p:nvPr/>
            </p:nvSpPr>
            <p:spPr>
              <a:xfrm>
                <a:off x="2901049" y="7819127"/>
                <a:ext cx="697334" cy="1163667"/>
              </a:xfrm>
              <a:custGeom>
                <a:avLst/>
                <a:gdLst>
                  <a:gd name="connsiteX0" fmla="*/ 627960 w 697334"/>
                  <a:gd name="connsiteY0" fmla="*/ 274918 h 1163667"/>
                  <a:gd name="connsiteX1" fmla="*/ 376834 w 697334"/>
                  <a:gd name="connsiteY1" fmla="*/ 31310 h 1163667"/>
                  <a:gd name="connsiteX2" fmla="*/ 226459 w 697334"/>
                  <a:gd name="connsiteY2" fmla="*/ 7250 h 1163667"/>
                  <a:gd name="connsiteX3" fmla="*/ 193376 w 697334"/>
                  <a:gd name="connsiteY3" fmla="*/ 43340 h 1163667"/>
                  <a:gd name="connsiteX4" fmla="*/ 193376 w 697334"/>
                  <a:gd name="connsiteY4" fmla="*/ 43340 h 1163667"/>
                  <a:gd name="connsiteX5" fmla="*/ 191872 w 697334"/>
                  <a:gd name="connsiteY5" fmla="*/ 53866 h 1163667"/>
                  <a:gd name="connsiteX6" fmla="*/ 142249 w 697334"/>
                  <a:gd name="connsiteY6" fmla="*/ 234316 h 1163667"/>
                  <a:gd name="connsiteX7" fmla="*/ 11422 w 697334"/>
                  <a:gd name="connsiteY7" fmla="*/ 357624 h 1163667"/>
                  <a:gd name="connsiteX8" fmla="*/ 29468 w 697334"/>
                  <a:gd name="connsiteY8" fmla="*/ 422285 h 1163667"/>
                  <a:gd name="connsiteX9" fmla="*/ 56535 w 697334"/>
                  <a:gd name="connsiteY9" fmla="*/ 405744 h 1163667"/>
                  <a:gd name="connsiteX10" fmla="*/ 95633 w 697334"/>
                  <a:gd name="connsiteY10" fmla="*/ 387699 h 1163667"/>
                  <a:gd name="connsiteX11" fmla="*/ 193376 w 697334"/>
                  <a:gd name="connsiteY11" fmla="*/ 387699 h 1163667"/>
                  <a:gd name="connsiteX12" fmla="*/ 364804 w 697334"/>
                  <a:gd name="connsiteY12" fmla="*/ 495969 h 1163667"/>
                  <a:gd name="connsiteX13" fmla="*/ 503149 w 697334"/>
                  <a:gd name="connsiteY13" fmla="*/ 638825 h 1163667"/>
                  <a:gd name="connsiteX14" fmla="*/ 492622 w 697334"/>
                  <a:gd name="connsiteY14" fmla="*/ 829801 h 1163667"/>
                  <a:gd name="connsiteX15" fmla="*/ 348263 w 697334"/>
                  <a:gd name="connsiteY15" fmla="*/ 939575 h 1163667"/>
                  <a:gd name="connsiteX16" fmla="*/ 273075 w 697334"/>
                  <a:gd name="connsiteY16" fmla="*/ 1070401 h 1163667"/>
                  <a:gd name="connsiteX17" fmla="*/ 348263 w 697334"/>
                  <a:gd name="connsiteY17" fmla="*/ 1163634 h 1163667"/>
                  <a:gd name="connsiteX18" fmla="*/ 588863 w 697334"/>
                  <a:gd name="connsiteY18" fmla="*/ 978673 h 1163667"/>
                  <a:gd name="connsiteX19" fmla="*/ 627960 w 697334"/>
                  <a:gd name="connsiteY19" fmla="*/ 274918 h 116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7334" h="1163667">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w="15030" cap="flat">
                <a:noFill/>
                <a:prstDash val="solid"/>
                <a:miter/>
              </a:ln>
            </p:spPr>
            <p:txBody>
              <a:bodyPr rtlCol="0" anchor="ctr"/>
              <a:lstStyle/>
              <a:p>
                <a:endParaRPr lang="en-US"/>
              </a:p>
            </p:txBody>
          </p:sp>
          <p:grpSp>
            <p:nvGrpSpPr>
              <p:cNvPr id="26" name="Graphic 83">
                <a:extLst>
                  <a:ext uri="{FF2B5EF4-FFF2-40B4-BE49-F238E27FC236}">
                    <a16:creationId xmlns:a16="http://schemas.microsoft.com/office/drawing/2014/main" id="{F7D2B9BB-52C0-DDDA-7F66-7530C5F40656}"/>
                  </a:ext>
                </a:extLst>
              </p:cNvPr>
              <p:cNvGrpSpPr/>
              <p:nvPr/>
            </p:nvGrpSpPr>
            <p:grpSpPr>
              <a:xfrm>
                <a:off x="2483956" y="6807724"/>
                <a:ext cx="738321" cy="802017"/>
                <a:chOff x="2483956" y="6807724"/>
                <a:chExt cx="738321" cy="802017"/>
              </a:xfrm>
              <a:solidFill>
                <a:srgbClr val="8DC641"/>
              </a:solidFill>
            </p:grpSpPr>
            <p:sp>
              <p:nvSpPr>
                <p:cNvPr id="27" name="Freeform 26">
                  <a:extLst>
                    <a:ext uri="{FF2B5EF4-FFF2-40B4-BE49-F238E27FC236}">
                      <a16:creationId xmlns:a16="http://schemas.microsoft.com/office/drawing/2014/main" id="{0E5E917A-C781-8C39-EE8F-22A72C53AB30}"/>
                    </a:ext>
                  </a:extLst>
                </p:cNvPr>
                <p:cNvSpPr/>
                <p:nvPr/>
              </p:nvSpPr>
              <p:spPr>
                <a:xfrm>
                  <a:off x="2483956" y="7278916"/>
                  <a:ext cx="360330" cy="330825"/>
                </a:xfrm>
                <a:custGeom>
                  <a:avLst/>
                  <a:gdLst>
                    <a:gd name="connsiteX0" fmla="*/ 359343 w 360330"/>
                    <a:gd name="connsiteY0" fmla="*/ 293327 h 330825"/>
                    <a:gd name="connsiteX1" fmla="*/ 279644 w 360330"/>
                    <a:gd name="connsiteY1" fmla="*/ 67765 h 330825"/>
                    <a:gd name="connsiteX2" fmla="*/ 13480 w 360330"/>
                    <a:gd name="connsiteY2" fmla="*/ 96 h 330825"/>
                    <a:gd name="connsiteX3" fmla="*/ 2954 w 360330"/>
                    <a:gd name="connsiteY3" fmla="*/ 24156 h 330825"/>
                    <a:gd name="connsiteX4" fmla="*/ 69119 w 360330"/>
                    <a:gd name="connsiteY4" fmla="*/ 147463 h 330825"/>
                    <a:gd name="connsiteX5" fmla="*/ 141299 w 360330"/>
                    <a:gd name="connsiteY5" fmla="*/ 236185 h 330825"/>
                    <a:gd name="connsiteX6" fmla="*/ 329268 w 360330"/>
                    <a:gd name="connsiteY6" fmla="*/ 323402 h 330825"/>
                    <a:gd name="connsiteX7" fmla="*/ 356335 w 360330"/>
                    <a:gd name="connsiteY7" fmla="*/ 317387 h 330825"/>
                    <a:gd name="connsiteX8" fmla="*/ 357839 w 360330"/>
                    <a:gd name="connsiteY8" fmla="*/ 299342 h 330825"/>
                    <a:gd name="connsiteX9" fmla="*/ 359343 w 360330"/>
                    <a:gd name="connsiteY9" fmla="*/ 293327 h 33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330" h="330825">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w="1503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201E2D8-5BE4-92E3-744B-3D37B1BC8898}"/>
                    </a:ext>
                  </a:extLst>
                </p:cNvPr>
                <p:cNvSpPr/>
                <p:nvPr/>
              </p:nvSpPr>
              <p:spPr>
                <a:xfrm>
                  <a:off x="2727059" y="6807724"/>
                  <a:ext cx="278617" cy="539813"/>
                </a:xfrm>
                <a:custGeom>
                  <a:avLst/>
                  <a:gdLst>
                    <a:gd name="connsiteX0" fmla="*/ 275637 w 278617"/>
                    <a:gd name="connsiteY0" fmla="*/ 274297 h 539813"/>
                    <a:gd name="connsiteX1" fmla="*/ 201954 w 278617"/>
                    <a:gd name="connsiteY1" fmla="*/ 134448 h 539813"/>
                    <a:gd name="connsiteX2" fmla="*/ 77142 w 278617"/>
                    <a:gd name="connsiteY2" fmla="*/ 3622 h 539813"/>
                    <a:gd name="connsiteX3" fmla="*/ 53082 w 278617"/>
                    <a:gd name="connsiteY3" fmla="*/ 14148 h 539813"/>
                    <a:gd name="connsiteX4" fmla="*/ 29022 w 278617"/>
                    <a:gd name="connsiteY4" fmla="*/ 182568 h 539813"/>
                    <a:gd name="connsiteX5" fmla="*/ 451 w 278617"/>
                    <a:gd name="connsiteY5" fmla="*/ 319409 h 539813"/>
                    <a:gd name="connsiteX6" fmla="*/ 36541 w 278617"/>
                    <a:gd name="connsiteY6" fmla="*/ 430687 h 539813"/>
                    <a:gd name="connsiteX7" fmla="*/ 132781 w 278617"/>
                    <a:gd name="connsiteY7" fmla="*/ 535949 h 539813"/>
                    <a:gd name="connsiteX8" fmla="*/ 155337 w 278617"/>
                    <a:gd name="connsiteY8" fmla="*/ 531438 h 539813"/>
                    <a:gd name="connsiteX9" fmla="*/ 155337 w 278617"/>
                    <a:gd name="connsiteY9" fmla="*/ 531438 h 539813"/>
                    <a:gd name="connsiteX10" fmla="*/ 158345 w 278617"/>
                    <a:gd name="connsiteY10" fmla="*/ 528431 h 539813"/>
                    <a:gd name="connsiteX11" fmla="*/ 275637 w 278617"/>
                    <a:gd name="connsiteY11" fmla="*/ 274297 h 53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17" h="539813">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w="1503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31EBB2-FB61-9D9F-38EE-D64DCD8E8D43}"/>
                    </a:ext>
                  </a:extLst>
                </p:cNvPr>
                <p:cNvSpPr/>
                <p:nvPr/>
              </p:nvSpPr>
              <p:spPr>
                <a:xfrm>
                  <a:off x="2947809" y="7217347"/>
                  <a:ext cx="274468" cy="379484"/>
                </a:xfrm>
                <a:custGeom>
                  <a:avLst/>
                  <a:gdLst>
                    <a:gd name="connsiteX0" fmla="*/ 257893 w 274468"/>
                    <a:gd name="connsiteY0" fmla="*/ 13545 h 379484"/>
                    <a:gd name="connsiteX1" fmla="*/ 236841 w 274468"/>
                    <a:gd name="connsiteY1" fmla="*/ 1515 h 379484"/>
                    <a:gd name="connsiteX2" fmla="*/ 110526 w 274468"/>
                    <a:gd name="connsiteY2" fmla="*/ 60162 h 379484"/>
                    <a:gd name="connsiteX3" fmla="*/ 30827 w 274468"/>
                    <a:gd name="connsiteY3" fmla="*/ 120312 h 379484"/>
                    <a:gd name="connsiteX4" fmla="*/ 11278 w 274468"/>
                    <a:gd name="connsiteY4" fmla="*/ 207529 h 379484"/>
                    <a:gd name="connsiteX5" fmla="*/ 3759 w 274468"/>
                    <a:gd name="connsiteY5" fmla="*/ 297754 h 379484"/>
                    <a:gd name="connsiteX6" fmla="*/ 2256 w 274468"/>
                    <a:gd name="connsiteY6" fmla="*/ 300762 h 379484"/>
                    <a:gd name="connsiteX7" fmla="*/ 2256 w 274468"/>
                    <a:gd name="connsiteY7" fmla="*/ 324822 h 379484"/>
                    <a:gd name="connsiteX8" fmla="*/ 752 w 274468"/>
                    <a:gd name="connsiteY8" fmla="*/ 341363 h 379484"/>
                    <a:gd name="connsiteX9" fmla="*/ 23308 w 274468"/>
                    <a:gd name="connsiteY9" fmla="*/ 351889 h 379484"/>
                    <a:gd name="connsiteX10" fmla="*/ 86466 w 274468"/>
                    <a:gd name="connsiteY10" fmla="*/ 377453 h 379484"/>
                    <a:gd name="connsiteX11" fmla="*/ 214284 w 274468"/>
                    <a:gd name="connsiteY11" fmla="*/ 339859 h 379484"/>
                    <a:gd name="connsiteX12" fmla="*/ 257893 w 274468"/>
                    <a:gd name="connsiteY12" fmla="*/ 13545 h 379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468" h="379484">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w="15030" cap="flat">
                  <a:noFill/>
                  <a:prstDash val="solid"/>
                  <a:miter/>
                </a:ln>
              </p:spPr>
              <p:txBody>
                <a:bodyPr rtlCol="0" anchor="ctr"/>
                <a:lstStyle/>
                <a:p>
                  <a:endParaRPr lang="en-US"/>
                </a:p>
              </p:txBody>
            </p:sp>
          </p:grpSp>
        </p:grpSp>
        <p:grpSp>
          <p:nvGrpSpPr>
            <p:cNvPr id="19" name="Graphic 83">
              <a:extLst>
                <a:ext uri="{FF2B5EF4-FFF2-40B4-BE49-F238E27FC236}">
                  <a16:creationId xmlns:a16="http://schemas.microsoft.com/office/drawing/2014/main" id="{27F72B99-786F-BCBC-C273-6A15C7806D4C}"/>
                </a:ext>
              </a:extLst>
            </p:cNvPr>
            <p:cNvGrpSpPr/>
            <p:nvPr/>
          </p:nvGrpSpPr>
          <p:grpSpPr>
            <a:xfrm>
              <a:off x="1202708" y="6848940"/>
              <a:ext cx="6270636" cy="2600341"/>
              <a:chOff x="1202708" y="6848940"/>
              <a:chExt cx="6270636" cy="2600341"/>
            </a:xfrm>
            <a:solidFill>
              <a:srgbClr val="231F20"/>
            </a:solidFill>
          </p:grpSpPr>
          <p:sp>
            <p:nvSpPr>
              <p:cNvPr id="20" name="Freeform 19">
                <a:extLst>
                  <a:ext uri="{FF2B5EF4-FFF2-40B4-BE49-F238E27FC236}">
                    <a16:creationId xmlns:a16="http://schemas.microsoft.com/office/drawing/2014/main" id="{D6AC22A1-776C-F27F-3607-F1F132D11F1E}"/>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7FF62B51-67F7-64C5-A37E-BDBC00CD5D4B}"/>
                  </a:ext>
                </a:extLst>
              </p:cNvPr>
              <p:cNvSpPr/>
              <p:nvPr/>
            </p:nvSpPr>
            <p:spPr>
              <a:xfrm>
                <a:off x="1202708" y="6848940"/>
                <a:ext cx="6270636" cy="2600341"/>
              </a:xfrm>
              <a:custGeom>
                <a:avLst/>
                <a:gdLst>
                  <a:gd name="connsiteX0" fmla="*/ 1990965 w 6270636"/>
                  <a:gd name="connsiteY0" fmla="*/ 2598479 h 2600341"/>
                  <a:gd name="connsiteX1" fmla="*/ 1875176 w 6270636"/>
                  <a:gd name="connsiteY1" fmla="*/ 2538329 h 2600341"/>
                  <a:gd name="connsiteX2" fmla="*/ 1843597 w 6270636"/>
                  <a:gd name="connsiteY2" fmla="*/ 2491713 h 2600341"/>
                  <a:gd name="connsiteX3" fmla="*/ 1843597 w 6270636"/>
                  <a:gd name="connsiteY3" fmla="*/ 2500736 h 2600341"/>
                  <a:gd name="connsiteX4" fmla="*/ 1833071 w 6270636"/>
                  <a:gd name="connsiteY4" fmla="*/ 2542841 h 2600341"/>
                  <a:gd name="connsiteX5" fmla="*/ 1812018 w 6270636"/>
                  <a:gd name="connsiteY5" fmla="*/ 2551863 h 2600341"/>
                  <a:gd name="connsiteX6" fmla="*/ 1760891 w 6270636"/>
                  <a:gd name="connsiteY6" fmla="*/ 2512766 h 2600341"/>
                  <a:gd name="connsiteX7" fmla="*/ 1721793 w 6270636"/>
                  <a:gd name="connsiteY7" fmla="*/ 2415022 h 2600341"/>
                  <a:gd name="connsiteX8" fmla="*/ 1721793 w 6270636"/>
                  <a:gd name="connsiteY8" fmla="*/ 2390962 h 2600341"/>
                  <a:gd name="connsiteX9" fmla="*/ 1612020 w 6270636"/>
                  <a:gd name="connsiteY9" fmla="*/ 2518781 h 2600341"/>
                  <a:gd name="connsiteX10" fmla="*/ 1527810 w 6270636"/>
                  <a:gd name="connsiteY10" fmla="*/ 2511262 h 2600341"/>
                  <a:gd name="connsiteX11" fmla="*/ 1524802 w 6270636"/>
                  <a:gd name="connsiteY11" fmla="*/ 2508254 h 2600341"/>
                  <a:gd name="connsiteX12" fmla="*/ 1526306 w 6270636"/>
                  <a:gd name="connsiteY12" fmla="*/ 2503743 h 2600341"/>
                  <a:gd name="connsiteX13" fmla="*/ 1595478 w 6270636"/>
                  <a:gd name="connsiteY13" fmla="*/ 2378932 h 2600341"/>
                  <a:gd name="connsiteX14" fmla="*/ 1601493 w 6270636"/>
                  <a:gd name="connsiteY14" fmla="*/ 2374421 h 2600341"/>
                  <a:gd name="connsiteX15" fmla="*/ 1606005 w 6270636"/>
                  <a:gd name="connsiteY15" fmla="*/ 2380436 h 2600341"/>
                  <a:gd name="connsiteX16" fmla="*/ 1652621 w 6270636"/>
                  <a:gd name="connsiteY16" fmla="*/ 2401488 h 2600341"/>
                  <a:gd name="connsiteX17" fmla="*/ 1684200 w 6270636"/>
                  <a:gd name="connsiteY17" fmla="*/ 2409007 h 2600341"/>
                  <a:gd name="connsiteX18" fmla="*/ 1702245 w 6270636"/>
                  <a:gd name="connsiteY18" fmla="*/ 2371413 h 2600341"/>
                  <a:gd name="connsiteX19" fmla="*/ 1643598 w 6270636"/>
                  <a:gd name="connsiteY19" fmla="*/ 2366902 h 2600341"/>
                  <a:gd name="connsiteX20" fmla="*/ 1612020 w 6270636"/>
                  <a:gd name="connsiteY20" fmla="*/ 2368406 h 2600341"/>
                  <a:gd name="connsiteX21" fmla="*/ 1612020 w 6270636"/>
                  <a:gd name="connsiteY21" fmla="*/ 2368406 h 2600341"/>
                  <a:gd name="connsiteX22" fmla="*/ 1602997 w 6270636"/>
                  <a:gd name="connsiteY22" fmla="*/ 2362391 h 2600341"/>
                  <a:gd name="connsiteX23" fmla="*/ 1616531 w 6270636"/>
                  <a:gd name="connsiteY23" fmla="*/ 2329308 h 2600341"/>
                  <a:gd name="connsiteX24" fmla="*/ 1619538 w 6270636"/>
                  <a:gd name="connsiteY24" fmla="*/ 2326301 h 2600341"/>
                  <a:gd name="connsiteX25" fmla="*/ 1622546 w 6270636"/>
                  <a:gd name="connsiteY25" fmla="*/ 2323293 h 2600341"/>
                  <a:gd name="connsiteX26" fmla="*/ 1651117 w 6270636"/>
                  <a:gd name="connsiteY26" fmla="*/ 2291715 h 2600341"/>
                  <a:gd name="connsiteX27" fmla="*/ 1651117 w 6270636"/>
                  <a:gd name="connsiteY27" fmla="*/ 2291715 h 2600341"/>
                  <a:gd name="connsiteX28" fmla="*/ 1673673 w 6270636"/>
                  <a:gd name="connsiteY28" fmla="*/ 2236076 h 2600341"/>
                  <a:gd name="connsiteX29" fmla="*/ 1679688 w 6270636"/>
                  <a:gd name="connsiteY29" fmla="*/ 2153370 h 2600341"/>
                  <a:gd name="connsiteX30" fmla="*/ 1628561 w 6270636"/>
                  <a:gd name="connsiteY30" fmla="*/ 2103746 h 2600341"/>
                  <a:gd name="connsiteX31" fmla="*/ 1560892 w 6270636"/>
                  <a:gd name="connsiteY31" fmla="*/ 2145851 h 2600341"/>
                  <a:gd name="connsiteX32" fmla="*/ 1654125 w 6270636"/>
                  <a:gd name="connsiteY32" fmla="*/ 2148858 h 2600341"/>
                  <a:gd name="connsiteX33" fmla="*/ 1654125 w 6270636"/>
                  <a:gd name="connsiteY33" fmla="*/ 2243595 h 2600341"/>
                  <a:gd name="connsiteX34" fmla="*/ 1571418 w 6270636"/>
                  <a:gd name="connsiteY34" fmla="*/ 2264647 h 2600341"/>
                  <a:gd name="connsiteX35" fmla="*/ 1535328 w 6270636"/>
                  <a:gd name="connsiteY35" fmla="*/ 2178933 h 2600341"/>
                  <a:gd name="connsiteX36" fmla="*/ 1424051 w 6270636"/>
                  <a:gd name="connsiteY36" fmla="*/ 2386451 h 2600341"/>
                  <a:gd name="connsiteX37" fmla="*/ 1419540 w 6270636"/>
                  <a:gd name="connsiteY37" fmla="*/ 2412015 h 2600341"/>
                  <a:gd name="connsiteX38" fmla="*/ 1472171 w 6270636"/>
                  <a:gd name="connsiteY38" fmla="*/ 2416526 h 2600341"/>
                  <a:gd name="connsiteX39" fmla="*/ 1509765 w 6270636"/>
                  <a:gd name="connsiteY39" fmla="*/ 2481187 h 2600341"/>
                  <a:gd name="connsiteX40" fmla="*/ 1509765 w 6270636"/>
                  <a:gd name="connsiteY40" fmla="*/ 2488706 h 2600341"/>
                  <a:gd name="connsiteX41" fmla="*/ 1502246 w 6270636"/>
                  <a:gd name="connsiteY41" fmla="*/ 2488706 h 2600341"/>
                  <a:gd name="connsiteX42" fmla="*/ 1418036 w 6270636"/>
                  <a:gd name="connsiteY42" fmla="*/ 2464646 h 2600341"/>
                  <a:gd name="connsiteX43" fmla="*/ 1402998 w 6270636"/>
                  <a:gd name="connsiteY43" fmla="*/ 2431563 h 2600341"/>
                  <a:gd name="connsiteX44" fmla="*/ 1368412 w 6270636"/>
                  <a:gd name="connsiteY44" fmla="*/ 2449608 h 2600341"/>
                  <a:gd name="connsiteX45" fmla="*/ 1330818 w 6270636"/>
                  <a:gd name="connsiteY45" fmla="*/ 2512766 h 2600341"/>
                  <a:gd name="connsiteX46" fmla="*/ 1351871 w 6270636"/>
                  <a:gd name="connsiteY46" fmla="*/ 2512766 h 2600341"/>
                  <a:gd name="connsiteX47" fmla="*/ 1433073 w 6270636"/>
                  <a:gd name="connsiteY47" fmla="*/ 2524796 h 2600341"/>
                  <a:gd name="connsiteX48" fmla="*/ 1503750 w 6270636"/>
                  <a:gd name="connsiteY48" fmla="*/ 2535322 h 2600341"/>
                  <a:gd name="connsiteX49" fmla="*/ 1524802 w 6270636"/>
                  <a:gd name="connsiteY49" fmla="*/ 2536826 h 2600341"/>
                  <a:gd name="connsiteX50" fmla="*/ 1506757 w 6270636"/>
                  <a:gd name="connsiteY50" fmla="*/ 2548856 h 2600341"/>
                  <a:gd name="connsiteX51" fmla="*/ 1354878 w 6270636"/>
                  <a:gd name="connsiteY51" fmla="*/ 2571412 h 2600341"/>
                  <a:gd name="connsiteX52" fmla="*/ 1318788 w 6270636"/>
                  <a:gd name="connsiteY52" fmla="*/ 2529307 h 2600341"/>
                  <a:gd name="connsiteX53" fmla="*/ 1284202 w 6270636"/>
                  <a:gd name="connsiteY53" fmla="*/ 2533818 h 2600341"/>
                  <a:gd name="connsiteX54" fmla="*/ 1120293 w 6270636"/>
                  <a:gd name="connsiteY54" fmla="*/ 2509758 h 2600341"/>
                  <a:gd name="connsiteX55" fmla="*/ 1114279 w 6270636"/>
                  <a:gd name="connsiteY55" fmla="*/ 2419533 h 2600341"/>
                  <a:gd name="connsiteX56" fmla="*/ 1159391 w 6270636"/>
                  <a:gd name="connsiteY56" fmla="*/ 2362391 h 2600341"/>
                  <a:gd name="connsiteX57" fmla="*/ 1157887 w 6270636"/>
                  <a:gd name="connsiteY57" fmla="*/ 2362391 h 2600341"/>
                  <a:gd name="connsiteX58" fmla="*/ 1135331 w 6270636"/>
                  <a:gd name="connsiteY58" fmla="*/ 2362391 h 2600341"/>
                  <a:gd name="connsiteX59" fmla="*/ 1019542 w 6270636"/>
                  <a:gd name="connsiteY59" fmla="*/ 2436075 h 2600341"/>
                  <a:gd name="connsiteX60" fmla="*/ 906761 w 6270636"/>
                  <a:gd name="connsiteY60" fmla="*/ 2401488 h 2600341"/>
                  <a:gd name="connsiteX61" fmla="*/ 900746 w 6270636"/>
                  <a:gd name="connsiteY61" fmla="*/ 2329308 h 2600341"/>
                  <a:gd name="connsiteX62" fmla="*/ 903754 w 6270636"/>
                  <a:gd name="connsiteY62" fmla="*/ 2294722 h 2600341"/>
                  <a:gd name="connsiteX63" fmla="*/ 905257 w 6270636"/>
                  <a:gd name="connsiteY63" fmla="*/ 2249610 h 2600341"/>
                  <a:gd name="connsiteX64" fmla="*/ 893227 w 6270636"/>
                  <a:gd name="connsiteY64" fmla="*/ 2099235 h 2600341"/>
                  <a:gd name="connsiteX65" fmla="*/ 742852 w 6270636"/>
                  <a:gd name="connsiteY65" fmla="*/ 2021040 h 2600341"/>
                  <a:gd name="connsiteX66" fmla="*/ 712777 w 6270636"/>
                  <a:gd name="connsiteY66" fmla="*/ 2018032 h 2600341"/>
                  <a:gd name="connsiteX67" fmla="*/ 612026 w 6270636"/>
                  <a:gd name="connsiteY67" fmla="*/ 2016528 h 2600341"/>
                  <a:gd name="connsiteX68" fmla="*/ 609019 w 6270636"/>
                  <a:gd name="connsiteY68" fmla="*/ 2016528 h 2600341"/>
                  <a:gd name="connsiteX69" fmla="*/ 481200 w 6270636"/>
                  <a:gd name="connsiteY69" fmla="*/ 2036077 h 2600341"/>
                  <a:gd name="connsiteX70" fmla="*/ 401501 w 6270636"/>
                  <a:gd name="connsiteY70" fmla="*/ 2042092 h 2600341"/>
                  <a:gd name="connsiteX71" fmla="*/ 278194 w 6270636"/>
                  <a:gd name="connsiteY71" fmla="*/ 2048107 h 2600341"/>
                  <a:gd name="connsiteX72" fmla="*/ 0 w 6270636"/>
                  <a:gd name="connsiteY72" fmla="*/ 2048107 h 2600341"/>
                  <a:gd name="connsiteX73" fmla="*/ 0 w 6270636"/>
                  <a:gd name="connsiteY73" fmla="*/ 2033070 h 2600341"/>
                  <a:gd name="connsiteX74" fmla="*/ 278194 w 6270636"/>
                  <a:gd name="connsiteY74" fmla="*/ 2033070 h 2600341"/>
                  <a:gd name="connsiteX75" fmla="*/ 399997 w 6270636"/>
                  <a:gd name="connsiteY75" fmla="*/ 2027055 h 2600341"/>
                  <a:gd name="connsiteX76" fmla="*/ 481200 w 6270636"/>
                  <a:gd name="connsiteY76" fmla="*/ 2021040 h 2600341"/>
                  <a:gd name="connsiteX77" fmla="*/ 515786 w 6270636"/>
                  <a:gd name="connsiteY77" fmla="*/ 2018032 h 2600341"/>
                  <a:gd name="connsiteX78" fmla="*/ 509771 w 6270636"/>
                  <a:gd name="connsiteY78" fmla="*/ 2018032 h 2600341"/>
                  <a:gd name="connsiteX79" fmla="*/ 421050 w 6270636"/>
                  <a:gd name="connsiteY79" fmla="*/ 1965401 h 2600341"/>
                  <a:gd name="connsiteX80" fmla="*/ 475185 w 6270636"/>
                  <a:gd name="connsiteY80" fmla="*/ 1857131 h 2600341"/>
                  <a:gd name="connsiteX81" fmla="*/ 757890 w 6270636"/>
                  <a:gd name="connsiteY81" fmla="*/ 1812019 h 2600341"/>
                  <a:gd name="connsiteX82" fmla="*/ 881197 w 6270636"/>
                  <a:gd name="connsiteY82" fmla="*/ 1818033 h 2600341"/>
                  <a:gd name="connsiteX83" fmla="*/ 903754 w 6270636"/>
                  <a:gd name="connsiteY83" fmla="*/ 1816530 h 2600341"/>
                  <a:gd name="connsiteX84" fmla="*/ 1066158 w 6270636"/>
                  <a:gd name="connsiteY84" fmla="*/ 1837582 h 2600341"/>
                  <a:gd name="connsiteX85" fmla="*/ 1079692 w 6270636"/>
                  <a:gd name="connsiteY85" fmla="*/ 1887206 h 2600341"/>
                  <a:gd name="connsiteX86" fmla="*/ 992475 w 6270636"/>
                  <a:gd name="connsiteY86" fmla="*/ 1942845 h 2600341"/>
                  <a:gd name="connsiteX87" fmla="*/ 986460 w 6270636"/>
                  <a:gd name="connsiteY87" fmla="*/ 1944348 h 2600341"/>
                  <a:gd name="connsiteX88" fmla="*/ 1051121 w 6270636"/>
                  <a:gd name="connsiteY88" fmla="*/ 1948860 h 2600341"/>
                  <a:gd name="connsiteX89" fmla="*/ 1061647 w 6270636"/>
                  <a:gd name="connsiteY89" fmla="*/ 1950363 h 2600341"/>
                  <a:gd name="connsiteX90" fmla="*/ 1060143 w 6270636"/>
                  <a:gd name="connsiteY90" fmla="*/ 1965401 h 2600341"/>
                  <a:gd name="connsiteX91" fmla="*/ 957889 w 6270636"/>
                  <a:gd name="connsiteY91" fmla="*/ 1996980 h 2600341"/>
                  <a:gd name="connsiteX92" fmla="*/ 936836 w 6270636"/>
                  <a:gd name="connsiteY92" fmla="*/ 2010513 h 2600341"/>
                  <a:gd name="connsiteX93" fmla="*/ 845107 w 6270636"/>
                  <a:gd name="connsiteY93" fmla="*/ 2012017 h 2600341"/>
                  <a:gd name="connsiteX94" fmla="*/ 694732 w 6270636"/>
                  <a:gd name="connsiteY94" fmla="*/ 2001491 h 2600341"/>
                  <a:gd name="connsiteX95" fmla="*/ 714281 w 6270636"/>
                  <a:gd name="connsiteY95" fmla="*/ 2002995 h 2600341"/>
                  <a:gd name="connsiteX96" fmla="*/ 742852 w 6270636"/>
                  <a:gd name="connsiteY96" fmla="*/ 2006002 h 2600341"/>
                  <a:gd name="connsiteX97" fmla="*/ 906761 w 6270636"/>
                  <a:gd name="connsiteY97" fmla="*/ 2094723 h 2600341"/>
                  <a:gd name="connsiteX98" fmla="*/ 920295 w 6270636"/>
                  <a:gd name="connsiteY98" fmla="*/ 2251113 h 2600341"/>
                  <a:gd name="connsiteX99" fmla="*/ 918791 w 6270636"/>
                  <a:gd name="connsiteY99" fmla="*/ 2296226 h 2600341"/>
                  <a:gd name="connsiteX100" fmla="*/ 915784 w 6270636"/>
                  <a:gd name="connsiteY100" fmla="*/ 2333820 h 2600341"/>
                  <a:gd name="connsiteX101" fmla="*/ 918791 w 6270636"/>
                  <a:gd name="connsiteY101" fmla="*/ 2396977 h 2600341"/>
                  <a:gd name="connsiteX102" fmla="*/ 1016535 w 6270636"/>
                  <a:gd name="connsiteY102" fmla="*/ 2425548 h 2600341"/>
                  <a:gd name="connsiteX103" fmla="*/ 1120293 w 6270636"/>
                  <a:gd name="connsiteY103" fmla="*/ 2360887 h 2600341"/>
                  <a:gd name="connsiteX104" fmla="*/ 1076685 w 6270636"/>
                  <a:gd name="connsiteY104" fmla="*/ 2324797 h 2600341"/>
                  <a:gd name="connsiteX105" fmla="*/ 1079692 w 6270636"/>
                  <a:gd name="connsiteY105" fmla="*/ 2273670 h 2600341"/>
                  <a:gd name="connsiteX106" fmla="*/ 1082700 w 6270636"/>
                  <a:gd name="connsiteY106" fmla="*/ 2270662 h 2600341"/>
                  <a:gd name="connsiteX107" fmla="*/ 1085707 w 6270636"/>
                  <a:gd name="connsiteY107" fmla="*/ 2270662 h 2600341"/>
                  <a:gd name="connsiteX108" fmla="*/ 1156383 w 6270636"/>
                  <a:gd name="connsiteY108" fmla="*/ 2314271 h 2600341"/>
                  <a:gd name="connsiteX109" fmla="*/ 1144354 w 6270636"/>
                  <a:gd name="connsiteY109" fmla="*/ 2351865 h 2600341"/>
                  <a:gd name="connsiteX110" fmla="*/ 1154880 w 6270636"/>
                  <a:gd name="connsiteY110" fmla="*/ 2351865 h 2600341"/>
                  <a:gd name="connsiteX111" fmla="*/ 1215030 w 6270636"/>
                  <a:gd name="connsiteY111" fmla="*/ 2269158 h 2600341"/>
                  <a:gd name="connsiteX112" fmla="*/ 1228563 w 6270636"/>
                  <a:gd name="connsiteY112" fmla="*/ 2237580 h 2600341"/>
                  <a:gd name="connsiteX113" fmla="*/ 1261646 w 6270636"/>
                  <a:gd name="connsiteY113" fmla="*/ 2187956 h 2600341"/>
                  <a:gd name="connsiteX114" fmla="*/ 1321796 w 6270636"/>
                  <a:gd name="connsiteY114" fmla="*/ 2096227 h 2600341"/>
                  <a:gd name="connsiteX115" fmla="*/ 1227060 w 6270636"/>
                  <a:gd name="connsiteY115" fmla="*/ 2100738 h 2600341"/>
                  <a:gd name="connsiteX116" fmla="*/ 1267661 w 6270636"/>
                  <a:gd name="connsiteY116" fmla="*/ 1986453 h 2600341"/>
                  <a:gd name="connsiteX117" fmla="*/ 1348863 w 6270636"/>
                  <a:gd name="connsiteY117" fmla="*/ 2002995 h 2600341"/>
                  <a:gd name="connsiteX118" fmla="*/ 1353375 w 6270636"/>
                  <a:gd name="connsiteY118" fmla="*/ 2009010 h 2600341"/>
                  <a:gd name="connsiteX119" fmla="*/ 1348863 w 6270636"/>
                  <a:gd name="connsiteY119" fmla="*/ 1993972 h 2600341"/>
                  <a:gd name="connsiteX120" fmla="*/ 1269165 w 6270636"/>
                  <a:gd name="connsiteY120" fmla="*/ 1966905 h 2600341"/>
                  <a:gd name="connsiteX121" fmla="*/ 1141346 w 6270636"/>
                  <a:gd name="connsiteY121" fmla="*/ 2025551 h 2600341"/>
                  <a:gd name="connsiteX122" fmla="*/ 1133827 w 6270636"/>
                  <a:gd name="connsiteY122" fmla="*/ 2046603 h 2600341"/>
                  <a:gd name="connsiteX123" fmla="*/ 1006008 w 6270636"/>
                  <a:gd name="connsiteY123" fmla="*/ 2207505 h 2600341"/>
                  <a:gd name="connsiteX124" fmla="*/ 977437 w 6270636"/>
                  <a:gd name="connsiteY124" fmla="*/ 2204497 h 2600341"/>
                  <a:gd name="connsiteX125" fmla="*/ 989467 w 6270636"/>
                  <a:gd name="connsiteY125" fmla="*/ 2157881 h 2600341"/>
                  <a:gd name="connsiteX126" fmla="*/ 1051121 w 6270636"/>
                  <a:gd name="connsiteY126" fmla="*/ 2082693 h 2600341"/>
                  <a:gd name="connsiteX127" fmla="*/ 1127812 w 6270636"/>
                  <a:gd name="connsiteY127" fmla="*/ 2018032 h 2600341"/>
                  <a:gd name="connsiteX128" fmla="*/ 1096233 w 6270636"/>
                  <a:gd name="connsiteY128" fmla="*/ 1897732 h 2600341"/>
                  <a:gd name="connsiteX129" fmla="*/ 1075181 w 6270636"/>
                  <a:gd name="connsiteY129" fmla="*/ 1854123 h 2600341"/>
                  <a:gd name="connsiteX130" fmla="*/ 1024054 w 6270636"/>
                  <a:gd name="connsiteY130" fmla="*/ 1602997 h 2600341"/>
                  <a:gd name="connsiteX131" fmla="*/ 1317285 w 6270636"/>
                  <a:gd name="connsiteY131" fmla="*/ 1064655 h 2600341"/>
                  <a:gd name="connsiteX132" fmla="*/ 1324803 w 6270636"/>
                  <a:gd name="connsiteY132" fmla="*/ 1060144 h 2600341"/>
                  <a:gd name="connsiteX133" fmla="*/ 1329315 w 6270636"/>
                  <a:gd name="connsiteY133" fmla="*/ 1067662 h 2600341"/>
                  <a:gd name="connsiteX134" fmla="*/ 1306759 w 6270636"/>
                  <a:gd name="connsiteY134" fmla="*/ 1139842 h 2600341"/>
                  <a:gd name="connsiteX135" fmla="*/ 1293225 w 6270636"/>
                  <a:gd name="connsiteY135" fmla="*/ 1157887 h 2600341"/>
                  <a:gd name="connsiteX136" fmla="*/ 1282698 w 6270636"/>
                  <a:gd name="connsiteY136" fmla="*/ 1249616 h 2600341"/>
                  <a:gd name="connsiteX137" fmla="*/ 1296232 w 6270636"/>
                  <a:gd name="connsiteY137" fmla="*/ 1275180 h 2600341"/>
                  <a:gd name="connsiteX138" fmla="*/ 1314277 w 6270636"/>
                  <a:gd name="connsiteY138" fmla="*/ 1330819 h 2600341"/>
                  <a:gd name="connsiteX139" fmla="*/ 1312773 w 6270636"/>
                  <a:gd name="connsiteY139" fmla="*/ 1338337 h 2600341"/>
                  <a:gd name="connsiteX140" fmla="*/ 1312773 w 6270636"/>
                  <a:gd name="connsiteY140" fmla="*/ 1347360 h 2600341"/>
                  <a:gd name="connsiteX141" fmla="*/ 1330818 w 6270636"/>
                  <a:gd name="connsiteY141" fmla="*/ 1362397 h 2600341"/>
                  <a:gd name="connsiteX142" fmla="*/ 1359390 w 6270636"/>
                  <a:gd name="connsiteY142" fmla="*/ 1392472 h 2600341"/>
                  <a:gd name="connsiteX143" fmla="*/ 1362397 w 6270636"/>
                  <a:gd name="connsiteY143" fmla="*/ 1399991 h 2600341"/>
                  <a:gd name="connsiteX144" fmla="*/ 1375931 w 6270636"/>
                  <a:gd name="connsiteY144" fmla="*/ 1399991 h 2600341"/>
                  <a:gd name="connsiteX145" fmla="*/ 1378938 w 6270636"/>
                  <a:gd name="connsiteY145" fmla="*/ 1398487 h 2600341"/>
                  <a:gd name="connsiteX146" fmla="*/ 1467660 w 6270636"/>
                  <a:gd name="connsiteY146" fmla="*/ 1427059 h 2600341"/>
                  <a:gd name="connsiteX147" fmla="*/ 1493223 w 6270636"/>
                  <a:gd name="connsiteY147" fmla="*/ 1448111 h 2600341"/>
                  <a:gd name="connsiteX148" fmla="*/ 1497735 w 6270636"/>
                  <a:gd name="connsiteY148" fmla="*/ 1451119 h 2600341"/>
                  <a:gd name="connsiteX149" fmla="*/ 1589463 w 6270636"/>
                  <a:gd name="connsiteY149" fmla="*/ 1484201 h 2600341"/>
                  <a:gd name="connsiteX150" fmla="*/ 1548862 w 6270636"/>
                  <a:gd name="connsiteY150" fmla="*/ 1448111 h 2600341"/>
                  <a:gd name="connsiteX151" fmla="*/ 1542847 w 6270636"/>
                  <a:gd name="connsiteY151" fmla="*/ 1446607 h 2600341"/>
                  <a:gd name="connsiteX152" fmla="*/ 1509765 w 6270636"/>
                  <a:gd name="connsiteY152" fmla="*/ 1430066 h 2600341"/>
                  <a:gd name="connsiteX153" fmla="*/ 1506757 w 6270636"/>
                  <a:gd name="connsiteY153" fmla="*/ 1384953 h 2600341"/>
                  <a:gd name="connsiteX154" fmla="*/ 1509765 w 6270636"/>
                  <a:gd name="connsiteY154" fmla="*/ 1377435 h 2600341"/>
                  <a:gd name="connsiteX155" fmla="*/ 1512772 w 6270636"/>
                  <a:gd name="connsiteY155" fmla="*/ 1342848 h 2600341"/>
                  <a:gd name="connsiteX156" fmla="*/ 1500742 w 6270636"/>
                  <a:gd name="connsiteY156" fmla="*/ 1338337 h 2600341"/>
                  <a:gd name="connsiteX157" fmla="*/ 1493223 w 6270636"/>
                  <a:gd name="connsiteY157" fmla="*/ 1347360 h 2600341"/>
                  <a:gd name="connsiteX158" fmla="*/ 1487208 w 6270636"/>
                  <a:gd name="connsiteY158" fmla="*/ 1357886 h 2600341"/>
                  <a:gd name="connsiteX159" fmla="*/ 1466156 w 6270636"/>
                  <a:gd name="connsiteY159" fmla="*/ 1366909 h 2600341"/>
                  <a:gd name="connsiteX160" fmla="*/ 1443600 w 6270636"/>
                  <a:gd name="connsiteY160" fmla="*/ 1359390 h 2600341"/>
                  <a:gd name="connsiteX161" fmla="*/ 1419540 w 6270636"/>
                  <a:gd name="connsiteY161" fmla="*/ 1326307 h 2600341"/>
                  <a:gd name="connsiteX162" fmla="*/ 1418036 w 6270636"/>
                  <a:gd name="connsiteY162" fmla="*/ 1264653 h 2600341"/>
                  <a:gd name="connsiteX163" fmla="*/ 1446607 w 6270636"/>
                  <a:gd name="connsiteY163" fmla="*/ 1249616 h 2600341"/>
                  <a:gd name="connsiteX164" fmla="*/ 1497735 w 6270636"/>
                  <a:gd name="connsiteY164" fmla="*/ 1264653 h 2600341"/>
                  <a:gd name="connsiteX165" fmla="*/ 1530817 w 6270636"/>
                  <a:gd name="connsiteY165" fmla="*/ 1243601 h 2600341"/>
                  <a:gd name="connsiteX166" fmla="*/ 1551870 w 6270636"/>
                  <a:gd name="connsiteY166" fmla="*/ 1245105 h 2600341"/>
                  <a:gd name="connsiteX167" fmla="*/ 1569915 w 6270636"/>
                  <a:gd name="connsiteY167" fmla="*/ 1276684 h 2600341"/>
                  <a:gd name="connsiteX168" fmla="*/ 1569915 w 6270636"/>
                  <a:gd name="connsiteY168" fmla="*/ 1282699 h 2600341"/>
                  <a:gd name="connsiteX169" fmla="*/ 1604501 w 6270636"/>
                  <a:gd name="connsiteY169" fmla="*/ 1312774 h 2600341"/>
                  <a:gd name="connsiteX170" fmla="*/ 1595478 w 6270636"/>
                  <a:gd name="connsiteY170" fmla="*/ 1293225 h 2600341"/>
                  <a:gd name="connsiteX171" fmla="*/ 1589463 w 6270636"/>
                  <a:gd name="connsiteY171" fmla="*/ 1281195 h 2600341"/>
                  <a:gd name="connsiteX172" fmla="*/ 1596982 w 6270636"/>
                  <a:gd name="connsiteY172" fmla="*/ 1243601 h 2600341"/>
                  <a:gd name="connsiteX173" fmla="*/ 1604501 w 6270636"/>
                  <a:gd name="connsiteY173" fmla="*/ 1239090 h 2600341"/>
                  <a:gd name="connsiteX174" fmla="*/ 1621042 w 6270636"/>
                  <a:gd name="connsiteY174" fmla="*/ 1204504 h 2600341"/>
                  <a:gd name="connsiteX175" fmla="*/ 1678185 w 6270636"/>
                  <a:gd name="connsiteY175" fmla="*/ 1168414 h 2600341"/>
                  <a:gd name="connsiteX176" fmla="*/ 1684200 w 6270636"/>
                  <a:gd name="connsiteY176" fmla="*/ 1165406 h 2600341"/>
                  <a:gd name="connsiteX177" fmla="*/ 1696230 w 6270636"/>
                  <a:gd name="connsiteY177" fmla="*/ 1159391 h 2600341"/>
                  <a:gd name="connsiteX178" fmla="*/ 1700741 w 6270636"/>
                  <a:gd name="connsiteY178" fmla="*/ 1138339 h 2600341"/>
                  <a:gd name="connsiteX179" fmla="*/ 1687207 w 6270636"/>
                  <a:gd name="connsiteY179" fmla="*/ 1124805 h 2600341"/>
                  <a:gd name="connsiteX180" fmla="*/ 1676681 w 6270636"/>
                  <a:gd name="connsiteY180" fmla="*/ 1123301 h 2600341"/>
                  <a:gd name="connsiteX181" fmla="*/ 1681192 w 6270636"/>
                  <a:gd name="connsiteY181" fmla="*/ 1112775 h 2600341"/>
                  <a:gd name="connsiteX182" fmla="*/ 1730816 w 6270636"/>
                  <a:gd name="connsiteY182" fmla="*/ 1091722 h 2600341"/>
                  <a:gd name="connsiteX183" fmla="*/ 1738335 w 6270636"/>
                  <a:gd name="connsiteY183" fmla="*/ 1091722 h 2600341"/>
                  <a:gd name="connsiteX184" fmla="*/ 1775928 w 6270636"/>
                  <a:gd name="connsiteY184" fmla="*/ 1090219 h 2600341"/>
                  <a:gd name="connsiteX185" fmla="*/ 1787958 w 6270636"/>
                  <a:gd name="connsiteY185" fmla="*/ 1075181 h 2600341"/>
                  <a:gd name="connsiteX186" fmla="*/ 1784951 w 6270636"/>
                  <a:gd name="connsiteY186" fmla="*/ 1063151 h 2600341"/>
                  <a:gd name="connsiteX187" fmla="*/ 1780440 w 6270636"/>
                  <a:gd name="connsiteY187" fmla="*/ 1060144 h 2600341"/>
                  <a:gd name="connsiteX188" fmla="*/ 1766906 w 6270636"/>
                  <a:gd name="connsiteY188" fmla="*/ 1046610 h 2600341"/>
                  <a:gd name="connsiteX189" fmla="*/ 1771417 w 6270636"/>
                  <a:gd name="connsiteY189" fmla="*/ 1024054 h 2600341"/>
                  <a:gd name="connsiteX190" fmla="*/ 1774425 w 6270636"/>
                  <a:gd name="connsiteY190" fmla="*/ 1012024 h 2600341"/>
                  <a:gd name="connsiteX191" fmla="*/ 1766906 w 6270636"/>
                  <a:gd name="connsiteY191" fmla="*/ 1007512 h 2600341"/>
                  <a:gd name="connsiteX192" fmla="*/ 1387961 w 6270636"/>
                  <a:gd name="connsiteY192" fmla="*/ 1073677 h 2600341"/>
                  <a:gd name="connsiteX193" fmla="*/ 1384953 w 6270636"/>
                  <a:gd name="connsiteY193" fmla="*/ 1075181 h 2600341"/>
                  <a:gd name="connsiteX194" fmla="*/ 1381946 w 6270636"/>
                  <a:gd name="connsiteY194" fmla="*/ 1073677 h 2600341"/>
                  <a:gd name="connsiteX195" fmla="*/ 1366909 w 6270636"/>
                  <a:gd name="connsiteY195" fmla="*/ 1054129 h 2600341"/>
                  <a:gd name="connsiteX196" fmla="*/ 1371420 w 6270636"/>
                  <a:gd name="connsiteY196" fmla="*/ 1027061 h 2600341"/>
                  <a:gd name="connsiteX197" fmla="*/ 1372923 w 6270636"/>
                  <a:gd name="connsiteY197" fmla="*/ 1025557 h 2600341"/>
                  <a:gd name="connsiteX198" fmla="*/ 1374427 w 6270636"/>
                  <a:gd name="connsiteY198" fmla="*/ 1024054 h 2600341"/>
                  <a:gd name="connsiteX199" fmla="*/ 1556381 w 6270636"/>
                  <a:gd name="connsiteY199" fmla="*/ 965407 h 2600341"/>
                  <a:gd name="connsiteX200" fmla="*/ 1580441 w 6270636"/>
                  <a:gd name="connsiteY200" fmla="*/ 965407 h 2600341"/>
                  <a:gd name="connsiteX201" fmla="*/ 1618035 w 6270636"/>
                  <a:gd name="connsiteY201" fmla="*/ 954881 h 2600341"/>
                  <a:gd name="connsiteX202" fmla="*/ 1559388 w 6270636"/>
                  <a:gd name="connsiteY202" fmla="*/ 818040 h 2600341"/>
                  <a:gd name="connsiteX203" fmla="*/ 1526306 w 6270636"/>
                  <a:gd name="connsiteY203" fmla="*/ 768416 h 2600341"/>
                  <a:gd name="connsiteX204" fmla="*/ 1505253 w 6270636"/>
                  <a:gd name="connsiteY204" fmla="*/ 735334 h 2600341"/>
                  <a:gd name="connsiteX205" fmla="*/ 1473675 w 6270636"/>
                  <a:gd name="connsiteY205" fmla="*/ 727815 h 2600341"/>
                  <a:gd name="connsiteX206" fmla="*/ 1260142 w 6270636"/>
                  <a:gd name="connsiteY206" fmla="*/ 487215 h 2600341"/>
                  <a:gd name="connsiteX207" fmla="*/ 1258638 w 6270636"/>
                  <a:gd name="connsiteY207" fmla="*/ 473681 h 2600341"/>
                  <a:gd name="connsiteX208" fmla="*/ 1270668 w 6270636"/>
                  <a:gd name="connsiteY208" fmla="*/ 479696 h 2600341"/>
                  <a:gd name="connsiteX209" fmla="*/ 1360893 w 6270636"/>
                  <a:gd name="connsiteY209" fmla="*/ 502252 h 2600341"/>
                  <a:gd name="connsiteX210" fmla="*/ 1461645 w 6270636"/>
                  <a:gd name="connsiteY210" fmla="*/ 530824 h 2600341"/>
                  <a:gd name="connsiteX211" fmla="*/ 1539840 w 6270636"/>
                  <a:gd name="connsiteY211" fmla="*/ 652627 h 2600341"/>
                  <a:gd name="connsiteX212" fmla="*/ 1554877 w 6270636"/>
                  <a:gd name="connsiteY212" fmla="*/ 705259 h 2600341"/>
                  <a:gd name="connsiteX213" fmla="*/ 1565403 w 6270636"/>
                  <a:gd name="connsiteY213" fmla="*/ 732326 h 2600341"/>
                  <a:gd name="connsiteX214" fmla="*/ 1542847 w 6270636"/>
                  <a:gd name="connsiteY214" fmla="*/ 714281 h 2600341"/>
                  <a:gd name="connsiteX215" fmla="*/ 1518787 w 6270636"/>
                  <a:gd name="connsiteY215" fmla="*/ 694732 h 2600341"/>
                  <a:gd name="connsiteX216" fmla="*/ 1449615 w 6270636"/>
                  <a:gd name="connsiteY216" fmla="*/ 642101 h 2600341"/>
                  <a:gd name="connsiteX217" fmla="*/ 1515780 w 6270636"/>
                  <a:gd name="connsiteY217" fmla="*/ 723304 h 2600341"/>
                  <a:gd name="connsiteX218" fmla="*/ 1569915 w 6270636"/>
                  <a:gd name="connsiteY218" fmla="*/ 756386 h 2600341"/>
                  <a:gd name="connsiteX219" fmla="*/ 1593975 w 6270636"/>
                  <a:gd name="connsiteY219" fmla="*/ 786461 h 2600341"/>
                  <a:gd name="connsiteX220" fmla="*/ 1625553 w 6270636"/>
                  <a:gd name="connsiteY220" fmla="*/ 821047 h 2600341"/>
                  <a:gd name="connsiteX221" fmla="*/ 1628561 w 6270636"/>
                  <a:gd name="connsiteY221" fmla="*/ 673680 h 2600341"/>
                  <a:gd name="connsiteX222" fmla="*/ 1613523 w 6270636"/>
                  <a:gd name="connsiteY222" fmla="*/ 646612 h 2600341"/>
                  <a:gd name="connsiteX223" fmla="*/ 1610516 w 6270636"/>
                  <a:gd name="connsiteY223" fmla="*/ 642101 h 2600341"/>
                  <a:gd name="connsiteX224" fmla="*/ 1580441 w 6270636"/>
                  <a:gd name="connsiteY224" fmla="*/ 542854 h 2600341"/>
                  <a:gd name="connsiteX225" fmla="*/ 1533825 w 6270636"/>
                  <a:gd name="connsiteY225" fmla="*/ 419546 h 2600341"/>
                  <a:gd name="connsiteX226" fmla="*/ 1512772 w 6270636"/>
                  <a:gd name="connsiteY226" fmla="*/ 395486 h 2600341"/>
                  <a:gd name="connsiteX227" fmla="*/ 1460141 w 6270636"/>
                  <a:gd name="connsiteY227" fmla="*/ 272179 h 2600341"/>
                  <a:gd name="connsiteX228" fmla="*/ 1478186 w 6270636"/>
                  <a:gd name="connsiteY228" fmla="*/ 172931 h 2600341"/>
                  <a:gd name="connsiteX229" fmla="*/ 1491720 w 6270636"/>
                  <a:gd name="connsiteY229" fmla="*/ 33083 h 2600341"/>
                  <a:gd name="connsiteX230" fmla="*/ 1484201 w 6270636"/>
                  <a:gd name="connsiteY230" fmla="*/ 0 h 2600341"/>
                  <a:gd name="connsiteX231" fmla="*/ 1505253 w 6270636"/>
                  <a:gd name="connsiteY231" fmla="*/ 27068 h 2600341"/>
                  <a:gd name="connsiteX232" fmla="*/ 1565403 w 6270636"/>
                  <a:gd name="connsiteY232" fmla="*/ 79699 h 2600341"/>
                  <a:gd name="connsiteX233" fmla="*/ 1622546 w 6270636"/>
                  <a:gd name="connsiteY233" fmla="*/ 127819 h 2600341"/>
                  <a:gd name="connsiteX234" fmla="*/ 1661643 w 6270636"/>
                  <a:gd name="connsiteY234" fmla="*/ 354885 h 2600341"/>
                  <a:gd name="connsiteX235" fmla="*/ 1616531 w 6270636"/>
                  <a:gd name="connsiteY235" fmla="*/ 410524 h 2600341"/>
                  <a:gd name="connsiteX236" fmla="*/ 1592471 w 6270636"/>
                  <a:gd name="connsiteY236" fmla="*/ 412027 h 2600341"/>
                  <a:gd name="connsiteX237" fmla="*/ 1602997 w 6270636"/>
                  <a:gd name="connsiteY237" fmla="*/ 464659 h 2600341"/>
                  <a:gd name="connsiteX238" fmla="*/ 1613523 w 6270636"/>
                  <a:gd name="connsiteY238" fmla="*/ 514282 h 2600341"/>
                  <a:gd name="connsiteX239" fmla="*/ 1624050 w 6270636"/>
                  <a:gd name="connsiteY239" fmla="*/ 566914 h 2600341"/>
                  <a:gd name="connsiteX240" fmla="*/ 1643598 w 6270636"/>
                  <a:gd name="connsiteY240" fmla="*/ 670672 h 2600341"/>
                  <a:gd name="connsiteX241" fmla="*/ 1657132 w 6270636"/>
                  <a:gd name="connsiteY241" fmla="*/ 681199 h 2600341"/>
                  <a:gd name="connsiteX242" fmla="*/ 1670666 w 6270636"/>
                  <a:gd name="connsiteY242" fmla="*/ 669169 h 2600341"/>
                  <a:gd name="connsiteX243" fmla="*/ 1672170 w 6270636"/>
                  <a:gd name="connsiteY243" fmla="*/ 598492 h 2600341"/>
                  <a:gd name="connsiteX244" fmla="*/ 1681192 w 6270636"/>
                  <a:gd name="connsiteY244" fmla="*/ 496237 h 2600341"/>
                  <a:gd name="connsiteX245" fmla="*/ 1786455 w 6270636"/>
                  <a:gd name="connsiteY245" fmla="*/ 434584 h 2600341"/>
                  <a:gd name="connsiteX246" fmla="*/ 1870665 w 6270636"/>
                  <a:gd name="connsiteY246" fmla="*/ 392479 h 2600341"/>
                  <a:gd name="connsiteX247" fmla="*/ 1887206 w 6270636"/>
                  <a:gd name="connsiteY247" fmla="*/ 378945 h 2600341"/>
                  <a:gd name="connsiteX248" fmla="*/ 1884198 w 6270636"/>
                  <a:gd name="connsiteY248" fmla="*/ 399997 h 2600341"/>
                  <a:gd name="connsiteX249" fmla="*/ 1822544 w 6270636"/>
                  <a:gd name="connsiteY249" fmla="*/ 514282 h 2600341"/>
                  <a:gd name="connsiteX250" fmla="*/ 1783447 w 6270636"/>
                  <a:gd name="connsiteY250" fmla="*/ 569921 h 2600341"/>
                  <a:gd name="connsiteX251" fmla="*/ 1806003 w 6270636"/>
                  <a:gd name="connsiteY251" fmla="*/ 548869 h 2600341"/>
                  <a:gd name="connsiteX252" fmla="*/ 1860138 w 6270636"/>
                  <a:gd name="connsiteY252" fmla="*/ 491726 h 2600341"/>
                  <a:gd name="connsiteX253" fmla="*/ 1893221 w 6270636"/>
                  <a:gd name="connsiteY253" fmla="*/ 412027 h 2600341"/>
                  <a:gd name="connsiteX254" fmla="*/ 1900740 w 6270636"/>
                  <a:gd name="connsiteY254" fmla="*/ 387967 h 2600341"/>
                  <a:gd name="connsiteX255" fmla="*/ 1908258 w 6270636"/>
                  <a:gd name="connsiteY255" fmla="*/ 366915 h 2600341"/>
                  <a:gd name="connsiteX256" fmla="*/ 1914273 w 6270636"/>
                  <a:gd name="connsiteY256" fmla="*/ 387967 h 2600341"/>
                  <a:gd name="connsiteX257" fmla="*/ 1804500 w 6270636"/>
                  <a:gd name="connsiteY257" fmla="*/ 694732 h 2600341"/>
                  <a:gd name="connsiteX258" fmla="*/ 1733823 w 6270636"/>
                  <a:gd name="connsiteY258" fmla="*/ 711274 h 2600341"/>
                  <a:gd name="connsiteX259" fmla="*/ 1694726 w 6270636"/>
                  <a:gd name="connsiteY259" fmla="*/ 720296 h 2600341"/>
                  <a:gd name="connsiteX260" fmla="*/ 1696230 w 6270636"/>
                  <a:gd name="connsiteY260" fmla="*/ 799995 h 2600341"/>
                  <a:gd name="connsiteX261" fmla="*/ 1694726 w 6270636"/>
                  <a:gd name="connsiteY261" fmla="*/ 905257 h 2600341"/>
                  <a:gd name="connsiteX262" fmla="*/ 1690215 w 6270636"/>
                  <a:gd name="connsiteY262" fmla="*/ 960896 h 2600341"/>
                  <a:gd name="connsiteX263" fmla="*/ 2302241 w 6270636"/>
                  <a:gd name="connsiteY263" fmla="*/ 1601494 h 2600341"/>
                  <a:gd name="connsiteX264" fmla="*/ 2175926 w 6270636"/>
                  <a:gd name="connsiteY264" fmla="*/ 1975927 h 2600341"/>
                  <a:gd name="connsiteX265" fmla="*/ 2169911 w 6270636"/>
                  <a:gd name="connsiteY265" fmla="*/ 1975927 h 2600341"/>
                  <a:gd name="connsiteX266" fmla="*/ 2165399 w 6270636"/>
                  <a:gd name="connsiteY266" fmla="*/ 1975927 h 2600341"/>
                  <a:gd name="connsiteX267" fmla="*/ 2135324 w 6270636"/>
                  <a:gd name="connsiteY267" fmla="*/ 1969912 h 2600341"/>
                  <a:gd name="connsiteX268" fmla="*/ 2088708 w 6270636"/>
                  <a:gd name="connsiteY268" fmla="*/ 1963897 h 2600341"/>
                  <a:gd name="connsiteX269" fmla="*/ 2036077 w 6270636"/>
                  <a:gd name="connsiteY269" fmla="*/ 2006002 h 2600341"/>
                  <a:gd name="connsiteX270" fmla="*/ 2015024 w 6270636"/>
                  <a:gd name="connsiteY270" fmla="*/ 2033070 h 2600341"/>
                  <a:gd name="connsiteX271" fmla="*/ 2009010 w 6270636"/>
                  <a:gd name="connsiteY271" fmla="*/ 2039085 h 2600341"/>
                  <a:gd name="connsiteX272" fmla="*/ 2002994 w 6270636"/>
                  <a:gd name="connsiteY272" fmla="*/ 2031566 h 2600341"/>
                  <a:gd name="connsiteX273" fmla="*/ 1960890 w 6270636"/>
                  <a:gd name="connsiteY273" fmla="*/ 2007506 h 2600341"/>
                  <a:gd name="connsiteX274" fmla="*/ 1899236 w 6270636"/>
                  <a:gd name="connsiteY274" fmla="*/ 2024047 h 2600341"/>
                  <a:gd name="connsiteX275" fmla="*/ 1882694 w 6270636"/>
                  <a:gd name="connsiteY275" fmla="*/ 2109761 h 2600341"/>
                  <a:gd name="connsiteX276" fmla="*/ 1918785 w 6270636"/>
                  <a:gd name="connsiteY276" fmla="*/ 2045100 h 2600341"/>
                  <a:gd name="connsiteX277" fmla="*/ 1992468 w 6270636"/>
                  <a:gd name="connsiteY277" fmla="*/ 2058633 h 2600341"/>
                  <a:gd name="connsiteX278" fmla="*/ 2022543 w 6270636"/>
                  <a:gd name="connsiteY278" fmla="*/ 2144347 h 2600341"/>
                  <a:gd name="connsiteX279" fmla="*/ 2021040 w 6270636"/>
                  <a:gd name="connsiteY279" fmla="*/ 2148858 h 2600341"/>
                  <a:gd name="connsiteX280" fmla="*/ 2043596 w 6270636"/>
                  <a:gd name="connsiteY280" fmla="*/ 2075175 h 2600341"/>
                  <a:gd name="connsiteX281" fmla="*/ 2063144 w 6270636"/>
                  <a:gd name="connsiteY281" fmla="*/ 2021040 h 2600341"/>
                  <a:gd name="connsiteX282" fmla="*/ 2180437 w 6270636"/>
                  <a:gd name="connsiteY282" fmla="*/ 2025551 h 2600341"/>
                  <a:gd name="connsiteX283" fmla="*/ 2181941 w 6270636"/>
                  <a:gd name="connsiteY283" fmla="*/ 2015025 h 2600341"/>
                  <a:gd name="connsiteX284" fmla="*/ 2299233 w 6270636"/>
                  <a:gd name="connsiteY284" fmla="*/ 2024047 h 2600341"/>
                  <a:gd name="connsiteX285" fmla="*/ 2454119 w 6270636"/>
                  <a:gd name="connsiteY285" fmla="*/ 2111265 h 2600341"/>
                  <a:gd name="connsiteX286" fmla="*/ 2383443 w 6270636"/>
                  <a:gd name="connsiteY286" fmla="*/ 2025551 h 2600341"/>
                  <a:gd name="connsiteX287" fmla="*/ 2353368 w 6270636"/>
                  <a:gd name="connsiteY287" fmla="*/ 2012017 h 2600341"/>
                  <a:gd name="connsiteX288" fmla="*/ 2324797 w 6270636"/>
                  <a:gd name="connsiteY288" fmla="*/ 1999987 h 2600341"/>
                  <a:gd name="connsiteX289" fmla="*/ 2309760 w 6270636"/>
                  <a:gd name="connsiteY289" fmla="*/ 1977431 h 2600341"/>
                  <a:gd name="connsiteX290" fmla="*/ 2284196 w 6270636"/>
                  <a:gd name="connsiteY290" fmla="*/ 1956378 h 2600341"/>
                  <a:gd name="connsiteX291" fmla="*/ 2230061 w 6270636"/>
                  <a:gd name="connsiteY291" fmla="*/ 1947356 h 2600341"/>
                  <a:gd name="connsiteX292" fmla="*/ 2284196 w 6270636"/>
                  <a:gd name="connsiteY292" fmla="*/ 1941341 h 2600341"/>
                  <a:gd name="connsiteX293" fmla="*/ 2449608 w 6270636"/>
                  <a:gd name="connsiteY293" fmla="*/ 2012017 h 2600341"/>
                  <a:gd name="connsiteX294" fmla="*/ 2497728 w 6270636"/>
                  <a:gd name="connsiteY294" fmla="*/ 2051115 h 2600341"/>
                  <a:gd name="connsiteX295" fmla="*/ 2374421 w 6270636"/>
                  <a:gd name="connsiteY295" fmla="*/ 1924800 h 2600341"/>
                  <a:gd name="connsiteX296" fmla="*/ 2285699 w 6270636"/>
                  <a:gd name="connsiteY296" fmla="*/ 1852620 h 2600341"/>
                  <a:gd name="connsiteX297" fmla="*/ 2260136 w 6270636"/>
                  <a:gd name="connsiteY297" fmla="*/ 1825552 h 2600341"/>
                  <a:gd name="connsiteX298" fmla="*/ 2294722 w 6270636"/>
                  <a:gd name="connsiteY298" fmla="*/ 1840590 h 2600341"/>
                  <a:gd name="connsiteX299" fmla="*/ 2500736 w 6270636"/>
                  <a:gd name="connsiteY299" fmla="*/ 1902243 h 2600341"/>
                  <a:gd name="connsiteX300" fmla="*/ 2624043 w 6270636"/>
                  <a:gd name="connsiteY300" fmla="*/ 1882695 h 2600341"/>
                  <a:gd name="connsiteX301" fmla="*/ 2706749 w 6270636"/>
                  <a:gd name="connsiteY301" fmla="*/ 1864650 h 2600341"/>
                  <a:gd name="connsiteX302" fmla="*/ 2723291 w 6270636"/>
                  <a:gd name="connsiteY302" fmla="*/ 1863146 h 2600341"/>
                  <a:gd name="connsiteX303" fmla="*/ 2893214 w 6270636"/>
                  <a:gd name="connsiteY303" fmla="*/ 1872168 h 2600341"/>
                  <a:gd name="connsiteX304" fmla="*/ 2963891 w 6270636"/>
                  <a:gd name="connsiteY304" fmla="*/ 1960890 h 2600341"/>
                  <a:gd name="connsiteX305" fmla="*/ 2944342 w 6270636"/>
                  <a:gd name="connsiteY305" fmla="*/ 2022543 h 2600341"/>
                  <a:gd name="connsiteX306" fmla="*/ 3018025 w 6270636"/>
                  <a:gd name="connsiteY306" fmla="*/ 2039085 h 2600341"/>
                  <a:gd name="connsiteX307" fmla="*/ 3126296 w 6270636"/>
                  <a:gd name="connsiteY307" fmla="*/ 2046603 h 2600341"/>
                  <a:gd name="connsiteX308" fmla="*/ 3154867 w 6270636"/>
                  <a:gd name="connsiteY308" fmla="*/ 2045100 h 2600341"/>
                  <a:gd name="connsiteX309" fmla="*/ 3228550 w 6270636"/>
                  <a:gd name="connsiteY309" fmla="*/ 2027055 h 2600341"/>
                  <a:gd name="connsiteX310" fmla="*/ 4015012 w 6270636"/>
                  <a:gd name="connsiteY310" fmla="*/ 1932318 h 2600341"/>
                  <a:gd name="connsiteX311" fmla="*/ 4688691 w 6270636"/>
                  <a:gd name="connsiteY311" fmla="*/ 2063145 h 2600341"/>
                  <a:gd name="connsiteX312" fmla="*/ 6270636 w 6270636"/>
                  <a:gd name="connsiteY312" fmla="*/ 2063145 h 2600341"/>
                  <a:gd name="connsiteX313" fmla="*/ 6270636 w 6270636"/>
                  <a:gd name="connsiteY313" fmla="*/ 2078182 h 2600341"/>
                  <a:gd name="connsiteX314" fmla="*/ 4690195 w 6270636"/>
                  <a:gd name="connsiteY314" fmla="*/ 2078182 h 2600341"/>
                  <a:gd name="connsiteX315" fmla="*/ 4010500 w 6270636"/>
                  <a:gd name="connsiteY315" fmla="*/ 1944348 h 2600341"/>
                  <a:gd name="connsiteX316" fmla="*/ 3234565 w 6270636"/>
                  <a:gd name="connsiteY316" fmla="*/ 2040588 h 2600341"/>
                  <a:gd name="connsiteX317" fmla="*/ 3157874 w 6270636"/>
                  <a:gd name="connsiteY317" fmla="*/ 2060137 h 2600341"/>
                  <a:gd name="connsiteX318" fmla="*/ 3129303 w 6270636"/>
                  <a:gd name="connsiteY318" fmla="*/ 2061641 h 2600341"/>
                  <a:gd name="connsiteX319" fmla="*/ 3015018 w 6270636"/>
                  <a:gd name="connsiteY319" fmla="*/ 2054122 h 2600341"/>
                  <a:gd name="connsiteX320" fmla="*/ 2933816 w 6270636"/>
                  <a:gd name="connsiteY320" fmla="*/ 2036077 h 2600341"/>
                  <a:gd name="connsiteX321" fmla="*/ 2918778 w 6270636"/>
                  <a:gd name="connsiteY321" fmla="*/ 2046603 h 2600341"/>
                  <a:gd name="connsiteX322" fmla="*/ 2691712 w 6270636"/>
                  <a:gd name="connsiteY322" fmla="*/ 2058633 h 2600341"/>
                  <a:gd name="connsiteX323" fmla="*/ 2685697 w 6270636"/>
                  <a:gd name="connsiteY323" fmla="*/ 2054122 h 2600341"/>
                  <a:gd name="connsiteX324" fmla="*/ 2691712 w 6270636"/>
                  <a:gd name="connsiteY324" fmla="*/ 2048107 h 2600341"/>
                  <a:gd name="connsiteX325" fmla="*/ 2845094 w 6270636"/>
                  <a:gd name="connsiteY325" fmla="*/ 2018032 h 2600341"/>
                  <a:gd name="connsiteX326" fmla="*/ 2858628 w 6270636"/>
                  <a:gd name="connsiteY326" fmla="*/ 2018032 h 2600341"/>
                  <a:gd name="connsiteX327" fmla="*/ 2929304 w 6270636"/>
                  <a:gd name="connsiteY327" fmla="*/ 2021040 h 2600341"/>
                  <a:gd name="connsiteX328" fmla="*/ 2951861 w 6270636"/>
                  <a:gd name="connsiteY328" fmla="*/ 1962393 h 2600341"/>
                  <a:gd name="connsiteX329" fmla="*/ 2890207 w 6270636"/>
                  <a:gd name="connsiteY329" fmla="*/ 1885702 h 2600341"/>
                  <a:gd name="connsiteX330" fmla="*/ 2727802 w 6270636"/>
                  <a:gd name="connsiteY330" fmla="*/ 1878183 h 2600341"/>
                  <a:gd name="connsiteX331" fmla="*/ 2711261 w 6270636"/>
                  <a:gd name="connsiteY331" fmla="*/ 1879687 h 2600341"/>
                  <a:gd name="connsiteX332" fmla="*/ 2630058 w 6270636"/>
                  <a:gd name="connsiteY332" fmla="*/ 1897732 h 2600341"/>
                  <a:gd name="connsiteX333" fmla="*/ 2502240 w 6270636"/>
                  <a:gd name="connsiteY333" fmla="*/ 1917281 h 2600341"/>
                  <a:gd name="connsiteX334" fmla="*/ 2330812 w 6270636"/>
                  <a:gd name="connsiteY334" fmla="*/ 1873672 h 2600341"/>
                  <a:gd name="connsiteX335" fmla="*/ 2384947 w 6270636"/>
                  <a:gd name="connsiteY335" fmla="*/ 1914273 h 2600341"/>
                  <a:gd name="connsiteX336" fmla="*/ 2521788 w 6270636"/>
                  <a:gd name="connsiteY336" fmla="*/ 2069160 h 2600341"/>
                  <a:gd name="connsiteX337" fmla="*/ 2527803 w 6270636"/>
                  <a:gd name="connsiteY337" fmla="*/ 2087205 h 2600341"/>
                  <a:gd name="connsiteX338" fmla="*/ 2511262 w 6270636"/>
                  <a:gd name="connsiteY338" fmla="*/ 2076678 h 2600341"/>
                  <a:gd name="connsiteX339" fmla="*/ 2440586 w 6270636"/>
                  <a:gd name="connsiteY339" fmla="*/ 2022543 h 2600341"/>
                  <a:gd name="connsiteX340" fmla="*/ 2314271 w 6270636"/>
                  <a:gd name="connsiteY340" fmla="*/ 1954875 h 2600341"/>
                  <a:gd name="connsiteX341" fmla="*/ 2323293 w 6270636"/>
                  <a:gd name="connsiteY341" fmla="*/ 1971416 h 2600341"/>
                  <a:gd name="connsiteX342" fmla="*/ 2333819 w 6270636"/>
                  <a:gd name="connsiteY342" fmla="*/ 1987957 h 2600341"/>
                  <a:gd name="connsiteX343" fmla="*/ 2359383 w 6270636"/>
                  <a:gd name="connsiteY343" fmla="*/ 1998483 h 2600341"/>
                  <a:gd name="connsiteX344" fmla="*/ 2392466 w 6270636"/>
                  <a:gd name="connsiteY344" fmla="*/ 2013521 h 2600341"/>
                  <a:gd name="connsiteX345" fmla="*/ 2476676 w 6270636"/>
                  <a:gd name="connsiteY345" fmla="*/ 2132317 h 2600341"/>
                  <a:gd name="connsiteX346" fmla="*/ 2482691 w 6270636"/>
                  <a:gd name="connsiteY346" fmla="*/ 2154873 h 2600341"/>
                  <a:gd name="connsiteX347" fmla="*/ 2464646 w 6270636"/>
                  <a:gd name="connsiteY347" fmla="*/ 2139836 h 2600341"/>
                  <a:gd name="connsiteX348" fmla="*/ 2293218 w 6270636"/>
                  <a:gd name="connsiteY348" fmla="*/ 2039085 h 2600341"/>
                  <a:gd name="connsiteX349" fmla="*/ 2193971 w 6270636"/>
                  <a:gd name="connsiteY349" fmla="*/ 2024047 h 2600341"/>
                  <a:gd name="connsiteX350" fmla="*/ 2225549 w 6270636"/>
                  <a:gd name="connsiteY350" fmla="*/ 2060137 h 2600341"/>
                  <a:gd name="connsiteX351" fmla="*/ 2258632 w 6270636"/>
                  <a:gd name="connsiteY351" fmla="*/ 2085701 h 2600341"/>
                  <a:gd name="connsiteX352" fmla="*/ 2381940 w 6270636"/>
                  <a:gd name="connsiteY352" fmla="*/ 2227053 h 2600341"/>
                  <a:gd name="connsiteX353" fmla="*/ 2378932 w 6270636"/>
                  <a:gd name="connsiteY353" fmla="*/ 2299233 h 2600341"/>
                  <a:gd name="connsiteX354" fmla="*/ 2421037 w 6270636"/>
                  <a:gd name="connsiteY354" fmla="*/ 2332316 h 2600341"/>
                  <a:gd name="connsiteX355" fmla="*/ 2396977 w 6270636"/>
                  <a:gd name="connsiteY355" fmla="*/ 2431563 h 2600341"/>
                  <a:gd name="connsiteX356" fmla="*/ 2252617 w 6270636"/>
                  <a:gd name="connsiteY356" fmla="*/ 2485698 h 2600341"/>
                  <a:gd name="connsiteX357" fmla="*/ 2246602 w 6270636"/>
                  <a:gd name="connsiteY357" fmla="*/ 2485698 h 2600341"/>
                  <a:gd name="connsiteX358" fmla="*/ 2219535 w 6270636"/>
                  <a:gd name="connsiteY358" fmla="*/ 2572916 h 2600341"/>
                  <a:gd name="connsiteX359" fmla="*/ 2118783 w 6270636"/>
                  <a:gd name="connsiteY359" fmla="*/ 2599983 h 2600341"/>
                  <a:gd name="connsiteX360" fmla="*/ 2087204 w 6270636"/>
                  <a:gd name="connsiteY360" fmla="*/ 2587953 h 2600341"/>
                  <a:gd name="connsiteX361" fmla="*/ 2078182 w 6270636"/>
                  <a:gd name="connsiteY361" fmla="*/ 2556375 h 2600341"/>
                  <a:gd name="connsiteX362" fmla="*/ 2162392 w 6270636"/>
                  <a:gd name="connsiteY362" fmla="*/ 2485698 h 2600341"/>
                  <a:gd name="connsiteX363" fmla="*/ 2228557 w 6270636"/>
                  <a:gd name="connsiteY363" fmla="*/ 2470661 h 2600341"/>
                  <a:gd name="connsiteX364" fmla="*/ 2166903 w 6270636"/>
                  <a:gd name="connsiteY364" fmla="*/ 2347353 h 2600341"/>
                  <a:gd name="connsiteX365" fmla="*/ 2163896 w 6270636"/>
                  <a:gd name="connsiteY365" fmla="*/ 2342842 h 2600341"/>
                  <a:gd name="connsiteX366" fmla="*/ 2054122 w 6270636"/>
                  <a:gd name="connsiteY366" fmla="*/ 2103746 h 2600341"/>
                  <a:gd name="connsiteX367" fmla="*/ 2067656 w 6270636"/>
                  <a:gd name="connsiteY367" fmla="*/ 2099235 h 2600341"/>
                  <a:gd name="connsiteX368" fmla="*/ 2093219 w 6270636"/>
                  <a:gd name="connsiteY368" fmla="*/ 2132317 h 2600341"/>
                  <a:gd name="connsiteX369" fmla="*/ 2151866 w 6270636"/>
                  <a:gd name="connsiteY369" fmla="*/ 2099235 h 2600341"/>
                  <a:gd name="connsiteX370" fmla="*/ 2168407 w 6270636"/>
                  <a:gd name="connsiteY370" fmla="*/ 2037581 h 2600341"/>
                  <a:gd name="connsiteX371" fmla="*/ 2069160 w 6270636"/>
                  <a:gd name="connsiteY371" fmla="*/ 2034573 h 2600341"/>
                  <a:gd name="connsiteX372" fmla="*/ 2055626 w 6270636"/>
                  <a:gd name="connsiteY372" fmla="*/ 2078182 h 2600341"/>
                  <a:gd name="connsiteX373" fmla="*/ 2013521 w 6270636"/>
                  <a:gd name="connsiteY373" fmla="*/ 2174422 h 2600341"/>
                  <a:gd name="connsiteX374" fmla="*/ 1983446 w 6270636"/>
                  <a:gd name="connsiteY374" fmla="*/ 2186452 h 2600341"/>
                  <a:gd name="connsiteX375" fmla="*/ 1957882 w 6270636"/>
                  <a:gd name="connsiteY375" fmla="*/ 2193971 h 2600341"/>
                  <a:gd name="connsiteX376" fmla="*/ 1893221 w 6270636"/>
                  <a:gd name="connsiteY376" fmla="*/ 2162392 h 2600341"/>
                  <a:gd name="connsiteX377" fmla="*/ 1903747 w 6270636"/>
                  <a:gd name="connsiteY377" fmla="*/ 2199986 h 2600341"/>
                  <a:gd name="connsiteX378" fmla="*/ 1911266 w 6270636"/>
                  <a:gd name="connsiteY378" fmla="*/ 2215023 h 2600341"/>
                  <a:gd name="connsiteX379" fmla="*/ 1965401 w 6270636"/>
                  <a:gd name="connsiteY379" fmla="*/ 2345850 h 2600341"/>
                  <a:gd name="connsiteX380" fmla="*/ 1981942 w 6270636"/>
                  <a:gd name="connsiteY380" fmla="*/ 2390962 h 2600341"/>
                  <a:gd name="connsiteX381" fmla="*/ 1996980 w 6270636"/>
                  <a:gd name="connsiteY381" fmla="*/ 2425548 h 2600341"/>
                  <a:gd name="connsiteX382" fmla="*/ 2034573 w 6270636"/>
                  <a:gd name="connsiteY382" fmla="*/ 2563893 h 2600341"/>
                  <a:gd name="connsiteX383" fmla="*/ 2001491 w 6270636"/>
                  <a:gd name="connsiteY383" fmla="*/ 2598479 h 2600341"/>
                  <a:gd name="connsiteX384" fmla="*/ 1990965 w 6270636"/>
                  <a:gd name="connsiteY384" fmla="*/ 2598479 h 2600341"/>
                  <a:gd name="connsiteX385" fmla="*/ 1825552 w 6270636"/>
                  <a:gd name="connsiteY385" fmla="*/ 2434571 h 2600341"/>
                  <a:gd name="connsiteX386" fmla="*/ 1887206 w 6270636"/>
                  <a:gd name="connsiteY386" fmla="*/ 2529307 h 2600341"/>
                  <a:gd name="connsiteX387" fmla="*/ 1999987 w 6270636"/>
                  <a:gd name="connsiteY387" fmla="*/ 2581938 h 2600341"/>
                  <a:gd name="connsiteX388" fmla="*/ 2022543 w 6270636"/>
                  <a:gd name="connsiteY388" fmla="*/ 2559382 h 2600341"/>
                  <a:gd name="connsiteX389" fmla="*/ 1984949 w 6270636"/>
                  <a:gd name="connsiteY389" fmla="*/ 2430060 h 2600341"/>
                  <a:gd name="connsiteX390" fmla="*/ 1969912 w 6270636"/>
                  <a:gd name="connsiteY390" fmla="*/ 2395473 h 2600341"/>
                  <a:gd name="connsiteX391" fmla="*/ 1953371 w 6270636"/>
                  <a:gd name="connsiteY391" fmla="*/ 2348857 h 2600341"/>
                  <a:gd name="connsiteX392" fmla="*/ 1914273 w 6270636"/>
                  <a:gd name="connsiteY392" fmla="*/ 2249610 h 2600341"/>
                  <a:gd name="connsiteX393" fmla="*/ 1911266 w 6270636"/>
                  <a:gd name="connsiteY393" fmla="*/ 2261640 h 2600341"/>
                  <a:gd name="connsiteX394" fmla="*/ 1887206 w 6270636"/>
                  <a:gd name="connsiteY394" fmla="*/ 2293218 h 2600341"/>
                  <a:gd name="connsiteX395" fmla="*/ 1848108 w 6270636"/>
                  <a:gd name="connsiteY395" fmla="*/ 2296226 h 2600341"/>
                  <a:gd name="connsiteX396" fmla="*/ 1828560 w 6270636"/>
                  <a:gd name="connsiteY396" fmla="*/ 2287203 h 2600341"/>
                  <a:gd name="connsiteX397" fmla="*/ 1772921 w 6270636"/>
                  <a:gd name="connsiteY397" fmla="*/ 2282692 h 2600341"/>
                  <a:gd name="connsiteX398" fmla="*/ 1769913 w 6270636"/>
                  <a:gd name="connsiteY398" fmla="*/ 2285700 h 2600341"/>
                  <a:gd name="connsiteX399" fmla="*/ 1816530 w 6270636"/>
                  <a:gd name="connsiteY399" fmla="*/ 2415022 h 2600341"/>
                  <a:gd name="connsiteX400" fmla="*/ 1825552 w 6270636"/>
                  <a:gd name="connsiteY400" fmla="*/ 2434571 h 2600341"/>
                  <a:gd name="connsiteX401" fmla="*/ 2233068 w 6270636"/>
                  <a:gd name="connsiteY401" fmla="*/ 2482691 h 2600341"/>
                  <a:gd name="connsiteX402" fmla="*/ 2169911 w 6270636"/>
                  <a:gd name="connsiteY402" fmla="*/ 2496225 h 2600341"/>
                  <a:gd name="connsiteX403" fmla="*/ 2094723 w 6270636"/>
                  <a:gd name="connsiteY403" fmla="*/ 2556375 h 2600341"/>
                  <a:gd name="connsiteX404" fmla="*/ 2100738 w 6270636"/>
                  <a:gd name="connsiteY404" fmla="*/ 2574420 h 2600341"/>
                  <a:gd name="connsiteX405" fmla="*/ 2121791 w 6270636"/>
                  <a:gd name="connsiteY405" fmla="*/ 2581938 h 2600341"/>
                  <a:gd name="connsiteX406" fmla="*/ 2212016 w 6270636"/>
                  <a:gd name="connsiteY406" fmla="*/ 2557878 h 2600341"/>
                  <a:gd name="connsiteX407" fmla="*/ 2233068 w 6270636"/>
                  <a:gd name="connsiteY407" fmla="*/ 2482691 h 2600341"/>
                  <a:gd name="connsiteX408" fmla="*/ 1335330 w 6270636"/>
                  <a:gd name="connsiteY408" fmla="*/ 2524796 h 2600341"/>
                  <a:gd name="connsiteX409" fmla="*/ 1362397 w 6270636"/>
                  <a:gd name="connsiteY409" fmla="*/ 2554871 h 2600341"/>
                  <a:gd name="connsiteX410" fmla="*/ 1479690 w 6270636"/>
                  <a:gd name="connsiteY410" fmla="*/ 2545848 h 2600341"/>
                  <a:gd name="connsiteX411" fmla="*/ 1430066 w 6270636"/>
                  <a:gd name="connsiteY411" fmla="*/ 2536826 h 2600341"/>
                  <a:gd name="connsiteX412" fmla="*/ 1351871 w 6270636"/>
                  <a:gd name="connsiteY412" fmla="*/ 2524796 h 2600341"/>
                  <a:gd name="connsiteX413" fmla="*/ 1335330 w 6270636"/>
                  <a:gd name="connsiteY413" fmla="*/ 2524796 h 2600341"/>
                  <a:gd name="connsiteX414" fmla="*/ 1741342 w 6270636"/>
                  <a:gd name="connsiteY414" fmla="*/ 2338331 h 2600341"/>
                  <a:gd name="connsiteX415" fmla="*/ 1738335 w 6270636"/>
                  <a:gd name="connsiteY415" fmla="*/ 2357880 h 2600341"/>
                  <a:gd name="connsiteX416" fmla="*/ 1736831 w 6270636"/>
                  <a:gd name="connsiteY416" fmla="*/ 2415022 h 2600341"/>
                  <a:gd name="connsiteX417" fmla="*/ 1772921 w 6270636"/>
                  <a:gd name="connsiteY417" fmla="*/ 2505247 h 2600341"/>
                  <a:gd name="connsiteX418" fmla="*/ 1812018 w 6270636"/>
                  <a:gd name="connsiteY418" fmla="*/ 2538329 h 2600341"/>
                  <a:gd name="connsiteX419" fmla="*/ 1821041 w 6270636"/>
                  <a:gd name="connsiteY419" fmla="*/ 2533818 h 2600341"/>
                  <a:gd name="connsiteX420" fmla="*/ 1828560 w 6270636"/>
                  <a:gd name="connsiteY420" fmla="*/ 2502240 h 2600341"/>
                  <a:gd name="connsiteX421" fmla="*/ 1812018 w 6270636"/>
                  <a:gd name="connsiteY421" fmla="*/ 2442090 h 2600341"/>
                  <a:gd name="connsiteX422" fmla="*/ 1801492 w 6270636"/>
                  <a:gd name="connsiteY422" fmla="*/ 2422541 h 2600341"/>
                  <a:gd name="connsiteX423" fmla="*/ 1784951 w 6270636"/>
                  <a:gd name="connsiteY423" fmla="*/ 2395473 h 2600341"/>
                  <a:gd name="connsiteX424" fmla="*/ 1775928 w 6270636"/>
                  <a:gd name="connsiteY424" fmla="*/ 2378932 h 2600341"/>
                  <a:gd name="connsiteX425" fmla="*/ 1763898 w 6270636"/>
                  <a:gd name="connsiteY425" fmla="*/ 2359383 h 2600341"/>
                  <a:gd name="connsiteX426" fmla="*/ 1741342 w 6270636"/>
                  <a:gd name="connsiteY426" fmla="*/ 2338331 h 2600341"/>
                  <a:gd name="connsiteX427" fmla="*/ 1240593 w 6270636"/>
                  <a:gd name="connsiteY427" fmla="*/ 2353368 h 2600341"/>
                  <a:gd name="connsiteX428" fmla="*/ 1224052 w 6270636"/>
                  <a:gd name="connsiteY428" fmla="*/ 2354872 h 2600341"/>
                  <a:gd name="connsiteX429" fmla="*/ 1130820 w 6270636"/>
                  <a:gd name="connsiteY429" fmla="*/ 2422541 h 2600341"/>
                  <a:gd name="connsiteX430" fmla="*/ 1133827 w 6270636"/>
                  <a:gd name="connsiteY430" fmla="*/ 2497728 h 2600341"/>
                  <a:gd name="connsiteX431" fmla="*/ 1284202 w 6270636"/>
                  <a:gd name="connsiteY431" fmla="*/ 2517277 h 2600341"/>
                  <a:gd name="connsiteX432" fmla="*/ 1318788 w 6270636"/>
                  <a:gd name="connsiteY432" fmla="*/ 2512766 h 2600341"/>
                  <a:gd name="connsiteX433" fmla="*/ 1362397 w 6270636"/>
                  <a:gd name="connsiteY433" fmla="*/ 2436075 h 2600341"/>
                  <a:gd name="connsiteX434" fmla="*/ 1404502 w 6270636"/>
                  <a:gd name="connsiteY434" fmla="*/ 2413518 h 2600341"/>
                  <a:gd name="connsiteX435" fmla="*/ 1410517 w 6270636"/>
                  <a:gd name="connsiteY435" fmla="*/ 2378932 h 2600341"/>
                  <a:gd name="connsiteX436" fmla="*/ 1542847 w 6270636"/>
                  <a:gd name="connsiteY436" fmla="*/ 2151866 h 2600341"/>
                  <a:gd name="connsiteX437" fmla="*/ 1544351 w 6270636"/>
                  <a:gd name="connsiteY437" fmla="*/ 2147355 h 2600341"/>
                  <a:gd name="connsiteX438" fmla="*/ 1633072 w 6270636"/>
                  <a:gd name="connsiteY438" fmla="*/ 2085701 h 2600341"/>
                  <a:gd name="connsiteX439" fmla="*/ 1693222 w 6270636"/>
                  <a:gd name="connsiteY439" fmla="*/ 2141340 h 2600341"/>
                  <a:gd name="connsiteX440" fmla="*/ 1687207 w 6270636"/>
                  <a:gd name="connsiteY440" fmla="*/ 2239083 h 2600341"/>
                  <a:gd name="connsiteX441" fmla="*/ 1669162 w 6270636"/>
                  <a:gd name="connsiteY441" fmla="*/ 2278181 h 2600341"/>
                  <a:gd name="connsiteX442" fmla="*/ 1669162 w 6270636"/>
                  <a:gd name="connsiteY442" fmla="*/ 2278181 h 2600341"/>
                  <a:gd name="connsiteX443" fmla="*/ 1696230 w 6270636"/>
                  <a:gd name="connsiteY443" fmla="*/ 2287203 h 2600341"/>
                  <a:gd name="connsiteX444" fmla="*/ 1700741 w 6270636"/>
                  <a:gd name="connsiteY444" fmla="*/ 2290211 h 2600341"/>
                  <a:gd name="connsiteX445" fmla="*/ 1733823 w 6270636"/>
                  <a:gd name="connsiteY445" fmla="*/ 2314271 h 2600341"/>
                  <a:gd name="connsiteX446" fmla="*/ 1753372 w 6270636"/>
                  <a:gd name="connsiteY446" fmla="*/ 2282692 h 2600341"/>
                  <a:gd name="connsiteX447" fmla="*/ 1753372 w 6270636"/>
                  <a:gd name="connsiteY447" fmla="*/ 2275173 h 2600341"/>
                  <a:gd name="connsiteX448" fmla="*/ 1741342 w 6270636"/>
                  <a:gd name="connsiteY448" fmla="*/ 2201490 h 2600341"/>
                  <a:gd name="connsiteX449" fmla="*/ 1763898 w 6270636"/>
                  <a:gd name="connsiteY449" fmla="*/ 2129310 h 2600341"/>
                  <a:gd name="connsiteX450" fmla="*/ 1855627 w 6270636"/>
                  <a:gd name="connsiteY450" fmla="*/ 2120287 h 2600341"/>
                  <a:gd name="connsiteX451" fmla="*/ 1857131 w 6270636"/>
                  <a:gd name="connsiteY451" fmla="*/ 2120287 h 2600341"/>
                  <a:gd name="connsiteX452" fmla="*/ 1855627 w 6270636"/>
                  <a:gd name="connsiteY452" fmla="*/ 2117280 h 2600341"/>
                  <a:gd name="connsiteX453" fmla="*/ 1842093 w 6270636"/>
                  <a:gd name="connsiteY453" fmla="*/ 2082693 h 2600341"/>
                  <a:gd name="connsiteX454" fmla="*/ 1867657 w 6270636"/>
                  <a:gd name="connsiteY454" fmla="*/ 2019536 h 2600341"/>
                  <a:gd name="connsiteX455" fmla="*/ 1876680 w 6270636"/>
                  <a:gd name="connsiteY455" fmla="*/ 2010513 h 2600341"/>
                  <a:gd name="connsiteX456" fmla="*/ 1861642 w 6270636"/>
                  <a:gd name="connsiteY456" fmla="*/ 1978935 h 2600341"/>
                  <a:gd name="connsiteX457" fmla="*/ 1846605 w 6270636"/>
                  <a:gd name="connsiteY457" fmla="*/ 1959386 h 2600341"/>
                  <a:gd name="connsiteX458" fmla="*/ 1851116 w 6270636"/>
                  <a:gd name="connsiteY458" fmla="*/ 1909762 h 2600341"/>
                  <a:gd name="connsiteX459" fmla="*/ 1893221 w 6270636"/>
                  <a:gd name="connsiteY459" fmla="*/ 1885702 h 2600341"/>
                  <a:gd name="connsiteX460" fmla="*/ 1917281 w 6270636"/>
                  <a:gd name="connsiteY460" fmla="*/ 1891717 h 2600341"/>
                  <a:gd name="connsiteX461" fmla="*/ 1929311 w 6270636"/>
                  <a:gd name="connsiteY461" fmla="*/ 1894725 h 2600341"/>
                  <a:gd name="connsiteX462" fmla="*/ 1981942 w 6270636"/>
                  <a:gd name="connsiteY462" fmla="*/ 1881191 h 2600341"/>
                  <a:gd name="connsiteX463" fmla="*/ 2010513 w 6270636"/>
                  <a:gd name="connsiteY463" fmla="*/ 1837582 h 2600341"/>
                  <a:gd name="connsiteX464" fmla="*/ 2012017 w 6270636"/>
                  <a:gd name="connsiteY464" fmla="*/ 1831567 h 2600341"/>
                  <a:gd name="connsiteX465" fmla="*/ 2018032 w 6270636"/>
                  <a:gd name="connsiteY465" fmla="*/ 1812019 h 2600341"/>
                  <a:gd name="connsiteX466" fmla="*/ 2034573 w 6270636"/>
                  <a:gd name="connsiteY466" fmla="*/ 1799988 h 2600341"/>
                  <a:gd name="connsiteX467" fmla="*/ 2040588 w 6270636"/>
                  <a:gd name="connsiteY467" fmla="*/ 1796981 h 2600341"/>
                  <a:gd name="connsiteX468" fmla="*/ 2057130 w 6270636"/>
                  <a:gd name="connsiteY468" fmla="*/ 1763898 h 2600341"/>
                  <a:gd name="connsiteX469" fmla="*/ 2057130 w 6270636"/>
                  <a:gd name="connsiteY469" fmla="*/ 1757883 h 2600341"/>
                  <a:gd name="connsiteX470" fmla="*/ 2063144 w 6270636"/>
                  <a:gd name="connsiteY470" fmla="*/ 1756380 h 2600341"/>
                  <a:gd name="connsiteX471" fmla="*/ 2102242 w 6270636"/>
                  <a:gd name="connsiteY471" fmla="*/ 1720290 h 2600341"/>
                  <a:gd name="connsiteX472" fmla="*/ 2106753 w 6270636"/>
                  <a:gd name="connsiteY472" fmla="*/ 1714275 h 2600341"/>
                  <a:gd name="connsiteX473" fmla="*/ 2114272 w 6270636"/>
                  <a:gd name="connsiteY473" fmla="*/ 1684200 h 2600341"/>
                  <a:gd name="connsiteX474" fmla="*/ 2066152 w 6270636"/>
                  <a:gd name="connsiteY474" fmla="*/ 1654125 h 2600341"/>
                  <a:gd name="connsiteX475" fmla="*/ 2040588 w 6270636"/>
                  <a:gd name="connsiteY475" fmla="*/ 1646606 h 2600341"/>
                  <a:gd name="connsiteX476" fmla="*/ 1981942 w 6270636"/>
                  <a:gd name="connsiteY476" fmla="*/ 1563900 h 2600341"/>
                  <a:gd name="connsiteX477" fmla="*/ 1947356 w 6270636"/>
                  <a:gd name="connsiteY477" fmla="*/ 1539840 h 2600341"/>
                  <a:gd name="connsiteX478" fmla="*/ 1921792 w 6270636"/>
                  <a:gd name="connsiteY478" fmla="*/ 1535328 h 2600341"/>
                  <a:gd name="connsiteX479" fmla="*/ 1875176 w 6270636"/>
                  <a:gd name="connsiteY479" fmla="*/ 1518787 h 2600341"/>
                  <a:gd name="connsiteX480" fmla="*/ 1863146 w 6270636"/>
                  <a:gd name="connsiteY480" fmla="*/ 1496231 h 2600341"/>
                  <a:gd name="connsiteX481" fmla="*/ 1860138 w 6270636"/>
                  <a:gd name="connsiteY481" fmla="*/ 1488712 h 2600341"/>
                  <a:gd name="connsiteX482" fmla="*/ 1843597 w 6270636"/>
                  <a:gd name="connsiteY482" fmla="*/ 1476682 h 2600341"/>
                  <a:gd name="connsiteX483" fmla="*/ 1834575 w 6270636"/>
                  <a:gd name="connsiteY483" fmla="*/ 1481194 h 2600341"/>
                  <a:gd name="connsiteX484" fmla="*/ 1830063 w 6270636"/>
                  <a:gd name="connsiteY484" fmla="*/ 1484201 h 2600341"/>
                  <a:gd name="connsiteX485" fmla="*/ 1765402 w 6270636"/>
                  <a:gd name="connsiteY485" fmla="*/ 1484201 h 2600341"/>
                  <a:gd name="connsiteX486" fmla="*/ 1724801 w 6270636"/>
                  <a:gd name="connsiteY486" fmla="*/ 1449615 h 2600341"/>
                  <a:gd name="connsiteX487" fmla="*/ 1634576 w 6270636"/>
                  <a:gd name="connsiteY487" fmla="*/ 1490216 h 2600341"/>
                  <a:gd name="connsiteX488" fmla="*/ 1621042 w 6270636"/>
                  <a:gd name="connsiteY488" fmla="*/ 1491720 h 2600341"/>
                  <a:gd name="connsiteX489" fmla="*/ 1612020 w 6270636"/>
                  <a:gd name="connsiteY489" fmla="*/ 1493223 h 2600341"/>
                  <a:gd name="connsiteX490" fmla="*/ 1612020 w 6270636"/>
                  <a:gd name="connsiteY490" fmla="*/ 1496231 h 2600341"/>
                  <a:gd name="connsiteX491" fmla="*/ 1612020 w 6270636"/>
                  <a:gd name="connsiteY491" fmla="*/ 1499239 h 2600341"/>
                  <a:gd name="connsiteX492" fmla="*/ 1610516 w 6270636"/>
                  <a:gd name="connsiteY492" fmla="*/ 1500742 h 2600341"/>
                  <a:gd name="connsiteX493" fmla="*/ 1606005 w 6270636"/>
                  <a:gd name="connsiteY493" fmla="*/ 1538336 h 2600341"/>
                  <a:gd name="connsiteX494" fmla="*/ 1609012 w 6270636"/>
                  <a:gd name="connsiteY494" fmla="*/ 1545855 h 2600341"/>
                  <a:gd name="connsiteX495" fmla="*/ 1615027 w 6270636"/>
                  <a:gd name="connsiteY495" fmla="*/ 1601494 h 2600341"/>
                  <a:gd name="connsiteX496" fmla="*/ 1607508 w 6270636"/>
                  <a:gd name="connsiteY496" fmla="*/ 1618035 h 2600341"/>
                  <a:gd name="connsiteX497" fmla="*/ 1601493 w 6270636"/>
                  <a:gd name="connsiteY497" fmla="*/ 1645102 h 2600341"/>
                  <a:gd name="connsiteX498" fmla="*/ 1609012 w 6270636"/>
                  <a:gd name="connsiteY498" fmla="*/ 1652621 h 2600341"/>
                  <a:gd name="connsiteX499" fmla="*/ 1621042 w 6270636"/>
                  <a:gd name="connsiteY499" fmla="*/ 1664651 h 2600341"/>
                  <a:gd name="connsiteX500" fmla="*/ 1621042 w 6270636"/>
                  <a:gd name="connsiteY500" fmla="*/ 1702245 h 2600341"/>
                  <a:gd name="connsiteX501" fmla="*/ 1618035 w 6270636"/>
                  <a:gd name="connsiteY501" fmla="*/ 1714275 h 2600341"/>
                  <a:gd name="connsiteX502" fmla="*/ 1670666 w 6270636"/>
                  <a:gd name="connsiteY502" fmla="*/ 1780440 h 2600341"/>
                  <a:gd name="connsiteX503" fmla="*/ 1741342 w 6270636"/>
                  <a:gd name="connsiteY503" fmla="*/ 1855627 h 2600341"/>
                  <a:gd name="connsiteX504" fmla="*/ 1733823 w 6270636"/>
                  <a:gd name="connsiteY504" fmla="*/ 1888710 h 2600341"/>
                  <a:gd name="connsiteX505" fmla="*/ 1727808 w 6270636"/>
                  <a:gd name="connsiteY505" fmla="*/ 1912770 h 2600341"/>
                  <a:gd name="connsiteX506" fmla="*/ 1730816 w 6270636"/>
                  <a:gd name="connsiteY506" fmla="*/ 1960890 h 2600341"/>
                  <a:gd name="connsiteX507" fmla="*/ 1730816 w 6270636"/>
                  <a:gd name="connsiteY507" fmla="*/ 2024047 h 2600341"/>
                  <a:gd name="connsiteX508" fmla="*/ 1727808 w 6270636"/>
                  <a:gd name="connsiteY508" fmla="*/ 2033070 h 2600341"/>
                  <a:gd name="connsiteX509" fmla="*/ 1717282 w 6270636"/>
                  <a:gd name="connsiteY509" fmla="*/ 2055626 h 2600341"/>
                  <a:gd name="connsiteX510" fmla="*/ 1712771 w 6270636"/>
                  <a:gd name="connsiteY510" fmla="*/ 2061641 h 2600341"/>
                  <a:gd name="connsiteX511" fmla="*/ 1602997 w 6270636"/>
                  <a:gd name="connsiteY511" fmla="*/ 2075175 h 2600341"/>
                  <a:gd name="connsiteX512" fmla="*/ 1572922 w 6270636"/>
                  <a:gd name="connsiteY512" fmla="*/ 2069160 h 2600341"/>
                  <a:gd name="connsiteX513" fmla="*/ 1563900 w 6270636"/>
                  <a:gd name="connsiteY513" fmla="*/ 2067656 h 2600341"/>
                  <a:gd name="connsiteX514" fmla="*/ 1566907 w 6270636"/>
                  <a:gd name="connsiteY514" fmla="*/ 2058633 h 2600341"/>
                  <a:gd name="connsiteX515" fmla="*/ 1535328 w 6270636"/>
                  <a:gd name="connsiteY515" fmla="*/ 1963897 h 2600341"/>
                  <a:gd name="connsiteX516" fmla="*/ 1467660 w 6270636"/>
                  <a:gd name="connsiteY516" fmla="*/ 1963897 h 2600341"/>
                  <a:gd name="connsiteX517" fmla="*/ 1431570 w 6270636"/>
                  <a:gd name="connsiteY517" fmla="*/ 2009010 h 2600341"/>
                  <a:gd name="connsiteX518" fmla="*/ 1484201 w 6270636"/>
                  <a:gd name="connsiteY518" fmla="*/ 1978935 h 2600341"/>
                  <a:gd name="connsiteX519" fmla="*/ 1530817 w 6270636"/>
                  <a:gd name="connsiteY519" fmla="*/ 2001491 h 2600341"/>
                  <a:gd name="connsiteX520" fmla="*/ 1553373 w 6270636"/>
                  <a:gd name="connsiteY520" fmla="*/ 2058633 h 2600341"/>
                  <a:gd name="connsiteX521" fmla="*/ 1475178 w 6270636"/>
                  <a:gd name="connsiteY521" fmla="*/ 2153370 h 2600341"/>
                  <a:gd name="connsiteX522" fmla="*/ 1402998 w 6270636"/>
                  <a:gd name="connsiteY522" fmla="*/ 2115776 h 2600341"/>
                  <a:gd name="connsiteX523" fmla="*/ 1395480 w 6270636"/>
                  <a:gd name="connsiteY523" fmla="*/ 2061641 h 2600341"/>
                  <a:gd name="connsiteX524" fmla="*/ 1387961 w 6270636"/>
                  <a:gd name="connsiteY524" fmla="*/ 2069160 h 2600341"/>
                  <a:gd name="connsiteX525" fmla="*/ 1266157 w 6270636"/>
                  <a:gd name="connsiteY525" fmla="*/ 2341338 h 2600341"/>
                  <a:gd name="connsiteX526" fmla="*/ 1351871 w 6270636"/>
                  <a:gd name="connsiteY526" fmla="*/ 2384947 h 2600341"/>
                  <a:gd name="connsiteX527" fmla="*/ 1351871 w 6270636"/>
                  <a:gd name="connsiteY527" fmla="*/ 2439082 h 2600341"/>
                  <a:gd name="connsiteX528" fmla="*/ 1342848 w 6270636"/>
                  <a:gd name="connsiteY528" fmla="*/ 2442090 h 2600341"/>
                  <a:gd name="connsiteX529" fmla="*/ 1336834 w 6270636"/>
                  <a:gd name="connsiteY529" fmla="*/ 2440586 h 2600341"/>
                  <a:gd name="connsiteX530" fmla="*/ 1251120 w 6270636"/>
                  <a:gd name="connsiteY530" fmla="*/ 2366902 h 2600341"/>
                  <a:gd name="connsiteX531" fmla="*/ 1248112 w 6270636"/>
                  <a:gd name="connsiteY531" fmla="*/ 2353368 h 2600341"/>
                  <a:gd name="connsiteX532" fmla="*/ 1240593 w 6270636"/>
                  <a:gd name="connsiteY532" fmla="*/ 2353368 h 2600341"/>
                  <a:gd name="connsiteX533" fmla="*/ 1542847 w 6270636"/>
                  <a:gd name="connsiteY533" fmla="*/ 2502240 h 2600341"/>
                  <a:gd name="connsiteX534" fmla="*/ 1606005 w 6270636"/>
                  <a:gd name="connsiteY534" fmla="*/ 2503743 h 2600341"/>
                  <a:gd name="connsiteX535" fmla="*/ 1693222 w 6270636"/>
                  <a:gd name="connsiteY535" fmla="*/ 2418029 h 2600341"/>
                  <a:gd name="connsiteX536" fmla="*/ 1690215 w 6270636"/>
                  <a:gd name="connsiteY536" fmla="*/ 2422541 h 2600341"/>
                  <a:gd name="connsiteX537" fmla="*/ 1685703 w 6270636"/>
                  <a:gd name="connsiteY537" fmla="*/ 2421037 h 2600341"/>
                  <a:gd name="connsiteX538" fmla="*/ 1652621 w 6270636"/>
                  <a:gd name="connsiteY538" fmla="*/ 2413518 h 2600341"/>
                  <a:gd name="connsiteX539" fmla="*/ 1602997 w 6270636"/>
                  <a:gd name="connsiteY539" fmla="*/ 2393970 h 2600341"/>
                  <a:gd name="connsiteX540" fmla="*/ 1542847 w 6270636"/>
                  <a:gd name="connsiteY540" fmla="*/ 2502240 h 2600341"/>
                  <a:gd name="connsiteX541" fmla="*/ 1419540 w 6270636"/>
                  <a:gd name="connsiteY541" fmla="*/ 2424045 h 2600341"/>
                  <a:gd name="connsiteX542" fmla="*/ 1431570 w 6270636"/>
                  <a:gd name="connsiteY542" fmla="*/ 2451112 h 2600341"/>
                  <a:gd name="connsiteX543" fmla="*/ 1494727 w 6270636"/>
                  <a:gd name="connsiteY543" fmla="*/ 2470661 h 2600341"/>
                  <a:gd name="connsiteX544" fmla="*/ 1466156 w 6270636"/>
                  <a:gd name="connsiteY544" fmla="*/ 2425548 h 2600341"/>
                  <a:gd name="connsiteX545" fmla="*/ 1419540 w 6270636"/>
                  <a:gd name="connsiteY545" fmla="*/ 2424045 h 2600341"/>
                  <a:gd name="connsiteX546" fmla="*/ 2082693 w 6270636"/>
                  <a:gd name="connsiteY546" fmla="*/ 2139836 h 2600341"/>
                  <a:gd name="connsiteX547" fmla="*/ 2177430 w 6270636"/>
                  <a:gd name="connsiteY547" fmla="*/ 2330812 h 2600341"/>
                  <a:gd name="connsiteX548" fmla="*/ 2180437 w 6270636"/>
                  <a:gd name="connsiteY548" fmla="*/ 2335323 h 2600341"/>
                  <a:gd name="connsiteX549" fmla="*/ 2245098 w 6270636"/>
                  <a:gd name="connsiteY549" fmla="*/ 2466150 h 2600341"/>
                  <a:gd name="connsiteX550" fmla="*/ 2254121 w 6270636"/>
                  <a:gd name="connsiteY550" fmla="*/ 2466150 h 2600341"/>
                  <a:gd name="connsiteX551" fmla="*/ 2387954 w 6270636"/>
                  <a:gd name="connsiteY551" fmla="*/ 2416526 h 2600341"/>
                  <a:gd name="connsiteX552" fmla="*/ 2410511 w 6270636"/>
                  <a:gd name="connsiteY552" fmla="*/ 2333820 h 2600341"/>
                  <a:gd name="connsiteX553" fmla="*/ 2377428 w 6270636"/>
                  <a:gd name="connsiteY553" fmla="*/ 2308256 h 2600341"/>
                  <a:gd name="connsiteX554" fmla="*/ 2336827 w 6270636"/>
                  <a:gd name="connsiteY554" fmla="*/ 2377428 h 2600341"/>
                  <a:gd name="connsiteX555" fmla="*/ 2275173 w 6270636"/>
                  <a:gd name="connsiteY555" fmla="*/ 2384947 h 2600341"/>
                  <a:gd name="connsiteX556" fmla="*/ 2269158 w 6270636"/>
                  <a:gd name="connsiteY556" fmla="*/ 2381940 h 2600341"/>
                  <a:gd name="connsiteX557" fmla="*/ 2270662 w 6270636"/>
                  <a:gd name="connsiteY557" fmla="*/ 2375925 h 2600341"/>
                  <a:gd name="connsiteX558" fmla="*/ 2360887 w 6270636"/>
                  <a:gd name="connsiteY558" fmla="*/ 2293218 h 2600341"/>
                  <a:gd name="connsiteX559" fmla="*/ 2366902 w 6270636"/>
                  <a:gd name="connsiteY559" fmla="*/ 2293218 h 2600341"/>
                  <a:gd name="connsiteX560" fmla="*/ 2369910 w 6270636"/>
                  <a:gd name="connsiteY560" fmla="*/ 2228557 h 2600341"/>
                  <a:gd name="connsiteX561" fmla="*/ 2251113 w 6270636"/>
                  <a:gd name="connsiteY561" fmla="*/ 2094723 h 2600341"/>
                  <a:gd name="connsiteX562" fmla="*/ 2218031 w 6270636"/>
                  <a:gd name="connsiteY562" fmla="*/ 2069160 h 2600341"/>
                  <a:gd name="connsiteX563" fmla="*/ 2190963 w 6270636"/>
                  <a:gd name="connsiteY563" fmla="*/ 2043596 h 2600341"/>
                  <a:gd name="connsiteX564" fmla="*/ 2163896 w 6270636"/>
                  <a:gd name="connsiteY564" fmla="*/ 2109761 h 2600341"/>
                  <a:gd name="connsiteX565" fmla="*/ 2091716 w 6270636"/>
                  <a:gd name="connsiteY565" fmla="*/ 2147355 h 2600341"/>
                  <a:gd name="connsiteX566" fmla="*/ 2082693 w 6270636"/>
                  <a:gd name="connsiteY566" fmla="*/ 2139836 h 2600341"/>
                  <a:gd name="connsiteX567" fmla="*/ 1263150 w 6270636"/>
                  <a:gd name="connsiteY567" fmla="*/ 2354872 h 2600341"/>
                  <a:gd name="connsiteX568" fmla="*/ 1264654 w 6270636"/>
                  <a:gd name="connsiteY568" fmla="*/ 2362391 h 2600341"/>
                  <a:gd name="connsiteX569" fmla="*/ 1335330 w 6270636"/>
                  <a:gd name="connsiteY569" fmla="*/ 2424045 h 2600341"/>
                  <a:gd name="connsiteX570" fmla="*/ 1332322 w 6270636"/>
                  <a:gd name="connsiteY570" fmla="*/ 2390962 h 2600341"/>
                  <a:gd name="connsiteX571" fmla="*/ 1263150 w 6270636"/>
                  <a:gd name="connsiteY571" fmla="*/ 2354872 h 2600341"/>
                  <a:gd name="connsiteX572" fmla="*/ 2285699 w 6270636"/>
                  <a:gd name="connsiteY572" fmla="*/ 2374421 h 2600341"/>
                  <a:gd name="connsiteX573" fmla="*/ 2324797 w 6270636"/>
                  <a:gd name="connsiteY573" fmla="*/ 2365398 h 2600341"/>
                  <a:gd name="connsiteX574" fmla="*/ 2360887 w 6270636"/>
                  <a:gd name="connsiteY574" fmla="*/ 2306752 h 2600341"/>
                  <a:gd name="connsiteX575" fmla="*/ 2360887 w 6270636"/>
                  <a:gd name="connsiteY575" fmla="*/ 2306752 h 2600341"/>
                  <a:gd name="connsiteX576" fmla="*/ 2285699 w 6270636"/>
                  <a:gd name="connsiteY576" fmla="*/ 2374421 h 2600341"/>
                  <a:gd name="connsiteX577" fmla="*/ 1676681 w 6270636"/>
                  <a:gd name="connsiteY577" fmla="*/ 2344346 h 2600341"/>
                  <a:gd name="connsiteX578" fmla="*/ 1712771 w 6270636"/>
                  <a:gd name="connsiteY578" fmla="*/ 2354872 h 2600341"/>
                  <a:gd name="connsiteX579" fmla="*/ 1712771 w 6270636"/>
                  <a:gd name="connsiteY579" fmla="*/ 2345850 h 2600341"/>
                  <a:gd name="connsiteX580" fmla="*/ 1663147 w 6270636"/>
                  <a:gd name="connsiteY580" fmla="*/ 2294722 h 2600341"/>
                  <a:gd name="connsiteX581" fmla="*/ 1634576 w 6270636"/>
                  <a:gd name="connsiteY581" fmla="*/ 2326301 h 2600341"/>
                  <a:gd name="connsiteX582" fmla="*/ 1633072 w 6270636"/>
                  <a:gd name="connsiteY582" fmla="*/ 2329308 h 2600341"/>
                  <a:gd name="connsiteX583" fmla="*/ 1630065 w 6270636"/>
                  <a:gd name="connsiteY583" fmla="*/ 2333820 h 2600341"/>
                  <a:gd name="connsiteX584" fmla="*/ 1619538 w 6270636"/>
                  <a:gd name="connsiteY584" fmla="*/ 2348857 h 2600341"/>
                  <a:gd name="connsiteX585" fmla="*/ 1642095 w 6270636"/>
                  <a:gd name="connsiteY585" fmla="*/ 2347353 h 2600341"/>
                  <a:gd name="connsiteX586" fmla="*/ 1676681 w 6270636"/>
                  <a:gd name="connsiteY586" fmla="*/ 2344346 h 2600341"/>
                  <a:gd name="connsiteX587" fmla="*/ 1348863 w 6270636"/>
                  <a:gd name="connsiteY587" fmla="*/ 2075175 h 2600341"/>
                  <a:gd name="connsiteX588" fmla="*/ 1276684 w 6270636"/>
                  <a:gd name="connsiteY588" fmla="*/ 2190963 h 2600341"/>
                  <a:gd name="connsiteX589" fmla="*/ 1245105 w 6270636"/>
                  <a:gd name="connsiteY589" fmla="*/ 2239083 h 2600341"/>
                  <a:gd name="connsiteX590" fmla="*/ 1231571 w 6270636"/>
                  <a:gd name="connsiteY590" fmla="*/ 2269158 h 2600341"/>
                  <a:gd name="connsiteX591" fmla="*/ 1183451 w 6270636"/>
                  <a:gd name="connsiteY591" fmla="*/ 2348857 h 2600341"/>
                  <a:gd name="connsiteX592" fmla="*/ 1222548 w 6270636"/>
                  <a:gd name="connsiteY592" fmla="*/ 2339835 h 2600341"/>
                  <a:gd name="connsiteX593" fmla="*/ 1246609 w 6270636"/>
                  <a:gd name="connsiteY593" fmla="*/ 2338331 h 2600341"/>
                  <a:gd name="connsiteX594" fmla="*/ 1371420 w 6270636"/>
                  <a:gd name="connsiteY594" fmla="*/ 2058633 h 2600341"/>
                  <a:gd name="connsiteX595" fmla="*/ 1398487 w 6270636"/>
                  <a:gd name="connsiteY595" fmla="*/ 2033070 h 2600341"/>
                  <a:gd name="connsiteX596" fmla="*/ 1452622 w 6270636"/>
                  <a:gd name="connsiteY596" fmla="*/ 1953371 h 2600341"/>
                  <a:gd name="connsiteX597" fmla="*/ 1538336 w 6270636"/>
                  <a:gd name="connsiteY597" fmla="*/ 1951867 h 2600341"/>
                  <a:gd name="connsiteX598" fmla="*/ 1578937 w 6270636"/>
                  <a:gd name="connsiteY598" fmla="*/ 2057130 h 2600341"/>
                  <a:gd name="connsiteX599" fmla="*/ 1601493 w 6270636"/>
                  <a:gd name="connsiteY599" fmla="*/ 2061641 h 2600341"/>
                  <a:gd name="connsiteX600" fmla="*/ 1694726 w 6270636"/>
                  <a:gd name="connsiteY600" fmla="*/ 2055626 h 2600341"/>
                  <a:gd name="connsiteX601" fmla="*/ 1699237 w 6270636"/>
                  <a:gd name="connsiteY601" fmla="*/ 2048107 h 2600341"/>
                  <a:gd name="connsiteX602" fmla="*/ 1708260 w 6270636"/>
                  <a:gd name="connsiteY602" fmla="*/ 2030062 h 2600341"/>
                  <a:gd name="connsiteX603" fmla="*/ 1711267 w 6270636"/>
                  <a:gd name="connsiteY603" fmla="*/ 2019536 h 2600341"/>
                  <a:gd name="connsiteX604" fmla="*/ 1709763 w 6270636"/>
                  <a:gd name="connsiteY604" fmla="*/ 1963897 h 2600341"/>
                  <a:gd name="connsiteX605" fmla="*/ 1706756 w 6270636"/>
                  <a:gd name="connsiteY605" fmla="*/ 1911266 h 2600341"/>
                  <a:gd name="connsiteX606" fmla="*/ 1714275 w 6270636"/>
                  <a:gd name="connsiteY606" fmla="*/ 1885702 h 2600341"/>
                  <a:gd name="connsiteX607" fmla="*/ 1720290 w 6270636"/>
                  <a:gd name="connsiteY607" fmla="*/ 1857131 h 2600341"/>
                  <a:gd name="connsiteX608" fmla="*/ 1658636 w 6270636"/>
                  <a:gd name="connsiteY608" fmla="*/ 1793973 h 2600341"/>
                  <a:gd name="connsiteX609" fmla="*/ 1599990 w 6270636"/>
                  <a:gd name="connsiteY609" fmla="*/ 1712771 h 2600341"/>
                  <a:gd name="connsiteX610" fmla="*/ 1604501 w 6270636"/>
                  <a:gd name="connsiteY610" fmla="*/ 1699237 h 2600341"/>
                  <a:gd name="connsiteX611" fmla="*/ 1606005 w 6270636"/>
                  <a:gd name="connsiteY611" fmla="*/ 1675177 h 2600341"/>
                  <a:gd name="connsiteX612" fmla="*/ 1596982 w 6270636"/>
                  <a:gd name="connsiteY612" fmla="*/ 1666155 h 2600341"/>
                  <a:gd name="connsiteX613" fmla="*/ 1584952 w 6270636"/>
                  <a:gd name="connsiteY613" fmla="*/ 1654125 h 2600341"/>
                  <a:gd name="connsiteX614" fmla="*/ 1590967 w 6270636"/>
                  <a:gd name="connsiteY614" fmla="*/ 1612020 h 2600341"/>
                  <a:gd name="connsiteX615" fmla="*/ 1596982 w 6270636"/>
                  <a:gd name="connsiteY615" fmla="*/ 1598486 h 2600341"/>
                  <a:gd name="connsiteX616" fmla="*/ 1590967 w 6270636"/>
                  <a:gd name="connsiteY616" fmla="*/ 1551870 h 2600341"/>
                  <a:gd name="connsiteX617" fmla="*/ 1587960 w 6270636"/>
                  <a:gd name="connsiteY617" fmla="*/ 1542847 h 2600341"/>
                  <a:gd name="connsiteX618" fmla="*/ 1593975 w 6270636"/>
                  <a:gd name="connsiteY618" fmla="*/ 1494727 h 2600341"/>
                  <a:gd name="connsiteX619" fmla="*/ 1593975 w 6270636"/>
                  <a:gd name="connsiteY619" fmla="*/ 1494727 h 2600341"/>
                  <a:gd name="connsiteX620" fmla="*/ 1490216 w 6270636"/>
                  <a:gd name="connsiteY620" fmla="*/ 1458637 h 2600341"/>
                  <a:gd name="connsiteX621" fmla="*/ 1485705 w 6270636"/>
                  <a:gd name="connsiteY621" fmla="*/ 1455630 h 2600341"/>
                  <a:gd name="connsiteX622" fmla="*/ 1460141 w 6270636"/>
                  <a:gd name="connsiteY622" fmla="*/ 1434577 h 2600341"/>
                  <a:gd name="connsiteX623" fmla="*/ 1386457 w 6270636"/>
                  <a:gd name="connsiteY623" fmla="*/ 1407510 h 2600341"/>
                  <a:gd name="connsiteX624" fmla="*/ 1383450 w 6270636"/>
                  <a:gd name="connsiteY624" fmla="*/ 1409014 h 2600341"/>
                  <a:gd name="connsiteX625" fmla="*/ 1351871 w 6270636"/>
                  <a:gd name="connsiteY625" fmla="*/ 1406006 h 2600341"/>
                  <a:gd name="connsiteX626" fmla="*/ 1345856 w 6270636"/>
                  <a:gd name="connsiteY626" fmla="*/ 1389465 h 2600341"/>
                  <a:gd name="connsiteX627" fmla="*/ 1326307 w 6270636"/>
                  <a:gd name="connsiteY627" fmla="*/ 1371420 h 2600341"/>
                  <a:gd name="connsiteX628" fmla="*/ 1300743 w 6270636"/>
                  <a:gd name="connsiteY628" fmla="*/ 1347360 h 2600341"/>
                  <a:gd name="connsiteX629" fmla="*/ 1300743 w 6270636"/>
                  <a:gd name="connsiteY629" fmla="*/ 1332322 h 2600341"/>
                  <a:gd name="connsiteX630" fmla="*/ 1302247 w 6270636"/>
                  <a:gd name="connsiteY630" fmla="*/ 1326307 h 2600341"/>
                  <a:gd name="connsiteX631" fmla="*/ 1285706 w 6270636"/>
                  <a:gd name="connsiteY631" fmla="*/ 1278187 h 2600341"/>
                  <a:gd name="connsiteX632" fmla="*/ 1272172 w 6270636"/>
                  <a:gd name="connsiteY632" fmla="*/ 1251120 h 2600341"/>
                  <a:gd name="connsiteX633" fmla="*/ 1284202 w 6270636"/>
                  <a:gd name="connsiteY633" fmla="*/ 1144354 h 2600341"/>
                  <a:gd name="connsiteX634" fmla="*/ 1297736 w 6270636"/>
                  <a:gd name="connsiteY634" fmla="*/ 1126309 h 2600341"/>
                  <a:gd name="connsiteX635" fmla="*/ 1320292 w 6270636"/>
                  <a:gd name="connsiteY635" fmla="*/ 1078189 h 2600341"/>
                  <a:gd name="connsiteX636" fmla="*/ 1042098 w 6270636"/>
                  <a:gd name="connsiteY636" fmla="*/ 1598486 h 2600341"/>
                  <a:gd name="connsiteX637" fmla="*/ 1093226 w 6270636"/>
                  <a:gd name="connsiteY637" fmla="*/ 1843597 h 2600341"/>
                  <a:gd name="connsiteX638" fmla="*/ 1114279 w 6270636"/>
                  <a:gd name="connsiteY638" fmla="*/ 1885702 h 2600341"/>
                  <a:gd name="connsiteX639" fmla="*/ 1148865 w 6270636"/>
                  <a:gd name="connsiteY639" fmla="*/ 2001491 h 2600341"/>
                  <a:gd name="connsiteX640" fmla="*/ 1272172 w 6270636"/>
                  <a:gd name="connsiteY640" fmla="*/ 1948860 h 2600341"/>
                  <a:gd name="connsiteX641" fmla="*/ 1366909 w 6270636"/>
                  <a:gd name="connsiteY641" fmla="*/ 1984950 h 2600341"/>
                  <a:gd name="connsiteX642" fmla="*/ 1348863 w 6270636"/>
                  <a:gd name="connsiteY642" fmla="*/ 2075175 h 2600341"/>
                  <a:gd name="connsiteX643" fmla="*/ 1613523 w 6270636"/>
                  <a:gd name="connsiteY643" fmla="*/ 2348857 h 2600341"/>
                  <a:gd name="connsiteX644" fmla="*/ 1613523 w 6270636"/>
                  <a:gd name="connsiteY644" fmla="*/ 2348857 h 2600341"/>
                  <a:gd name="connsiteX645" fmla="*/ 1613523 w 6270636"/>
                  <a:gd name="connsiteY645" fmla="*/ 2348857 h 2600341"/>
                  <a:gd name="connsiteX646" fmla="*/ 1090218 w 6270636"/>
                  <a:gd name="connsiteY646" fmla="*/ 2279685 h 2600341"/>
                  <a:gd name="connsiteX647" fmla="*/ 1091722 w 6270636"/>
                  <a:gd name="connsiteY647" fmla="*/ 2311263 h 2600341"/>
                  <a:gd name="connsiteX648" fmla="*/ 1130820 w 6270636"/>
                  <a:gd name="connsiteY648" fmla="*/ 2342842 h 2600341"/>
                  <a:gd name="connsiteX649" fmla="*/ 1142850 w 6270636"/>
                  <a:gd name="connsiteY649" fmla="*/ 2309760 h 2600341"/>
                  <a:gd name="connsiteX650" fmla="*/ 1090218 w 6270636"/>
                  <a:gd name="connsiteY650" fmla="*/ 2279685 h 2600341"/>
                  <a:gd name="connsiteX651" fmla="*/ 1745853 w 6270636"/>
                  <a:gd name="connsiteY651" fmla="*/ 2323293 h 2600341"/>
                  <a:gd name="connsiteX652" fmla="*/ 1748861 w 6270636"/>
                  <a:gd name="connsiteY652" fmla="*/ 2326301 h 2600341"/>
                  <a:gd name="connsiteX653" fmla="*/ 1766906 w 6270636"/>
                  <a:gd name="connsiteY653" fmla="*/ 2341338 h 2600341"/>
                  <a:gd name="connsiteX654" fmla="*/ 1756380 w 6270636"/>
                  <a:gd name="connsiteY654" fmla="*/ 2302241 h 2600341"/>
                  <a:gd name="connsiteX655" fmla="*/ 1745853 w 6270636"/>
                  <a:gd name="connsiteY655" fmla="*/ 2323293 h 2600341"/>
                  <a:gd name="connsiteX656" fmla="*/ 1721793 w 6270636"/>
                  <a:gd name="connsiteY656" fmla="*/ 2321790 h 2600341"/>
                  <a:gd name="connsiteX657" fmla="*/ 1726305 w 6270636"/>
                  <a:gd name="connsiteY657" fmla="*/ 2336827 h 2600341"/>
                  <a:gd name="connsiteX658" fmla="*/ 1729312 w 6270636"/>
                  <a:gd name="connsiteY658" fmla="*/ 2327805 h 2600341"/>
                  <a:gd name="connsiteX659" fmla="*/ 1721793 w 6270636"/>
                  <a:gd name="connsiteY659" fmla="*/ 2321790 h 2600341"/>
                  <a:gd name="connsiteX660" fmla="*/ 1831567 w 6270636"/>
                  <a:gd name="connsiteY660" fmla="*/ 2157881 h 2600341"/>
                  <a:gd name="connsiteX661" fmla="*/ 1828560 w 6270636"/>
                  <a:gd name="connsiteY661" fmla="*/ 2157881 h 2600341"/>
                  <a:gd name="connsiteX662" fmla="*/ 1806003 w 6270636"/>
                  <a:gd name="connsiteY662" fmla="*/ 2196978 h 2600341"/>
                  <a:gd name="connsiteX663" fmla="*/ 1836078 w 6270636"/>
                  <a:gd name="connsiteY663" fmla="*/ 2270662 h 2600341"/>
                  <a:gd name="connsiteX664" fmla="*/ 1870665 w 6270636"/>
                  <a:gd name="connsiteY664" fmla="*/ 2278181 h 2600341"/>
                  <a:gd name="connsiteX665" fmla="*/ 1891717 w 6270636"/>
                  <a:gd name="connsiteY665" fmla="*/ 2230061 h 2600341"/>
                  <a:gd name="connsiteX666" fmla="*/ 1891717 w 6270636"/>
                  <a:gd name="connsiteY666" fmla="*/ 2219535 h 2600341"/>
                  <a:gd name="connsiteX667" fmla="*/ 1863146 w 6270636"/>
                  <a:gd name="connsiteY667" fmla="*/ 2178933 h 2600341"/>
                  <a:gd name="connsiteX668" fmla="*/ 1831567 w 6270636"/>
                  <a:gd name="connsiteY668" fmla="*/ 2157881 h 2600341"/>
                  <a:gd name="connsiteX669" fmla="*/ 1818033 w 6270636"/>
                  <a:gd name="connsiteY669" fmla="*/ 2124798 h 2600341"/>
                  <a:gd name="connsiteX670" fmla="*/ 1774425 w 6270636"/>
                  <a:gd name="connsiteY670" fmla="*/ 2139836 h 2600341"/>
                  <a:gd name="connsiteX671" fmla="*/ 1756380 w 6270636"/>
                  <a:gd name="connsiteY671" fmla="*/ 2196978 h 2600341"/>
                  <a:gd name="connsiteX672" fmla="*/ 1768410 w 6270636"/>
                  <a:gd name="connsiteY672" fmla="*/ 2269158 h 2600341"/>
                  <a:gd name="connsiteX673" fmla="*/ 1809011 w 6270636"/>
                  <a:gd name="connsiteY673" fmla="*/ 2263143 h 2600341"/>
                  <a:gd name="connsiteX674" fmla="*/ 1790966 w 6270636"/>
                  <a:gd name="connsiteY674" fmla="*/ 2193971 h 2600341"/>
                  <a:gd name="connsiteX675" fmla="*/ 1825552 w 6270636"/>
                  <a:gd name="connsiteY675" fmla="*/ 2142843 h 2600341"/>
                  <a:gd name="connsiteX676" fmla="*/ 1873672 w 6270636"/>
                  <a:gd name="connsiteY676" fmla="*/ 2166903 h 2600341"/>
                  <a:gd name="connsiteX677" fmla="*/ 1876680 w 6270636"/>
                  <a:gd name="connsiteY677" fmla="*/ 2169911 h 2600341"/>
                  <a:gd name="connsiteX678" fmla="*/ 1866153 w 6270636"/>
                  <a:gd name="connsiteY678" fmla="*/ 2142843 h 2600341"/>
                  <a:gd name="connsiteX679" fmla="*/ 1849612 w 6270636"/>
                  <a:gd name="connsiteY679" fmla="*/ 2130813 h 2600341"/>
                  <a:gd name="connsiteX680" fmla="*/ 1818033 w 6270636"/>
                  <a:gd name="connsiteY680" fmla="*/ 2124798 h 2600341"/>
                  <a:gd name="connsiteX681" fmla="*/ 1554877 w 6270636"/>
                  <a:gd name="connsiteY681" fmla="*/ 2160888 h 2600341"/>
                  <a:gd name="connsiteX682" fmla="*/ 1577433 w 6270636"/>
                  <a:gd name="connsiteY682" fmla="*/ 2246602 h 2600341"/>
                  <a:gd name="connsiteX683" fmla="*/ 1642095 w 6270636"/>
                  <a:gd name="connsiteY683" fmla="*/ 2230061 h 2600341"/>
                  <a:gd name="connsiteX684" fmla="*/ 1643598 w 6270636"/>
                  <a:gd name="connsiteY684" fmla="*/ 2153370 h 2600341"/>
                  <a:gd name="connsiteX685" fmla="*/ 1554877 w 6270636"/>
                  <a:gd name="connsiteY685" fmla="*/ 2160888 h 2600341"/>
                  <a:gd name="connsiteX686" fmla="*/ 1121797 w 6270636"/>
                  <a:gd name="connsiteY686" fmla="*/ 2037581 h 2600341"/>
                  <a:gd name="connsiteX687" fmla="*/ 1063151 w 6270636"/>
                  <a:gd name="connsiteY687" fmla="*/ 2088708 h 2600341"/>
                  <a:gd name="connsiteX688" fmla="*/ 1004505 w 6270636"/>
                  <a:gd name="connsiteY688" fmla="*/ 2160888 h 2600341"/>
                  <a:gd name="connsiteX689" fmla="*/ 990971 w 6270636"/>
                  <a:gd name="connsiteY689" fmla="*/ 2190963 h 2600341"/>
                  <a:gd name="connsiteX690" fmla="*/ 1003001 w 6270636"/>
                  <a:gd name="connsiteY690" fmla="*/ 2187956 h 2600341"/>
                  <a:gd name="connsiteX691" fmla="*/ 1121797 w 6270636"/>
                  <a:gd name="connsiteY691" fmla="*/ 2037581 h 2600341"/>
                  <a:gd name="connsiteX692" fmla="*/ 1945852 w 6270636"/>
                  <a:gd name="connsiteY692" fmla="*/ 2052618 h 2600341"/>
                  <a:gd name="connsiteX693" fmla="*/ 1927807 w 6270636"/>
                  <a:gd name="connsiteY693" fmla="*/ 2057130 h 2600341"/>
                  <a:gd name="connsiteX694" fmla="*/ 1900740 w 6270636"/>
                  <a:gd name="connsiteY694" fmla="*/ 2123295 h 2600341"/>
                  <a:gd name="connsiteX695" fmla="*/ 1947356 w 6270636"/>
                  <a:gd name="connsiteY695" fmla="*/ 2168407 h 2600341"/>
                  <a:gd name="connsiteX696" fmla="*/ 1983446 w 6270636"/>
                  <a:gd name="connsiteY696" fmla="*/ 2169911 h 2600341"/>
                  <a:gd name="connsiteX697" fmla="*/ 2010513 w 6270636"/>
                  <a:gd name="connsiteY697" fmla="*/ 2138332 h 2600341"/>
                  <a:gd name="connsiteX698" fmla="*/ 1984949 w 6270636"/>
                  <a:gd name="connsiteY698" fmla="*/ 2069160 h 2600341"/>
                  <a:gd name="connsiteX699" fmla="*/ 1945852 w 6270636"/>
                  <a:gd name="connsiteY699" fmla="*/ 2052618 h 2600341"/>
                  <a:gd name="connsiteX700" fmla="*/ 1409013 w 6270636"/>
                  <a:gd name="connsiteY700" fmla="*/ 2042092 h 2600341"/>
                  <a:gd name="connsiteX701" fmla="*/ 1410517 w 6270636"/>
                  <a:gd name="connsiteY701" fmla="*/ 2108257 h 2600341"/>
                  <a:gd name="connsiteX702" fmla="*/ 1467660 w 6270636"/>
                  <a:gd name="connsiteY702" fmla="*/ 2136828 h 2600341"/>
                  <a:gd name="connsiteX703" fmla="*/ 1533825 w 6270636"/>
                  <a:gd name="connsiteY703" fmla="*/ 2054122 h 2600341"/>
                  <a:gd name="connsiteX704" fmla="*/ 1514276 w 6270636"/>
                  <a:gd name="connsiteY704" fmla="*/ 2009010 h 2600341"/>
                  <a:gd name="connsiteX705" fmla="*/ 1481193 w 6270636"/>
                  <a:gd name="connsiteY705" fmla="*/ 1992468 h 2600341"/>
                  <a:gd name="connsiteX706" fmla="*/ 1409013 w 6270636"/>
                  <a:gd name="connsiteY706" fmla="*/ 2042092 h 2600341"/>
                  <a:gd name="connsiteX707" fmla="*/ 1305255 w 6270636"/>
                  <a:gd name="connsiteY707" fmla="*/ 1986453 h 2600341"/>
                  <a:gd name="connsiteX708" fmla="*/ 1279691 w 6270636"/>
                  <a:gd name="connsiteY708" fmla="*/ 1995476 h 2600341"/>
                  <a:gd name="connsiteX709" fmla="*/ 1242097 w 6270636"/>
                  <a:gd name="connsiteY709" fmla="*/ 2088708 h 2600341"/>
                  <a:gd name="connsiteX710" fmla="*/ 1330818 w 6270636"/>
                  <a:gd name="connsiteY710" fmla="*/ 2070663 h 2600341"/>
                  <a:gd name="connsiteX711" fmla="*/ 1335330 w 6270636"/>
                  <a:gd name="connsiteY711" fmla="*/ 2067656 h 2600341"/>
                  <a:gd name="connsiteX712" fmla="*/ 1339841 w 6270636"/>
                  <a:gd name="connsiteY712" fmla="*/ 2007506 h 2600341"/>
                  <a:gd name="connsiteX713" fmla="*/ 1305255 w 6270636"/>
                  <a:gd name="connsiteY713" fmla="*/ 1986453 h 2600341"/>
                  <a:gd name="connsiteX714" fmla="*/ 1870665 w 6270636"/>
                  <a:gd name="connsiteY714" fmla="*/ 2036077 h 2600341"/>
                  <a:gd name="connsiteX715" fmla="*/ 1857131 w 6270636"/>
                  <a:gd name="connsiteY715" fmla="*/ 2076678 h 2600341"/>
                  <a:gd name="connsiteX716" fmla="*/ 1861642 w 6270636"/>
                  <a:gd name="connsiteY716" fmla="*/ 2087205 h 2600341"/>
                  <a:gd name="connsiteX717" fmla="*/ 1870665 w 6270636"/>
                  <a:gd name="connsiteY717" fmla="*/ 2036077 h 2600341"/>
                  <a:gd name="connsiteX718" fmla="*/ 2709757 w 6270636"/>
                  <a:gd name="connsiteY718" fmla="*/ 2049611 h 2600341"/>
                  <a:gd name="connsiteX719" fmla="*/ 2911259 w 6270636"/>
                  <a:gd name="connsiteY719" fmla="*/ 2031566 h 2600341"/>
                  <a:gd name="connsiteX720" fmla="*/ 2912763 w 6270636"/>
                  <a:gd name="connsiteY720" fmla="*/ 2030062 h 2600341"/>
                  <a:gd name="connsiteX721" fmla="*/ 2858628 w 6270636"/>
                  <a:gd name="connsiteY721" fmla="*/ 2028558 h 2600341"/>
                  <a:gd name="connsiteX722" fmla="*/ 2845094 w 6270636"/>
                  <a:gd name="connsiteY722" fmla="*/ 2028558 h 2600341"/>
                  <a:gd name="connsiteX723" fmla="*/ 2709757 w 6270636"/>
                  <a:gd name="connsiteY723" fmla="*/ 2049611 h 2600341"/>
                  <a:gd name="connsiteX724" fmla="*/ 1951867 w 6270636"/>
                  <a:gd name="connsiteY724" fmla="*/ 1992468 h 2600341"/>
                  <a:gd name="connsiteX725" fmla="*/ 1963897 w 6270636"/>
                  <a:gd name="connsiteY725" fmla="*/ 1993972 h 2600341"/>
                  <a:gd name="connsiteX726" fmla="*/ 2010513 w 6270636"/>
                  <a:gd name="connsiteY726" fmla="*/ 2016528 h 2600341"/>
                  <a:gd name="connsiteX727" fmla="*/ 2025551 w 6270636"/>
                  <a:gd name="connsiteY727" fmla="*/ 1996980 h 2600341"/>
                  <a:gd name="connsiteX728" fmla="*/ 2087204 w 6270636"/>
                  <a:gd name="connsiteY728" fmla="*/ 1948860 h 2600341"/>
                  <a:gd name="connsiteX729" fmla="*/ 2141340 w 6270636"/>
                  <a:gd name="connsiteY729" fmla="*/ 1954875 h 2600341"/>
                  <a:gd name="connsiteX730" fmla="*/ 2163896 w 6270636"/>
                  <a:gd name="connsiteY730" fmla="*/ 1960890 h 2600341"/>
                  <a:gd name="connsiteX731" fmla="*/ 2284196 w 6270636"/>
                  <a:gd name="connsiteY731" fmla="*/ 1598486 h 2600341"/>
                  <a:gd name="connsiteX732" fmla="*/ 1679688 w 6270636"/>
                  <a:gd name="connsiteY732" fmla="*/ 972926 h 2600341"/>
                  <a:gd name="connsiteX733" fmla="*/ 1672170 w 6270636"/>
                  <a:gd name="connsiteY733" fmla="*/ 972926 h 2600341"/>
                  <a:gd name="connsiteX734" fmla="*/ 1672170 w 6270636"/>
                  <a:gd name="connsiteY734" fmla="*/ 965407 h 2600341"/>
                  <a:gd name="connsiteX735" fmla="*/ 1676681 w 6270636"/>
                  <a:gd name="connsiteY735" fmla="*/ 900746 h 2600341"/>
                  <a:gd name="connsiteX736" fmla="*/ 1678185 w 6270636"/>
                  <a:gd name="connsiteY736" fmla="*/ 801499 h 2600341"/>
                  <a:gd name="connsiteX737" fmla="*/ 1679688 w 6270636"/>
                  <a:gd name="connsiteY737" fmla="*/ 709770 h 2600341"/>
                  <a:gd name="connsiteX738" fmla="*/ 1730816 w 6270636"/>
                  <a:gd name="connsiteY738" fmla="*/ 696236 h 2600341"/>
                  <a:gd name="connsiteX739" fmla="*/ 1792469 w 6270636"/>
                  <a:gd name="connsiteY739" fmla="*/ 682702 h 2600341"/>
                  <a:gd name="connsiteX740" fmla="*/ 1902243 w 6270636"/>
                  <a:gd name="connsiteY740" fmla="*/ 416539 h 2600341"/>
                  <a:gd name="connsiteX741" fmla="*/ 1867657 w 6270636"/>
                  <a:gd name="connsiteY741" fmla="*/ 499245 h 2600341"/>
                  <a:gd name="connsiteX742" fmla="*/ 1810515 w 6270636"/>
                  <a:gd name="connsiteY742" fmla="*/ 559395 h 2600341"/>
                  <a:gd name="connsiteX743" fmla="*/ 1759387 w 6270636"/>
                  <a:gd name="connsiteY743" fmla="*/ 613530 h 2600341"/>
                  <a:gd name="connsiteX744" fmla="*/ 1735327 w 6270636"/>
                  <a:gd name="connsiteY744" fmla="*/ 648116 h 2600341"/>
                  <a:gd name="connsiteX745" fmla="*/ 1747357 w 6270636"/>
                  <a:gd name="connsiteY745" fmla="*/ 607515 h 2600341"/>
                  <a:gd name="connsiteX746" fmla="*/ 1807507 w 6270636"/>
                  <a:gd name="connsiteY746" fmla="*/ 505260 h 2600341"/>
                  <a:gd name="connsiteX747" fmla="*/ 1861642 w 6270636"/>
                  <a:gd name="connsiteY747" fmla="*/ 418042 h 2600341"/>
                  <a:gd name="connsiteX748" fmla="*/ 1789462 w 6270636"/>
                  <a:gd name="connsiteY748" fmla="*/ 449621 h 2600341"/>
                  <a:gd name="connsiteX749" fmla="*/ 1691718 w 6270636"/>
                  <a:gd name="connsiteY749" fmla="*/ 506764 h 2600341"/>
                  <a:gd name="connsiteX750" fmla="*/ 1685703 w 6270636"/>
                  <a:gd name="connsiteY750" fmla="*/ 598492 h 2600341"/>
                  <a:gd name="connsiteX751" fmla="*/ 1682696 w 6270636"/>
                  <a:gd name="connsiteY751" fmla="*/ 679695 h 2600341"/>
                  <a:gd name="connsiteX752" fmla="*/ 1655628 w 6270636"/>
                  <a:gd name="connsiteY752" fmla="*/ 697740 h 2600341"/>
                  <a:gd name="connsiteX753" fmla="*/ 1645102 w 6270636"/>
                  <a:gd name="connsiteY753" fmla="*/ 694732 h 2600341"/>
                  <a:gd name="connsiteX754" fmla="*/ 1636080 w 6270636"/>
                  <a:gd name="connsiteY754" fmla="*/ 839092 h 2600341"/>
                  <a:gd name="connsiteX755" fmla="*/ 1633072 w 6270636"/>
                  <a:gd name="connsiteY755" fmla="*/ 846611 h 2600341"/>
                  <a:gd name="connsiteX756" fmla="*/ 1625553 w 6270636"/>
                  <a:gd name="connsiteY756" fmla="*/ 843604 h 2600341"/>
                  <a:gd name="connsiteX757" fmla="*/ 1580441 w 6270636"/>
                  <a:gd name="connsiteY757" fmla="*/ 799995 h 2600341"/>
                  <a:gd name="connsiteX758" fmla="*/ 1557885 w 6270636"/>
                  <a:gd name="connsiteY758" fmla="*/ 772927 h 2600341"/>
                  <a:gd name="connsiteX759" fmla="*/ 1529313 w 6270636"/>
                  <a:gd name="connsiteY759" fmla="*/ 751875 h 2600341"/>
                  <a:gd name="connsiteX760" fmla="*/ 1538336 w 6270636"/>
                  <a:gd name="connsiteY760" fmla="*/ 765409 h 2600341"/>
                  <a:gd name="connsiteX761" fmla="*/ 1569915 w 6270636"/>
                  <a:gd name="connsiteY761" fmla="*/ 815032 h 2600341"/>
                  <a:gd name="connsiteX762" fmla="*/ 1628561 w 6270636"/>
                  <a:gd name="connsiteY762" fmla="*/ 966911 h 2600341"/>
                  <a:gd name="connsiteX763" fmla="*/ 1577433 w 6270636"/>
                  <a:gd name="connsiteY763" fmla="*/ 983452 h 2600341"/>
                  <a:gd name="connsiteX764" fmla="*/ 1556381 w 6270636"/>
                  <a:gd name="connsiteY764" fmla="*/ 983452 h 2600341"/>
                  <a:gd name="connsiteX765" fmla="*/ 1381946 w 6270636"/>
                  <a:gd name="connsiteY765" fmla="*/ 1040595 h 2600341"/>
                  <a:gd name="connsiteX766" fmla="*/ 1380442 w 6270636"/>
                  <a:gd name="connsiteY766" fmla="*/ 1052625 h 2600341"/>
                  <a:gd name="connsiteX767" fmla="*/ 1384953 w 6270636"/>
                  <a:gd name="connsiteY767" fmla="*/ 1060144 h 2600341"/>
                  <a:gd name="connsiteX768" fmla="*/ 1766906 w 6270636"/>
                  <a:gd name="connsiteY768" fmla="*/ 993979 h 2600341"/>
                  <a:gd name="connsiteX769" fmla="*/ 1784951 w 6270636"/>
                  <a:gd name="connsiteY769" fmla="*/ 1004505 h 2600341"/>
                  <a:gd name="connsiteX770" fmla="*/ 1781943 w 6270636"/>
                  <a:gd name="connsiteY770" fmla="*/ 1033076 h 2600341"/>
                  <a:gd name="connsiteX771" fmla="*/ 1777432 w 6270636"/>
                  <a:gd name="connsiteY771" fmla="*/ 1042099 h 2600341"/>
                  <a:gd name="connsiteX772" fmla="*/ 1784951 w 6270636"/>
                  <a:gd name="connsiteY772" fmla="*/ 1048114 h 2600341"/>
                  <a:gd name="connsiteX773" fmla="*/ 1790966 w 6270636"/>
                  <a:gd name="connsiteY773" fmla="*/ 1052625 h 2600341"/>
                  <a:gd name="connsiteX774" fmla="*/ 1798485 w 6270636"/>
                  <a:gd name="connsiteY774" fmla="*/ 1078189 h 2600341"/>
                  <a:gd name="connsiteX775" fmla="*/ 1777432 w 6270636"/>
                  <a:gd name="connsiteY775" fmla="*/ 1103752 h 2600341"/>
                  <a:gd name="connsiteX776" fmla="*/ 1732319 w 6270636"/>
                  <a:gd name="connsiteY776" fmla="*/ 1106760 h 2600341"/>
                  <a:gd name="connsiteX777" fmla="*/ 1724801 w 6270636"/>
                  <a:gd name="connsiteY777" fmla="*/ 1106760 h 2600341"/>
                  <a:gd name="connsiteX778" fmla="*/ 1696230 w 6270636"/>
                  <a:gd name="connsiteY778" fmla="*/ 1112775 h 2600341"/>
                  <a:gd name="connsiteX779" fmla="*/ 1711267 w 6270636"/>
                  <a:gd name="connsiteY779" fmla="*/ 1132324 h 2600341"/>
                  <a:gd name="connsiteX780" fmla="*/ 1702245 w 6270636"/>
                  <a:gd name="connsiteY780" fmla="*/ 1168414 h 2600341"/>
                  <a:gd name="connsiteX781" fmla="*/ 1685703 w 6270636"/>
                  <a:gd name="connsiteY781" fmla="*/ 1175932 h 2600341"/>
                  <a:gd name="connsiteX782" fmla="*/ 1679688 w 6270636"/>
                  <a:gd name="connsiteY782" fmla="*/ 1178940 h 2600341"/>
                  <a:gd name="connsiteX783" fmla="*/ 1628561 w 6270636"/>
                  <a:gd name="connsiteY783" fmla="*/ 1212022 h 2600341"/>
                  <a:gd name="connsiteX784" fmla="*/ 1618035 w 6270636"/>
                  <a:gd name="connsiteY784" fmla="*/ 1240594 h 2600341"/>
                  <a:gd name="connsiteX785" fmla="*/ 1628561 w 6270636"/>
                  <a:gd name="connsiteY785" fmla="*/ 1261646 h 2600341"/>
                  <a:gd name="connsiteX786" fmla="*/ 1607508 w 6270636"/>
                  <a:gd name="connsiteY786" fmla="*/ 1249616 h 2600341"/>
                  <a:gd name="connsiteX787" fmla="*/ 1604501 w 6270636"/>
                  <a:gd name="connsiteY787" fmla="*/ 1249616 h 2600341"/>
                  <a:gd name="connsiteX788" fmla="*/ 1599990 w 6270636"/>
                  <a:gd name="connsiteY788" fmla="*/ 1269165 h 2600341"/>
                  <a:gd name="connsiteX789" fmla="*/ 1606005 w 6270636"/>
                  <a:gd name="connsiteY789" fmla="*/ 1279691 h 2600341"/>
                  <a:gd name="connsiteX790" fmla="*/ 1616531 w 6270636"/>
                  <a:gd name="connsiteY790" fmla="*/ 1315781 h 2600341"/>
                  <a:gd name="connsiteX791" fmla="*/ 1615027 w 6270636"/>
                  <a:gd name="connsiteY791" fmla="*/ 1320292 h 2600341"/>
                  <a:gd name="connsiteX792" fmla="*/ 1609012 w 6270636"/>
                  <a:gd name="connsiteY792" fmla="*/ 1320292 h 2600341"/>
                  <a:gd name="connsiteX793" fmla="*/ 1550366 w 6270636"/>
                  <a:gd name="connsiteY793" fmla="*/ 1278187 h 2600341"/>
                  <a:gd name="connsiteX794" fmla="*/ 1550366 w 6270636"/>
                  <a:gd name="connsiteY794" fmla="*/ 1272172 h 2600341"/>
                  <a:gd name="connsiteX795" fmla="*/ 1541343 w 6270636"/>
                  <a:gd name="connsiteY795" fmla="*/ 1254127 h 2600341"/>
                  <a:gd name="connsiteX796" fmla="*/ 1527810 w 6270636"/>
                  <a:gd name="connsiteY796" fmla="*/ 1252624 h 2600341"/>
                  <a:gd name="connsiteX797" fmla="*/ 1499238 w 6270636"/>
                  <a:gd name="connsiteY797" fmla="*/ 1273676 h 2600341"/>
                  <a:gd name="connsiteX798" fmla="*/ 1494727 w 6270636"/>
                  <a:gd name="connsiteY798" fmla="*/ 1278187 h 2600341"/>
                  <a:gd name="connsiteX799" fmla="*/ 1488712 w 6270636"/>
                  <a:gd name="connsiteY799" fmla="*/ 1275180 h 2600341"/>
                  <a:gd name="connsiteX800" fmla="*/ 1442096 w 6270636"/>
                  <a:gd name="connsiteY800" fmla="*/ 1258639 h 2600341"/>
                  <a:gd name="connsiteX801" fmla="*/ 1422547 w 6270636"/>
                  <a:gd name="connsiteY801" fmla="*/ 1267661 h 2600341"/>
                  <a:gd name="connsiteX802" fmla="*/ 1427059 w 6270636"/>
                  <a:gd name="connsiteY802" fmla="*/ 1314277 h 2600341"/>
                  <a:gd name="connsiteX803" fmla="*/ 1445103 w 6270636"/>
                  <a:gd name="connsiteY803" fmla="*/ 1341345 h 2600341"/>
                  <a:gd name="connsiteX804" fmla="*/ 1458637 w 6270636"/>
                  <a:gd name="connsiteY804" fmla="*/ 1345856 h 2600341"/>
                  <a:gd name="connsiteX805" fmla="*/ 1469163 w 6270636"/>
                  <a:gd name="connsiteY805" fmla="*/ 1341345 h 2600341"/>
                  <a:gd name="connsiteX806" fmla="*/ 1473675 w 6270636"/>
                  <a:gd name="connsiteY806" fmla="*/ 1333826 h 2600341"/>
                  <a:gd name="connsiteX807" fmla="*/ 1490216 w 6270636"/>
                  <a:gd name="connsiteY807" fmla="*/ 1317285 h 2600341"/>
                  <a:gd name="connsiteX808" fmla="*/ 1520291 w 6270636"/>
                  <a:gd name="connsiteY808" fmla="*/ 1329315 h 2600341"/>
                  <a:gd name="connsiteX809" fmla="*/ 1518787 w 6270636"/>
                  <a:gd name="connsiteY809" fmla="*/ 1374427 h 2600341"/>
                  <a:gd name="connsiteX810" fmla="*/ 1515780 w 6270636"/>
                  <a:gd name="connsiteY810" fmla="*/ 1381946 h 2600341"/>
                  <a:gd name="connsiteX811" fmla="*/ 1515780 w 6270636"/>
                  <a:gd name="connsiteY811" fmla="*/ 1413525 h 2600341"/>
                  <a:gd name="connsiteX812" fmla="*/ 1541343 w 6270636"/>
                  <a:gd name="connsiteY812" fmla="*/ 1424051 h 2600341"/>
                  <a:gd name="connsiteX813" fmla="*/ 1547358 w 6270636"/>
                  <a:gd name="connsiteY813" fmla="*/ 1425555 h 2600341"/>
                  <a:gd name="connsiteX814" fmla="*/ 1599990 w 6270636"/>
                  <a:gd name="connsiteY814" fmla="*/ 1476682 h 2600341"/>
                  <a:gd name="connsiteX815" fmla="*/ 1607508 w 6270636"/>
                  <a:gd name="connsiteY815" fmla="*/ 1475178 h 2600341"/>
                  <a:gd name="connsiteX816" fmla="*/ 1625553 w 6270636"/>
                  <a:gd name="connsiteY816" fmla="*/ 1473675 h 2600341"/>
                  <a:gd name="connsiteX817" fmla="*/ 1708260 w 6270636"/>
                  <a:gd name="connsiteY817" fmla="*/ 1431570 h 2600341"/>
                  <a:gd name="connsiteX818" fmla="*/ 1714275 w 6270636"/>
                  <a:gd name="connsiteY818" fmla="*/ 1424051 h 2600341"/>
                  <a:gd name="connsiteX819" fmla="*/ 1720290 w 6270636"/>
                  <a:gd name="connsiteY819" fmla="*/ 1431570 h 2600341"/>
                  <a:gd name="connsiteX820" fmla="*/ 1763898 w 6270636"/>
                  <a:gd name="connsiteY820" fmla="*/ 1469164 h 2600341"/>
                  <a:gd name="connsiteX821" fmla="*/ 1813522 w 6270636"/>
                  <a:gd name="connsiteY821" fmla="*/ 1469164 h 2600341"/>
                  <a:gd name="connsiteX822" fmla="*/ 1816530 w 6270636"/>
                  <a:gd name="connsiteY822" fmla="*/ 1466156 h 2600341"/>
                  <a:gd name="connsiteX823" fmla="*/ 1830063 w 6270636"/>
                  <a:gd name="connsiteY823" fmla="*/ 1458637 h 2600341"/>
                  <a:gd name="connsiteX824" fmla="*/ 1864650 w 6270636"/>
                  <a:gd name="connsiteY824" fmla="*/ 1479690 h 2600341"/>
                  <a:gd name="connsiteX825" fmla="*/ 1869161 w 6270636"/>
                  <a:gd name="connsiteY825" fmla="*/ 1488712 h 2600341"/>
                  <a:gd name="connsiteX826" fmla="*/ 1878183 w 6270636"/>
                  <a:gd name="connsiteY826" fmla="*/ 1506757 h 2600341"/>
                  <a:gd name="connsiteX827" fmla="*/ 1915777 w 6270636"/>
                  <a:gd name="connsiteY827" fmla="*/ 1518787 h 2600341"/>
                  <a:gd name="connsiteX828" fmla="*/ 1944348 w 6270636"/>
                  <a:gd name="connsiteY828" fmla="*/ 1523298 h 2600341"/>
                  <a:gd name="connsiteX829" fmla="*/ 1987957 w 6270636"/>
                  <a:gd name="connsiteY829" fmla="*/ 1553373 h 2600341"/>
                  <a:gd name="connsiteX830" fmla="*/ 1990965 w 6270636"/>
                  <a:gd name="connsiteY830" fmla="*/ 1556381 h 2600341"/>
                  <a:gd name="connsiteX831" fmla="*/ 1990965 w 6270636"/>
                  <a:gd name="connsiteY831" fmla="*/ 1559389 h 2600341"/>
                  <a:gd name="connsiteX832" fmla="*/ 2040588 w 6270636"/>
                  <a:gd name="connsiteY832" fmla="*/ 1630065 h 2600341"/>
                  <a:gd name="connsiteX833" fmla="*/ 2064648 w 6270636"/>
                  <a:gd name="connsiteY833" fmla="*/ 1636080 h 2600341"/>
                  <a:gd name="connsiteX834" fmla="*/ 2124798 w 6270636"/>
                  <a:gd name="connsiteY834" fmla="*/ 1678185 h 2600341"/>
                  <a:gd name="connsiteX835" fmla="*/ 2114272 w 6270636"/>
                  <a:gd name="connsiteY835" fmla="*/ 1720290 h 2600341"/>
                  <a:gd name="connsiteX836" fmla="*/ 2109761 w 6270636"/>
                  <a:gd name="connsiteY836" fmla="*/ 1726305 h 2600341"/>
                  <a:gd name="connsiteX837" fmla="*/ 2067656 w 6270636"/>
                  <a:gd name="connsiteY837" fmla="*/ 1766906 h 2600341"/>
                  <a:gd name="connsiteX838" fmla="*/ 2043596 w 6270636"/>
                  <a:gd name="connsiteY838" fmla="*/ 1809011 h 2600341"/>
                  <a:gd name="connsiteX839" fmla="*/ 2036077 w 6270636"/>
                  <a:gd name="connsiteY839" fmla="*/ 1812019 h 2600341"/>
                  <a:gd name="connsiteX840" fmla="*/ 2025551 w 6270636"/>
                  <a:gd name="connsiteY840" fmla="*/ 1819537 h 2600341"/>
                  <a:gd name="connsiteX841" fmla="*/ 2021040 w 6270636"/>
                  <a:gd name="connsiteY841" fmla="*/ 1833071 h 2600341"/>
                  <a:gd name="connsiteX842" fmla="*/ 2019536 w 6270636"/>
                  <a:gd name="connsiteY842" fmla="*/ 1839086 h 2600341"/>
                  <a:gd name="connsiteX843" fmla="*/ 1984949 w 6270636"/>
                  <a:gd name="connsiteY843" fmla="*/ 1893221 h 2600341"/>
                  <a:gd name="connsiteX844" fmla="*/ 1920288 w 6270636"/>
                  <a:gd name="connsiteY844" fmla="*/ 1908258 h 2600341"/>
                  <a:gd name="connsiteX845" fmla="*/ 1906755 w 6270636"/>
                  <a:gd name="connsiteY845" fmla="*/ 1903747 h 2600341"/>
                  <a:gd name="connsiteX846" fmla="*/ 1885702 w 6270636"/>
                  <a:gd name="connsiteY846" fmla="*/ 1899236 h 2600341"/>
                  <a:gd name="connsiteX847" fmla="*/ 1857131 w 6270636"/>
                  <a:gd name="connsiteY847" fmla="*/ 1915777 h 2600341"/>
                  <a:gd name="connsiteX848" fmla="*/ 1854123 w 6270636"/>
                  <a:gd name="connsiteY848" fmla="*/ 1950363 h 2600341"/>
                  <a:gd name="connsiteX849" fmla="*/ 1866153 w 6270636"/>
                  <a:gd name="connsiteY849" fmla="*/ 1966905 h 2600341"/>
                  <a:gd name="connsiteX850" fmla="*/ 1884198 w 6270636"/>
                  <a:gd name="connsiteY850" fmla="*/ 2009010 h 2600341"/>
                  <a:gd name="connsiteX851" fmla="*/ 1951867 w 6270636"/>
                  <a:gd name="connsiteY851" fmla="*/ 1992468 h 2600341"/>
                  <a:gd name="connsiteX852" fmla="*/ 762401 w 6270636"/>
                  <a:gd name="connsiteY852" fmla="*/ 1977431 h 2600341"/>
                  <a:gd name="connsiteX853" fmla="*/ 852626 w 6270636"/>
                  <a:gd name="connsiteY853" fmla="*/ 1993972 h 2600341"/>
                  <a:gd name="connsiteX854" fmla="*/ 930821 w 6270636"/>
                  <a:gd name="connsiteY854" fmla="*/ 1993972 h 2600341"/>
                  <a:gd name="connsiteX855" fmla="*/ 951874 w 6270636"/>
                  <a:gd name="connsiteY855" fmla="*/ 1980438 h 2600341"/>
                  <a:gd name="connsiteX856" fmla="*/ 1009016 w 6270636"/>
                  <a:gd name="connsiteY856" fmla="*/ 1954875 h 2600341"/>
                  <a:gd name="connsiteX857" fmla="*/ 981949 w 6270636"/>
                  <a:gd name="connsiteY857" fmla="*/ 1956378 h 2600341"/>
                  <a:gd name="connsiteX858" fmla="*/ 939843 w 6270636"/>
                  <a:gd name="connsiteY858" fmla="*/ 1975927 h 2600341"/>
                  <a:gd name="connsiteX859" fmla="*/ 897739 w 6270636"/>
                  <a:gd name="connsiteY859" fmla="*/ 1995476 h 2600341"/>
                  <a:gd name="connsiteX860" fmla="*/ 885709 w 6270636"/>
                  <a:gd name="connsiteY860" fmla="*/ 1998483 h 2600341"/>
                  <a:gd name="connsiteX861" fmla="*/ 890220 w 6270636"/>
                  <a:gd name="connsiteY861" fmla="*/ 1986453 h 2600341"/>
                  <a:gd name="connsiteX862" fmla="*/ 992475 w 6270636"/>
                  <a:gd name="connsiteY862" fmla="*/ 1924800 h 2600341"/>
                  <a:gd name="connsiteX863" fmla="*/ 1067662 w 6270636"/>
                  <a:gd name="connsiteY863" fmla="*/ 1881191 h 2600341"/>
                  <a:gd name="connsiteX864" fmla="*/ 1058640 w 6270636"/>
                  <a:gd name="connsiteY864" fmla="*/ 1843597 h 2600341"/>
                  <a:gd name="connsiteX865" fmla="*/ 908265 w 6270636"/>
                  <a:gd name="connsiteY865" fmla="*/ 1827056 h 2600341"/>
                  <a:gd name="connsiteX866" fmla="*/ 885709 w 6270636"/>
                  <a:gd name="connsiteY866" fmla="*/ 1828560 h 2600341"/>
                  <a:gd name="connsiteX867" fmla="*/ 760897 w 6270636"/>
                  <a:gd name="connsiteY867" fmla="*/ 1822545 h 2600341"/>
                  <a:gd name="connsiteX868" fmla="*/ 487215 w 6270636"/>
                  <a:gd name="connsiteY868" fmla="*/ 1864650 h 2600341"/>
                  <a:gd name="connsiteX869" fmla="*/ 439095 w 6270636"/>
                  <a:gd name="connsiteY869" fmla="*/ 1956378 h 2600341"/>
                  <a:gd name="connsiteX870" fmla="*/ 512779 w 6270636"/>
                  <a:gd name="connsiteY870" fmla="*/ 1998483 h 2600341"/>
                  <a:gd name="connsiteX871" fmla="*/ 598492 w 6270636"/>
                  <a:gd name="connsiteY871" fmla="*/ 1996980 h 2600341"/>
                  <a:gd name="connsiteX872" fmla="*/ 613530 w 6270636"/>
                  <a:gd name="connsiteY872" fmla="*/ 1996980 h 2600341"/>
                  <a:gd name="connsiteX873" fmla="*/ 762401 w 6270636"/>
                  <a:gd name="connsiteY873" fmla="*/ 1977431 h 2600341"/>
                  <a:gd name="connsiteX874" fmla="*/ 957889 w 6270636"/>
                  <a:gd name="connsiteY874" fmla="*/ 1948860 h 2600341"/>
                  <a:gd name="connsiteX875" fmla="*/ 911272 w 6270636"/>
                  <a:gd name="connsiteY875" fmla="*/ 1975927 h 2600341"/>
                  <a:gd name="connsiteX876" fmla="*/ 930821 w 6270636"/>
                  <a:gd name="connsiteY876" fmla="*/ 1963897 h 2600341"/>
                  <a:gd name="connsiteX877" fmla="*/ 957889 w 6270636"/>
                  <a:gd name="connsiteY877" fmla="*/ 1948860 h 2600341"/>
                  <a:gd name="connsiteX878" fmla="*/ 1276684 w 6270636"/>
                  <a:gd name="connsiteY878" fmla="*/ 500749 h 2600341"/>
                  <a:gd name="connsiteX879" fmla="*/ 1476682 w 6270636"/>
                  <a:gd name="connsiteY879" fmla="*/ 715785 h 2600341"/>
                  <a:gd name="connsiteX880" fmla="*/ 1493223 w 6270636"/>
                  <a:gd name="connsiteY880" fmla="*/ 718792 h 2600341"/>
                  <a:gd name="connsiteX881" fmla="*/ 1371420 w 6270636"/>
                  <a:gd name="connsiteY881" fmla="*/ 607515 h 2600341"/>
                  <a:gd name="connsiteX882" fmla="*/ 1375931 w 6270636"/>
                  <a:gd name="connsiteY882" fmla="*/ 593981 h 2600341"/>
                  <a:gd name="connsiteX883" fmla="*/ 1527810 w 6270636"/>
                  <a:gd name="connsiteY883" fmla="*/ 685710 h 2600341"/>
                  <a:gd name="connsiteX884" fmla="*/ 1530817 w 6270636"/>
                  <a:gd name="connsiteY884" fmla="*/ 688717 h 2600341"/>
                  <a:gd name="connsiteX885" fmla="*/ 1523298 w 6270636"/>
                  <a:gd name="connsiteY885" fmla="*/ 658642 h 2600341"/>
                  <a:gd name="connsiteX886" fmla="*/ 1452622 w 6270636"/>
                  <a:gd name="connsiteY886" fmla="*/ 545861 h 2600341"/>
                  <a:gd name="connsiteX887" fmla="*/ 1357886 w 6270636"/>
                  <a:gd name="connsiteY887" fmla="*/ 520297 h 2600341"/>
                  <a:gd name="connsiteX888" fmla="*/ 1276684 w 6270636"/>
                  <a:gd name="connsiteY888" fmla="*/ 500749 h 2600341"/>
                  <a:gd name="connsiteX889" fmla="*/ 1508261 w 6270636"/>
                  <a:gd name="connsiteY889" fmla="*/ 57143 h 2600341"/>
                  <a:gd name="connsiteX890" fmla="*/ 1491720 w 6270636"/>
                  <a:gd name="connsiteY890" fmla="*/ 177443 h 2600341"/>
                  <a:gd name="connsiteX891" fmla="*/ 1475178 w 6270636"/>
                  <a:gd name="connsiteY891" fmla="*/ 273682 h 2600341"/>
                  <a:gd name="connsiteX892" fmla="*/ 1523298 w 6270636"/>
                  <a:gd name="connsiteY892" fmla="*/ 386464 h 2600341"/>
                  <a:gd name="connsiteX893" fmla="*/ 1544351 w 6270636"/>
                  <a:gd name="connsiteY893" fmla="*/ 410524 h 2600341"/>
                  <a:gd name="connsiteX894" fmla="*/ 1593975 w 6270636"/>
                  <a:gd name="connsiteY894" fmla="*/ 541350 h 2600341"/>
                  <a:gd name="connsiteX895" fmla="*/ 1619538 w 6270636"/>
                  <a:gd name="connsiteY895" fmla="*/ 631575 h 2600341"/>
                  <a:gd name="connsiteX896" fmla="*/ 1607508 w 6270636"/>
                  <a:gd name="connsiteY896" fmla="*/ 569921 h 2600341"/>
                  <a:gd name="connsiteX897" fmla="*/ 1596982 w 6270636"/>
                  <a:gd name="connsiteY897" fmla="*/ 517290 h 2600341"/>
                  <a:gd name="connsiteX898" fmla="*/ 1586456 w 6270636"/>
                  <a:gd name="connsiteY898" fmla="*/ 469170 h 2600341"/>
                  <a:gd name="connsiteX899" fmla="*/ 1574426 w 6270636"/>
                  <a:gd name="connsiteY899" fmla="*/ 407516 h 2600341"/>
                  <a:gd name="connsiteX900" fmla="*/ 1565403 w 6270636"/>
                  <a:gd name="connsiteY900" fmla="*/ 401501 h 2600341"/>
                  <a:gd name="connsiteX901" fmla="*/ 1554877 w 6270636"/>
                  <a:gd name="connsiteY901" fmla="*/ 273682 h 2600341"/>
                  <a:gd name="connsiteX902" fmla="*/ 1559388 w 6270636"/>
                  <a:gd name="connsiteY902" fmla="*/ 261652 h 2600341"/>
                  <a:gd name="connsiteX903" fmla="*/ 1571418 w 6270636"/>
                  <a:gd name="connsiteY903" fmla="*/ 193984 h 2600341"/>
                  <a:gd name="connsiteX904" fmla="*/ 1580441 w 6270636"/>
                  <a:gd name="connsiteY904" fmla="*/ 169924 h 2600341"/>
                  <a:gd name="connsiteX905" fmla="*/ 1584952 w 6270636"/>
                  <a:gd name="connsiteY905" fmla="*/ 193984 h 2600341"/>
                  <a:gd name="connsiteX906" fmla="*/ 1574426 w 6270636"/>
                  <a:gd name="connsiteY906" fmla="*/ 263156 h 2600341"/>
                  <a:gd name="connsiteX907" fmla="*/ 1587960 w 6270636"/>
                  <a:gd name="connsiteY907" fmla="*/ 393982 h 2600341"/>
                  <a:gd name="connsiteX908" fmla="*/ 1610516 w 6270636"/>
                  <a:gd name="connsiteY908" fmla="*/ 393982 h 2600341"/>
                  <a:gd name="connsiteX909" fmla="*/ 1645102 w 6270636"/>
                  <a:gd name="connsiteY909" fmla="*/ 347366 h 2600341"/>
                  <a:gd name="connsiteX910" fmla="*/ 1609012 w 6270636"/>
                  <a:gd name="connsiteY910" fmla="*/ 135337 h 2600341"/>
                  <a:gd name="connsiteX911" fmla="*/ 1554877 w 6270636"/>
                  <a:gd name="connsiteY911" fmla="*/ 90225 h 2600341"/>
                  <a:gd name="connsiteX912" fmla="*/ 1508261 w 6270636"/>
                  <a:gd name="connsiteY912" fmla="*/ 57143 h 2600341"/>
                  <a:gd name="connsiteX913" fmla="*/ 1560892 w 6270636"/>
                  <a:gd name="connsiteY913" fmla="*/ 303757 h 2600341"/>
                  <a:gd name="connsiteX914" fmla="*/ 1571418 w 6270636"/>
                  <a:gd name="connsiteY914" fmla="*/ 386464 h 2600341"/>
                  <a:gd name="connsiteX915" fmla="*/ 1560892 w 6270636"/>
                  <a:gd name="connsiteY915" fmla="*/ 303757 h 260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Lst>
                <a:rect l="l" t="t" r="r" b="b"/>
                <a:pathLst>
                  <a:path w="6270636" h="2600341">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w="15030" cap="flat">
                <a:noFill/>
                <a:prstDash val="solid"/>
                <a:miter/>
              </a:ln>
            </p:spPr>
            <p:txBody>
              <a:bodyPr rtlCol="0" anchor="ctr"/>
              <a:lstStyle/>
              <a:p>
                <a:endParaRPr lang="en-US"/>
              </a:p>
            </p:txBody>
          </p:sp>
        </p:grpSp>
      </p:grpSp>
      <p:sp>
        <p:nvSpPr>
          <p:cNvPr id="30" name="Text Placeholder 23">
            <a:extLst>
              <a:ext uri="{FF2B5EF4-FFF2-40B4-BE49-F238E27FC236}">
                <a16:creationId xmlns:a16="http://schemas.microsoft.com/office/drawing/2014/main" id="{587BDFE5-A273-0B61-D595-D027BBAE1B61}"/>
              </a:ext>
            </a:extLst>
          </p:cNvPr>
          <p:cNvSpPr>
            <a:spLocks noGrp="1"/>
          </p:cNvSpPr>
          <p:nvPr>
            <p:ph type="body" sz="quarter" idx="17" hasCustomPrompt="1"/>
          </p:nvPr>
        </p:nvSpPr>
        <p:spPr>
          <a:xfrm>
            <a:off x="6199057" y="4615890"/>
            <a:ext cx="5278651" cy="697353"/>
          </a:xfrm>
          <a:prstGeom prst="rect">
            <a:avLst/>
          </a:prstGeom>
        </p:spPr>
        <p:txBody>
          <a:bodyPr>
            <a:normAutofit/>
          </a:bodyPr>
          <a:lstStyle>
            <a:lvl1pPr marL="0" indent="0" algn="r">
              <a:buNone/>
              <a:defRPr sz="3200" b="0" i="0">
                <a:solidFill>
                  <a:srgbClr val="000000"/>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Final Slide">
  <p:cSld name="1_Final Slide">
    <p:spTree>
      <p:nvGrpSpPr>
        <p:cNvPr id="1" name="Shape 114"/>
        <p:cNvGrpSpPr/>
        <p:nvPr/>
      </p:nvGrpSpPr>
      <p:grpSpPr>
        <a:xfrm>
          <a:off x="0" y="0"/>
          <a:ext cx="0" cy="0"/>
          <a:chOff x="0" y="0"/>
          <a:chExt cx="0" cy="0"/>
        </a:xfrm>
      </p:grpSpPr>
      <p:sp>
        <p:nvSpPr>
          <p:cNvPr id="115" name="Google Shape;115;p37"/>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16" name="Google Shape;116;p37"/>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7"/>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7"/>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37"/>
          <p:cNvSpPr/>
          <p:nvPr/>
        </p:nvSpPr>
        <p:spPr>
          <a:xfrm>
            <a:off x="-169156"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37"/>
          <p:cNvGrpSpPr/>
          <p:nvPr/>
        </p:nvGrpSpPr>
        <p:grpSpPr>
          <a:xfrm>
            <a:off x="309236" y="3028352"/>
            <a:ext cx="6499866" cy="2738122"/>
            <a:chOff x="1202708" y="6807724"/>
            <a:chExt cx="6270636" cy="2641557"/>
          </a:xfrm>
        </p:grpSpPr>
        <p:grpSp>
          <p:nvGrpSpPr>
            <p:cNvPr id="124" name="Google Shape;124;p37"/>
            <p:cNvGrpSpPr/>
            <p:nvPr/>
          </p:nvGrpSpPr>
          <p:grpSpPr>
            <a:xfrm>
              <a:off x="2348838" y="6807724"/>
              <a:ext cx="1249545" cy="2223620"/>
              <a:chOff x="2348838" y="6807724"/>
              <a:chExt cx="1249545" cy="2223620"/>
            </a:xfrm>
          </p:grpSpPr>
          <p:sp>
            <p:nvSpPr>
              <p:cNvPr id="125" name="Google Shape;125;p37"/>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37"/>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37"/>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37"/>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9" name="Google Shape;129;p37"/>
              <p:cNvGrpSpPr/>
              <p:nvPr/>
            </p:nvGrpSpPr>
            <p:grpSpPr>
              <a:xfrm>
                <a:off x="2483956" y="6807724"/>
                <a:ext cx="738321" cy="802017"/>
                <a:chOff x="2483956" y="6807724"/>
                <a:chExt cx="738321" cy="802017"/>
              </a:xfrm>
            </p:grpSpPr>
            <p:sp>
              <p:nvSpPr>
                <p:cNvPr id="130" name="Google Shape;130;p37"/>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37"/>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37"/>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33" name="Google Shape;133;p37"/>
            <p:cNvGrpSpPr/>
            <p:nvPr/>
          </p:nvGrpSpPr>
          <p:grpSpPr>
            <a:xfrm>
              <a:off x="1202708" y="6848940"/>
              <a:ext cx="6270636" cy="2600341"/>
              <a:chOff x="1202708" y="6848940"/>
              <a:chExt cx="6270636" cy="2600341"/>
            </a:xfrm>
          </p:grpSpPr>
          <p:sp>
            <p:nvSpPr>
              <p:cNvPr id="134" name="Google Shape;134;p37"/>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37"/>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36" name="Google Shape;136;p37"/>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 name="Group 1">
            <a:extLst>
              <a:ext uri="{FF2B5EF4-FFF2-40B4-BE49-F238E27FC236}">
                <a16:creationId xmlns:a16="http://schemas.microsoft.com/office/drawing/2014/main" id="{8CEDEE0F-6CD8-7B72-6AB5-EA88C92FC589}"/>
              </a:ext>
            </a:extLst>
          </p:cNvPr>
          <p:cNvGrpSpPr/>
          <p:nvPr userDrawn="1"/>
        </p:nvGrpSpPr>
        <p:grpSpPr>
          <a:xfrm>
            <a:off x="869520" y="5996896"/>
            <a:ext cx="2735993" cy="679345"/>
            <a:chOff x="0" y="0"/>
            <a:chExt cx="2301694" cy="571500"/>
          </a:xfrm>
        </p:grpSpPr>
        <p:sp>
          <p:nvSpPr>
            <p:cNvPr id="3" name="Rectangle 2">
              <a:extLst>
                <a:ext uri="{FF2B5EF4-FFF2-40B4-BE49-F238E27FC236}">
                  <a16:creationId xmlns:a16="http://schemas.microsoft.com/office/drawing/2014/main" id="{ACD3500B-6794-7C20-0337-32953A7E2E1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 name="Picture 3">
              <a:extLst>
                <a:ext uri="{FF2B5EF4-FFF2-40B4-BE49-F238E27FC236}">
                  <a16:creationId xmlns:a16="http://schemas.microsoft.com/office/drawing/2014/main" id="{97D538D8-244A-5BBF-D90A-3B7484F002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164196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x-none"/>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4726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517168" y="3092717"/>
            <a:ext cx="11393619" cy="3142374"/>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3" name="Graphic 12">
            <a:extLst>
              <a:ext uri="{FF2B5EF4-FFF2-40B4-BE49-F238E27FC236}">
                <a16:creationId xmlns:a16="http://schemas.microsoft.com/office/drawing/2014/main" id="{26CC6A74-EB58-1A9E-FD5E-B360272852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740" y="-215395"/>
            <a:ext cx="6718883" cy="3816325"/>
          </a:xfrm>
          <a:prstGeom prst="rect">
            <a:avLst/>
          </a:prstGeom>
        </p:spPr>
      </p:pic>
      <p:sp>
        <p:nvSpPr>
          <p:cNvPr id="16" name="Freeform 15">
            <a:extLst>
              <a:ext uri="{FF2B5EF4-FFF2-40B4-BE49-F238E27FC236}">
                <a16:creationId xmlns:a16="http://schemas.microsoft.com/office/drawing/2014/main" id="{C5831853-3F42-2938-75D6-3E281E5B1564}"/>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935325" y="444830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935326" y="382557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031059" y="445499"/>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770610" y="9117214"/>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712750" y="5921074"/>
            <a:ext cx="5278651" cy="697353"/>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9" name="Picture Placeholder 11">
            <a:extLst>
              <a:ext uri="{FF2B5EF4-FFF2-40B4-BE49-F238E27FC236}">
                <a16:creationId xmlns:a16="http://schemas.microsoft.com/office/drawing/2014/main" id="{1098C2DB-4C81-8C5D-E2DE-9A64EDF94AC2}"/>
              </a:ext>
            </a:extLst>
          </p:cNvPr>
          <p:cNvSpPr>
            <a:spLocks noGrp="1"/>
          </p:cNvSpPr>
          <p:nvPr>
            <p:ph type="pic" sz="quarter" idx="42"/>
          </p:nvPr>
        </p:nvSpPr>
        <p:spPr>
          <a:xfrm>
            <a:off x="6404869" y="1379349"/>
            <a:ext cx="5153881" cy="515435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758B67A-69DD-268C-54DF-07D403273975}"/>
              </a:ext>
            </a:extLst>
          </p:cNvPr>
          <p:cNvSpPr/>
          <p:nvPr userDrawn="1"/>
        </p:nvSpPr>
        <p:spPr>
          <a:xfrm>
            <a:off x="408680" y="1218981"/>
            <a:ext cx="11393619" cy="3322022"/>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690366" y="2260013"/>
            <a:ext cx="5092953"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690367" y="1637287"/>
            <a:ext cx="5092953"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9236842" y="286604"/>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Picture Placeholder 11">
            <a:extLst>
              <a:ext uri="{FF2B5EF4-FFF2-40B4-BE49-F238E27FC236}">
                <a16:creationId xmlns:a16="http://schemas.microsoft.com/office/drawing/2014/main" id="{78484704-09FD-8CB2-C579-EF55447B6087}"/>
              </a:ext>
            </a:extLst>
          </p:cNvPr>
          <p:cNvSpPr>
            <a:spLocks noGrp="1"/>
          </p:cNvSpPr>
          <p:nvPr>
            <p:ph type="pic" sz="quarter" idx="42"/>
          </p:nvPr>
        </p:nvSpPr>
        <p:spPr>
          <a:xfrm>
            <a:off x="-1" y="354507"/>
            <a:ext cx="5501637" cy="4939649"/>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pic>
        <p:nvPicPr>
          <p:cNvPr id="10" name="Graphic 9">
            <a:extLst>
              <a:ext uri="{FF2B5EF4-FFF2-40B4-BE49-F238E27FC236}">
                <a16:creationId xmlns:a16="http://schemas.microsoft.com/office/drawing/2014/main" id="{087E1EFB-07FB-7EEE-DA95-10A93AC80E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064436" y="3332171"/>
            <a:ext cx="6908399" cy="3923970"/>
          </a:xfrm>
          <a:prstGeom prst="rect">
            <a:avLst/>
          </a:prstGeom>
        </p:spPr>
      </p:pic>
      <p:sp>
        <p:nvSpPr>
          <p:cNvPr id="12" name="Freeform 11">
            <a:extLst>
              <a:ext uri="{FF2B5EF4-FFF2-40B4-BE49-F238E27FC236}">
                <a16:creationId xmlns:a16="http://schemas.microsoft.com/office/drawing/2014/main" id="{4D8A02C5-FA86-0547-D6F7-4C54FD49D38C}"/>
              </a:ext>
            </a:extLst>
          </p:cNvPr>
          <p:cNvSpPr/>
          <p:nvPr userDrawn="1"/>
        </p:nvSpPr>
        <p:spPr>
          <a:xfrm>
            <a:off x="0" y="5775564"/>
            <a:ext cx="4372199" cy="727928"/>
          </a:xfrm>
          <a:custGeom>
            <a:avLst/>
            <a:gdLst>
              <a:gd name="connsiteX0" fmla="*/ 0 w 4372199"/>
              <a:gd name="connsiteY0" fmla="*/ 0 h 727928"/>
              <a:gd name="connsiteX1" fmla="*/ 3978412 w 4372199"/>
              <a:gd name="connsiteY1" fmla="*/ 0 h 727928"/>
              <a:gd name="connsiteX2" fmla="*/ 4372199 w 4372199"/>
              <a:gd name="connsiteY2" fmla="*/ 393878 h 727928"/>
              <a:gd name="connsiteX3" fmla="*/ 4372199 w 4372199"/>
              <a:gd name="connsiteY3" fmla="*/ 727928 h 727928"/>
              <a:gd name="connsiteX4" fmla="*/ 0 w 4372199"/>
              <a:gd name="connsiteY4" fmla="*/ 727928 h 727928"/>
              <a:gd name="connsiteX5" fmla="*/ 0 w 4372199"/>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2199" h="727928">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3" name="Text Placeholder 23">
            <a:extLst>
              <a:ext uri="{FF2B5EF4-FFF2-40B4-BE49-F238E27FC236}">
                <a16:creationId xmlns:a16="http://schemas.microsoft.com/office/drawing/2014/main" id="{516EC391-B699-CA18-B486-3AC65E04D04C}"/>
              </a:ext>
            </a:extLst>
          </p:cNvPr>
          <p:cNvSpPr>
            <a:spLocks noGrp="1"/>
          </p:cNvSpPr>
          <p:nvPr>
            <p:ph type="body" sz="quarter" idx="17" hasCustomPrompt="1"/>
          </p:nvPr>
        </p:nvSpPr>
        <p:spPr>
          <a:xfrm>
            <a:off x="712750" y="5890500"/>
            <a:ext cx="3659449" cy="727927"/>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1440656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4"/>
            <a:ext cx="5041923" cy="4938624"/>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28859"/>
            <a:ext cx="622805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3982712"/>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1" baseline="0">
                <a:solidFill>
                  <a:srgbClr val="8DC6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8DC641"/>
            </a:solidFill>
          </a:ln>
        </p:spPr>
        <p:style>
          <a:lnRef idx="1">
            <a:schemeClr val="accent1"/>
          </a:lnRef>
          <a:fillRef idx="0">
            <a:schemeClr val="accent1"/>
          </a:fillRef>
          <a:effectRef idx="0">
            <a:schemeClr val="accent1"/>
          </a:effectRef>
          <a:fontRef idx="minor">
            <a:schemeClr val="tx1"/>
          </a:fontRef>
        </p:style>
      </p:cxnSp>
      <p:sp>
        <p:nvSpPr>
          <p:cNvPr id="2" name="Google Shape;59;p30">
            <a:extLst>
              <a:ext uri="{FF2B5EF4-FFF2-40B4-BE49-F238E27FC236}">
                <a16:creationId xmlns:a16="http://schemas.microsoft.com/office/drawing/2014/main" id="{0F8D7637-FB8D-7444-A10B-6040AB0D89A1}"/>
              </a:ext>
            </a:extLst>
          </p:cNvPr>
          <p:cNvSpPr/>
          <p:nvPr userDrawn="1"/>
        </p:nvSpPr>
        <p:spPr>
          <a:xfrm>
            <a:off x="478181" y="6046526"/>
            <a:ext cx="5041127" cy="5077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9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9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476502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1404749"/>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176238"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679525" y="101763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679524" y="2940769"/>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8DC641"/>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695022" y="4804566"/>
            <a:ext cx="641119"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77BFFCE-41A3-AA8B-DF0F-2DC51A98B14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5742" t="75046" r="6487" b="13954"/>
          <a:stretch/>
        </p:blipFill>
        <p:spPr>
          <a:xfrm>
            <a:off x="8124669" y="6375621"/>
            <a:ext cx="3540279" cy="252000"/>
          </a:xfrm>
          <a:prstGeom prst="rect">
            <a:avLst/>
          </a:prstGeom>
        </p:spPr>
      </p:pic>
      <p:sp>
        <p:nvSpPr>
          <p:cNvPr id="3" name="Graphic 12">
            <a:extLst>
              <a:ext uri="{FF2B5EF4-FFF2-40B4-BE49-F238E27FC236}">
                <a16:creationId xmlns:a16="http://schemas.microsoft.com/office/drawing/2014/main" id="{66E087F4-2E80-A557-526D-D8CECFA6D70A}"/>
              </a:ext>
            </a:extLst>
          </p:cNvPr>
          <p:cNvSpPr/>
          <p:nvPr userDrawn="1"/>
        </p:nvSpPr>
        <p:spPr>
          <a:xfrm>
            <a:off x="0" y="6444761"/>
            <a:ext cx="8229600" cy="45719"/>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81" r:id="rId3"/>
    <p:sldLayoutId id="2147483829" r:id="rId4"/>
    <p:sldLayoutId id="2147483882" r:id="rId5"/>
    <p:sldLayoutId id="2147483842" r:id="rId6"/>
    <p:sldLayoutId id="2147483840" r:id="rId7"/>
    <p:sldLayoutId id="2147483880" r:id="rId8"/>
    <p:sldLayoutId id="2147483877" r:id="rId9"/>
    <p:sldLayoutId id="2147483841" r:id="rId10"/>
    <p:sldLayoutId id="2147483879" r:id="rId11"/>
    <p:sldLayoutId id="2147483878" r:id="rId12"/>
    <p:sldLayoutId id="2147483861" r:id="rId13"/>
    <p:sldLayoutId id="2147483833" r:id="rId14"/>
    <p:sldLayoutId id="2147483847" r:id="rId15"/>
    <p:sldLayoutId id="2147483853" r:id="rId16"/>
    <p:sldLayoutId id="214748388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9.jpeg"/><Relationship Id="rId7" Type="http://schemas.openxmlformats.org/officeDocument/2006/relationships/diagramQuickStyle" Target="../diagrams/quickStyle4.xml"/><Relationship Id="rId2" Type="http://schemas.openxmlformats.org/officeDocument/2006/relationships/image" Target="../media/image28.jpeg"/><Relationship Id="rId1" Type="http://schemas.openxmlformats.org/officeDocument/2006/relationships/slideLayout" Target="../slideLayouts/slideLayout1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0.jpeg"/><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diagramData" Target="../diagrams/data5.xml"/><Relationship Id="rId16" Type="http://schemas.microsoft.com/office/2007/relationships/diagramDrawing" Target="../diagrams/drawing7.xml"/><Relationship Id="rId1" Type="http://schemas.openxmlformats.org/officeDocument/2006/relationships/slideLayout" Target="../slideLayouts/slideLayout11.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43.jpeg"/><Relationship Id="rId2" Type="http://schemas.openxmlformats.org/officeDocument/2006/relationships/diagramData" Target="../diagrams/data8.xml"/><Relationship Id="rId1" Type="http://schemas.openxmlformats.org/officeDocument/2006/relationships/slideLayout" Target="../slideLayouts/slideLayout1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8.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57.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9.png"/><Relationship Id="rId4" Type="http://schemas.openxmlformats.org/officeDocument/2006/relationships/image" Target="../media/image56.png"/><Relationship Id="rId9"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4.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jpeg"/><Relationship Id="rId1" Type="http://schemas.openxmlformats.org/officeDocument/2006/relationships/slideLayout" Target="../slideLayouts/slideLayout11.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microsoft.com/office/2007/relationships/hdphoto" Target="../media/hdphoto7.wdp"/><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slideLayout" Target="../slideLayouts/slideLayout11.xml"/><Relationship Id="rId6" Type="http://schemas.openxmlformats.org/officeDocument/2006/relationships/image" Target="../media/image80.png"/><Relationship Id="rId5" Type="http://schemas.openxmlformats.org/officeDocument/2006/relationships/image" Target="../media/image73.png"/><Relationship Id="rId10" Type="http://schemas.openxmlformats.org/officeDocument/2006/relationships/image" Target="../media/image84.png"/><Relationship Id="rId4" Type="http://schemas.microsoft.com/office/2007/relationships/hdphoto" Target="../media/hdphoto7.wdp"/><Relationship Id="rId9" Type="http://schemas.openxmlformats.org/officeDocument/2006/relationships/image" Target="../media/image8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0.xml"/><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diagramLayout" Target="../diagrams/layout9.xml"/><Relationship Id="rId7" Type="http://schemas.openxmlformats.org/officeDocument/2006/relationships/image" Target="../media/image91.png"/><Relationship Id="rId2" Type="http://schemas.openxmlformats.org/officeDocument/2006/relationships/diagramData" Target="../diagrams/data9.xml"/><Relationship Id="rId1" Type="http://schemas.openxmlformats.org/officeDocument/2006/relationships/slideLayout" Target="../slideLayouts/slideLayout1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1.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6.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11.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47.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11.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7.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18.xml"/><Relationship Id="rId13" Type="http://schemas.openxmlformats.org/officeDocument/2006/relationships/diagramLayout" Target="../diagrams/layout19.xml"/><Relationship Id="rId3" Type="http://schemas.openxmlformats.org/officeDocument/2006/relationships/diagramLayout" Target="../diagrams/layout17.xml"/><Relationship Id="rId7" Type="http://schemas.openxmlformats.org/officeDocument/2006/relationships/diagramData" Target="../diagrams/data18.xml"/><Relationship Id="rId12" Type="http://schemas.openxmlformats.org/officeDocument/2006/relationships/diagramData" Target="../diagrams/data19.xml"/><Relationship Id="rId2" Type="http://schemas.openxmlformats.org/officeDocument/2006/relationships/diagramData" Target="../diagrams/data17.xml"/><Relationship Id="rId16" Type="http://schemas.microsoft.com/office/2007/relationships/diagramDrawing" Target="../diagrams/drawing19.xml"/><Relationship Id="rId1" Type="http://schemas.openxmlformats.org/officeDocument/2006/relationships/slideLayout" Target="../slideLayouts/slideLayout11.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5" Type="http://schemas.openxmlformats.org/officeDocument/2006/relationships/diagramColors" Target="../diagrams/colors19.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 Id="rId14" Type="http://schemas.openxmlformats.org/officeDocument/2006/relationships/diagramQuickStyle" Target="../diagrams/quickStyle1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29.png"/><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8" Type="http://schemas.openxmlformats.org/officeDocument/2006/relationships/diagramLayout" Target="../diagrams/layout22.xml"/><Relationship Id="rId3" Type="http://schemas.openxmlformats.org/officeDocument/2006/relationships/diagramLayout" Target="../diagrams/layout21.xml"/><Relationship Id="rId7" Type="http://schemas.openxmlformats.org/officeDocument/2006/relationships/diagramData" Target="../diagrams/data22.xml"/><Relationship Id="rId2" Type="http://schemas.openxmlformats.org/officeDocument/2006/relationships/diagramData" Target="../diagrams/data21.xml"/><Relationship Id="rId1" Type="http://schemas.openxmlformats.org/officeDocument/2006/relationships/slideLayout" Target="../slideLayouts/slideLayout11.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0" Type="http://schemas.openxmlformats.org/officeDocument/2006/relationships/diagramColors" Target="../diagrams/colors22.xml"/><Relationship Id="rId4" Type="http://schemas.openxmlformats.org/officeDocument/2006/relationships/diagramQuickStyle" Target="../diagrams/quickStyle21.xml"/><Relationship Id="rId9" Type="http://schemas.openxmlformats.org/officeDocument/2006/relationships/diagramQuickStyle" Target="../diagrams/quickStyle22.xml"/></Relationships>
</file>

<file path=ppt/slides/_rels/slide55.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136.jpeg"/><Relationship Id="rId7" Type="http://schemas.openxmlformats.org/officeDocument/2006/relationships/diagramColors" Target="../diagrams/colors23.xml"/><Relationship Id="rId2" Type="http://schemas.openxmlformats.org/officeDocument/2006/relationships/image" Target="../media/image135.jpeg"/><Relationship Id="rId1" Type="http://schemas.openxmlformats.org/officeDocument/2006/relationships/slideLayout" Target="../slideLayouts/slideLayout11.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5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1.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5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1.xml"/><Relationship Id="rId4" Type="http://schemas.openxmlformats.org/officeDocument/2006/relationships/image" Target="../media/image142.jpeg"/></Relationships>
</file>

<file path=ppt/slides/_rels/slide6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10.xml"/><Relationship Id="rId5" Type="http://schemas.openxmlformats.org/officeDocument/2006/relationships/image" Target="../media/image146.png"/><Relationship Id="rId4" Type="http://schemas.openxmlformats.org/officeDocument/2006/relationships/image" Target="../media/image145.png"/></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0.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1.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71.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13" Type="http://schemas.openxmlformats.org/officeDocument/2006/relationships/diagramLayout" Target="../diagrams/layout29.xml"/><Relationship Id="rId18" Type="http://schemas.openxmlformats.org/officeDocument/2006/relationships/diagramLayout" Target="../diagrams/layout30.xml"/><Relationship Id="rId26" Type="http://schemas.microsoft.com/office/2007/relationships/diagramDrawing" Target="../diagrams/drawing31.xml"/><Relationship Id="rId3" Type="http://schemas.openxmlformats.org/officeDocument/2006/relationships/diagramLayout" Target="../diagrams/layout27.xml"/><Relationship Id="rId21" Type="http://schemas.microsoft.com/office/2007/relationships/diagramDrawing" Target="../diagrams/drawing30.xml"/><Relationship Id="rId34" Type="http://schemas.openxmlformats.org/officeDocument/2006/relationships/diagramQuickStyle" Target="../diagrams/quickStyle33.xml"/><Relationship Id="rId7" Type="http://schemas.openxmlformats.org/officeDocument/2006/relationships/diagramData" Target="../diagrams/data28.xml"/><Relationship Id="rId12" Type="http://schemas.openxmlformats.org/officeDocument/2006/relationships/diagramData" Target="../diagrams/data29.xml"/><Relationship Id="rId17" Type="http://schemas.openxmlformats.org/officeDocument/2006/relationships/diagramData" Target="../diagrams/data30.xml"/><Relationship Id="rId25" Type="http://schemas.openxmlformats.org/officeDocument/2006/relationships/diagramColors" Target="../diagrams/colors31.xml"/><Relationship Id="rId33" Type="http://schemas.openxmlformats.org/officeDocument/2006/relationships/diagramLayout" Target="../diagrams/layout33.xml"/><Relationship Id="rId2" Type="http://schemas.openxmlformats.org/officeDocument/2006/relationships/diagramData" Target="../diagrams/data27.xml"/><Relationship Id="rId16" Type="http://schemas.microsoft.com/office/2007/relationships/diagramDrawing" Target="../diagrams/drawing29.xml"/><Relationship Id="rId20" Type="http://schemas.openxmlformats.org/officeDocument/2006/relationships/diagramColors" Target="../diagrams/colors30.xml"/><Relationship Id="rId29" Type="http://schemas.openxmlformats.org/officeDocument/2006/relationships/diagramQuickStyle" Target="../diagrams/quickStyle32.xml"/><Relationship Id="rId1" Type="http://schemas.openxmlformats.org/officeDocument/2006/relationships/slideLayout" Target="../slideLayouts/slideLayout11.xml"/><Relationship Id="rId6" Type="http://schemas.microsoft.com/office/2007/relationships/diagramDrawing" Target="../diagrams/drawing27.xml"/><Relationship Id="rId11" Type="http://schemas.microsoft.com/office/2007/relationships/diagramDrawing" Target="../diagrams/drawing28.xml"/><Relationship Id="rId24" Type="http://schemas.openxmlformats.org/officeDocument/2006/relationships/diagramQuickStyle" Target="../diagrams/quickStyle31.xml"/><Relationship Id="rId32" Type="http://schemas.openxmlformats.org/officeDocument/2006/relationships/diagramData" Target="../diagrams/data33.xml"/><Relationship Id="rId5" Type="http://schemas.openxmlformats.org/officeDocument/2006/relationships/diagramColors" Target="../diagrams/colors27.xml"/><Relationship Id="rId15" Type="http://schemas.openxmlformats.org/officeDocument/2006/relationships/diagramColors" Target="../diagrams/colors29.xml"/><Relationship Id="rId23" Type="http://schemas.openxmlformats.org/officeDocument/2006/relationships/diagramLayout" Target="../diagrams/layout31.xml"/><Relationship Id="rId28" Type="http://schemas.openxmlformats.org/officeDocument/2006/relationships/diagramLayout" Target="../diagrams/layout32.xml"/><Relationship Id="rId36" Type="http://schemas.microsoft.com/office/2007/relationships/diagramDrawing" Target="../diagrams/drawing33.xml"/><Relationship Id="rId10" Type="http://schemas.openxmlformats.org/officeDocument/2006/relationships/diagramColors" Target="../diagrams/colors28.xml"/><Relationship Id="rId19" Type="http://schemas.openxmlformats.org/officeDocument/2006/relationships/diagramQuickStyle" Target="../diagrams/quickStyle30.xml"/><Relationship Id="rId31" Type="http://schemas.microsoft.com/office/2007/relationships/diagramDrawing" Target="../diagrams/drawing32.xml"/><Relationship Id="rId4" Type="http://schemas.openxmlformats.org/officeDocument/2006/relationships/diagramQuickStyle" Target="../diagrams/quickStyle27.xml"/><Relationship Id="rId9" Type="http://schemas.openxmlformats.org/officeDocument/2006/relationships/diagramQuickStyle" Target="../diagrams/quickStyle28.xml"/><Relationship Id="rId14" Type="http://schemas.openxmlformats.org/officeDocument/2006/relationships/diagramQuickStyle" Target="../diagrams/quickStyle29.xml"/><Relationship Id="rId22" Type="http://schemas.openxmlformats.org/officeDocument/2006/relationships/diagramData" Target="../diagrams/data31.xml"/><Relationship Id="rId27" Type="http://schemas.openxmlformats.org/officeDocument/2006/relationships/diagramData" Target="../diagrams/data32.xml"/><Relationship Id="rId30" Type="http://schemas.openxmlformats.org/officeDocument/2006/relationships/diagramColors" Target="../diagrams/colors32.xml"/><Relationship Id="rId35" Type="http://schemas.openxmlformats.org/officeDocument/2006/relationships/diagramColors" Target="../diagrams/colors33.xml"/><Relationship Id="rId8" Type="http://schemas.openxmlformats.org/officeDocument/2006/relationships/diagramLayout" Target="../diagrams/layout28.xml"/></Relationships>
</file>

<file path=ppt/slides/_rels/slide74.xml.rels><?xml version="1.0" encoding="UTF-8" standalone="yes"?>
<Relationships xmlns="http://schemas.openxmlformats.org/package/2006/relationships"><Relationship Id="rId8" Type="http://schemas.openxmlformats.org/officeDocument/2006/relationships/diagramLayout" Target="../diagrams/layout35.xml"/><Relationship Id="rId13" Type="http://schemas.openxmlformats.org/officeDocument/2006/relationships/diagramLayout" Target="../diagrams/layout36.xml"/><Relationship Id="rId18" Type="http://schemas.openxmlformats.org/officeDocument/2006/relationships/diagramLayout" Target="../diagrams/layout37.xml"/><Relationship Id="rId26" Type="http://schemas.microsoft.com/office/2007/relationships/diagramDrawing" Target="../diagrams/drawing38.xml"/><Relationship Id="rId3" Type="http://schemas.openxmlformats.org/officeDocument/2006/relationships/diagramLayout" Target="../diagrams/layout34.xml"/><Relationship Id="rId21" Type="http://schemas.microsoft.com/office/2007/relationships/diagramDrawing" Target="../diagrams/drawing37.xml"/><Relationship Id="rId7" Type="http://schemas.openxmlformats.org/officeDocument/2006/relationships/diagramData" Target="../diagrams/data35.xml"/><Relationship Id="rId12" Type="http://schemas.openxmlformats.org/officeDocument/2006/relationships/diagramData" Target="../diagrams/data36.xml"/><Relationship Id="rId17" Type="http://schemas.openxmlformats.org/officeDocument/2006/relationships/diagramData" Target="../diagrams/data37.xml"/><Relationship Id="rId25" Type="http://schemas.openxmlformats.org/officeDocument/2006/relationships/diagramColors" Target="../diagrams/colors38.xml"/><Relationship Id="rId2" Type="http://schemas.openxmlformats.org/officeDocument/2006/relationships/diagramData" Target="../diagrams/data34.xml"/><Relationship Id="rId16" Type="http://schemas.microsoft.com/office/2007/relationships/diagramDrawing" Target="../diagrams/drawing36.xml"/><Relationship Id="rId20" Type="http://schemas.openxmlformats.org/officeDocument/2006/relationships/diagramColors" Target="../diagrams/colors37.xml"/><Relationship Id="rId29" Type="http://schemas.openxmlformats.org/officeDocument/2006/relationships/diagramQuickStyle" Target="../diagrams/quickStyle39.xml"/><Relationship Id="rId1" Type="http://schemas.openxmlformats.org/officeDocument/2006/relationships/slideLayout" Target="../slideLayouts/slideLayout11.xml"/><Relationship Id="rId6" Type="http://schemas.microsoft.com/office/2007/relationships/diagramDrawing" Target="../diagrams/drawing34.xml"/><Relationship Id="rId11" Type="http://schemas.microsoft.com/office/2007/relationships/diagramDrawing" Target="../diagrams/drawing35.xml"/><Relationship Id="rId24" Type="http://schemas.openxmlformats.org/officeDocument/2006/relationships/diagramQuickStyle" Target="../diagrams/quickStyle38.xml"/><Relationship Id="rId5" Type="http://schemas.openxmlformats.org/officeDocument/2006/relationships/diagramColors" Target="../diagrams/colors34.xml"/><Relationship Id="rId15" Type="http://schemas.openxmlformats.org/officeDocument/2006/relationships/diagramColors" Target="../diagrams/colors36.xml"/><Relationship Id="rId23" Type="http://schemas.openxmlformats.org/officeDocument/2006/relationships/diagramLayout" Target="../diagrams/layout38.xml"/><Relationship Id="rId28" Type="http://schemas.openxmlformats.org/officeDocument/2006/relationships/diagramLayout" Target="../diagrams/layout39.xml"/><Relationship Id="rId10" Type="http://schemas.openxmlformats.org/officeDocument/2006/relationships/diagramColors" Target="../diagrams/colors35.xml"/><Relationship Id="rId19" Type="http://schemas.openxmlformats.org/officeDocument/2006/relationships/diagramQuickStyle" Target="../diagrams/quickStyle37.xml"/><Relationship Id="rId31" Type="http://schemas.microsoft.com/office/2007/relationships/diagramDrawing" Target="../diagrams/drawing39.xml"/><Relationship Id="rId4" Type="http://schemas.openxmlformats.org/officeDocument/2006/relationships/diagramQuickStyle" Target="../diagrams/quickStyle34.xml"/><Relationship Id="rId9" Type="http://schemas.openxmlformats.org/officeDocument/2006/relationships/diagramQuickStyle" Target="../diagrams/quickStyle35.xml"/><Relationship Id="rId14" Type="http://schemas.openxmlformats.org/officeDocument/2006/relationships/diagramQuickStyle" Target="../diagrams/quickStyle36.xml"/><Relationship Id="rId22" Type="http://schemas.openxmlformats.org/officeDocument/2006/relationships/diagramData" Target="../diagrams/data38.xml"/><Relationship Id="rId27" Type="http://schemas.openxmlformats.org/officeDocument/2006/relationships/diagramData" Target="../diagrams/data39.xml"/><Relationship Id="rId30" Type="http://schemas.openxmlformats.org/officeDocument/2006/relationships/diagramColors" Target="../diagrams/colors3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11.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11.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11.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11.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11.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image" Target="../media/image191.png"/><Relationship Id="rId1" Type="http://schemas.openxmlformats.org/officeDocument/2006/relationships/slideLayout" Target="../slideLayouts/slideLayout11.xml"/><Relationship Id="rId6" Type="http://schemas.openxmlformats.org/officeDocument/2006/relationships/image" Target="../media/image195.jpeg"/><Relationship Id="rId11" Type="http://schemas.openxmlformats.org/officeDocument/2006/relationships/image" Target="../media/image200.png"/><Relationship Id="rId5" Type="http://schemas.openxmlformats.org/officeDocument/2006/relationships/image" Target="../media/image194.jpeg"/><Relationship Id="rId10" Type="http://schemas.openxmlformats.org/officeDocument/2006/relationships/image" Target="../media/image199.jpeg"/><Relationship Id="rId4" Type="http://schemas.openxmlformats.org/officeDocument/2006/relationships/image" Target="../media/image193.png"/><Relationship Id="rId9" Type="http://schemas.openxmlformats.org/officeDocument/2006/relationships/image" Target="../media/image198.jpeg"/></Relationships>
</file>

<file path=ppt/slides/_rels/slide88.xml.rels><?xml version="1.0" encoding="UTF-8" standalone="yes"?>
<Relationships xmlns="http://schemas.openxmlformats.org/package/2006/relationships"><Relationship Id="rId3" Type="http://schemas.openxmlformats.org/officeDocument/2006/relationships/hyperlink" Target="https://www.instagram.com/eu_dare_project/" TargetMode="External"/><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201.png"/><Relationship Id="rId5" Type="http://schemas.openxmlformats.org/officeDocument/2006/relationships/hyperlink" Target="https://eu-dare.com/" TargetMode="External"/><Relationship Id="rId4" Type="http://schemas.openxmlformats.org/officeDocument/2006/relationships/hyperlink" Target="https://www.facebook.com/EU.Dare" TargetMode="Externa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8787" y="4530878"/>
            <a:ext cx="5646179" cy="697353"/>
          </a:xfrm>
        </p:spPr>
        <p:txBody>
          <a:bodyPr/>
          <a:lstStyle/>
          <a:p>
            <a:r>
              <a:rPr lang="en-US" sz="3600" dirty="0">
                <a:latin typeface="Calibri" panose="020F0502020204030204" pitchFamily="34" charset="0"/>
                <a:ea typeface="Calibri" panose="020F0502020204030204" pitchFamily="34" charset="0"/>
                <a:cs typeface="Calibri" panose="020F0502020204030204" pitchFamily="34" charset="0"/>
              </a:rPr>
              <a:t>Pflanzenbau in der Agroökologie</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8787" y="3442924"/>
            <a:ext cx="5278651" cy="697353"/>
          </a:xfrm>
        </p:spPr>
        <p:txBody>
          <a:bodyPr>
            <a:no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MODUL 9</a:t>
            </a:r>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7511514" y="5856037"/>
            <a:ext cx="4448014" cy="679345"/>
          </a:xfrm>
        </p:spPr>
        <p:txBody>
          <a:bodyPr/>
          <a:lstStyle/>
          <a:p>
            <a:pPr algn="r"/>
            <a:r>
              <a:rPr lang="en-US" b="1" dirty="0">
                <a:latin typeface="Calibri" panose="020F0502020204030204" pitchFamily="34" charset="0"/>
                <a:ea typeface="Calibri" panose="020F0502020204030204" pitchFamily="34" charset="0"/>
                <a:cs typeface="Calibri" panose="020F0502020204030204" pitchFamily="34" charset="0"/>
              </a:rPr>
              <a:t>www.eu-dare.com</a:t>
            </a:r>
          </a:p>
        </p:txBody>
      </p:sp>
      <p:pic>
        <p:nvPicPr>
          <p:cNvPr id="5" name="Picture Placeholder 4" descr="Field of sunflowers">
            <a:extLst>
              <a:ext uri="{FF2B5EF4-FFF2-40B4-BE49-F238E27FC236}">
                <a16:creationId xmlns:a16="http://schemas.microsoft.com/office/drawing/2014/main" id="{DCB2F413-3E18-DC63-1AD6-4EBE950F3B05}"/>
              </a:ext>
            </a:extLst>
          </p:cNvPr>
          <p:cNvPicPr>
            <a:picLocks noGrp="1" noChangeAspect="1"/>
          </p:cNvPicPr>
          <p:nvPr>
            <p:ph type="pic" sz="quarter" idx="48"/>
          </p:nvPr>
        </p:nvPicPr>
        <p:blipFill>
          <a:blip r:embed="rId3" cstate="email">
            <a:extLst>
              <a:ext uri="{28A0092B-C50C-407E-A947-70E740481C1C}">
                <a14:useLocalDpi xmlns:a14="http://schemas.microsoft.com/office/drawing/2010/main"/>
              </a:ext>
            </a:extLst>
          </a:blip>
          <a:srcRect/>
          <a:stretch/>
        </p:blipFill>
        <p:spPr>
          <a:xfrm>
            <a:off x="0" y="824937"/>
            <a:ext cx="4680488" cy="6056907"/>
          </a:xfrm>
        </p:spPr>
      </p:pic>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dirty="0"/>
          </a:p>
        </p:txBody>
      </p:sp>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dirty="0"/>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3064304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234024" y="756575"/>
            <a:ext cx="7247002" cy="339415"/>
          </a:xfrm>
        </p:spPr>
        <p:txBody>
          <a:bodyPr/>
          <a:lstStyle/>
          <a:p>
            <a:r>
              <a:rPr lang="en-US" dirty="0"/>
              <a:t>Ökologisches Gleichgewicht ist für die Produktivität von grundlegender Bedeutung</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367275" y="1461746"/>
            <a:ext cx="7144885" cy="999383"/>
          </a:xfrm>
        </p:spPr>
        <p:txBody>
          <a:bodyPr/>
          <a:lstStyle/>
          <a:p>
            <a:r>
              <a:rPr lang="en-US" sz="1800" dirty="0"/>
              <a:t>Nachhaltige Anbausysteme sollten in ihrer Vielfalt und Komplexität die natürlichen Ökosysteme nachahmen, um die Widerstandsfähigkeit und Produktivität zu erhöhen.</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a:xfrm>
            <a:off x="3679525" y="1017636"/>
            <a:ext cx="641119" cy="955625"/>
          </a:xfrm>
        </p:spPr>
        <p:txBody>
          <a:bodyPr/>
          <a:lstStyle/>
          <a:p>
            <a:r>
              <a:rPr lang="en-US" dirty="0"/>
              <a:t>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201785" y="2653743"/>
            <a:ext cx="7310375" cy="339415"/>
          </a:xfrm>
        </p:spPr>
        <p:txBody>
          <a:bodyPr/>
          <a:lstStyle/>
          <a:p>
            <a:r>
              <a:rPr lang="en-US" dirty="0"/>
              <a:t>Biodiversität erhöht die Widerstandsfähigkeit des Systems</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044991" y="3290332"/>
            <a:ext cx="7515996" cy="999383"/>
          </a:xfrm>
        </p:spPr>
        <p:txBody>
          <a:bodyPr/>
          <a:lstStyle/>
          <a:p>
            <a:r>
              <a:rPr lang="en-US" sz="1800" dirty="0"/>
              <a:t>Vielfältige Anbaustrategien, einschließlich Fruchtfolge, Zwischenfruchtanbau und der Einsatz von Deckfrüchten, </a:t>
            </a:r>
            <a:r>
              <a:rPr lang="en-US" sz="1800" dirty="0" err="1"/>
              <a:t>haben Vorrang</a:t>
            </a:r>
            <a:r>
              <a:rPr lang="en-US" sz="1800" dirty="0"/>
              <a:t>, um die biologische Vielfalt sowohl über als auch unter der Bodenoberfläche zu fördern.</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a:xfrm>
            <a:off x="3679524" y="2940769"/>
            <a:ext cx="641119" cy="955625"/>
          </a:xfrm>
        </p:spPr>
        <p:txBody>
          <a:bodyPr/>
          <a:lstStyle/>
          <a:p>
            <a:r>
              <a:rPr lang="en-US" dirty="0"/>
              <a:t>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927790" y="4417181"/>
            <a:ext cx="6562677" cy="339415"/>
          </a:xfrm>
        </p:spPr>
        <p:txBody>
          <a:bodyPr/>
          <a:lstStyle/>
          <a:p>
            <a:r>
              <a:rPr lang="en-US" dirty="0"/>
              <a:t>Die Gesundheit des Bodens ist die Grundlage der </a:t>
            </a:r>
            <a:r>
              <a:rPr lang="pl-PL" dirty="0"/>
              <a:t>Pflanzengesundheit</a:t>
            </a:r>
            <a:endParaRPr lang="en-US" dirty="0"/>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336142" y="5038788"/>
            <a:ext cx="7144884" cy="999383"/>
          </a:xfrm>
        </p:spPr>
        <p:txBody>
          <a:bodyPr/>
          <a:lstStyle/>
          <a:p>
            <a:r>
              <a:rPr lang="en-US" sz="1800" dirty="0"/>
              <a:t>Der Boden ist nicht nur ein Medium für das Pflanzenwachstum, sondern ein lebendiges Ökosystem, das für den Erhalt der Pflanzen lebenswichtig ist. Gesunde, biologisch aktive Böden können alle notwendigen Nährstoffe für </a:t>
            </a:r>
            <a:r>
              <a:rPr lang="pl-PL" sz="1800" dirty="0"/>
              <a:t>Pflanzen</a:t>
            </a:r>
            <a:r>
              <a:rPr lang="en-US" sz="1800" dirty="0"/>
              <a:t> liefern.</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a:xfrm>
            <a:off x="3695022" y="4804566"/>
            <a:ext cx="641119" cy="955625"/>
          </a:xfrm>
        </p:spPr>
        <p:txBody>
          <a:bodyPr/>
          <a:lstStyle/>
          <a:p>
            <a:r>
              <a:rPr lang="en-US" dirty="0"/>
              <a:t>3</a:t>
            </a:r>
          </a:p>
        </p:txBody>
      </p:sp>
      <p:pic>
        <p:nvPicPr>
          <p:cNvPr id="7" name="Picture Placeholder 6">
            <a:extLst>
              <a:ext uri="{FF2B5EF4-FFF2-40B4-BE49-F238E27FC236}">
                <a16:creationId xmlns:a16="http://schemas.microsoft.com/office/drawing/2014/main" id="{B9A964BE-F6AB-D684-3CC8-04AE0933EE01}"/>
              </a:ext>
            </a:extLst>
          </p:cNvPr>
          <p:cNvPicPr>
            <a:picLocks noGrp="1" noChangeAspect="1"/>
          </p:cNvPicPr>
          <p:nvPr>
            <p:ph type="pic" sz="quarter" idx="41"/>
          </p:nvPr>
        </p:nvPicPr>
        <p:blipFill>
          <a:blip r:embed="rId2"/>
          <a:stretch>
            <a:fillRect/>
          </a:stretch>
        </p:blipFill>
        <p:spPr>
          <a:xfrm>
            <a:off x="7559" y="539011"/>
            <a:ext cx="3354094" cy="5222196"/>
          </a:xfrm>
        </p:spPr>
      </p:pic>
      <p:grpSp>
        <p:nvGrpSpPr>
          <p:cNvPr id="8" name="Group 7">
            <a:extLst>
              <a:ext uri="{FF2B5EF4-FFF2-40B4-BE49-F238E27FC236}">
                <a16:creationId xmlns:a16="http://schemas.microsoft.com/office/drawing/2014/main" id="{A880A7B0-697A-0108-6789-319A36BFE6A4}"/>
              </a:ext>
            </a:extLst>
          </p:cNvPr>
          <p:cNvGrpSpPr/>
          <p:nvPr/>
        </p:nvGrpSpPr>
        <p:grpSpPr>
          <a:xfrm rot="3730759">
            <a:off x="11352275" y="-50406"/>
            <a:ext cx="762119" cy="873205"/>
            <a:chOff x="7602444" y="4967675"/>
            <a:chExt cx="483619" cy="592374"/>
          </a:xfrm>
        </p:grpSpPr>
        <p:grpSp>
          <p:nvGrpSpPr>
            <p:cNvPr id="11" name="Graphic 214">
              <a:extLst>
                <a:ext uri="{FF2B5EF4-FFF2-40B4-BE49-F238E27FC236}">
                  <a16:creationId xmlns:a16="http://schemas.microsoft.com/office/drawing/2014/main" id="{CFBBC64E-2F5F-C8CB-2BC7-7B6BEDC8B9D8}"/>
                </a:ext>
              </a:extLst>
            </p:cNvPr>
            <p:cNvGrpSpPr/>
            <p:nvPr/>
          </p:nvGrpSpPr>
          <p:grpSpPr>
            <a:xfrm>
              <a:off x="7618661" y="4967675"/>
              <a:ext cx="467402" cy="507608"/>
              <a:chOff x="2251964" y="3590497"/>
              <a:chExt cx="467402" cy="507608"/>
            </a:xfrm>
            <a:solidFill>
              <a:srgbClr val="8DC641"/>
            </a:solidFill>
          </p:grpSpPr>
          <p:sp>
            <p:nvSpPr>
              <p:cNvPr id="20" name="Freeform 19">
                <a:extLst>
                  <a:ext uri="{FF2B5EF4-FFF2-40B4-BE49-F238E27FC236}">
                    <a16:creationId xmlns:a16="http://schemas.microsoft.com/office/drawing/2014/main" id="{E5A8B658-BA1C-A939-09AB-21B5DADC8FD4}"/>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D78CF97-32ED-5C80-3AFC-D975C5EB9602}"/>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29D884B-85FA-1D18-64D1-1E173A1CF5D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5" name="Graphic 214">
              <a:extLst>
                <a:ext uri="{FF2B5EF4-FFF2-40B4-BE49-F238E27FC236}">
                  <a16:creationId xmlns:a16="http://schemas.microsoft.com/office/drawing/2014/main" id="{C3FB2784-4306-31B5-3C49-7313D86D9D34}"/>
                </a:ext>
              </a:extLst>
            </p:cNvPr>
            <p:cNvGrpSpPr/>
            <p:nvPr/>
          </p:nvGrpSpPr>
          <p:grpSpPr>
            <a:xfrm>
              <a:off x="7602444" y="4993761"/>
              <a:ext cx="421973" cy="566288"/>
              <a:chOff x="2235747" y="3616583"/>
              <a:chExt cx="421973" cy="566288"/>
            </a:xfrm>
            <a:solidFill>
              <a:srgbClr val="231F20"/>
            </a:solidFill>
          </p:grpSpPr>
          <p:sp>
            <p:nvSpPr>
              <p:cNvPr id="18" name="Freeform 17">
                <a:extLst>
                  <a:ext uri="{FF2B5EF4-FFF2-40B4-BE49-F238E27FC236}">
                    <a16:creationId xmlns:a16="http://schemas.microsoft.com/office/drawing/2014/main" id="{646CF8EE-3CFA-8CF9-305A-EFE3DF16756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445878D-68B9-3382-6F66-8588B286BEB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4" name="Text Placeholder 3">
            <a:extLst>
              <a:ext uri="{FF2B5EF4-FFF2-40B4-BE49-F238E27FC236}">
                <a16:creationId xmlns:a16="http://schemas.microsoft.com/office/drawing/2014/main" id="{60E943D1-F11E-4011-8898-F6B432BD0296}"/>
              </a:ext>
            </a:extLst>
          </p:cNvPr>
          <p:cNvSpPr txBox="1">
            <a:spLocks/>
          </p:cNvSpPr>
          <p:nvPr/>
        </p:nvSpPr>
        <p:spPr>
          <a:xfrm>
            <a:off x="0" y="4158"/>
            <a:ext cx="8365402" cy="696106"/>
          </a:xfrm>
          <a:prstGeom prst="rect">
            <a:avLst/>
          </a:prstGeom>
          <a:solidFill>
            <a:srgbClr val="9FDADF"/>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b="1" dirty="0">
                <a:solidFill>
                  <a:srgbClr val="000000"/>
                </a:solidFill>
                <a:highlight>
                  <a:srgbClr val="9DD8DE"/>
                </a:highlight>
              </a:rPr>
              <a:t>   Nachhaltige Anbaumethoden - Paradigmen</a:t>
            </a:r>
          </a:p>
        </p:txBody>
      </p:sp>
    </p:spTree>
    <p:extLst>
      <p:ext uri="{BB962C8B-B14F-4D97-AF65-F5344CB8AC3E}">
        <p14:creationId xmlns:p14="http://schemas.microsoft.com/office/powerpoint/2010/main" val="1583653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912293" y="730523"/>
            <a:ext cx="6562677" cy="339415"/>
          </a:xfrm>
        </p:spPr>
        <p:txBody>
          <a:bodyPr/>
          <a:lstStyle/>
          <a:p>
            <a:r>
              <a:rPr lang="en-US" dirty="0"/>
              <a:t>Nachhaltigkeit erfordert die </a:t>
            </a:r>
            <a:r>
              <a:rPr lang="en-US" dirty="0" err="1"/>
              <a:t>Minimierung </a:t>
            </a:r>
            <a:r>
              <a:rPr lang="en-US" dirty="0"/>
              <a:t>externer Inputs</a:t>
            </a:r>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475019" y="1402885"/>
            <a:ext cx="7015448" cy="999383"/>
          </a:xfrm>
        </p:spPr>
        <p:txBody>
          <a:bodyPr/>
          <a:lstStyle/>
          <a:p>
            <a:r>
              <a:rPr lang="en-US" sz="1800" dirty="0"/>
              <a:t>Nachhaltige Anbausysteme sollten </a:t>
            </a:r>
            <a:r>
              <a:rPr lang="en-US" sz="1800" dirty="0" err="1"/>
              <a:t>die </a:t>
            </a:r>
            <a:r>
              <a:rPr lang="en-US" sz="1800" dirty="0"/>
              <a:t>Abhängigkeit von externen Inputs (wie synthetischen </a:t>
            </a:r>
            <a:r>
              <a:rPr lang="en-US" sz="1800" dirty="0" err="1"/>
              <a:t>Düngemitteln</a:t>
            </a:r>
            <a:r>
              <a:rPr lang="en-US" sz="1800" dirty="0"/>
              <a:t>), die der Umwelt schaden und die natürlichen Ressourcen beeinträchtigen können, </a:t>
            </a:r>
            <a:r>
              <a:rPr lang="en-US" sz="1800" dirty="0" err="1"/>
              <a:t>minimieren</a:t>
            </a:r>
            <a:r>
              <a:rPr lang="en-US" sz="1800" dirty="0"/>
              <a:t>.</a:t>
            </a:r>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pl-PL" dirty="0"/>
              <a:t>4</a:t>
            </a:r>
            <a:endParaRPr lang="en-US" dirty="0"/>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a:xfrm>
            <a:off x="4902850" y="2696911"/>
            <a:ext cx="6562677" cy="339415"/>
          </a:xfrm>
        </p:spPr>
        <p:txBody>
          <a:bodyPr/>
          <a:lstStyle/>
          <a:p>
            <a:r>
              <a:rPr lang="en-US" dirty="0"/>
              <a:t>Agrarökosysteme sind kontextspezifisch</a:t>
            </a:r>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450080" y="3192973"/>
            <a:ext cx="7015447" cy="999383"/>
          </a:xfrm>
        </p:spPr>
        <p:txBody>
          <a:bodyPr/>
          <a:lstStyle/>
          <a:p>
            <a:r>
              <a:rPr lang="en-US" sz="1800" dirty="0"/>
              <a:t>In der Landwirtschaft gibt es keine Einheitslösung für alle. Nachhaltige Anbaupraktiken müssen an die lokalen ökologischen, kulturellen und sozioökonomischen Gegebenheiten angepasst werden.</a:t>
            </a:r>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pl-PL" dirty="0"/>
              <a:t>5</a:t>
            </a:r>
            <a:endParaRPr lang="en-US" dirty="0"/>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462549" y="4502380"/>
            <a:ext cx="7040387" cy="339415"/>
          </a:xfrm>
        </p:spPr>
        <p:txBody>
          <a:bodyPr/>
          <a:lstStyle/>
          <a:p>
            <a:r>
              <a:rPr lang="en-US" dirty="0"/>
              <a:t>Widerstandsfähigkeit gegenüber dem Klimawandel ist unerlässlich</a:t>
            </a:r>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330086" y="5233573"/>
            <a:ext cx="7144884" cy="999383"/>
          </a:xfrm>
        </p:spPr>
        <p:txBody>
          <a:bodyPr/>
          <a:lstStyle/>
          <a:p>
            <a:r>
              <a:rPr lang="en-US" sz="1800" dirty="0"/>
              <a:t>Angesichts der zunehmenden Auswirkungen des Klimawandels müssen die Anbausysteme widerstandsfähig gegen extreme Wetterereignisse, Temperaturschwankungen sowie Schädlings- und Krankheitsbefall sein.</a:t>
            </a:r>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pl-PL" dirty="0"/>
              <a:t>6</a:t>
            </a:r>
            <a:endParaRPr lang="en-US" dirty="0"/>
          </a:p>
        </p:txBody>
      </p:sp>
      <p:pic>
        <p:nvPicPr>
          <p:cNvPr id="7" name="Picture Placeholder 6">
            <a:extLst>
              <a:ext uri="{FF2B5EF4-FFF2-40B4-BE49-F238E27FC236}">
                <a16:creationId xmlns:a16="http://schemas.microsoft.com/office/drawing/2014/main" id="{B9A964BE-F6AB-D684-3CC8-04AE0933EE01}"/>
              </a:ext>
            </a:extLst>
          </p:cNvPr>
          <p:cNvPicPr>
            <a:picLocks noGrp="1" noChangeAspect="1"/>
          </p:cNvPicPr>
          <p:nvPr>
            <p:ph type="pic" sz="quarter" idx="41"/>
          </p:nvPr>
        </p:nvPicPr>
        <p:blipFill>
          <a:blip r:embed="rId3"/>
          <a:stretch>
            <a:fillRect/>
          </a:stretch>
        </p:blipFill>
        <p:spPr>
          <a:xfrm>
            <a:off x="7559" y="539011"/>
            <a:ext cx="3354094" cy="5222196"/>
          </a:xfrm>
        </p:spPr>
      </p:pic>
      <p:sp>
        <p:nvSpPr>
          <p:cNvPr id="23" name="Text Placeholder 3">
            <a:extLst>
              <a:ext uri="{FF2B5EF4-FFF2-40B4-BE49-F238E27FC236}">
                <a16:creationId xmlns:a16="http://schemas.microsoft.com/office/drawing/2014/main" id="{69E94CDD-6010-47FC-B73F-1C6C5DFA58A8}"/>
              </a:ext>
            </a:extLst>
          </p:cNvPr>
          <p:cNvSpPr txBox="1">
            <a:spLocks/>
          </p:cNvSpPr>
          <p:nvPr/>
        </p:nvSpPr>
        <p:spPr>
          <a:xfrm>
            <a:off x="88304" y="-50208"/>
            <a:ext cx="1135784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dirty="0" err="1"/>
              <a:t>Nachhaltige Anbaumethoden </a:t>
            </a:r>
            <a:r>
              <a:rPr lang="pl-PL" dirty="0"/>
              <a:t>- </a:t>
            </a:r>
            <a:r>
              <a:rPr lang="pl-PL" dirty="0" err="1"/>
              <a:t>Paradigmen</a:t>
            </a:r>
            <a:endParaRPr lang="pl-PL" dirty="0"/>
          </a:p>
        </p:txBody>
      </p:sp>
      <p:grpSp>
        <p:nvGrpSpPr>
          <p:cNvPr id="24" name="Group 7">
            <a:extLst>
              <a:ext uri="{FF2B5EF4-FFF2-40B4-BE49-F238E27FC236}">
                <a16:creationId xmlns:a16="http://schemas.microsoft.com/office/drawing/2014/main" id="{93C47BF2-B54E-4B22-BA90-A703217FDFBA}"/>
              </a:ext>
            </a:extLst>
          </p:cNvPr>
          <p:cNvGrpSpPr/>
          <p:nvPr/>
        </p:nvGrpSpPr>
        <p:grpSpPr>
          <a:xfrm rot="3730759">
            <a:off x="11352275" y="-50406"/>
            <a:ext cx="762119" cy="873205"/>
            <a:chOff x="7602444" y="4967675"/>
            <a:chExt cx="483619" cy="592374"/>
          </a:xfrm>
        </p:grpSpPr>
        <p:grpSp>
          <p:nvGrpSpPr>
            <p:cNvPr id="25" name="Graphic 214">
              <a:extLst>
                <a:ext uri="{FF2B5EF4-FFF2-40B4-BE49-F238E27FC236}">
                  <a16:creationId xmlns:a16="http://schemas.microsoft.com/office/drawing/2014/main" id="{47456041-979C-41C7-B191-CBB2C28B7A7B}"/>
                </a:ext>
              </a:extLst>
            </p:cNvPr>
            <p:cNvGrpSpPr/>
            <p:nvPr/>
          </p:nvGrpSpPr>
          <p:grpSpPr>
            <a:xfrm>
              <a:off x="7618661" y="4967675"/>
              <a:ext cx="467402" cy="507608"/>
              <a:chOff x="2251964" y="3590497"/>
              <a:chExt cx="467402" cy="507608"/>
            </a:xfrm>
            <a:solidFill>
              <a:srgbClr val="8DC641"/>
            </a:solidFill>
          </p:grpSpPr>
          <p:sp>
            <p:nvSpPr>
              <p:cNvPr id="29" name="Freeform 19">
                <a:extLst>
                  <a:ext uri="{FF2B5EF4-FFF2-40B4-BE49-F238E27FC236}">
                    <a16:creationId xmlns:a16="http://schemas.microsoft.com/office/drawing/2014/main" id="{B5CD2D53-3870-4C5F-A3A0-21F0509499B2}"/>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30" name="Freeform 20">
                <a:extLst>
                  <a:ext uri="{FF2B5EF4-FFF2-40B4-BE49-F238E27FC236}">
                    <a16:creationId xmlns:a16="http://schemas.microsoft.com/office/drawing/2014/main" id="{D06343DE-D3C9-403B-ADD2-913A1EE76A22}"/>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31" name="Freeform 21">
                <a:extLst>
                  <a:ext uri="{FF2B5EF4-FFF2-40B4-BE49-F238E27FC236}">
                    <a16:creationId xmlns:a16="http://schemas.microsoft.com/office/drawing/2014/main" id="{2FA0890C-3BAC-4E34-9E9F-7AAE57F7B01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26" name="Graphic 214">
              <a:extLst>
                <a:ext uri="{FF2B5EF4-FFF2-40B4-BE49-F238E27FC236}">
                  <a16:creationId xmlns:a16="http://schemas.microsoft.com/office/drawing/2014/main" id="{EF692058-C1C1-4352-B75A-2899354798D3}"/>
                </a:ext>
              </a:extLst>
            </p:cNvPr>
            <p:cNvGrpSpPr/>
            <p:nvPr/>
          </p:nvGrpSpPr>
          <p:grpSpPr>
            <a:xfrm>
              <a:off x="7602444" y="4993761"/>
              <a:ext cx="421973" cy="566288"/>
              <a:chOff x="2235747" y="3616583"/>
              <a:chExt cx="421973" cy="566288"/>
            </a:xfrm>
            <a:solidFill>
              <a:srgbClr val="231F20"/>
            </a:solidFill>
          </p:grpSpPr>
          <p:sp>
            <p:nvSpPr>
              <p:cNvPr id="27" name="Freeform 17">
                <a:extLst>
                  <a:ext uri="{FF2B5EF4-FFF2-40B4-BE49-F238E27FC236}">
                    <a16:creationId xmlns:a16="http://schemas.microsoft.com/office/drawing/2014/main" id="{8A63E0D8-2D51-4162-A511-353A8D809C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28" name="Freeform 18">
                <a:extLst>
                  <a:ext uri="{FF2B5EF4-FFF2-40B4-BE49-F238E27FC236}">
                    <a16:creationId xmlns:a16="http://schemas.microsoft.com/office/drawing/2014/main" id="{1E712481-6004-4ABB-A84E-EEC1C4DC0C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 name="Text Placeholder 3">
            <a:extLst>
              <a:ext uri="{FF2B5EF4-FFF2-40B4-BE49-F238E27FC236}">
                <a16:creationId xmlns:a16="http://schemas.microsoft.com/office/drawing/2014/main" id="{9621C7E0-7BB1-5F81-8470-3246EFBA076C}"/>
              </a:ext>
            </a:extLst>
          </p:cNvPr>
          <p:cNvSpPr txBox="1">
            <a:spLocks/>
          </p:cNvSpPr>
          <p:nvPr/>
        </p:nvSpPr>
        <p:spPr>
          <a:xfrm>
            <a:off x="0" y="4158"/>
            <a:ext cx="8365402" cy="696106"/>
          </a:xfrm>
          <a:prstGeom prst="rect">
            <a:avLst/>
          </a:prstGeom>
          <a:solidFill>
            <a:srgbClr val="9FDADF"/>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b="1" dirty="0">
                <a:solidFill>
                  <a:srgbClr val="000000"/>
                </a:solidFill>
                <a:highlight>
                  <a:srgbClr val="9DD8DE"/>
                </a:highlight>
              </a:rPr>
              <a:t>   Nachhaltige Anbaumethoden - Paradigmen</a:t>
            </a:r>
          </a:p>
        </p:txBody>
      </p:sp>
    </p:spTree>
    <p:extLst>
      <p:ext uri="{BB962C8B-B14F-4D97-AF65-F5344CB8AC3E}">
        <p14:creationId xmlns:p14="http://schemas.microsoft.com/office/powerpoint/2010/main" val="2850435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863501" y="2341241"/>
            <a:ext cx="6194026" cy="3066422"/>
          </a:xfrm>
        </p:spPr>
        <p:txBody>
          <a:bodyPr/>
          <a:lstStyle/>
          <a:p>
            <a:r>
              <a:rPr lang="en-US" dirty="0"/>
              <a:t>Diversifizierung der Kulturen und Polykultursysteme</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03</a:t>
            </a:r>
            <a:endParaRPr lang="en-US" dirty="0"/>
          </a:p>
        </p:txBody>
      </p:sp>
    </p:spTree>
    <p:extLst>
      <p:ext uri="{BB962C8B-B14F-4D97-AF65-F5344CB8AC3E}">
        <p14:creationId xmlns:p14="http://schemas.microsoft.com/office/powerpoint/2010/main" val="3138358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xfrm>
            <a:off x="1646993" y="1619363"/>
            <a:ext cx="5123310" cy="3994947"/>
          </a:xfrm>
        </p:spPr>
        <p:txBody>
          <a:bodyPr/>
          <a:lstStyle/>
          <a:p>
            <a:endParaRPr lang="pl-PL" b="1" dirty="0"/>
          </a:p>
          <a:p>
            <a:r>
              <a:rPr lang="en-US" b="1" dirty="0"/>
              <a:t>Monokultur </a:t>
            </a:r>
            <a:r>
              <a:rPr lang="pl-PL" dirty="0"/>
              <a:t>- </a:t>
            </a:r>
            <a:r>
              <a:rPr lang="en-US" dirty="0"/>
              <a:t>Anbau einer einzigen Pflanzenart auf einer großen Fläche</a:t>
            </a:r>
            <a:r>
              <a:rPr lang="pl-PL" dirty="0"/>
              <a:t>.</a:t>
            </a:r>
            <a:endParaRPr lang="en-US" dirty="0"/>
          </a:p>
          <a:p>
            <a:endParaRPr lang="pl-PL" b="1" dirty="0"/>
          </a:p>
          <a:p>
            <a:r>
              <a:rPr lang="en-US" b="1" dirty="0"/>
              <a:t>Mischkulturen </a:t>
            </a:r>
            <a:r>
              <a:rPr lang="pl-PL" dirty="0"/>
              <a:t>- </a:t>
            </a:r>
            <a:r>
              <a:rPr lang="en-US" dirty="0"/>
              <a:t>gleichzeitiger Anbau von zwei oder mehr Kulturen auf ein und demselben Stück Land</a:t>
            </a:r>
            <a:r>
              <a:rPr lang="pl-PL" dirty="0"/>
              <a:t>.</a:t>
            </a:r>
          </a:p>
          <a:p>
            <a:endParaRPr lang="pl-PL" dirty="0"/>
          </a:p>
          <a:p>
            <a:endParaRPr lang="pl-PL"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6"/>
          </p:nvPr>
        </p:nvSpPr>
        <p:spPr>
          <a:xfrm>
            <a:off x="487681" y="876244"/>
            <a:ext cx="6366042" cy="992652"/>
          </a:xfrm>
        </p:spPr>
        <p:txBody>
          <a:bodyPr/>
          <a:lstStyle/>
          <a:p>
            <a:r>
              <a:rPr lang="en-US" dirty="0"/>
              <a:t>Mischanbau </a:t>
            </a:r>
            <a:r>
              <a:rPr lang="pl-PL" dirty="0"/>
              <a:t>vs. </a:t>
            </a:r>
            <a:r>
              <a:rPr lang="pl-PL" dirty="0" err="1"/>
              <a:t>Monokultur</a:t>
            </a:r>
            <a:endParaRPr lang="en-US" dirty="0"/>
          </a:p>
          <a:p>
            <a:endParaRPr lang="en-US" dirty="0"/>
          </a:p>
        </p:txBody>
      </p:sp>
      <p:pic>
        <p:nvPicPr>
          <p:cNvPr id="7" name="Picture Placeholder 6">
            <a:extLst>
              <a:ext uri="{FF2B5EF4-FFF2-40B4-BE49-F238E27FC236}">
                <a16:creationId xmlns:a16="http://schemas.microsoft.com/office/drawing/2014/main" id="{6F922B2C-B0F6-88A7-2A90-BECA6D33887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tretch>
            <a:fillRect/>
          </a:stretch>
        </p:blipFill>
        <p:spPr>
          <a:xfrm>
            <a:off x="7040880" y="1420553"/>
            <a:ext cx="4990998" cy="3913188"/>
          </a:xfrm>
        </p:spPr>
      </p:pic>
      <p:pic>
        <p:nvPicPr>
          <p:cNvPr id="4" name="Graphic 3" descr="Plant outline">
            <a:extLst>
              <a:ext uri="{FF2B5EF4-FFF2-40B4-BE49-F238E27FC236}">
                <a16:creationId xmlns:a16="http://schemas.microsoft.com/office/drawing/2014/main" id="{C83ABA08-C441-A29E-AAB9-FFC8C4761F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175" y="1889266"/>
            <a:ext cx="914400" cy="914400"/>
          </a:xfrm>
          <a:prstGeom prst="rect">
            <a:avLst/>
          </a:prstGeom>
        </p:spPr>
      </p:pic>
      <p:pic>
        <p:nvPicPr>
          <p:cNvPr id="8" name="Graphic 7">
            <a:extLst>
              <a:ext uri="{FF2B5EF4-FFF2-40B4-BE49-F238E27FC236}">
                <a16:creationId xmlns:a16="http://schemas.microsoft.com/office/drawing/2014/main" id="{09966F9B-D853-DF95-B3EC-4DE053186892}"/>
              </a:ext>
            </a:extLst>
          </p:cNvPr>
          <p:cNvPicPr>
            <a:picLocks noChangeAspect="1"/>
          </p:cNvPicPr>
          <p:nvPr/>
        </p:nvPicPr>
        <p:blipFill>
          <a:blip r:embed="rId5"/>
          <a:srcRect/>
          <a:stretch/>
        </p:blipFill>
        <p:spPr>
          <a:xfrm>
            <a:off x="610567" y="3303453"/>
            <a:ext cx="497840" cy="914400"/>
          </a:xfrm>
          <a:prstGeom prst="rect">
            <a:avLst/>
          </a:prstGeom>
        </p:spPr>
      </p:pic>
      <p:pic>
        <p:nvPicPr>
          <p:cNvPr id="9" name="Graphic 8" descr="Plant outline">
            <a:extLst>
              <a:ext uri="{FF2B5EF4-FFF2-40B4-BE49-F238E27FC236}">
                <a16:creationId xmlns:a16="http://schemas.microsoft.com/office/drawing/2014/main" id="{30C35B53-4384-4A94-5D6E-E92AC9A4BC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135" y="3303453"/>
            <a:ext cx="702858" cy="788244"/>
          </a:xfrm>
          <a:prstGeom prst="rect">
            <a:avLst/>
          </a:prstGeom>
        </p:spPr>
      </p:pic>
    </p:spTree>
    <p:extLst>
      <p:ext uri="{BB962C8B-B14F-4D97-AF65-F5344CB8AC3E}">
        <p14:creationId xmlns:p14="http://schemas.microsoft.com/office/powerpoint/2010/main" val="39459482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82F1BA4B-D7F1-4DB0-89D3-97C7CAB60ECF}"/>
              </a:ext>
            </a:extLst>
          </p:cNvPr>
          <p:cNvSpPr txBox="1">
            <a:spLocks/>
          </p:cNvSpPr>
          <p:nvPr/>
        </p:nvSpPr>
        <p:spPr>
          <a:xfrm>
            <a:off x="1244697" y="587429"/>
            <a:ext cx="7566072"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Monokultur </a:t>
            </a:r>
            <a:r>
              <a:rPr lang="pl-PL" b="1" dirty="0"/>
              <a:t>- Pro und Kontra </a:t>
            </a:r>
            <a:endParaRPr lang="en-US" b="1" dirty="0"/>
          </a:p>
          <a:p>
            <a:endParaRPr lang="en-US" b="1" dirty="0"/>
          </a:p>
          <a:p>
            <a:endParaRPr lang="en-US" b="1" dirty="0"/>
          </a:p>
        </p:txBody>
      </p:sp>
      <p:pic>
        <p:nvPicPr>
          <p:cNvPr id="20" name="Symbol zastępczy obrazu 19">
            <a:extLst>
              <a:ext uri="{FF2B5EF4-FFF2-40B4-BE49-F238E27FC236}">
                <a16:creationId xmlns:a16="http://schemas.microsoft.com/office/drawing/2014/main" id="{AD8F5EAF-C297-4CE5-9624-128A3517339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9" name="Grupa 8">
            <a:extLst>
              <a:ext uri="{FF2B5EF4-FFF2-40B4-BE49-F238E27FC236}">
                <a16:creationId xmlns:a16="http://schemas.microsoft.com/office/drawing/2014/main" id="{989496DD-0DB9-439A-852A-2BB3AA6DDCB0}"/>
              </a:ext>
            </a:extLst>
          </p:cNvPr>
          <p:cNvGrpSpPr/>
          <p:nvPr/>
        </p:nvGrpSpPr>
        <p:grpSpPr>
          <a:xfrm>
            <a:off x="830708" y="2091029"/>
            <a:ext cx="7986419" cy="3367093"/>
            <a:chOff x="2129335" y="2137471"/>
            <a:chExt cx="7986419" cy="4127333"/>
          </a:xfrm>
        </p:grpSpPr>
        <p:sp>
          <p:nvSpPr>
            <p:cNvPr id="11" name="Prostokąt 10">
              <a:extLst>
                <a:ext uri="{FF2B5EF4-FFF2-40B4-BE49-F238E27FC236}">
                  <a16:creationId xmlns:a16="http://schemas.microsoft.com/office/drawing/2014/main" id="{60DCB4A0-988B-4EAE-A8F5-EC10C0883F5E}"/>
                </a:ext>
              </a:extLst>
            </p:cNvPr>
            <p:cNvSpPr/>
            <p:nvPr/>
          </p:nvSpPr>
          <p:spPr>
            <a:xfrm>
              <a:off x="2129335" y="2137471"/>
              <a:ext cx="7986419" cy="4127333"/>
            </a:xfrm>
            <a:prstGeom prst="rect">
              <a:avLst/>
            </a:prstGeom>
            <a:solidFill>
              <a:srgbClr val="9FDADF"/>
            </a:solid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2200"/>
            </a:p>
          </p:txBody>
        </p:sp>
        <p:sp>
          <p:nvSpPr>
            <p:cNvPr id="12" name="Dowolny kształt: kształt 11">
              <a:extLst>
                <a:ext uri="{FF2B5EF4-FFF2-40B4-BE49-F238E27FC236}">
                  <a16:creationId xmlns:a16="http://schemas.microsoft.com/office/drawing/2014/main" id="{67A02600-C579-47D7-B29A-4D2D625B0201}"/>
                </a:ext>
              </a:extLst>
            </p:cNvPr>
            <p:cNvSpPr/>
            <p:nvPr/>
          </p:nvSpPr>
          <p:spPr>
            <a:xfrm>
              <a:off x="2368009" y="2620168"/>
              <a:ext cx="370863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Blip>
                  <a:blip r:embed="rId3"/>
                </a:buBlip>
              </a:pPr>
              <a:r>
                <a:rPr lang="en-US" sz="2200" kern="1200" dirty="0">
                  <a:solidFill>
                    <a:srgbClr val="231F20"/>
                  </a:solidFill>
                </a:rPr>
                <a:t>die Effizienz von Pflanzung, Pflege und Ernte zu steigern</a:t>
              </a:r>
              <a:r>
                <a:rPr lang="pl-PL" sz="2200" kern="1200" dirty="0">
                  <a:solidFill>
                    <a:srgbClr val="231F20"/>
                  </a:solidFill>
                </a:rPr>
                <a:t>;</a:t>
              </a:r>
            </a:p>
            <a:p>
              <a:pPr marL="342900" lvl="0" indent="-342900" algn="l" defTabSz="1066800">
                <a:lnSpc>
                  <a:spcPct val="90000"/>
                </a:lnSpc>
                <a:spcBef>
                  <a:spcPct val="0"/>
                </a:spcBef>
                <a:spcAft>
                  <a:spcPct val="35000"/>
                </a:spcAft>
                <a:buBlip>
                  <a:blip r:embed="rId3"/>
                </a:buBlip>
              </a:pPr>
              <a:r>
                <a:rPr lang="en-US" sz="2200" kern="1200" dirty="0">
                  <a:solidFill>
                    <a:srgbClr val="231F20"/>
                  </a:solidFill>
                </a:rPr>
                <a:t>aufgrund seines Potenzials für höhere Erträge und niedrigere Arbeitskosten kurzfristig wirtschaftlich attraktiver</a:t>
              </a:r>
              <a:r>
                <a:rPr lang="pl-PL" sz="2200" kern="1200" dirty="0">
                  <a:solidFill>
                    <a:srgbClr val="231F20"/>
                  </a:solidFill>
                </a:rPr>
                <a:t>.</a:t>
              </a:r>
            </a:p>
          </p:txBody>
        </p:sp>
        <p:sp>
          <p:nvSpPr>
            <p:cNvPr id="13" name="Dowolny kształt: kształt 12">
              <a:extLst>
                <a:ext uri="{FF2B5EF4-FFF2-40B4-BE49-F238E27FC236}">
                  <a16:creationId xmlns:a16="http://schemas.microsoft.com/office/drawing/2014/main" id="{754EEA4C-63CB-4CEE-B28C-2FFBC0CAEBE0}"/>
                </a:ext>
              </a:extLst>
            </p:cNvPr>
            <p:cNvSpPr/>
            <p:nvPr/>
          </p:nvSpPr>
          <p:spPr>
            <a:xfrm>
              <a:off x="6159264" y="2620168"/>
              <a:ext cx="370863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algn="l" defTabSz="1066800">
                <a:lnSpc>
                  <a:spcPct val="90000"/>
                </a:lnSpc>
                <a:spcBef>
                  <a:spcPct val="0"/>
                </a:spcBef>
                <a:spcAft>
                  <a:spcPct val="35000"/>
                </a:spcAft>
                <a:buBlip>
                  <a:blip r:embed="rId4"/>
                </a:buBlip>
              </a:pPr>
              <a:r>
                <a:rPr lang="en-US" sz="2200" kern="1200" dirty="0">
                  <a:solidFill>
                    <a:srgbClr val="231F20"/>
                  </a:solidFill>
                </a:rPr>
                <a:t>führt oft zu einer größeren Anfälligkeit für Schädlinge, Krankheiten und ungünstige Wetterbedingungen</a:t>
              </a:r>
              <a:r>
                <a:rPr lang="pl-PL" sz="2200" kern="1200" dirty="0">
                  <a:solidFill>
                    <a:srgbClr val="231F20"/>
                  </a:solidFill>
                </a:rPr>
                <a:t>;</a:t>
              </a:r>
            </a:p>
            <a:p>
              <a:pPr marL="342900" lvl="0" indent="-342900" algn="l" defTabSz="1066800">
                <a:lnSpc>
                  <a:spcPct val="90000"/>
                </a:lnSpc>
                <a:spcBef>
                  <a:spcPct val="0"/>
                </a:spcBef>
                <a:spcAft>
                  <a:spcPct val="35000"/>
                </a:spcAft>
                <a:buBlip>
                  <a:blip r:embed="rId4"/>
                </a:buBlip>
              </a:pPr>
              <a:r>
                <a:rPr lang="en-US" sz="2200" kern="1200" dirty="0">
                  <a:solidFill>
                    <a:srgbClr val="231F20"/>
                  </a:solidFill>
                </a:rPr>
                <a:t>zu einer Verarmung der Bodennährstoffe und zu einer erhöhten Abhängigkeit von chemischen Mitteln wie </a:t>
              </a:r>
              <a:r>
                <a:rPr lang="en-US" sz="2200" kern="1200" dirty="0" err="1">
                  <a:solidFill>
                    <a:srgbClr val="231F20"/>
                  </a:solidFill>
                </a:rPr>
                <a:t>Düngemitteln </a:t>
              </a:r>
              <a:r>
                <a:rPr lang="en-US" sz="2200" kern="1200" dirty="0">
                  <a:solidFill>
                    <a:srgbClr val="231F20"/>
                  </a:solidFill>
                </a:rPr>
                <a:t>und Pestiziden führen</a:t>
              </a:r>
              <a:r>
                <a:rPr lang="pl-PL" sz="2200" kern="1200" dirty="0">
                  <a:solidFill>
                    <a:srgbClr val="231F20"/>
                  </a:solidFill>
                </a:rPr>
                <a:t>.</a:t>
              </a:r>
            </a:p>
          </p:txBody>
        </p:sp>
        <p:sp>
          <p:nvSpPr>
            <p:cNvPr id="16" name="Łącznik prosty 15">
              <a:extLst>
                <a:ext uri="{FF2B5EF4-FFF2-40B4-BE49-F238E27FC236}">
                  <a16:creationId xmlns:a16="http://schemas.microsoft.com/office/drawing/2014/main" id="{D10E56A9-9373-48A7-9130-D96014211443}"/>
                </a:ext>
              </a:extLst>
            </p:cNvPr>
            <p:cNvSpPr/>
            <p:nvPr/>
          </p:nvSpPr>
          <p:spPr>
            <a:xfrm>
              <a:off x="6122545" y="2627718"/>
              <a:ext cx="917" cy="3372333"/>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sz="2200"/>
            </a:p>
          </p:txBody>
        </p:sp>
      </p:grpSp>
      <p:grpSp>
        <p:nvGrpSpPr>
          <p:cNvPr id="2" name="Group 1">
            <a:extLst>
              <a:ext uri="{FF2B5EF4-FFF2-40B4-BE49-F238E27FC236}">
                <a16:creationId xmlns:a16="http://schemas.microsoft.com/office/drawing/2014/main" id="{1F6EE4EF-E8B2-6824-4902-5E429DD3AC05}"/>
              </a:ext>
            </a:extLst>
          </p:cNvPr>
          <p:cNvGrpSpPr/>
          <p:nvPr/>
        </p:nvGrpSpPr>
        <p:grpSpPr>
          <a:xfrm>
            <a:off x="440348" y="1110984"/>
            <a:ext cx="1212169" cy="1212407"/>
            <a:chOff x="2872398" y="4601387"/>
            <a:chExt cx="1633745" cy="1634066"/>
          </a:xfrm>
        </p:grpSpPr>
        <p:grpSp>
          <p:nvGrpSpPr>
            <p:cNvPr id="3" name="Graphic 3">
              <a:extLst>
                <a:ext uri="{FF2B5EF4-FFF2-40B4-BE49-F238E27FC236}">
                  <a16:creationId xmlns:a16="http://schemas.microsoft.com/office/drawing/2014/main" id="{6D802323-7254-42BC-EFC4-2D2503C9054F}"/>
                </a:ext>
              </a:extLst>
            </p:cNvPr>
            <p:cNvGrpSpPr/>
            <p:nvPr/>
          </p:nvGrpSpPr>
          <p:grpSpPr>
            <a:xfrm>
              <a:off x="3263598" y="4990755"/>
              <a:ext cx="851341" cy="854106"/>
              <a:chOff x="4669868" y="3456115"/>
              <a:chExt cx="851341" cy="854106"/>
            </a:xfrm>
          </p:grpSpPr>
          <p:sp>
            <p:nvSpPr>
              <p:cNvPr id="10" name="Freeform 25">
                <a:extLst>
                  <a:ext uri="{FF2B5EF4-FFF2-40B4-BE49-F238E27FC236}">
                    <a16:creationId xmlns:a16="http://schemas.microsoft.com/office/drawing/2014/main" id="{5823C38A-4A70-1DE6-D241-9526E36DB7CE}"/>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18" name="Freeform 26">
                <a:extLst>
                  <a:ext uri="{FF2B5EF4-FFF2-40B4-BE49-F238E27FC236}">
                    <a16:creationId xmlns:a16="http://schemas.microsoft.com/office/drawing/2014/main" id="{8A912183-A1C2-B76F-96A9-A84820DF7A01}"/>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00BADE"/>
              </a:solidFill>
              <a:ln w="6040" cap="flat">
                <a:noFill/>
                <a:prstDash val="solid"/>
                <a:miter/>
              </a:ln>
            </p:spPr>
            <p:txBody>
              <a:bodyPr rtlCol="0" anchor="ctr"/>
              <a:lstStyle/>
              <a:p>
                <a:endParaRPr lang="en-US"/>
              </a:p>
            </p:txBody>
          </p:sp>
        </p:grpSp>
        <p:grpSp>
          <p:nvGrpSpPr>
            <p:cNvPr id="4" name="Graphic 3">
              <a:extLst>
                <a:ext uri="{FF2B5EF4-FFF2-40B4-BE49-F238E27FC236}">
                  <a16:creationId xmlns:a16="http://schemas.microsoft.com/office/drawing/2014/main" id="{9AD3EA8E-EADB-3CAB-822B-16542E71D388}"/>
                </a:ext>
              </a:extLst>
            </p:cNvPr>
            <p:cNvGrpSpPr/>
            <p:nvPr/>
          </p:nvGrpSpPr>
          <p:grpSpPr>
            <a:xfrm>
              <a:off x="2872398" y="4601387"/>
              <a:ext cx="1633745" cy="1634066"/>
              <a:chOff x="4278668" y="3066747"/>
              <a:chExt cx="1633745" cy="1634066"/>
            </a:xfrm>
            <a:solidFill>
              <a:srgbClr val="000000"/>
            </a:solidFill>
          </p:grpSpPr>
          <p:sp>
            <p:nvSpPr>
              <p:cNvPr id="5" name="Freeform 28">
                <a:extLst>
                  <a:ext uri="{FF2B5EF4-FFF2-40B4-BE49-F238E27FC236}">
                    <a16:creationId xmlns:a16="http://schemas.microsoft.com/office/drawing/2014/main" id="{3B15F259-A04E-DD75-A470-6C05B0486DBA}"/>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6" name="Freeform 29">
                <a:extLst>
                  <a:ext uri="{FF2B5EF4-FFF2-40B4-BE49-F238E27FC236}">
                    <a16:creationId xmlns:a16="http://schemas.microsoft.com/office/drawing/2014/main" id="{32B242EA-EEE0-3B57-8184-22751B352CE7}"/>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7" name="Freeform 30">
                <a:extLst>
                  <a:ext uri="{FF2B5EF4-FFF2-40B4-BE49-F238E27FC236}">
                    <a16:creationId xmlns:a16="http://schemas.microsoft.com/office/drawing/2014/main" id="{0CDB0062-1E66-AA49-65B3-8AE02599034D}"/>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8" name="Freeform 31">
                <a:extLst>
                  <a:ext uri="{FF2B5EF4-FFF2-40B4-BE49-F238E27FC236}">
                    <a16:creationId xmlns:a16="http://schemas.microsoft.com/office/drawing/2014/main" id="{B4566EE0-A802-09A5-2EFC-1F2EBFD398DB}"/>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grpSp>
        <p:nvGrpSpPr>
          <p:cNvPr id="19" name="Group 18">
            <a:extLst>
              <a:ext uri="{FF2B5EF4-FFF2-40B4-BE49-F238E27FC236}">
                <a16:creationId xmlns:a16="http://schemas.microsoft.com/office/drawing/2014/main" id="{30EB6D9A-A49A-BBAD-674F-6A10D4F26FFB}"/>
              </a:ext>
            </a:extLst>
          </p:cNvPr>
          <p:cNvGrpSpPr/>
          <p:nvPr/>
        </p:nvGrpSpPr>
        <p:grpSpPr>
          <a:xfrm>
            <a:off x="7581166" y="1086753"/>
            <a:ext cx="1212169" cy="1212407"/>
            <a:chOff x="5766825" y="4735040"/>
            <a:chExt cx="1633745" cy="1634066"/>
          </a:xfrm>
        </p:grpSpPr>
        <p:sp>
          <p:nvSpPr>
            <p:cNvPr id="21" name="Freeform 32">
              <a:extLst>
                <a:ext uri="{FF2B5EF4-FFF2-40B4-BE49-F238E27FC236}">
                  <a16:creationId xmlns:a16="http://schemas.microsoft.com/office/drawing/2014/main" id="{5F439AB2-C8D1-D5F1-34C5-B1D2445B8832}"/>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00BADE"/>
            </a:solidFill>
            <a:ln w="6040"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1C8F3E02-8AFA-0FF4-F679-5A17CBF863F8}"/>
                </a:ext>
              </a:extLst>
            </p:cNvPr>
            <p:cNvGrpSpPr/>
            <p:nvPr/>
          </p:nvGrpSpPr>
          <p:grpSpPr>
            <a:xfrm>
              <a:off x="5766825" y="4735040"/>
              <a:ext cx="1633745" cy="1634066"/>
              <a:chOff x="7173095" y="3200400"/>
              <a:chExt cx="1633745" cy="1634066"/>
            </a:xfrm>
            <a:solidFill>
              <a:srgbClr val="000000"/>
            </a:solidFill>
          </p:grpSpPr>
          <p:sp>
            <p:nvSpPr>
              <p:cNvPr id="24" name="Freeform 34">
                <a:extLst>
                  <a:ext uri="{FF2B5EF4-FFF2-40B4-BE49-F238E27FC236}">
                    <a16:creationId xmlns:a16="http://schemas.microsoft.com/office/drawing/2014/main" id="{B8B90E71-5CD0-7451-0B3E-F43C57CEB63E}"/>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5" name="Freeform 35">
                <a:extLst>
                  <a:ext uri="{FF2B5EF4-FFF2-40B4-BE49-F238E27FC236}">
                    <a16:creationId xmlns:a16="http://schemas.microsoft.com/office/drawing/2014/main" id="{36FED4C8-4ADA-71E0-C45A-8FADE774226D}"/>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6" name="Freeform 36">
                <a:extLst>
                  <a:ext uri="{FF2B5EF4-FFF2-40B4-BE49-F238E27FC236}">
                    <a16:creationId xmlns:a16="http://schemas.microsoft.com/office/drawing/2014/main" id="{6073675B-5850-EA51-655D-9CB94876C0A1}"/>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7" name="Freeform 37">
                <a:extLst>
                  <a:ext uri="{FF2B5EF4-FFF2-40B4-BE49-F238E27FC236}">
                    <a16:creationId xmlns:a16="http://schemas.microsoft.com/office/drawing/2014/main" id="{B2AAE3A0-80E4-0F9A-EE6E-32EED8F25B11}"/>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3" name="Freeform 38">
              <a:extLst>
                <a:ext uri="{FF2B5EF4-FFF2-40B4-BE49-F238E27FC236}">
                  <a16:creationId xmlns:a16="http://schemas.microsoft.com/office/drawing/2014/main" id="{50D5826B-25C5-D305-95BF-1E96436334F8}"/>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Tree>
    <p:extLst>
      <p:ext uri="{BB962C8B-B14F-4D97-AF65-F5344CB8AC3E}">
        <p14:creationId xmlns:p14="http://schemas.microsoft.com/office/powerpoint/2010/main" val="241682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3">
            <a:extLst>
              <a:ext uri="{FF2B5EF4-FFF2-40B4-BE49-F238E27FC236}">
                <a16:creationId xmlns:a16="http://schemas.microsoft.com/office/drawing/2014/main" id="{82F1BA4B-D7F1-4DB0-89D3-97C7CAB60ECF}"/>
              </a:ext>
            </a:extLst>
          </p:cNvPr>
          <p:cNvSpPr txBox="1">
            <a:spLocks/>
          </p:cNvSpPr>
          <p:nvPr/>
        </p:nvSpPr>
        <p:spPr>
          <a:xfrm>
            <a:off x="1244697" y="587429"/>
            <a:ext cx="7566072"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Mischkulturen - Pro und Kontra </a:t>
            </a:r>
          </a:p>
          <a:p>
            <a:endParaRPr lang="en-US" b="1" dirty="0"/>
          </a:p>
          <a:p>
            <a:endParaRPr lang="en-US" b="1" dirty="0"/>
          </a:p>
        </p:txBody>
      </p:sp>
      <p:pic>
        <p:nvPicPr>
          <p:cNvPr id="5" name="Symbol zastępczy obrazu 4">
            <a:extLst>
              <a:ext uri="{FF2B5EF4-FFF2-40B4-BE49-F238E27FC236}">
                <a16:creationId xmlns:a16="http://schemas.microsoft.com/office/drawing/2014/main" id="{DC5AEA57-B885-4005-B4CE-F86C5DDFA43D}"/>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9" name="Grupa 8">
            <a:extLst>
              <a:ext uri="{FF2B5EF4-FFF2-40B4-BE49-F238E27FC236}">
                <a16:creationId xmlns:a16="http://schemas.microsoft.com/office/drawing/2014/main" id="{989496DD-0DB9-439A-852A-2BB3AA6DDCB0}"/>
              </a:ext>
            </a:extLst>
          </p:cNvPr>
          <p:cNvGrpSpPr/>
          <p:nvPr/>
        </p:nvGrpSpPr>
        <p:grpSpPr>
          <a:xfrm>
            <a:off x="837067" y="2330121"/>
            <a:ext cx="7973702" cy="3284838"/>
            <a:chOff x="2129335" y="2620168"/>
            <a:chExt cx="7738565" cy="3644636"/>
          </a:xfrm>
        </p:grpSpPr>
        <p:sp>
          <p:nvSpPr>
            <p:cNvPr id="11" name="Prostokąt 10">
              <a:extLst>
                <a:ext uri="{FF2B5EF4-FFF2-40B4-BE49-F238E27FC236}">
                  <a16:creationId xmlns:a16="http://schemas.microsoft.com/office/drawing/2014/main" id="{60DCB4A0-988B-4EAE-A8F5-EC10C0883F5E}"/>
                </a:ext>
              </a:extLst>
            </p:cNvPr>
            <p:cNvSpPr/>
            <p:nvPr/>
          </p:nvSpPr>
          <p:spPr>
            <a:xfrm>
              <a:off x="2129335" y="2733921"/>
              <a:ext cx="7738565" cy="3530883"/>
            </a:xfrm>
            <a:prstGeom prst="rect">
              <a:avLst/>
            </a:prstGeom>
            <a:no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2200" dirty="0"/>
            </a:p>
          </p:txBody>
        </p:sp>
        <p:sp>
          <p:nvSpPr>
            <p:cNvPr id="12" name="Dowolny kształt: kształt 11">
              <a:extLst>
                <a:ext uri="{FF2B5EF4-FFF2-40B4-BE49-F238E27FC236}">
                  <a16:creationId xmlns:a16="http://schemas.microsoft.com/office/drawing/2014/main" id="{67A02600-C579-47D7-B29A-4D2D625B0201}"/>
                </a:ext>
              </a:extLst>
            </p:cNvPr>
            <p:cNvSpPr/>
            <p:nvPr/>
          </p:nvSpPr>
          <p:spPr>
            <a:xfrm>
              <a:off x="2243799" y="2620168"/>
              <a:ext cx="383284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defTabSz="1066800">
                <a:lnSpc>
                  <a:spcPct val="90000"/>
                </a:lnSpc>
                <a:spcBef>
                  <a:spcPct val="0"/>
                </a:spcBef>
                <a:spcAft>
                  <a:spcPct val="35000"/>
                </a:spcAft>
                <a:buBlip>
                  <a:blip r:embed="rId3"/>
                </a:buBlip>
              </a:pPr>
              <a:r>
                <a:rPr lang="en-US" sz="2200" dirty="0">
                  <a:solidFill>
                    <a:srgbClr val="231F20"/>
                  </a:solidFill>
                </a:rPr>
                <a:t>bessere </a:t>
              </a:r>
              <a:r>
                <a:rPr lang="en-US" sz="2200" dirty="0" err="1">
                  <a:solidFill>
                    <a:srgbClr val="231F20"/>
                  </a:solidFill>
                </a:rPr>
                <a:t>Nutzung der </a:t>
              </a:r>
              <a:r>
                <a:rPr lang="en-US" sz="2200" dirty="0">
                  <a:solidFill>
                    <a:srgbClr val="231F20"/>
                  </a:solidFill>
                </a:rPr>
                <a:t>Ressourcen;</a:t>
              </a:r>
            </a:p>
            <a:p>
              <a:pPr marL="342900" lvl="0" indent="-342900" defTabSz="1066800">
                <a:lnSpc>
                  <a:spcPct val="90000"/>
                </a:lnSpc>
                <a:spcBef>
                  <a:spcPct val="0"/>
                </a:spcBef>
                <a:spcAft>
                  <a:spcPct val="35000"/>
                </a:spcAft>
                <a:buBlip>
                  <a:blip r:embed="rId3"/>
                </a:buBlip>
              </a:pPr>
              <a:r>
                <a:rPr lang="en-US" sz="2200" dirty="0">
                  <a:solidFill>
                    <a:srgbClr val="231F20"/>
                  </a:solidFill>
                </a:rPr>
                <a:t>geringeres Risiko eines totalen Ernteausfalls aufgrund von Schädlingen oder Krankheiten;</a:t>
              </a:r>
            </a:p>
            <a:p>
              <a:pPr marL="342900" lvl="0" indent="-342900" defTabSz="1066800">
                <a:lnSpc>
                  <a:spcPct val="90000"/>
                </a:lnSpc>
                <a:spcBef>
                  <a:spcPct val="0"/>
                </a:spcBef>
                <a:spcAft>
                  <a:spcPct val="35000"/>
                </a:spcAft>
                <a:buBlip>
                  <a:blip r:embed="rId3"/>
                </a:buBlip>
              </a:pPr>
              <a:r>
                <a:rPr lang="en-US" sz="2200" dirty="0">
                  <a:solidFill>
                    <a:srgbClr val="231F20"/>
                  </a:solidFill>
                </a:rPr>
                <a:t>fördert die biologische Vielfalt;</a:t>
              </a:r>
            </a:p>
            <a:p>
              <a:pPr marL="342900" lvl="0" indent="-342900" defTabSz="1066800">
                <a:lnSpc>
                  <a:spcPct val="90000"/>
                </a:lnSpc>
                <a:spcBef>
                  <a:spcPct val="0"/>
                </a:spcBef>
                <a:spcAft>
                  <a:spcPct val="35000"/>
                </a:spcAft>
                <a:buBlip>
                  <a:blip r:embed="rId3"/>
                </a:buBlip>
              </a:pPr>
              <a:r>
                <a:rPr lang="en-US" sz="2200" dirty="0">
                  <a:solidFill>
                    <a:srgbClr val="231F20"/>
                  </a:solidFill>
                </a:rPr>
                <a:t>verbessert die Bodengesundheit und kann zu stabileren Erträgen führen.</a:t>
              </a:r>
            </a:p>
          </p:txBody>
        </p:sp>
        <p:sp>
          <p:nvSpPr>
            <p:cNvPr id="13" name="Dowolny kształt: kształt 12">
              <a:extLst>
                <a:ext uri="{FF2B5EF4-FFF2-40B4-BE49-F238E27FC236}">
                  <a16:creationId xmlns:a16="http://schemas.microsoft.com/office/drawing/2014/main" id="{754EEA4C-63CB-4CEE-B28C-2FFBC0CAEBE0}"/>
                </a:ext>
              </a:extLst>
            </p:cNvPr>
            <p:cNvSpPr/>
            <p:nvPr/>
          </p:nvSpPr>
          <p:spPr>
            <a:xfrm>
              <a:off x="6159264" y="2620168"/>
              <a:ext cx="3708636" cy="3530883"/>
            </a:xfrm>
            <a:custGeom>
              <a:avLst/>
              <a:gdLst>
                <a:gd name="connsiteX0" fmla="*/ 0 w 3708636"/>
                <a:gd name="connsiteY0" fmla="*/ 0 h 3530883"/>
                <a:gd name="connsiteX1" fmla="*/ 3708636 w 3708636"/>
                <a:gd name="connsiteY1" fmla="*/ 0 h 3530883"/>
                <a:gd name="connsiteX2" fmla="*/ 3708636 w 3708636"/>
                <a:gd name="connsiteY2" fmla="*/ 3530883 h 3530883"/>
                <a:gd name="connsiteX3" fmla="*/ 0 w 3708636"/>
                <a:gd name="connsiteY3" fmla="*/ 3530883 h 3530883"/>
                <a:gd name="connsiteX4" fmla="*/ 0 w 3708636"/>
                <a:gd name="connsiteY4" fmla="*/ 0 h 353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636" h="3530883">
                  <a:moveTo>
                    <a:pt x="0" y="0"/>
                  </a:moveTo>
                  <a:lnTo>
                    <a:pt x="3708636" y="0"/>
                  </a:lnTo>
                  <a:lnTo>
                    <a:pt x="3708636" y="3530883"/>
                  </a:lnTo>
                  <a:lnTo>
                    <a:pt x="0" y="35308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t" anchorCtr="0">
              <a:noAutofit/>
            </a:bodyPr>
            <a:lstStyle/>
            <a:p>
              <a:pPr marL="342900" lvl="0" indent="-342900" defTabSz="1066800">
                <a:lnSpc>
                  <a:spcPct val="90000"/>
                </a:lnSpc>
                <a:spcBef>
                  <a:spcPct val="0"/>
                </a:spcBef>
                <a:spcAft>
                  <a:spcPct val="35000"/>
                </a:spcAft>
                <a:buBlip>
                  <a:blip r:embed="rId4"/>
                </a:buBlip>
              </a:pPr>
              <a:r>
                <a:rPr lang="en-US" sz="2200" dirty="0">
                  <a:solidFill>
                    <a:srgbClr val="231F20"/>
                  </a:solidFill>
                </a:rPr>
                <a:t>kann aufgrund der geringeren Effizienz von Pflanzung, Pflege und Ernte kurzfristig wirtschaftlich attraktiver sein.</a:t>
              </a:r>
            </a:p>
          </p:txBody>
        </p:sp>
        <p:sp>
          <p:nvSpPr>
            <p:cNvPr id="16" name="Łącznik prosty 15">
              <a:extLst>
                <a:ext uri="{FF2B5EF4-FFF2-40B4-BE49-F238E27FC236}">
                  <a16:creationId xmlns:a16="http://schemas.microsoft.com/office/drawing/2014/main" id="{D10E56A9-9373-48A7-9130-D96014211443}"/>
                </a:ext>
              </a:extLst>
            </p:cNvPr>
            <p:cNvSpPr/>
            <p:nvPr/>
          </p:nvSpPr>
          <p:spPr>
            <a:xfrm>
              <a:off x="6122545" y="2627718"/>
              <a:ext cx="917" cy="3372333"/>
            </a:xfrm>
            <a:prstGeom prst="line">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pl-PL" sz="2200"/>
            </a:p>
          </p:txBody>
        </p:sp>
      </p:grpSp>
      <p:grpSp>
        <p:nvGrpSpPr>
          <p:cNvPr id="2" name="Group 1">
            <a:extLst>
              <a:ext uri="{FF2B5EF4-FFF2-40B4-BE49-F238E27FC236}">
                <a16:creationId xmlns:a16="http://schemas.microsoft.com/office/drawing/2014/main" id="{501F7EB2-244D-2A9A-AA4F-E89507BFC6F4}"/>
              </a:ext>
            </a:extLst>
          </p:cNvPr>
          <p:cNvGrpSpPr/>
          <p:nvPr/>
        </p:nvGrpSpPr>
        <p:grpSpPr>
          <a:xfrm>
            <a:off x="440348" y="1110984"/>
            <a:ext cx="1212169" cy="1212407"/>
            <a:chOff x="2872398" y="4601387"/>
            <a:chExt cx="1633745" cy="1634066"/>
          </a:xfrm>
        </p:grpSpPr>
        <p:grpSp>
          <p:nvGrpSpPr>
            <p:cNvPr id="3" name="Graphic 3">
              <a:extLst>
                <a:ext uri="{FF2B5EF4-FFF2-40B4-BE49-F238E27FC236}">
                  <a16:creationId xmlns:a16="http://schemas.microsoft.com/office/drawing/2014/main" id="{D9FA7492-9875-376F-E015-447143D04265}"/>
                </a:ext>
              </a:extLst>
            </p:cNvPr>
            <p:cNvGrpSpPr/>
            <p:nvPr/>
          </p:nvGrpSpPr>
          <p:grpSpPr>
            <a:xfrm>
              <a:off x="3263598" y="4990755"/>
              <a:ext cx="851341" cy="854106"/>
              <a:chOff x="4669868" y="3456115"/>
              <a:chExt cx="851341" cy="854106"/>
            </a:xfrm>
          </p:grpSpPr>
          <p:sp>
            <p:nvSpPr>
              <p:cNvPr id="18" name="Freeform 25">
                <a:extLst>
                  <a:ext uri="{FF2B5EF4-FFF2-40B4-BE49-F238E27FC236}">
                    <a16:creationId xmlns:a16="http://schemas.microsoft.com/office/drawing/2014/main" id="{644B2D83-CAED-863A-4451-C1E62F263C68}"/>
                  </a:ext>
                </a:extLst>
              </p:cNvPr>
              <p:cNvSpPr/>
              <p:nvPr/>
            </p:nvSpPr>
            <p:spPr>
              <a:xfrm>
                <a:off x="4669868" y="3456115"/>
                <a:ext cx="851341" cy="854106"/>
              </a:xfrm>
              <a:custGeom>
                <a:avLst/>
                <a:gdLst>
                  <a:gd name="connsiteX0" fmla="*/ 264233 w 851341"/>
                  <a:gd name="connsiteY0" fmla="*/ 588532 h 854106"/>
                  <a:gd name="connsiteX1" fmla="*/ 160234 w 851341"/>
                  <a:gd name="connsiteY1" fmla="*/ 588532 h 854106"/>
                  <a:gd name="connsiteX2" fmla="*/ 4 w 851341"/>
                  <a:gd name="connsiteY2" fmla="*/ 429480 h 854106"/>
                  <a:gd name="connsiteX3" fmla="*/ 156002 w 851341"/>
                  <a:gd name="connsiteY3" fmla="*/ 266194 h 854106"/>
                  <a:gd name="connsiteX4" fmla="*/ 264233 w 851341"/>
                  <a:gd name="connsiteY4" fmla="*/ 266194 h 854106"/>
                  <a:gd name="connsiteX5" fmla="*/ 264233 w 851341"/>
                  <a:gd name="connsiteY5" fmla="*/ 163385 h 854106"/>
                  <a:gd name="connsiteX6" fmla="*/ 359767 w 851341"/>
                  <a:gd name="connsiteY6" fmla="*/ 14613 h 854106"/>
                  <a:gd name="connsiteX7" fmla="*/ 586508 w 851341"/>
                  <a:gd name="connsiteY7" fmla="*/ 157942 h 854106"/>
                  <a:gd name="connsiteX8" fmla="*/ 586508 w 851341"/>
                  <a:gd name="connsiteY8" fmla="*/ 266194 h 854106"/>
                  <a:gd name="connsiteX9" fmla="*/ 680228 w 851341"/>
                  <a:gd name="connsiteY9" fmla="*/ 266194 h 854106"/>
                  <a:gd name="connsiteX10" fmla="*/ 851342 w 851341"/>
                  <a:gd name="connsiteY10" fmla="*/ 427061 h 854106"/>
                  <a:gd name="connsiteX11" fmla="*/ 680832 w 851341"/>
                  <a:gd name="connsiteY11" fmla="*/ 588532 h 854106"/>
                  <a:gd name="connsiteX12" fmla="*/ 587113 w 851341"/>
                  <a:gd name="connsiteY12" fmla="*/ 588532 h 854106"/>
                  <a:gd name="connsiteX13" fmla="*/ 587113 w 851341"/>
                  <a:gd name="connsiteY13" fmla="*/ 698599 h 854106"/>
                  <a:gd name="connsiteX14" fmla="*/ 440789 w 851341"/>
                  <a:gd name="connsiteY14" fmla="*/ 853418 h 854106"/>
                  <a:gd name="connsiteX15" fmla="*/ 270884 w 851341"/>
                  <a:gd name="connsiteY15" fmla="*/ 733675 h 854106"/>
                  <a:gd name="connsiteX16" fmla="*/ 265442 w 851341"/>
                  <a:gd name="connsiteY16" fmla="*/ 667756 h 854106"/>
                  <a:gd name="connsiteX17" fmla="*/ 264233 w 851341"/>
                  <a:gd name="connsiteY17" fmla="*/ 588532 h 854106"/>
                  <a:gd name="connsiteX18" fmla="*/ 232187 w 851341"/>
                  <a:gd name="connsiteY18" fmla="*/ 497818 h 854106"/>
                  <a:gd name="connsiteX19" fmla="*/ 232187 w 851341"/>
                  <a:gd name="connsiteY19" fmla="*/ 497818 h 854106"/>
                  <a:gd name="connsiteX20" fmla="*/ 295675 w 851341"/>
                  <a:gd name="connsiteY20" fmla="*/ 497818 h 854106"/>
                  <a:gd name="connsiteX21" fmla="*/ 354930 w 851341"/>
                  <a:gd name="connsiteY21" fmla="*/ 555875 h 854106"/>
                  <a:gd name="connsiteX22" fmla="*/ 355534 w 851341"/>
                  <a:gd name="connsiteY22" fmla="*/ 685899 h 854106"/>
                  <a:gd name="connsiteX23" fmla="*/ 426277 w 851341"/>
                  <a:gd name="connsiteY23" fmla="*/ 763309 h 854106"/>
                  <a:gd name="connsiteX24" fmla="*/ 496416 w 851341"/>
                  <a:gd name="connsiteY24" fmla="*/ 684690 h 854106"/>
                  <a:gd name="connsiteX25" fmla="*/ 496416 w 851341"/>
                  <a:gd name="connsiteY25" fmla="*/ 551642 h 854106"/>
                  <a:gd name="connsiteX26" fmla="*/ 549625 w 851341"/>
                  <a:gd name="connsiteY26" fmla="*/ 497818 h 854106"/>
                  <a:gd name="connsiteX27" fmla="*/ 679623 w 851341"/>
                  <a:gd name="connsiteY27" fmla="*/ 497818 h 854106"/>
                  <a:gd name="connsiteX28" fmla="*/ 760040 w 851341"/>
                  <a:gd name="connsiteY28" fmla="*/ 427061 h 854106"/>
                  <a:gd name="connsiteX29" fmla="*/ 679018 w 851341"/>
                  <a:gd name="connsiteY29" fmla="*/ 356908 h 854106"/>
                  <a:gd name="connsiteX30" fmla="*/ 549020 w 851341"/>
                  <a:gd name="connsiteY30" fmla="*/ 356304 h 854106"/>
                  <a:gd name="connsiteX31" fmla="*/ 495811 w 851341"/>
                  <a:gd name="connsiteY31" fmla="*/ 301875 h 854106"/>
                  <a:gd name="connsiteX32" fmla="*/ 495811 w 851341"/>
                  <a:gd name="connsiteY32" fmla="*/ 174875 h 854106"/>
                  <a:gd name="connsiteX33" fmla="*/ 425068 w 851341"/>
                  <a:gd name="connsiteY33" fmla="*/ 92023 h 854106"/>
                  <a:gd name="connsiteX34" fmla="*/ 354930 w 851341"/>
                  <a:gd name="connsiteY34" fmla="*/ 175480 h 854106"/>
                  <a:gd name="connsiteX35" fmla="*/ 354930 w 851341"/>
                  <a:gd name="connsiteY35" fmla="*/ 296432 h 854106"/>
                  <a:gd name="connsiteX36" fmla="*/ 295070 w 851341"/>
                  <a:gd name="connsiteY36" fmla="*/ 356908 h 854106"/>
                  <a:gd name="connsiteX37" fmla="*/ 159025 w 851341"/>
                  <a:gd name="connsiteY37" fmla="*/ 357513 h 854106"/>
                  <a:gd name="connsiteX38" fmla="*/ 91305 w 851341"/>
                  <a:gd name="connsiteY38" fmla="*/ 427666 h 854106"/>
                  <a:gd name="connsiteX39" fmla="*/ 159630 w 851341"/>
                  <a:gd name="connsiteY39" fmla="*/ 497818 h 854106"/>
                  <a:gd name="connsiteX40" fmla="*/ 232187 w 851341"/>
                  <a:gd name="connsiteY40" fmla="*/ 497818 h 85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51341" h="854106">
                    <a:moveTo>
                      <a:pt x="264233" y="588532"/>
                    </a:moveTo>
                    <a:cubicBezTo>
                      <a:pt x="226745" y="588532"/>
                      <a:pt x="193490" y="589137"/>
                      <a:pt x="160234" y="588532"/>
                    </a:cubicBezTo>
                    <a:cubicBezTo>
                      <a:pt x="71352" y="587323"/>
                      <a:pt x="609" y="517170"/>
                      <a:pt x="4" y="429480"/>
                    </a:cubicBezTo>
                    <a:cubicBezTo>
                      <a:pt x="-601" y="340580"/>
                      <a:pt x="66515" y="269823"/>
                      <a:pt x="156002" y="266194"/>
                    </a:cubicBezTo>
                    <a:cubicBezTo>
                      <a:pt x="189862" y="264985"/>
                      <a:pt x="224327" y="266194"/>
                      <a:pt x="264233" y="266194"/>
                    </a:cubicBezTo>
                    <a:cubicBezTo>
                      <a:pt x="264233" y="230513"/>
                      <a:pt x="263628" y="196647"/>
                      <a:pt x="264233" y="163385"/>
                    </a:cubicBezTo>
                    <a:cubicBezTo>
                      <a:pt x="265442" y="94442"/>
                      <a:pt x="297489" y="43642"/>
                      <a:pt x="359767" y="14613"/>
                    </a:cubicBezTo>
                    <a:cubicBezTo>
                      <a:pt x="464370" y="-33163"/>
                      <a:pt x="582275" y="41828"/>
                      <a:pt x="586508" y="157942"/>
                    </a:cubicBezTo>
                    <a:cubicBezTo>
                      <a:pt x="587717" y="193018"/>
                      <a:pt x="586508" y="228094"/>
                      <a:pt x="586508" y="266194"/>
                    </a:cubicBezTo>
                    <a:cubicBezTo>
                      <a:pt x="619763" y="266194"/>
                      <a:pt x="649995" y="266194"/>
                      <a:pt x="680228" y="266194"/>
                    </a:cubicBezTo>
                    <a:cubicBezTo>
                      <a:pt x="778784" y="266799"/>
                      <a:pt x="850737" y="334532"/>
                      <a:pt x="851342" y="427061"/>
                    </a:cubicBezTo>
                    <a:cubicBezTo>
                      <a:pt x="851342" y="518985"/>
                      <a:pt x="778180" y="588532"/>
                      <a:pt x="680832" y="588532"/>
                    </a:cubicBezTo>
                    <a:cubicBezTo>
                      <a:pt x="650600" y="588532"/>
                      <a:pt x="620973" y="588532"/>
                      <a:pt x="587113" y="588532"/>
                    </a:cubicBezTo>
                    <a:cubicBezTo>
                      <a:pt x="587113" y="626632"/>
                      <a:pt x="588322" y="662918"/>
                      <a:pt x="587113" y="698599"/>
                    </a:cubicBezTo>
                    <a:cubicBezTo>
                      <a:pt x="584089" y="780242"/>
                      <a:pt x="521206" y="846161"/>
                      <a:pt x="440789" y="853418"/>
                    </a:cubicBezTo>
                    <a:cubicBezTo>
                      <a:pt x="363395" y="860675"/>
                      <a:pt x="289628" y="809875"/>
                      <a:pt x="270884" y="733675"/>
                    </a:cubicBezTo>
                    <a:cubicBezTo>
                      <a:pt x="265442" y="712508"/>
                      <a:pt x="266047" y="689528"/>
                      <a:pt x="265442" y="667756"/>
                    </a:cubicBezTo>
                    <a:cubicBezTo>
                      <a:pt x="263628" y="642961"/>
                      <a:pt x="264233" y="618166"/>
                      <a:pt x="264233" y="588532"/>
                    </a:cubicBezTo>
                    <a:close/>
                    <a:moveTo>
                      <a:pt x="232187" y="497818"/>
                    </a:moveTo>
                    <a:cubicBezTo>
                      <a:pt x="232187" y="497818"/>
                      <a:pt x="232187" y="497818"/>
                      <a:pt x="232187" y="497818"/>
                    </a:cubicBezTo>
                    <a:cubicBezTo>
                      <a:pt x="253350" y="497818"/>
                      <a:pt x="274512" y="497818"/>
                      <a:pt x="295675" y="497818"/>
                    </a:cubicBezTo>
                    <a:cubicBezTo>
                      <a:pt x="338604" y="498423"/>
                      <a:pt x="354325" y="513542"/>
                      <a:pt x="354930" y="555875"/>
                    </a:cubicBezTo>
                    <a:cubicBezTo>
                      <a:pt x="355534" y="599418"/>
                      <a:pt x="354325" y="642356"/>
                      <a:pt x="355534" y="685899"/>
                    </a:cubicBezTo>
                    <a:cubicBezTo>
                      <a:pt x="356743" y="733070"/>
                      <a:pt x="385162" y="763913"/>
                      <a:pt x="426277" y="763309"/>
                    </a:cubicBezTo>
                    <a:cubicBezTo>
                      <a:pt x="466789" y="763309"/>
                      <a:pt x="495811" y="731256"/>
                      <a:pt x="496416" y="684690"/>
                    </a:cubicBezTo>
                    <a:cubicBezTo>
                      <a:pt x="497021" y="640542"/>
                      <a:pt x="496416" y="595789"/>
                      <a:pt x="496416" y="551642"/>
                    </a:cubicBezTo>
                    <a:cubicBezTo>
                      <a:pt x="497021" y="514751"/>
                      <a:pt x="512741" y="498423"/>
                      <a:pt x="549625" y="497818"/>
                    </a:cubicBezTo>
                    <a:cubicBezTo>
                      <a:pt x="593159" y="497213"/>
                      <a:pt x="636089" y="497818"/>
                      <a:pt x="679623" y="497818"/>
                    </a:cubicBezTo>
                    <a:cubicBezTo>
                      <a:pt x="727994" y="497818"/>
                      <a:pt x="760040" y="468789"/>
                      <a:pt x="760040" y="427061"/>
                    </a:cubicBezTo>
                    <a:cubicBezTo>
                      <a:pt x="760040" y="384727"/>
                      <a:pt x="728599" y="357513"/>
                      <a:pt x="679018" y="356908"/>
                    </a:cubicBezTo>
                    <a:cubicBezTo>
                      <a:pt x="635484" y="356304"/>
                      <a:pt x="592554" y="357513"/>
                      <a:pt x="549020" y="356304"/>
                    </a:cubicBezTo>
                    <a:cubicBezTo>
                      <a:pt x="511532" y="355094"/>
                      <a:pt x="496416" y="338766"/>
                      <a:pt x="495811" y="301875"/>
                    </a:cubicBezTo>
                    <a:cubicBezTo>
                      <a:pt x="495207" y="259542"/>
                      <a:pt x="495811" y="217209"/>
                      <a:pt x="495811" y="174875"/>
                    </a:cubicBezTo>
                    <a:cubicBezTo>
                      <a:pt x="495811" y="122866"/>
                      <a:pt x="468602" y="91418"/>
                      <a:pt x="425068" y="92023"/>
                    </a:cubicBezTo>
                    <a:cubicBezTo>
                      <a:pt x="381534" y="92023"/>
                      <a:pt x="355534" y="122866"/>
                      <a:pt x="354930" y="175480"/>
                    </a:cubicBezTo>
                    <a:cubicBezTo>
                      <a:pt x="354325" y="215999"/>
                      <a:pt x="354930" y="255913"/>
                      <a:pt x="354930" y="296432"/>
                    </a:cubicBezTo>
                    <a:cubicBezTo>
                      <a:pt x="354325" y="341185"/>
                      <a:pt x="339814" y="356304"/>
                      <a:pt x="295070" y="356908"/>
                    </a:cubicBezTo>
                    <a:cubicBezTo>
                      <a:pt x="249722" y="357513"/>
                      <a:pt x="204373" y="356304"/>
                      <a:pt x="159025" y="357513"/>
                    </a:cubicBezTo>
                    <a:cubicBezTo>
                      <a:pt x="119119" y="358723"/>
                      <a:pt x="91305" y="388961"/>
                      <a:pt x="91305" y="427666"/>
                    </a:cubicBezTo>
                    <a:cubicBezTo>
                      <a:pt x="91305" y="466370"/>
                      <a:pt x="120328" y="496004"/>
                      <a:pt x="159630" y="497818"/>
                    </a:cubicBezTo>
                    <a:cubicBezTo>
                      <a:pt x="183816" y="499028"/>
                      <a:pt x="208001" y="497818"/>
                      <a:pt x="232187" y="497818"/>
                    </a:cubicBezTo>
                    <a:close/>
                  </a:path>
                </a:pathLst>
              </a:custGeom>
              <a:solidFill>
                <a:srgbClr val="000000"/>
              </a:solidFill>
              <a:ln w="6040" cap="flat">
                <a:noFill/>
                <a:prstDash val="solid"/>
                <a:miter/>
              </a:ln>
            </p:spPr>
            <p:txBody>
              <a:bodyPr rtlCol="0" anchor="ctr"/>
              <a:lstStyle/>
              <a:p>
                <a:endParaRPr lang="en-US"/>
              </a:p>
            </p:txBody>
          </p:sp>
          <p:sp>
            <p:nvSpPr>
              <p:cNvPr id="19" name="Freeform 26">
                <a:extLst>
                  <a:ext uri="{FF2B5EF4-FFF2-40B4-BE49-F238E27FC236}">
                    <a16:creationId xmlns:a16="http://schemas.microsoft.com/office/drawing/2014/main" id="{90EA2810-6E7F-9830-E114-6F665B09E0DE}"/>
                  </a:ext>
                </a:extLst>
              </p:cNvPr>
              <p:cNvSpPr/>
              <p:nvPr/>
            </p:nvSpPr>
            <p:spPr>
              <a:xfrm>
                <a:off x="4747319" y="3548138"/>
                <a:ext cx="668735" cy="671285"/>
              </a:xfrm>
              <a:custGeom>
                <a:avLst/>
                <a:gdLst>
                  <a:gd name="connsiteX0" fmla="*/ 140882 w 668735"/>
                  <a:gd name="connsiteY0" fmla="*/ 405795 h 671285"/>
                  <a:gd name="connsiteX1" fmla="*/ 68325 w 668735"/>
                  <a:gd name="connsiteY1" fmla="*/ 405795 h 671285"/>
                  <a:gd name="connsiteX2" fmla="*/ 0 w 668735"/>
                  <a:gd name="connsiteY2" fmla="*/ 335643 h 671285"/>
                  <a:gd name="connsiteX3" fmla="*/ 67720 w 668735"/>
                  <a:gd name="connsiteY3" fmla="*/ 265490 h 671285"/>
                  <a:gd name="connsiteX4" fmla="*/ 203765 w 668735"/>
                  <a:gd name="connsiteY4" fmla="*/ 264886 h 671285"/>
                  <a:gd name="connsiteX5" fmla="*/ 263624 w 668735"/>
                  <a:gd name="connsiteY5" fmla="*/ 204409 h 671285"/>
                  <a:gd name="connsiteX6" fmla="*/ 263624 w 668735"/>
                  <a:gd name="connsiteY6" fmla="*/ 83457 h 671285"/>
                  <a:gd name="connsiteX7" fmla="*/ 333763 w 668735"/>
                  <a:gd name="connsiteY7" fmla="*/ 0 h 671285"/>
                  <a:gd name="connsiteX8" fmla="*/ 404506 w 668735"/>
                  <a:gd name="connsiteY8" fmla="*/ 82852 h 671285"/>
                  <a:gd name="connsiteX9" fmla="*/ 404506 w 668735"/>
                  <a:gd name="connsiteY9" fmla="*/ 209852 h 671285"/>
                  <a:gd name="connsiteX10" fmla="*/ 457715 w 668735"/>
                  <a:gd name="connsiteY10" fmla="*/ 264281 h 671285"/>
                  <a:gd name="connsiteX11" fmla="*/ 587713 w 668735"/>
                  <a:gd name="connsiteY11" fmla="*/ 264886 h 671285"/>
                  <a:gd name="connsiteX12" fmla="*/ 668735 w 668735"/>
                  <a:gd name="connsiteY12" fmla="*/ 335038 h 671285"/>
                  <a:gd name="connsiteX13" fmla="*/ 588318 w 668735"/>
                  <a:gd name="connsiteY13" fmla="*/ 405795 h 671285"/>
                  <a:gd name="connsiteX14" fmla="*/ 458319 w 668735"/>
                  <a:gd name="connsiteY14" fmla="*/ 405795 h 671285"/>
                  <a:gd name="connsiteX15" fmla="*/ 405111 w 668735"/>
                  <a:gd name="connsiteY15" fmla="*/ 459619 h 671285"/>
                  <a:gd name="connsiteX16" fmla="*/ 405111 w 668735"/>
                  <a:gd name="connsiteY16" fmla="*/ 592667 h 671285"/>
                  <a:gd name="connsiteX17" fmla="*/ 334972 w 668735"/>
                  <a:gd name="connsiteY17" fmla="*/ 671286 h 671285"/>
                  <a:gd name="connsiteX18" fmla="*/ 264229 w 668735"/>
                  <a:gd name="connsiteY18" fmla="*/ 593876 h 671285"/>
                  <a:gd name="connsiteX19" fmla="*/ 263624 w 668735"/>
                  <a:gd name="connsiteY19" fmla="*/ 463852 h 671285"/>
                  <a:gd name="connsiteX20" fmla="*/ 204369 w 668735"/>
                  <a:gd name="connsiteY20" fmla="*/ 405795 h 671285"/>
                  <a:gd name="connsiteX21" fmla="*/ 140882 w 668735"/>
                  <a:gd name="connsiteY21" fmla="*/ 405795 h 671285"/>
                  <a:gd name="connsiteX22" fmla="*/ 140882 w 668735"/>
                  <a:gd name="connsiteY22" fmla="*/ 405795 h 67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68735" h="671285">
                    <a:moveTo>
                      <a:pt x="140882" y="405795"/>
                    </a:moveTo>
                    <a:cubicBezTo>
                      <a:pt x="116696" y="405795"/>
                      <a:pt x="92510" y="406400"/>
                      <a:pt x="68325" y="405795"/>
                    </a:cubicBezTo>
                    <a:cubicBezTo>
                      <a:pt x="28418" y="403981"/>
                      <a:pt x="0" y="374347"/>
                      <a:pt x="0" y="335643"/>
                    </a:cubicBezTo>
                    <a:cubicBezTo>
                      <a:pt x="0" y="296938"/>
                      <a:pt x="27814" y="266700"/>
                      <a:pt x="67720" y="265490"/>
                    </a:cubicBezTo>
                    <a:cubicBezTo>
                      <a:pt x="113068" y="263676"/>
                      <a:pt x="158416" y="265490"/>
                      <a:pt x="203765" y="264886"/>
                    </a:cubicBezTo>
                    <a:cubicBezTo>
                      <a:pt x="248508" y="264281"/>
                      <a:pt x="263624" y="249767"/>
                      <a:pt x="263624" y="204409"/>
                    </a:cubicBezTo>
                    <a:cubicBezTo>
                      <a:pt x="264229" y="163890"/>
                      <a:pt x="263624" y="123976"/>
                      <a:pt x="263624" y="83457"/>
                    </a:cubicBezTo>
                    <a:cubicBezTo>
                      <a:pt x="264229" y="30843"/>
                      <a:pt x="290229" y="0"/>
                      <a:pt x="333763" y="0"/>
                    </a:cubicBezTo>
                    <a:cubicBezTo>
                      <a:pt x="377297" y="0"/>
                      <a:pt x="404506" y="31448"/>
                      <a:pt x="404506" y="82852"/>
                    </a:cubicBezTo>
                    <a:cubicBezTo>
                      <a:pt x="404506" y="125186"/>
                      <a:pt x="404506" y="167519"/>
                      <a:pt x="404506" y="209852"/>
                    </a:cubicBezTo>
                    <a:cubicBezTo>
                      <a:pt x="405111" y="247347"/>
                      <a:pt x="420227" y="263676"/>
                      <a:pt x="457715" y="264281"/>
                    </a:cubicBezTo>
                    <a:cubicBezTo>
                      <a:pt x="501249" y="265490"/>
                      <a:pt x="544179" y="264281"/>
                      <a:pt x="587713" y="264886"/>
                    </a:cubicBezTo>
                    <a:cubicBezTo>
                      <a:pt x="637294" y="265490"/>
                      <a:pt x="668735" y="292705"/>
                      <a:pt x="668735" y="335038"/>
                    </a:cubicBezTo>
                    <a:cubicBezTo>
                      <a:pt x="668735" y="376767"/>
                      <a:pt x="636689" y="405795"/>
                      <a:pt x="588318" y="405795"/>
                    </a:cubicBezTo>
                    <a:cubicBezTo>
                      <a:pt x="544783" y="405795"/>
                      <a:pt x="501854" y="405190"/>
                      <a:pt x="458319" y="405795"/>
                    </a:cubicBezTo>
                    <a:cubicBezTo>
                      <a:pt x="421436" y="406400"/>
                      <a:pt x="405111" y="422728"/>
                      <a:pt x="405111" y="459619"/>
                    </a:cubicBezTo>
                    <a:cubicBezTo>
                      <a:pt x="404506" y="503767"/>
                      <a:pt x="405716" y="548519"/>
                      <a:pt x="405111" y="592667"/>
                    </a:cubicBezTo>
                    <a:cubicBezTo>
                      <a:pt x="404506" y="638628"/>
                      <a:pt x="375483" y="670681"/>
                      <a:pt x="334972" y="671286"/>
                    </a:cubicBezTo>
                    <a:cubicBezTo>
                      <a:pt x="293857" y="671286"/>
                      <a:pt x="265438" y="640443"/>
                      <a:pt x="264229" y="593876"/>
                    </a:cubicBezTo>
                    <a:cubicBezTo>
                      <a:pt x="263624" y="550333"/>
                      <a:pt x="264229" y="507395"/>
                      <a:pt x="263624" y="463852"/>
                    </a:cubicBezTo>
                    <a:cubicBezTo>
                      <a:pt x="263020" y="421519"/>
                      <a:pt x="247299" y="406400"/>
                      <a:pt x="204369" y="405795"/>
                    </a:cubicBezTo>
                    <a:cubicBezTo>
                      <a:pt x="183207" y="405795"/>
                      <a:pt x="162044" y="406400"/>
                      <a:pt x="140882" y="405795"/>
                    </a:cubicBezTo>
                    <a:cubicBezTo>
                      <a:pt x="140882" y="405795"/>
                      <a:pt x="140882" y="405795"/>
                      <a:pt x="140882" y="405795"/>
                    </a:cubicBezTo>
                    <a:close/>
                  </a:path>
                </a:pathLst>
              </a:custGeom>
              <a:solidFill>
                <a:srgbClr val="00BADE"/>
              </a:solidFill>
              <a:ln w="6040" cap="flat">
                <a:noFill/>
                <a:prstDash val="solid"/>
                <a:miter/>
              </a:ln>
            </p:spPr>
            <p:txBody>
              <a:bodyPr rtlCol="0" anchor="ctr"/>
              <a:lstStyle/>
              <a:p>
                <a:endParaRPr lang="en-US"/>
              </a:p>
            </p:txBody>
          </p:sp>
        </p:grpSp>
        <p:grpSp>
          <p:nvGrpSpPr>
            <p:cNvPr id="4" name="Graphic 3">
              <a:extLst>
                <a:ext uri="{FF2B5EF4-FFF2-40B4-BE49-F238E27FC236}">
                  <a16:creationId xmlns:a16="http://schemas.microsoft.com/office/drawing/2014/main" id="{99BD7573-A851-F310-9CBF-AA9501086DE4}"/>
                </a:ext>
              </a:extLst>
            </p:cNvPr>
            <p:cNvGrpSpPr/>
            <p:nvPr/>
          </p:nvGrpSpPr>
          <p:grpSpPr>
            <a:xfrm>
              <a:off x="2872398" y="4601387"/>
              <a:ext cx="1633745" cy="1634066"/>
              <a:chOff x="4278668" y="3066747"/>
              <a:chExt cx="1633745" cy="1634066"/>
            </a:xfrm>
            <a:solidFill>
              <a:srgbClr val="000000"/>
            </a:solidFill>
          </p:grpSpPr>
          <p:sp>
            <p:nvSpPr>
              <p:cNvPr id="6" name="Freeform 28">
                <a:extLst>
                  <a:ext uri="{FF2B5EF4-FFF2-40B4-BE49-F238E27FC236}">
                    <a16:creationId xmlns:a16="http://schemas.microsoft.com/office/drawing/2014/main" id="{7CBB7866-2A7D-BA88-639A-E8667C389696}"/>
                  </a:ext>
                </a:extLst>
              </p:cNvPr>
              <p:cNvSpPr/>
              <p:nvPr/>
            </p:nvSpPr>
            <p:spPr>
              <a:xfrm>
                <a:off x="4278668" y="3066747"/>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9 h 1634066"/>
                  <a:gd name="connsiteX5" fmla="*/ 1633746 w 1633745"/>
                  <a:gd name="connsiteY5" fmla="*/ 769257 h 1634066"/>
                  <a:gd name="connsiteX6" fmla="*/ 1633746 w 1633745"/>
                  <a:gd name="connsiteY6" fmla="*/ 864809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5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1 h 1634066"/>
                  <a:gd name="connsiteX15" fmla="*/ 12698 w 1633745"/>
                  <a:gd name="connsiteY15" fmla="*/ 957338 h 1634066"/>
                  <a:gd name="connsiteX16" fmla="*/ 0 w 1633745"/>
                  <a:gd name="connsiteY16" fmla="*/ 864809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9049 w 1633745"/>
                  <a:gd name="connsiteY23" fmla="*/ 817033 h 1634066"/>
                  <a:gd name="connsiteX24" fmla="*/ 816873 w 1633745"/>
                  <a:gd name="connsiteY24" fmla="*/ 64709 h 1634066"/>
                  <a:gd name="connsiteX25" fmla="*/ 65301 w 1633745"/>
                  <a:gd name="connsiteY25" fmla="*/ 815824 h 1634066"/>
                  <a:gd name="connsiteX26" fmla="*/ 816873 w 1633745"/>
                  <a:gd name="connsiteY26" fmla="*/ 1568752 h 1634066"/>
                  <a:gd name="connsiteX27" fmla="*/ 1569049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2" y="30843"/>
                      <a:pt x="1232867" y="94948"/>
                      <a:pt x="1354401" y="202595"/>
                    </a:cubicBezTo>
                    <a:cubicBezTo>
                      <a:pt x="1497701" y="329595"/>
                      <a:pt x="1587793" y="487438"/>
                      <a:pt x="1621048" y="676729"/>
                    </a:cubicBezTo>
                    <a:cubicBezTo>
                      <a:pt x="1626490" y="707571"/>
                      <a:pt x="1629513" y="738414"/>
                      <a:pt x="1633746" y="769257"/>
                    </a:cubicBezTo>
                    <a:cubicBezTo>
                      <a:pt x="1633746" y="801309"/>
                      <a:pt x="1633746" y="833362"/>
                      <a:pt x="1633746" y="864809"/>
                    </a:cubicBezTo>
                    <a:cubicBezTo>
                      <a:pt x="1632536" y="870252"/>
                      <a:pt x="1631327" y="876300"/>
                      <a:pt x="1630722" y="881743"/>
                    </a:cubicBezTo>
                    <a:cubicBezTo>
                      <a:pt x="1627094" y="911376"/>
                      <a:pt x="1624676" y="941010"/>
                      <a:pt x="1619234" y="970038"/>
                    </a:cubicBezTo>
                    <a:cubicBezTo>
                      <a:pt x="1588397" y="1132719"/>
                      <a:pt x="1514026" y="1273629"/>
                      <a:pt x="1397935" y="1390952"/>
                    </a:cubicBezTo>
                    <a:cubicBezTo>
                      <a:pt x="1275797" y="1514324"/>
                      <a:pt x="1129473" y="1591733"/>
                      <a:pt x="957755" y="1621367"/>
                    </a:cubicBezTo>
                    <a:cubicBezTo>
                      <a:pt x="926918" y="1626809"/>
                      <a:pt x="896081" y="1629833"/>
                      <a:pt x="864640" y="1634067"/>
                    </a:cubicBezTo>
                    <a:cubicBezTo>
                      <a:pt x="832594" y="1634067"/>
                      <a:pt x="800547" y="1634067"/>
                      <a:pt x="769106" y="1634067"/>
                    </a:cubicBezTo>
                    <a:cubicBezTo>
                      <a:pt x="747339" y="1631648"/>
                      <a:pt x="726176" y="1629229"/>
                      <a:pt x="704409" y="1626205"/>
                    </a:cubicBezTo>
                    <a:cubicBezTo>
                      <a:pt x="543574" y="1603224"/>
                      <a:pt x="400878" y="1539119"/>
                      <a:pt x="279345" y="1431471"/>
                    </a:cubicBezTo>
                    <a:cubicBezTo>
                      <a:pt x="136045" y="1304471"/>
                      <a:pt x="45953" y="1146629"/>
                      <a:pt x="12698" y="957338"/>
                    </a:cubicBezTo>
                    <a:cubicBezTo>
                      <a:pt x="7256" y="926495"/>
                      <a:pt x="4233" y="895652"/>
                      <a:pt x="0" y="864809"/>
                    </a:cubicBezTo>
                    <a:cubicBezTo>
                      <a:pt x="0" y="832757"/>
                      <a:pt x="0" y="800705"/>
                      <a:pt x="0" y="769257"/>
                    </a:cubicBezTo>
                    <a:cubicBezTo>
                      <a:pt x="1209" y="763814"/>
                      <a:pt x="2419" y="757767"/>
                      <a:pt x="3023" y="752324"/>
                    </a:cubicBezTo>
                    <a:cubicBezTo>
                      <a:pt x="6651" y="722690"/>
                      <a:pt x="9070" y="693057"/>
                      <a:pt x="14511" y="664029"/>
                    </a:cubicBezTo>
                    <a:cubicBezTo>
                      <a:pt x="45348" y="501348"/>
                      <a:pt x="119719" y="360438"/>
                      <a:pt x="235811" y="243114"/>
                    </a:cubicBezTo>
                    <a:cubicBezTo>
                      <a:pt x="357949" y="119743"/>
                      <a:pt x="504272" y="42333"/>
                      <a:pt x="675991" y="12700"/>
                    </a:cubicBezTo>
                    <a:cubicBezTo>
                      <a:pt x="707432" y="7257"/>
                      <a:pt x="738269" y="3629"/>
                      <a:pt x="769106" y="0"/>
                    </a:cubicBezTo>
                    <a:close/>
                    <a:moveTo>
                      <a:pt x="1569049" y="817033"/>
                    </a:moveTo>
                    <a:cubicBezTo>
                      <a:pt x="1569049" y="402771"/>
                      <a:pt x="1230449" y="64105"/>
                      <a:pt x="816873" y="64709"/>
                    </a:cubicBezTo>
                    <a:cubicBezTo>
                      <a:pt x="402088" y="65919"/>
                      <a:pt x="67720" y="400352"/>
                      <a:pt x="65301" y="815824"/>
                    </a:cubicBezTo>
                    <a:cubicBezTo>
                      <a:pt x="62883" y="1228272"/>
                      <a:pt x="401483" y="1567543"/>
                      <a:pt x="816873" y="1568752"/>
                    </a:cubicBezTo>
                    <a:cubicBezTo>
                      <a:pt x="1229844" y="1569962"/>
                      <a:pt x="1569049" y="1231295"/>
                      <a:pt x="1569049" y="817033"/>
                    </a:cubicBezTo>
                    <a:close/>
                  </a:path>
                </a:pathLst>
              </a:custGeom>
              <a:solidFill>
                <a:srgbClr val="000000"/>
              </a:solidFill>
              <a:ln w="6040" cap="flat">
                <a:noFill/>
                <a:prstDash val="solid"/>
                <a:miter/>
              </a:ln>
            </p:spPr>
            <p:txBody>
              <a:bodyPr rtlCol="0" anchor="ctr"/>
              <a:lstStyle/>
              <a:p>
                <a:endParaRPr lang="en-US"/>
              </a:p>
            </p:txBody>
          </p:sp>
          <p:sp>
            <p:nvSpPr>
              <p:cNvPr id="7" name="Freeform 29">
                <a:extLst>
                  <a:ext uri="{FF2B5EF4-FFF2-40B4-BE49-F238E27FC236}">
                    <a16:creationId xmlns:a16="http://schemas.microsoft.com/office/drawing/2014/main" id="{E8E9517D-5B5E-5A14-86E8-4E9ABE4AF8DC}"/>
                  </a:ext>
                </a:extLst>
              </p:cNvPr>
              <p:cNvSpPr/>
              <p:nvPr/>
            </p:nvSpPr>
            <p:spPr>
              <a:xfrm>
                <a:off x="4412899" y="3851123"/>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8" y="680357"/>
                      <a:pt x="334368" y="619276"/>
                    </a:cubicBezTo>
                    <a:cubicBezTo>
                      <a:pt x="175951" y="522514"/>
                      <a:pt x="70743" y="384629"/>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8" y="635605"/>
                      <a:pt x="619759" y="647095"/>
                    </a:cubicBezTo>
                    <a:cubicBezTo>
                      <a:pt x="639712" y="649514"/>
                      <a:pt x="660270" y="649514"/>
                      <a:pt x="680223" y="650724"/>
                    </a:cubicBezTo>
                    <a:cubicBezTo>
                      <a:pt x="701991" y="651933"/>
                      <a:pt x="715897" y="664634"/>
                      <a:pt x="715293" y="683986"/>
                    </a:cubicBezTo>
                    <a:cubicBezTo>
                      <a:pt x="714688" y="702733"/>
                      <a:pt x="700781" y="715433"/>
                      <a:pt x="679014" y="715433"/>
                    </a:cubicBezTo>
                    <a:cubicBezTo>
                      <a:pt x="672363"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8" name="Freeform 30">
                <a:extLst>
                  <a:ext uri="{FF2B5EF4-FFF2-40B4-BE49-F238E27FC236}">
                    <a16:creationId xmlns:a16="http://schemas.microsoft.com/office/drawing/2014/main" id="{40417F55-A4E6-8F58-E4A8-C9144B5FB27F}"/>
                  </a:ext>
                </a:extLst>
              </p:cNvPr>
              <p:cNvSpPr/>
              <p:nvPr/>
            </p:nvSpPr>
            <p:spPr>
              <a:xfrm>
                <a:off x="5300768" y="3244731"/>
                <a:ext cx="478019" cy="670518"/>
              </a:xfrm>
              <a:custGeom>
                <a:avLst/>
                <a:gdLst>
                  <a:gd name="connsiteX0" fmla="*/ 478019 w 478019"/>
                  <a:gd name="connsiteY0" fmla="*/ 615463 h 670518"/>
                  <a:gd name="connsiteX1" fmla="*/ 478019 w 478019"/>
                  <a:gd name="connsiteY1" fmla="*/ 637840 h 670518"/>
                  <a:gd name="connsiteX2" fmla="*/ 447787 w 478019"/>
                  <a:gd name="connsiteY2" fmla="*/ 670497 h 670518"/>
                  <a:gd name="connsiteX3" fmla="*/ 413927 w 478019"/>
                  <a:gd name="connsiteY3" fmla="*/ 639654 h 670518"/>
                  <a:gd name="connsiteX4" fmla="*/ 403648 w 478019"/>
                  <a:gd name="connsiteY4" fmla="*/ 533216 h 670518"/>
                  <a:gd name="connsiteX5" fmla="*/ 42072 w 478019"/>
                  <a:gd name="connsiteY5" fmla="*/ 71783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19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19" y="615463"/>
                    </a:moveTo>
                    <a:cubicBezTo>
                      <a:pt x="478019" y="622721"/>
                      <a:pt x="478019" y="630582"/>
                      <a:pt x="478019" y="637840"/>
                    </a:cubicBezTo>
                    <a:cubicBezTo>
                      <a:pt x="477415" y="656587"/>
                      <a:pt x="464717" y="669892"/>
                      <a:pt x="447787" y="670497"/>
                    </a:cubicBezTo>
                    <a:cubicBezTo>
                      <a:pt x="429648" y="671101"/>
                      <a:pt x="415741" y="659006"/>
                      <a:pt x="413927" y="639654"/>
                    </a:cubicBezTo>
                    <a:cubicBezTo>
                      <a:pt x="410300" y="603973"/>
                      <a:pt x="410300" y="568292"/>
                      <a:pt x="403648" y="533216"/>
                    </a:cubicBezTo>
                    <a:cubicBezTo>
                      <a:pt x="362533" y="317316"/>
                      <a:pt x="241604" y="163706"/>
                      <a:pt x="42072" y="71783"/>
                    </a:cubicBezTo>
                    <a:cubicBezTo>
                      <a:pt x="35421" y="68759"/>
                      <a:pt x="28165" y="66340"/>
                      <a:pt x="21514" y="62711"/>
                    </a:cubicBezTo>
                    <a:cubicBezTo>
                      <a:pt x="2770" y="53035"/>
                      <a:pt x="-4486" y="36101"/>
                      <a:pt x="2770" y="19168"/>
                    </a:cubicBezTo>
                    <a:cubicBezTo>
                      <a:pt x="10026" y="2840"/>
                      <a:pt x="28770" y="-5022"/>
                      <a:pt x="46909" y="3444"/>
                    </a:cubicBezTo>
                    <a:cubicBezTo>
                      <a:pt x="78955" y="17959"/>
                      <a:pt x="112210" y="32473"/>
                      <a:pt x="142443" y="50616"/>
                    </a:cubicBezTo>
                    <a:cubicBezTo>
                      <a:pt x="289976" y="138911"/>
                      <a:pt x="389742" y="265306"/>
                      <a:pt x="444764" y="427383"/>
                    </a:cubicBezTo>
                    <a:cubicBezTo>
                      <a:pt x="462299" y="478182"/>
                      <a:pt x="476206" y="556801"/>
                      <a:pt x="478019" y="615463"/>
                    </a:cubicBezTo>
                    <a:close/>
                  </a:path>
                </a:pathLst>
              </a:custGeom>
              <a:solidFill>
                <a:srgbClr val="000000"/>
              </a:solidFill>
              <a:ln w="6040" cap="flat">
                <a:noFill/>
                <a:prstDash val="solid"/>
                <a:miter/>
              </a:ln>
            </p:spPr>
            <p:txBody>
              <a:bodyPr rtlCol="0" anchor="ctr"/>
              <a:lstStyle/>
              <a:p>
                <a:endParaRPr lang="en-US"/>
              </a:p>
            </p:txBody>
          </p:sp>
          <p:sp>
            <p:nvSpPr>
              <p:cNvPr id="10" name="Freeform 31">
                <a:extLst>
                  <a:ext uri="{FF2B5EF4-FFF2-40B4-BE49-F238E27FC236}">
                    <a16:creationId xmlns:a16="http://schemas.microsoft.com/office/drawing/2014/main" id="{14D6EED8-B638-A64B-F0B8-345616A5060D}"/>
                  </a:ext>
                </a:extLst>
              </p:cNvPr>
              <p:cNvSpPr/>
              <p:nvPr/>
            </p:nvSpPr>
            <p:spPr>
              <a:xfrm>
                <a:off x="5064080" y="3200400"/>
                <a:ext cx="139245" cy="67920"/>
              </a:xfrm>
              <a:custGeom>
                <a:avLst/>
                <a:gdLst>
                  <a:gd name="connsiteX0" fmla="*/ 91925 w 139245"/>
                  <a:gd name="connsiteY0" fmla="*/ 67128 h 67920"/>
                  <a:gd name="connsiteX1" fmla="*/ 33275 w 139245"/>
                  <a:gd name="connsiteY1" fmla="*/ 64105 h 67920"/>
                  <a:gd name="connsiteX2" fmla="*/ 20 w 139245"/>
                  <a:gd name="connsiteY2" fmla="*/ 31448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5 w 139245"/>
                  <a:gd name="connsiteY7" fmla="*/ 67128 h 67920"/>
                  <a:gd name="connsiteX8" fmla="*/ 91925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5" y="67128"/>
                    </a:moveTo>
                    <a:cubicBezTo>
                      <a:pt x="72577" y="65919"/>
                      <a:pt x="52624" y="65314"/>
                      <a:pt x="33275" y="64105"/>
                    </a:cubicBezTo>
                    <a:cubicBezTo>
                      <a:pt x="12717" y="62895"/>
                      <a:pt x="-585" y="49591"/>
                      <a:pt x="20" y="31448"/>
                    </a:cubicBezTo>
                    <a:cubicBezTo>
                      <a:pt x="624" y="13305"/>
                      <a:pt x="13927" y="0"/>
                      <a:pt x="35089" y="0"/>
                    </a:cubicBezTo>
                    <a:cubicBezTo>
                      <a:pt x="58066" y="605"/>
                      <a:pt x="80437" y="1814"/>
                      <a:pt x="103414" y="3628"/>
                    </a:cubicBezTo>
                    <a:cubicBezTo>
                      <a:pt x="126995" y="5443"/>
                      <a:pt x="140902" y="19352"/>
                      <a:pt x="139088" y="39310"/>
                    </a:cubicBezTo>
                    <a:cubicBezTo>
                      <a:pt x="137274" y="58057"/>
                      <a:pt x="121553" y="69548"/>
                      <a:pt x="98577" y="67733"/>
                    </a:cubicBezTo>
                    <a:cubicBezTo>
                      <a:pt x="96158" y="67733"/>
                      <a:pt x="94344" y="67733"/>
                      <a:pt x="91925" y="67128"/>
                    </a:cubicBezTo>
                    <a:cubicBezTo>
                      <a:pt x="91925" y="67128"/>
                      <a:pt x="91925" y="67128"/>
                      <a:pt x="91925" y="67128"/>
                    </a:cubicBezTo>
                    <a:close/>
                  </a:path>
                </a:pathLst>
              </a:custGeom>
              <a:solidFill>
                <a:srgbClr val="000000"/>
              </a:solidFill>
              <a:ln w="6040" cap="flat">
                <a:noFill/>
                <a:prstDash val="solid"/>
                <a:miter/>
              </a:ln>
            </p:spPr>
            <p:txBody>
              <a:bodyPr rtlCol="0" anchor="ctr"/>
              <a:lstStyle/>
              <a:p>
                <a:endParaRPr lang="en-US"/>
              </a:p>
            </p:txBody>
          </p:sp>
        </p:grpSp>
      </p:grpSp>
      <p:grpSp>
        <p:nvGrpSpPr>
          <p:cNvPr id="20" name="Group 19">
            <a:extLst>
              <a:ext uri="{FF2B5EF4-FFF2-40B4-BE49-F238E27FC236}">
                <a16:creationId xmlns:a16="http://schemas.microsoft.com/office/drawing/2014/main" id="{10CF4E38-1A7C-D497-ED21-5C4AAEFBB78A}"/>
              </a:ext>
            </a:extLst>
          </p:cNvPr>
          <p:cNvGrpSpPr/>
          <p:nvPr/>
        </p:nvGrpSpPr>
        <p:grpSpPr>
          <a:xfrm>
            <a:off x="7581166" y="1086753"/>
            <a:ext cx="1212169" cy="1212407"/>
            <a:chOff x="5766825" y="4735040"/>
            <a:chExt cx="1633745" cy="1634066"/>
          </a:xfrm>
        </p:grpSpPr>
        <p:sp>
          <p:nvSpPr>
            <p:cNvPr id="21" name="Freeform 32">
              <a:extLst>
                <a:ext uri="{FF2B5EF4-FFF2-40B4-BE49-F238E27FC236}">
                  <a16:creationId xmlns:a16="http://schemas.microsoft.com/office/drawing/2014/main" id="{AE0409C0-9372-6FC2-8985-71AEBC0CD639}"/>
                </a:ext>
              </a:extLst>
            </p:cNvPr>
            <p:cNvSpPr/>
            <p:nvPr/>
          </p:nvSpPr>
          <p:spPr>
            <a:xfrm>
              <a:off x="6248121" y="5478292"/>
              <a:ext cx="668768" cy="145142"/>
            </a:xfrm>
            <a:custGeom>
              <a:avLst/>
              <a:gdLst>
                <a:gd name="connsiteX0" fmla="*/ 588923 w 668768"/>
                <a:gd name="connsiteY0" fmla="*/ 3629 h 145142"/>
                <a:gd name="connsiteX1" fmla="*/ 458924 w 668768"/>
                <a:gd name="connsiteY1" fmla="*/ 3024 h 145142"/>
                <a:gd name="connsiteX2" fmla="*/ 435948 w 668768"/>
                <a:gd name="connsiteY2" fmla="*/ 0 h 145142"/>
                <a:gd name="connsiteX3" fmla="*/ 232788 w 668768"/>
                <a:gd name="connsiteY3" fmla="*/ 0 h 145142"/>
                <a:gd name="connsiteX4" fmla="*/ 203765 w 668768"/>
                <a:gd name="connsiteY4" fmla="*/ 3629 h 145142"/>
                <a:gd name="connsiteX5" fmla="*/ 67720 w 668768"/>
                <a:gd name="connsiteY5" fmla="*/ 4233 h 145142"/>
                <a:gd name="connsiteX6" fmla="*/ 0 w 668768"/>
                <a:gd name="connsiteY6" fmla="*/ 74386 h 145142"/>
                <a:gd name="connsiteX7" fmla="*/ 68325 w 668768"/>
                <a:gd name="connsiteY7" fmla="*/ 144538 h 145142"/>
                <a:gd name="connsiteX8" fmla="*/ 140882 w 668768"/>
                <a:gd name="connsiteY8" fmla="*/ 144538 h 145142"/>
                <a:gd name="connsiteX9" fmla="*/ 140882 w 668768"/>
                <a:gd name="connsiteY9" fmla="*/ 144538 h 145142"/>
                <a:gd name="connsiteX10" fmla="*/ 204369 w 668768"/>
                <a:gd name="connsiteY10" fmla="*/ 144538 h 145142"/>
                <a:gd name="connsiteX11" fmla="*/ 215253 w 668768"/>
                <a:gd name="connsiteY11" fmla="*/ 145143 h 145142"/>
                <a:gd name="connsiteX12" fmla="*/ 450459 w 668768"/>
                <a:gd name="connsiteY12" fmla="*/ 145143 h 145142"/>
                <a:gd name="connsiteX13" fmla="*/ 458319 w 668768"/>
                <a:gd name="connsiteY13" fmla="*/ 144538 h 145142"/>
                <a:gd name="connsiteX14" fmla="*/ 588318 w 668768"/>
                <a:gd name="connsiteY14" fmla="*/ 144538 h 145142"/>
                <a:gd name="connsiteX15" fmla="*/ 668735 w 668768"/>
                <a:gd name="connsiteY15" fmla="*/ 73781 h 145142"/>
                <a:gd name="connsiteX16" fmla="*/ 588923 w 668768"/>
                <a:gd name="connsiteY16" fmla="*/ 3629 h 14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8768" h="145142">
                  <a:moveTo>
                    <a:pt x="588923" y="3629"/>
                  </a:moveTo>
                  <a:cubicBezTo>
                    <a:pt x="545388" y="3024"/>
                    <a:pt x="502458" y="4233"/>
                    <a:pt x="458924" y="3024"/>
                  </a:cubicBezTo>
                  <a:cubicBezTo>
                    <a:pt x="450459" y="3024"/>
                    <a:pt x="442599" y="1815"/>
                    <a:pt x="435948" y="0"/>
                  </a:cubicBezTo>
                  <a:lnTo>
                    <a:pt x="232788" y="0"/>
                  </a:lnTo>
                  <a:cubicBezTo>
                    <a:pt x="224927" y="2419"/>
                    <a:pt x="215253" y="3629"/>
                    <a:pt x="203765" y="3629"/>
                  </a:cubicBezTo>
                  <a:cubicBezTo>
                    <a:pt x="158417" y="4233"/>
                    <a:pt x="113068" y="3024"/>
                    <a:pt x="67720" y="4233"/>
                  </a:cubicBezTo>
                  <a:cubicBezTo>
                    <a:pt x="27813" y="5443"/>
                    <a:pt x="0" y="35681"/>
                    <a:pt x="0" y="74386"/>
                  </a:cubicBezTo>
                  <a:cubicBezTo>
                    <a:pt x="0" y="113091"/>
                    <a:pt x="29023" y="142724"/>
                    <a:pt x="68325" y="144538"/>
                  </a:cubicBezTo>
                  <a:cubicBezTo>
                    <a:pt x="92510" y="145748"/>
                    <a:pt x="116696" y="144538"/>
                    <a:pt x="140882" y="144538"/>
                  </a:cubicBezTo>
                  <a:cubicBezTo>
                    <a:pt x="140882" y="144538"/>
                    <a:pt x="140882" y="144538"/>
                    <a:pt x="140882" y="144538"/>
                  </a:cubicBezTo>
                  <a:cubicBezTo>
                    <a:pt x="162044" y="144538"/>
                    <a:pt x="183207" y="144538"/>
                    <a:pt x="204369" y="144538"/>
                  </a:cubicBezTo>
                  <a:cubicBezTo>
                    <a:pt x="208602" y="144538"/>
                    <a:pt x="212230" y="144538"/>
                    <a:pt x="215253" y="145143"/>
                  </a:cubicBezTo>
                  <a:lnTo>
                    <a:pt x="450459" y="145143"/>
                  </a:lnTo>
                  <a:cubicBezTo>
                    <a:pt x="452878" y="145143"/>
                    <a:pt x="455901" y="144538"/>
                    <a:pt x="458319" y="144538"/>
                  </a:cubicBezTo>
                  <a:cubicBezTo>
                    <a:pt x="501854" y="143934"/>
                    <a:pt x="544783" y="144538"/>
                    <a:pt x="588318" y="144538"/>
                  </a:cubicBezTo>
                  <a:cubicBezTo>
                    <a:pt x="636689" y="144538"/>
                    <a:pt x="668735" y="115510"/>
                    <a:pt x="668735" y="73781"/>
                  </a:cubicBezTo>
                  <a:cubicBezTo>
                    <a:pt x="669944" y="31448"/>
                    <a:pt x="638503" y="3629"/>
                    <a:pt x="588923" y="3629"/>
                  </a:cubicBezTo>
                  <a:close/>
                </a:path>
              </a:pathLst>
            </a:custGeom>
            <a:solidFill>
              <a:srgbClr val="00BADE"/>
            </a:solidFill>
            <a:ln w="6040" cap="flat">
              <a:noFill/>
              <a:prstDash val="solid"/>
              <a:miter/>
            </a:ln>
          </p:spPr>
          <p:txBody>
            <a:bodyPr rtlCol="0" anchor="ctr"/>
            <a:lstStyle/>
            <a:p>
              <a:endParaRPr lang="en-US"/>
            </a:p>
          </p:txBody>
        </p:sp>
        <p:grpSp>
          <p:nvGrpSpPr>
            <p:cNvPr id="22" name="Graphic 3">
              <a:extLst>
                <a:ext uri="{FF2B5EF4-FFF2-40B4-BE49-F238E27FC236}">
                  <a16:creationId xmlns:a16="http://schemas.microsoft.com/office/drawing/2014/main" id="{9693A8DA-49C5-9337-A714-7E3D723E582A}"/>
                </a:ext>
              </a:extLst>
            </p:cNvPr>
            <p:cNvGrpSpPr/>
            <p:nvPr/>
          </p:nvGrpSpPr>
          <p:grpSpPr>
            <a:xfrm>
              <a:off x="5766825" y="4735040"/>
              <a:ext cx="1633745" cy="1634066"/>
              <a:chOff x="7173095" y="3200400"/>
              <a:chExt cx="1633745" cy="1634066"/>
            </a:xfrm>
            <a:solidFill>
              <a:srgbClr val="000000"/>
            </a:solidFill>
          </p:grpSpPr>
          <p:sp>
            <p:nvSpPr>
              <p:cNvPr id="24" name="Freeform 34">
                <a:extLst>
                  <a:ext uri="{FF2B5EF4-FFF2-40B4-BE49-F238E27FC236}">
                    <a16:creationId xmlns:a16="http://schemas.microsoft.com/office/drawing/2014/main" id="{9AFF966D-99A9-A69B-BA9B-F18BE15A8780}"/>
                  </a:ext>
                </a:extLst>
              </p:cNvPr>
              <p:cNvSpPr/>
              <p:nvPr/>
            </p:nvSpPr>
            <p:spPr>
              <a:xfrm>
                <a:off x="7173095" y="3200400"/>
                <a:ext cx="1633745" cy="1634066"/>
              </a:xfrm>
              <a:custGeom>
                <a:avLst/>
                <a:gdLst>
                  <a:gd name="connsiteX0" fmla="*/ 769106 w 1633745"/>
                  <a:gd name="connsiteY0" fmla="*/ 0 h 1634066"/>
                  <a:gd name="connsiteX1" fmla="*/ 864640 w 1633745"/>
                  <a:gd name="connsiteY1" fmla="*/ 0 h 1634066"/>
                  <a:gd name="connsiteX2" fmla="*/ 929336 w 1633745"/>
                  <a:gd name="connsiteY2" fmla="*/ 7862 h 1634066"/>
                  <a:gd name="connsiteX3" fmla="*/ 1354401 w 1633745"/>
                  <a:gd name="connsiteY3" fmla="*/ 202595 h 1634066"/>
                  <a:gd name="connsiteX4" fmla="*/ 1621048 w 1633745"/>
                  <a:gd name="connsiteY4" fmla="*/ 676728 h 1634066"/>
                  <a:gd name="connsiteX5" fmla="*/ 1633745 w 1633745"/>
                  <a:gd name="connsiteY5" fmla="*/ 769257 h 1634066"/>
                  <a:gd name="connsiteX6" fmla="*/ 1633745 w 1633745"/>
                  <a:gd name="connsiteY6" fmla="*/ 864810 h 1634066"/>
                  <a:gd name="connsiteX7" fmla="*/ 1630722 w 1633745"/>
                  <a:gd name="connsiteY7" fmla="*/ 881743 h 1634066"/>
                  <a:gd name="connsiteX8" fmla="*/ 1619234 w 1633745"/>
                  <a:gd name="connsiteY8" fmla="*/ 970038 h 1634066"/>
                  <a:gd name="connsiteX9" fmla="*/ 1397935 w 1633745"/>
                  <a:gd name="connsiteY9" fmla="*/ 1390952 h 1634066"/>
                  <a:gd name="connsiteX10" fmla="*/ 957754 w 1633745"/>
                  <a:gd name="connsiteY10" fmla="*/ 1621367 h 1634066"/>
                  <a:gd name="connsiteX11" fmla="*/ 864640 w 1633745"/>
                  <a:gd name="connsiteY11" fmla="*/ 1634067 h 1634066"/>
                  <a:gd name="connsiteX12" fmla="*/ 769106 w 1633745"/>
                  <a:gd name="connsiteY12" fmla="*/ 1634067 h 1634066"/>
                  <a:gd name="connsiteX13" fmla="*/ 704409 w 1633745"/>
                  <a:gd name="connsiteY13" fmla="*/ 1626205 h 1634066"/>
                  <a:gd name="connsiteX14" fmla="*/ 279345 w 1633745"/>
                  <a:gd name="connsiteY14" fmla="*/ 1431472 h 1634066"/>
                  <a:gd name="connsiteX15" fmla="*/ 12697 w 1633745"/>
                  <a:gd name="connsiteY15" fmla="*/ 957338 h 1634066"/>
                  <a:gd name="connsiteX16" fmla="*/ 0 w 1633745"/>
                  <a:gd name="connsiteY16" fmla="*/ 864810 h 1634066"/>
                  <a:gd name="connsiteX17" fmla="*/ 0 w 1633745"/>
                  <a:gd name="connsiteY17" fmla="*/ 769257 h 1634066"/>
                  <a:gd name="connsiteX18" fmla="*/ 3023 w 1633745"/>
                  <a:gd name="connsiteY18" fmla="*/ 752324 h 1634066"/>
                  <a:gd name="connsiteX19" fmla="*/ 14511 w 1633745"/>
                  <a:gd name="connsiteY19" fmla="*/ 664029 h 1634066"/>
                  <a:gd name="connsiteX20" fmla="*/ 235811 w 1633745"/>
                  <a:gd name="connsiteY20" fmla="*/ 243114 h 1634066"/>
                  <a:gd name="connsiteX21" fmla="*/ 675991 w 1633745"/>
                  <a:gd name="connsiteY21" fmla="*/ 12700 h 1634066"/>
                  <a:gd name="connsiteX22" fmla="*/ 769106 w 1633745"/>
                  <a:gd name="connsiteY22" fmla="*/ 0 h 1634066"/>
                  <a:gd name="connsiteX23" fmla="*/ 1568444 w 1633745"/>
                  <a:gd name="connsiteY23" fmla="*/ 817033 h 1634066"/>
                  <a:gd name="connsiteX24" fmla="*/ 816268 w 1633745"/>
                  <a:gd name="connsiteY24" fmla="*/ 64710 h 1634066"/>
                  <a:gd name="connsiteX25" fmla="*/ 64697 w 1633745"/>
                  <a:gd name="connsiteY25" fmla="*/ 815824 h 1634066"/>
                  <a:gd name="connsiteX26" fmla="*/ 816268 w 1633745"/>
                  <a:gd name="connsiteY26" fmla="*/ 1568752 h 1634066"/>
                  <a:gd name="connsiteX27" fmla="*/ 1568444 w 1633745"/>
                  <a:gd name="connsiteY27" fmla="*/ 817033 h 163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33745" h="1634066">
                    <a:moveTo>
                      <a:pt x="769106" y="0"/>
                    </a:moveTo>
                    <a:cubicBezTo>
                      <a:pt x="801152" y="0"/>
                      <a:pt x="833198" y="0"/>
                      <a:pt x="864640" y="0"/>
                    </a:cubicBezTo>
                    <a:cubicBezTo>
                      <a:pt x="886407" y="2419"/>
                      <a:pt x="907569" y="4838"/>
                      <a:pt x="929336" y="7862"/>
                    </a:cubicBezTo>
                    <a:cubicBezTo>
                      <a:pt x="1090171" y="30843"/>
                      <a:pt x="1232867" y="94948"/>
                      <a:pt x="1354401" y="202595"/>
                    </a:cubicBezTo>
                    <a:cubicBezTo>
                      <a:pt x="1497701" y="329595"/>
                      <a:pt x="1587793" y="487438"/>
                      <a:pt x="1621048" y="676728"/>
                    </a:cubicBezTo>
                    <a:cubicBezTo>
                      <a:pt x="1626490" y="707571"/>
                      <a:pt x="1629513" y="738414"/>
                      <a:pt x="1633745" y="769257"/>
                    </a:cubicBezTo>
                    <a:cubicBezTo>
                      <a:pt x="1633745" y="801310"/>
                      <a:pt x="1633745" y="833362"/>
                      <a:pt x="1633745" y="864810"/>
                    </a:cubicBezTo>
                    <a:cubicBezTo>
                      <a:pt x="1632536" y="870252"/>
                      <a:pt x="1631327" y="876300"/>
                      <a:pt x="1630722" y="881743"/>
                    </a:cubicBezTo>
                    <a:cubicBezTo>
                      <a:pt x="1627094" y="911376"/>
                      <a:pt x="1624676" y="941009"/>
                      <a:pt x="1619234" y="970038"/>
                    </a:cubicBezTo>
                    <a:cubicBezTo>
                      <a:pt x="1588397" y="1132719"/>
                      <a:pt x="1514026" y="1273628"/>
                      <a:pt x="1397935" y="1390952"/>
                    </a:cubicBezTo>
                    <a:cubicBezTo>
                      <a:pt x="1275797" y="1514324"/>
                      <a:pt x="1129473" y="1591733"/>
                      <a:pt x="957754" y="1621367"/>
                    </a:cubicBezTo>
                    <a:cubicBezTo>
                      <a:pt x="926918" y="1626810"/>
                      <a:pt x="896081" y="1629833"/>
                      <a:pt x="864640" y="1634067"/>
                    </a:cubicBezTo>
                    <a:cubicBezTo>
                      <a:pt x="832593" y="1634067"/>
                      <a:pt x="800547" y="1634067"/>
                      <a:pt x="769106" y="1634067"/>
                    </a:cubicBezTo>
                    <a:cubicBezTo>
                      <a:pt x="747339" y="1631648"/>
                      <a:pt x="726176" y="1629228"/>
                      <a:pt x="704409" y="1626205"/>
                    </a:cubicBezTo>
                    <a:cubicBezTo>
                      <a:pt x="543574" y="1603224"/>
                      <a:pt x="400878" y="1539119"/>
                      <a:pt x="279345" y="1431472"/>
                    </a:cubicBezTo>
                    <a:cubicBezTo>
                      <a:pt x="136045" y="1304472"/>
                      <a:pt x="45953" y="1146628"/>
                      <a:pt x="12697" y="957338"/>
                    </a:cubicBezTo>
                    <a:cubicBezTo>
                      <a:pt x="7255" y="926495"/>
                      <a:pt x="4232" y="895652"/>
                      <a:pt x="0" y="864810"/>
                    </a:cubicBezTo>
                    <a:cubicBezTo>
                      <a:pt x="0" y="832757"/>
                      <a:pt x="0" y="800705"/>
                      <a:pt x="0" y="769257"/>
                    </a:cubicBezTo>
                    <a:cubicBezTo>
                      <a:pt x="1209" y="763814"/>
                      <a:pt x="2418" y="757767"/>
                      <a:pt x="3023" y="752324"/>
                    </a:cubicBezTo>
                    <a:cubicBezTo>
                      <a:pt x="6651" y="722691"/>
                      <a:pt x="9070" y="693057"/>
                      <a:pt x="14511" y="664029"/>
                    </a:cubicBezTo>
                    <a:cubicBezTo>
                      <a:pt x="45348" y="501347"/>
                      <a:pt x="119719" y="360438"/>
                      <a:pt x="235811" y="243114"/>
                    </a:cubicBezTo>
                    <a:cubicBezTo>
                      <a:pt x="357948" y="119743"/>
                      <a:pt x="504272" y="42333"/>
                      <a:pt x="675991" y="12700"/>
                    </a:cubicBezTo>
                    <a:cubicBezTo>
                      <a:pt x="706828" y="7257"/>
                      <a:pt x="737665" y="4233"/>
                      <a:pt x="769106" y="0"/>
                    </a:cubicBezTo>
                    <a:close/>
                    <a:moveTo>
                      <a:pt x="1568444" y="817033"/>
                    </a:moveTo>
                    <a:cubicBezTo>
                      <a:pt x="1568444" y="402771"/>
                      <a:pt x="1229844" y="64105"/>
                      <a:pt x="816268" y="64710"/>
                    </a:cubicBezTo>
                    <a:cubicBezTo>
                      <a:pt x="401483" y="65919"/>
                      <a:pt x="67115" y="400352"/>
                      <a:pt x="64697" y="815824"/>
                    </a:cubicBezTo>
                    <a:cubicBezTo>
                      <a:pt x="62278" y="1228271"/>
                      <a:pt x="400878" y="1567543"/>
                      <a:pt x="816268" y="1568752"/>
                    </a:cubicBezTo>
                    <a:cubicBezTo>
                      <a:pt x="1229844" y="1569962"/>
                      <a:pt x="1568444" y="1231295"/>
                      <a:pt x="1568444" y="817033"/>
                    </a:cubicBezTo>
                    <a:close/>
                  </a:path>
                </a:pathLst>
              </a:custGeom>
              <a:solidFill>
                <a:srgbClr val="000000"/>
              </a:solidFill>
              <a:ln w="6040" cap="flat">
                <a:noFill/>
                <a:prstDash val="solid"/>
                <a:miter/>
              </a:ln>
            </p:spPr>
            <p:txBody>
              <a:bodyPr rtlCol="0" anchor="ctr"/>
              <a:lstStyle/>
              <a:p>
                <a:endParaRPr lang="en-US"/>
              </a:p>
            </p:txBody>
          </p:sp>
          <p:sp>
            <p:nvSpPr>
              <p:cNvPr id="25" name="Freeform 35">
                <a:extLst>
                  <a:ext uri="{FF2B5EF4-FFF2-40B4-BE49-F238E27FC236}">
                    <a16:creationId xmlns:a16="http://schemas.microsoft.com/office/drawing/2014/main" id="{56D83843-84AF-25DD-FAC1-CA93BE6D290F}"/>
                  </a:ext>
                </a:extLst>
              </p:cNvPr>
              <p:cNvSpPr/>
              <p:nvPr/>
            </p:nvSpPr>
            <p:spPr>
              <a:xfrm>
                <a:off x="7306721" y="3985380"/>
                <a:ext cx="715311" cy="715433"/>
              </a:xfrm>
              <a:custGeom>
                <a:avLst/>
                <a:gdLst>
                  <a:gd name="connsiteX0" fmla="*/ 659061 w 715311"/>
                  <a:gd name="connsiteY0" fmla="*/ 715433 h 715433"/>
                  <a:gd name="connsiteX1" fmla="*/ 334368 w 715311"/>
                  <a:gd name="connsiteY1" fmla="*/ 619276 h 715433"/>
                  <a:gd name="connsiteX2" fmla="*/ 21767 w 715311"/>
                  <a:gd name="connsiteY2" fmla="*/ 205014 h 715433"/>
                  <a:gd name="connsiteX3" fmla="*/ 0 w 715311"/>
                  <a:gd name="connsiteY3" fmla="*/ 39310 h 715433"/>
                  <a:gd name="connsiteX4" fmla="*/ 32046 w 715311"/>
                  <a:gd name="connsiteY4" fmla="*/ 0 h 715433"/>
                  <a:gd name="connsiteX5" fmla="*/ 64697 w 715311"/>
                  <a:gd name="connsiteY5" fmla="*/ 38705 h 715433"/>
                  <a:gd name="connsiteX6" fmla="*/ 133021 w 715311"/>
                  <a:gd name="connsiteY6" fmla="*/ 313267 h 715433"/>
                  <a:gd name="connsiteX7" fmla="*/ 342228 w 715311"/>
                  <a:gd name="connsiteY7" fmla="*/ 547310 h 715433"/>
                  <a:gd name="connsiteX8" fmla="*/ 619759 w 715311"/>
                  <a:gd name="connsiteY8" fmla="*/ 647095 h 715433"/>
                  <a:gd name="connsiteX9" fmla="*/ 680223 w 715311"/>
                  <a:gd name="connsiteY9" fmla="*/ 650724 h 715433"/>
                  <a:gd name="connsiteX10" fmla="*/ 715293 w 715311"/>
                  <a:gd name="connsiteY10" fmla="*/ 683986 h 715433"/>
                  <a:gd name="connsiteX11" fmla="*/ 679014 w 715311"/>
                  <a:gd name="connsiteY11" fmla="*/ 715433 h 715433"/>
                  <a:gd name="connsiteX12" fmla="*/ 659061 w 715311"/>
                  <a:gd name="connsiteY12" fmla="*/ 715433 h 71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5311" h="715433">
                    <a:moveTo>
                      <a:pt x="659061" y="715433"/>
                    </a:moveTo>
                    <a:cubicBezTo>
                      <a:pt x="544179" y="710595"/>
                      <a:pt x="434739" y="680357"/>
                      <a:pt x="334368" y="619276"/>
                    </a:cubicBezTo>
                    <a:cubicBezTo>
                      <a:pt x="175951" y="522514"/>
                      <a:pt x="70743" y="384628"/>
                      <a:pt x="21767" y="205014"/>
                    </a:cubicBezTo>
                    <a:cubicBezTo>
                      <a:pt x="6651" y="151190"/>
                      <a:pt x="0" y="95552"/>
                      <a:pt x="0" y="39310"/>
                    </a:cubicBezTo>
                    <a:cubicBezTo>
                      <a:pt x="0" y="14514"/>
                      <a:pt x="12093" y="0"/>
                      <a:pt x="32046" y="0"/>
                    </a:cubicBezTo>
                    <a:cubicBezTo>
                      <a:pt x="51999" y="0"/>
                      <a:pt x="64092" y="13909"/>
                      <a:pt x="64697" y="38705"/>
                    </a:cubicBezTo>
                    <a:cubicBezTo>
                      <a:pt x="67115" y="135467"/>
                      <a:pt x="88883" y="226786"/>
                      <a:pt x="133021" y="313267"/>
                    </a:cubicBezTo>
                    <a:cubicBezTo>
                      <a:pt x="182602" y="409424"/>
                      <a:pt x="252136" y="487438"/>
                      <a:pt x="342228" y="547310"/>
                    </a:cubicBezTo>
                    <a:cubicBezTo>
                      <a:pt x="426273" y="603552"/>
                      <a:pt x="519389" y="635605"/>
                      <a:pt x="619759" y="647095"/>
                    </a:cubicBezTo>
                    <a:cubicBezTo>
                      <a:pt x="639712" y="649514"/>
                      <a:pt x="660270" y="649514"/>
                      <a:pt x="680223" y="650724"/>
                    </a:cubicBezTo>
                    <a:cubicBezTo>
                      <a:pt x="701990" y="651933"/>
                      <a:pt x="715898" y="664634"/>
                      <a:pt x="715293" y="683986"/>
                    </a:cubicBezTo>
                    <a:cubicBezTo>
                      <a:pt x="714688" y="702733"/>
                      <a:pt x="700781" y="715433"/>
                      <a:pt x="679014" y="715433"/>
                    </a:cubicBezTo>
                    <a:cubicBezTo>
                      <a:pt x="672968" y="715433"/>
                      <a:pt x="666921" y="715433"/>
                      <a:pt x="659061" y="715433"/>
                    </a:cubicBezTo>
                    <a:close/>
                  </a:path>
                </a:pathLst>
              </a:custGeom>
              <a:solidFill>
                <a:srgbClr val="000000"/>
              </a:solidFill>
              <a:ln w="6040" cap="flat">
                <a:noFill/>
                <a:prstDash val="solid"/>
                <a:miter/>
              </a:ln>
            </p:spPr>
            <p:txBody>
              <a:bodyPr rtlCol="0" anchor="ctr"/>
              <a:lstStyle/>
              <a:p>
                <a:endParaRPr lang="en-US"/>
              </a:p>
            </p:txBody>
          </p:sp>
          <p:sp>
            <p:nvSpPr>
              <p:cNvPr id="26" name="Freeform 36">
                <a:extLst>
                  <a:ext uri="{FF2B5EF4-FFF2-40B4-BE49-F238E27FC236}">
                    <a16:creationId xmlns:a16="http://schemas.microsoft.com/office/drawing/2014/main" id="{1D13B6BE-1E26-5F3D-778F-16652654479F}"/>
                  </a:ext>
                </a:extLst>
              </p:cNvPr>
              <p:cNvSpPr/>
              <p:nvPr/>
            </p:nvSpPr>
            <p:spPr>
              <a:xfrm>
                <a:off x="8194590" y="3378989"/>
                <a:ext cx="478019" cy="670518"/>
              </a:xfrm>
              <a:custGeom>
                <a:avLst/>
                <a:gdLst>
                  <a:gd name="connsiteX0" fmla="*/ 478020 w 478019"/>
                  <a:gd name="connsiteY0" fmla="*/ 615463 h 670518"/>
                  <a:gd name="connsiteX1" fmla="*/ 478020 w 478019"/>
                  <a:gd name="connsiteY1" fmla="*/ 637840 h 670518"/>
                  <a:gd name="connsiteX2" fmla="*/ 447788 w 478019"/>
                  <a:gd name="connsiteY2" fmla="*/ 670497 h 670518"/>
                  <a:gd name="connsiteX3" fmla="*/ 413927 w 478019"/>
                  <a:gd name="connsiteY3" fmla="*/ 639654 h 670518"/>
                  <a:gd name="connsiteX4" fmla="*/ 403648 w 478019"/>
                  <a:gd name="connsiteY4" fmla="*/ 533216 h 670518"/>
                  <a:gd name="connsiteX5" fmla="*/ 42072 w 478019"/>
                  <a:gd name="connsiteY5" fmla="*/ 71782 h 670518"/>
                  <a:gd name="connsiteX6" fmla="*/ 21514 w 478019"/>
                  <a:gd name="connsiteY6" fmla="*/ 62711 h 670518"/>
                  <a:gd name="connsiteX7" fmla="*/ 2770 w 478019"/>
                  <a:gd name="connsiteY7" fmla="*/ 19168 h 670518"/>
                  <a:gd name="connsiteX8" fmla="*/ 46909 w 478019"/>
                  <a:gd name="connsiteY8" fmla="*/ 3444 h 670518"/>
                  <a:gd name="connsiteX9" fmla="*/ 142443 w 478019"/>
                  <a:gd name="connsiteY9" fmla="*/ 50616 h 670518"/>
                  <a:gd name="connsiteX10" fmla="*/ 444764 w 478019"/>
                  <a:gd name="connsiteY10" fmla="*/ 427383 h 670518"/>
                  <a:gd name="connsiteX11" fmla="*/ 478020 w 478019"/>
                  <a:gd name="connsiteY11" fmla="*/ 615463 h 67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019" h="670518">
                    <a:moveTo>
                      <a:pt x="478020" y="615463"/>
                    </a:moveTo>
                    <a:cubicBezTo>
                      <a:pt x="478020" y="622721"/>
                      <a:pt x="478020" y="630582"/>
                      <a:pt x="478020" y="637840"/>
                    </a:cubicBezTo>
                    <a:cubicBezTo>
                      <a:pt x="477415" y="656587"/>
                      <a:pt x="464718" y="669892"/>
                      <a:pt x="447788" y="670497"/>
                    </a:cubicBezTo>
                    <a:cubicBezTo>
                      <a:pt x="429648" y="671101"/>
                      <a:pt x="415741" y="659006"/>
                      <a:pt x="413927" y="639654"/>
                    </a:cubicBezTo>
                    <a:cubicBezTo>
                      <a:pt x="410300" y="603973"/>
                      <a:pt x="410300" y="568292"/>
                      <a:pt x="403648" y="533216"/>
                    </a:cubicBezTo>
                    <a:cubicBezTo>
                      <a:pt x="362533" y="317316"/>
                      <a:pt x="241604" y="163706"/>
                      <a:pt x="42072" y="71782"/>
                    </a:cubicBezTo>
                    <a:cubicBezTo>
                      <a:pt x="35421" y="68758"/>
                      <a:pt x="28165" y="66340"/>
                      <a:pt x="21514" y="62711"/>
                    </a:cubicBezTo>
                    <a:cubicBezTo>
                      <a:pt x="2770" y="53035"/>
                      <a:pt x="-4486" y="36101"/>
                      <a:pt x="2770" y="19168"/>
                    </a:cubicBezTo>
                    <a:cubicBezTo>
                      <a:pt x="10026" y="2840"/>
                      <a:pt x="28770" y="-5022"/>
                      <a:pt x="46909" y="3444"/>
                    </a:cubicBezTo>
                    <a:cubicBezTo>
                      <a:pt x="78955" y="17959"/>
                      <a:pt x="112211" y="32473"/>
                      <a:pt x="142443" y="50616"/>
                    </a:cubicBezTo>
                    <a:cubicBezTo>
                      <a:pt x="289976" y="138911"/>
                      <a:pt x="389742" y="265306"/>
                      <a:pt x="444764" y="427383"/>
                    </a:cubicBezTo>
                    <a:cubicBezTo>
                      <a:pt x="462904" y="478182"/>
                      <a:pt x="476810" y="556801"/>
                      <a:pt x="478020" y="615463"/>
                    </a:cubicBezTo>
                    <a:close/>
                  </a:path>
                </a:pathLst>
              </a:custGeom>
              <a:solidFill>
                <a:srgbClr val="000000"/>
              </a:solidFill>
              <a:ln w="6040" cap="flat">
                <a:noFill/>
                <a:prstDash val="solid"/>
                <a:miter/>
              </a:ln>
            </p:spPr>
            <p:txBody>
              <a:bodyPr rtlCol="0" anchor="ctr"/>
              <a:lstStyle/>
              <a:p>
                <a:endParaRPr lang="en-US"/>
              </a:p>
            </p:txBody>
          </p:sp>
          <p:sp>
            <p:nvSpPr>
              <p:cNvPr id="27" name="Freeform 37">
                <a:extLst>
                  <a:ext uri="{FF2B5EF4-FFF2-40B4-BE49-F238E27FC236}">
                    <a16:creationId xmlns:a16="http://schemas.microsoft.com/office/drawing/2014/main" id="{5C3D38ED-2B9F-82C0-05FC-AAE878A9B5FA}"/>
                  </a:ext>
                </a:extLst>
              </p:cNvPr>
              <p:cNvSpPr/>
              <p:nvPr/>
            </p:nvSpPr>
            <p:spPr>
              <a:xfrm>
                <a:off x="7957902" y="3334657"/>
                <a:ext cx="139245" cy="67920"/>
              </a:xfrm>
              <a:custGeom>
                <a:avLst/>
                <a:gdLst>
                  <a:gd name="connsiteX0" fmla="*/ 91926 w 139245"/>
                  <a:gd name="connsiteY0" fmla="*/ 67128 h 67920"/>
                  <a:gd name="connsiteX1" fmla="*/ 33275 w 139245"/>
                  <a:gd name="connsiteY1" fmla="*/ 64105 h 67920"/>
                  <a:gd name="connsiteX2" fmla="*/ 20 w 139245"/>
                  <a:gd name="connsiteY2" fmla="*/ 31447 h 67920"/>
                  <a:gd name="connsiteX3" fmla="*/ 35089 w 139245"/>
                  <a:gd name="connsiteY3" fmla="*/ 0 h 67920"/>
                  <a:gd name="connsiteX4" fmla="*/ 103414 w 139245"/>
                  <a:gd name="connsiteY4" fmla="*/ 3628 h 67920"/>
                  <a:gd name="connsiteX5" fmla="*/ 139088 w 139245"/>
                  <a:gd name="connsiteY5" fmla="*/ 39310 h 67920"/>
                  <a:gd name="connsiteX6" fmla="*/ 98577 w 139245"/>
                  <a:gd name="connsiteY6" fmla="*/ 67733 h 67920"/>
                  <a:gd name="connsiteX7" fmla="*/ 91926 w 139245"/>
                  <a:gd name="connsiteY7" fmla="*/ 67128 h 67920"/>
                  <a:gd name="connsiteX8" fmla="*/ 91926 w 139245"/>
                  <a:gd name="connsiteY8" fmla="*/ 67128 h 6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245" h="67920">
                    <a:moveTo>
                      <a:pt x="91926" y="67128"/>
                    </a:moveTo>
                    <a:cubicBezTo>
                      <a:pt x="72577" y="65919"/>
                      <a:pt x="52624" y="65314"/>
                      <a:pt x="33275" y="64105"/>
                    </a:cubicBezTo>
                    <a:cubicBezTo>
                      <a:pt x="12717" y="62895"/>
                      <a:pt x="-585" y="49590"/>
                      <a:pt x="20" y="31447"/>
                    </a:cubicBezTo>
                    <a:cubicBezTo>
                      <a:pt x="624" y="13304"/>
                      <a:pt x="13927" y="0"/>
                      <a:pt x="35089" y="0"/>
                    </a:cubicBezTo>
                    <a:cubicBezTo>
                      <a:pt x="58065" y="605"/>
                      <a:pt x="80437" y="1814"/>
                      <a:pt x="103414" y="3628"/>
                    </a:cubicBezTo>
                    <a:cubicBezTo>
                      <a:pt x="126995" y="5443"/>
                      <a:pt x="140902" y="19352"/>
                      <a:pt x="139088" y="39310"/>
                    </a:cubicBezTo>
                    <a:cubicBezTo>
                      <a:pt x="137274" y="58057"/>
                      <a:pt x="121553" y="69548"/>
                      <a:pt x="98577" y="67733"/>
                    </a:cubicBezTo>
                    <a:cubicBezTo>
                      <a:pt x="96158" y="67733"/>
                      <a:pt x="94344" y="67128"/>
                      <a:pt x="91926" y="67128"/>
                    </a:cubicBezTo>
                    <a:cubicBezTo>
                      <a:pt x="91926" y="67128"/>
                      <a:pt x="91926" y="67128"/>
                      <a:pt x="91926" y="67128"/>
                    </a:cubicBezTo>
                    <a:close/>
                  </a:path>
                </a:pathLst>
              </a:custGeom>
              <a:solidFill>
                <a:srgbClr val="000000"/>
              </a:solidFill>
              <a:ln w="6040" cap="flat">
                <a:noFill/>
                <a:prstDash val="solid"/>
                <a:miter/>
              </a:ln>
            </p:spPr>
            <p:txBody>
              <a:bodyPr rtlCol="0" anchor="ctr"/>
              <a:lstStyle/>
              <a:p>
                <a:endParaRPr lang="en-US"/>
              </a:p>
            </p:txBody>
          </p:sp>
        </p:grpSp>
        <p:sp>
          <p:nvSpPr>
            <p:cNvPr id="23" name="Freeform 38">
              <a:extLst>
                <a:ext uri="{FF2B5EF4-FFF2-40B4-BE49-F238E27FC236}">
                  <a16:creationId xmlns:a16="http://schemas.microsoft.com/office/drawing/2014/main" id="{4078AE7F-E3E8-11C7-5010-79BF06F10B89}"/>
                </a:ext>
              </a:extLst>
            </p:cNvPr>
            <p:cNvSpPr/>
            <p:nvPr/>
          </p:nvSpPr>
          <p:spPr>
            <a:xfrm>
              <a:off x="6157408" y="5390601"/>
              <a:ext cx="850160" cy="323180"/>
            </a:xfrm>
            <a:custGeom>
              <a:avLst/>
              <a:gdLst>
                <a:gd name="connsiteX0" fmla="*/ 425080 w 850160"/>
                <a:gd name="connsiteY0" fmla="*/ 605 h 323180"/>
                <a:gd name="connsiteX1" fmla="*/ 697170 w 850160"/>
                <a:gd name="connsiteY1" fmla="*/ 1210 h 323180"/>
                <a:gd name="connsiteX2" fmla="*/ 850144 w 850160"/>
                <a:gd name="connsiteY2" fmla="*/ 157843 h 323180"/>
                <a:gd name="connsiteX3" fmla="*/ 702612 w 850160"/>
                <a:gd name="connsiteY3" fmla="*/ 322943 h 323180"/>
                <a:gd name="connsiteX4" fmla="*/ 644566 w 850160"/>
                <a:gd name="connsiteY4" fmla="*/ 284238 h 323180"/>
                <a:gd name="connsiteX5" fmla="*/ 691728 w 850160"/>
                <a:gd name="connsiteY5" fmla="*/ 232833 h 323180"/>
                <a:gd name="connsiteX6" fmla="*/ 759448 w 850160"/>
                <a:gd name="connsiteY6" fmla="*/ 156029 h 323180"/>
                <a:gd name="connsiteX7" fmla="*/ 679635 w 850160"/>
                <a:gd name="connsiteY7" fmla="*/ 91319 h 323180"/>
                <a:gd name="connsiteX8" fmla="*/ 172340 w 850160"/>
                <a:gd name="connsiteY8" fmla="*/ 91319 h 323180"/>
                <a:gd name="connsiteX9" fmla="*/ 90713 w 850160"/>
                <a:gd name="connsiteY9" fmla="*/ 160867 h 323180"/>
                <a:gd name="connsiteX10" fmla="*/ 170526 w 850160"/>
                <a:gd name="connsiteY10" fmla="*/ 232229 h 323180"/>
                <a:gd name="connsiteX11" fmla="*/ 472847 w 850160"/>
                <a:gd name="connsiteY11" fmla="*/ 232229 h 323180"/>
                <a:gd name="connsiteX12" fmla="*/ 500056 w 850160"/>
                <a:gd name="connsiteY12" fmla="*/ 232833 h 323180"/>
                <a:gd name="connsiteX13" fmla="*/ 546614 w 850160"/>
                <a:gd name="connsiteY13" fmla="*/ 278795 h 323180"/>
                <a:gd name="connsiteX14" fmla="*/ 498847 w 850160"/>
                <a:gd name="connsiteY14" fmla="*/ 322338 h 323180"/>
                <a:gd name="connsiteX15" fmla="*/ 151177 w 850160"/>
                <a:gd name="connsiteY15" fmla="*/ 321733 h 323180"/>
                <a:gd name="connsiteX16" fmla="*/ 16 w 850160"/>
                <a:gd name="connsiteY16" fmla="*/ 160262 h 323180"/>
                <a:gd name="connsiteX17" fmla="*/ 157223 w 850160"/>
                <a:gd name="connsiteY17" fmla="*/ 0 h 323180"/>
                <a:gd name="connsiteX18" fmla="*/ 163270 w 850160"/>
                <a:gd name="connsiteY18" fmla="*/ 0 h 323180"/>
                <a:gd name="connsiteX19" fmla="*/ 425080 w 850160"/>
                <a:gd name="connsiteY19" fmla="*/ 605 h 323180"/>
                <a:gd name="connsiteX20" fmla="*/ 425080 w 850160"/>
                <a:gd name="connsiteY20" fmla="*/ 605 h 32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0160" h="323180">
                  <a:moveTo>
                    <a:pt x="425080" y="605"/>
                  </a:moveTo>
                  <a:cubicBezTo>
                    <a:pt x="515777" y="605"/>
                    <a:pt x="606473" y="-605"/>
                    <a:pt x="697170" y="1210"/>
                  </a:cubicBezTo>
                  <a:cubicBezTo>
                    <a:pt x="780610" y="2419"/>
                    <a:pt x="848935" y="73781"/>
                    <a:pt x="850144" y="157843"/>
                  </a:cubicBezTo>
                  <a:cubicBezTo>
                    <a:pt x="851354" y="244929"/>
                    <a:pt x="786657" y="317500"/>
                    <a:pt x="702612" y="322943"/>
                  </a:cubicBezTo>
                  <a:cubicBezTo>
                    <a:pt x="668751" y="324757"/>
                    <a:pt x="647589" y="310848"/>
                    <a:pt x="644566" y="284238"/>
                  </a:cubicBezTo>
                  <a:cubicBezTo>
                    <a:pt x="640938" y="257629"/>
                    <a:pt x="658473" y="238881"/>
                    <a:pt x="691728" y="232833"/>
                  </a:cubicBezTo>
                  <a:cubicBezTo>
                    <a:pt x="738285" y="224367"/>
                    <a:pt x="762471" y="197153"/>
                    <a:pt x="759448" y="156029"/>
                  </a:cubicBezTo>
                  <a:cubicBezTo>
                    <a:pt x="756425" y="116114"/>
                    <a:pt x="726192" y="91319"/>
                    <a:pt x="679635" y="91319"/>
                  </a:cubicBezTo>
                  <a:cubicBezTo>
                    <a:pt x="510335" y="91319"/>
                    <a:pt x="341035" y="91319"/>
                    <a:pt x="172340" y="91319"/>
                  </a:cubicBezTo>
                  <a:cubicBezTo>
                    <a:pt x="123364" y="91319"/>
                    <a:pt x="91317" y="119138"/>
                    <a:pt x="90713" y="160867"/>
                  </a:cubicBezTo>
                  <a:cubicBezTo>
                    <a:pt x="90108" y="203200"/>
                    <a:pt x="121549" y="232229"/>
                    <a:pt x="170526" y="232229"/>
                  </a:cubicBezTo>
                  <a:cubicBezTo>
                    <a:pt x="271501" y="232833"/>
                    <a:pt x="371872" y="232229"/>
                    <a:pt x="472847" y="232229"/>
                  </a:cubicBezTo>
                  <a:cubicBezTo>
                    <a:pt x="481917" y="232229"/>
                    <a:pt x="490986" y="231624"/>
                    <a:pt x="500056" y="232833"/>
                  </a:cubicBezTo>
                  <a:cubicBezTo>
                    <a:pt x="528474" y="235857"/>
                    <a:pt x="547218" y="254605"/>
                    <a:pt x="546614" y="278795"/>
                  </a:cubicBezTo>
                  <a:cubicBezTo>
                    <a:pt x="546009" y="303591"/>
                    <a:pt x="527265" y="322338"/>
                    <a:pt x="498847" y="322338"/>
                  </a:cubicBezTo>
                  <a:cubicBezTo>
                    <a:pt x="382755" y="322943"/>
                    <a:pt x="267269" y="324153"/>
                    <a:pt x="151177" y="321733"/>
                  </a:cubicBezTo>
                  <a:cubicBezTo>
                    <a:pt x="65318" y="319919"/>
                    <a:pt x="-1193" y="245534"/>
                    <a:pt x="16" y="160262"/>
                  </a:cubicBezTo>
                  <a:cubicBezTo>
                    <a:pt x="1226" y="73176"/>
                    <a:pt x="70760" y="2419"/>
                    <a:pt x="157223" y="0"/>
                  </a:cubicBezTo>
                  <a:cubicBezTo>
                    <a:pt x="159037" y="0"/>
                    <a:pt x="161456" y="0"/>
                    <a:pt x="163270" y="0"/>
                  </a:cubicBezTo>
                  <a:cubicBezTo>
                    <a:pt x="249734" y="605"/>
                    <a:pt x="337407" y="605"/>
                    <a:pt x="425080" y="605"/>
                  </a:cubicBezTo>
                  <a:cubicBezTo>
                    <a:pt x="425080" y="605"/>
                    <a:pt x="425080" y="605"/>
                    <a:pt x="425080" y="605"/>
                  </a:cubicBezTo>
                  <a:close/>
                </a:path>
              </a:pathLst>
            </a:custGeom>
            <a:solidFill>
              <a:srgbClr val="000000"/>
            </a:solidFill>
            <a:ln w="6040" cap="flat">
              <a:noFill/>
              <a:prstDash val="solid"/>
              <a:miter/>
            </a:ln>
          </p:spPr>
          <p:txBody>
            <a:bodyPr rtlCol="0" anchor="ctr"/>
            <a:lstStyle/>
            <a:p>
              <a:endParaRPr lang="en-US"/>
            </a:p>
          </p:txBody>
        </p:sp>
      </p:grpSp>
    </p:spTree>
    <p:extLst>
      <p:ext uri="{BB962C8B-B14F-4D97-AF65-F5344CB8AC3E}">
        <p14:creationId xmlns:p14="http://schemas.microsoft.com/office/powerpoint/2010/main" val="2340432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Mischkulturen - </a:t>
            </a:r>
            <a:r>
              <a:rPr lang="pl-PL" b="1" dirty="0" err="1"/>
              <a:t>Fakten auf einen Blick</a:t>
            </a:r>
            <a:endParaRPr lang="pl-PL" b="1" dirty="0"/>
          </a:p>
        </p:txBody>
      </p:sp>
      <p:grpSp>
        <p:nvGrpSpPr>
          <p:cNvPr id="3" name="Grupa 2">
            <a:extLst>
              <a:ext uri="{FF2B5EF4-FFF2-40B4-BE49-F238E27FC236}">
                <a16:creationId xmlns:a16="http://schemas.microsoft.com/office/drawing/2014/main" id="{C97F441B-10B0-4739-82D7-30B9FBFB78FB}"/>
              </a:ext>
            </a:extLst>
          </p:cNvPr>
          <p:cNvGrpSpPr/>
          <p:nvPr/>
        </p:nvGrpSpPr>
        <p:grpSpPr>
          <a:xfrm>
            <a:off x="1765248" y="1313804"/>
            <a:ext cx="9256795" cy="4793030"/>
            <a:chOff x="1765248" y="1313804"/>
            <a:chExt cx="9256795" cy="4793030"/>
          </a:xfrm>
        </p:grpSpPr>
        <p:sp>
          <p:nvSpPr>
            <p:cNvPr id="5" name="Dowolny kształt: kształt 4">
              <a:extLst>
                <a:ext uri="{FF2B5EF4-FFF2-40B4-BE49-F238E27FC236}">
                  <a16:creationId xmlns:a16="http://schemas.microsoft.com/office/drawing/2014/main" id="{2B945125-93C0-402E-B8E7-C60A0EBB577E}"/>
                </a:ext>
              </a:extLst>
            </p:cNvPr>
            <p:cNvSpPr/>
            <p:nvPr/>
          </p:nvSpPr>
          <p:spPr>
            <a:xfrm>
              <a:off x="4812037" y="1313804"/>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Pflanzmuster </a:t>
              </a:r>
              <a:r>
                <a:rPr lang="pl-PL" sz="2000" b="1" dirty="0">
                  <a:solidFill>
                    <a:srgbClr val="231F20"/>
                  </a:solidFill>
                </a:rPr>
                <a:t>- </a:t>
              </a:r>
              <a:r>
                <a:rPr lang="en-US" sz="2000" kern="1200" dirty="0">
                  <a:solidFill>
                    <a:srgbClr val="231F20"/>
                  </a:solidFill>
                </a:rPr>
                <a:t>zwei oder mehr Kulturen werden gleichzeitig auf demselben Feld ohne getrennte </a:t>
              </a:r>
              <a:r>
                <a:rPr lang="pl-PL" sz="2000" kern="1200" dirty="0">
                  <a:solidFill>
                    <a:srgbClr val="231F20"/>
                  </a:solidFill>
                </a:rPr>
                <a:t>Reihen/ </a:t>
              </a:r>
              <a:r>
                <a:rPr lang="en-US" sz="2000" kern="1200" dirty="0">
                  <a:solidFill>
                    <a:srgbClr val="231F20"/>
                  </a:solidFill>
                </a:rPr>
                <a:t>in abwechselnden Streifen angebaut </a:t>
              </a:r>
              <a:r>
                <a:rPr lang="pl-PL" sz="2000" kern="1200" dirty="0" err="1">
                  <a:solidFill>
                    <a:srgbClr val="231F20"/>
                  </a:solidFill>
                </a:rPr>
                <a:t>oder </a:t>
              </a:r>
              <a:r>
                <a:rPr lang="en-US" sz="2000" kern="1200" dirty="0">
                  <a:solidFill>
                    <a:srgbClr val="231F20"/>
                  </a:solidFill>
                </a:rPr>
                <a:t>eine zweite Kultur wird vor der Ernte der ersten Kultur ausgesät)</a:t>
              </a:r>
              <a:endParaRPr lang="pl-PL" sz="2000" kern="1200" dirty="0">
                <a:solidFill>
                  <a:srgbClr val="231F20"/>
                </a:solidFill>
              </a:endParaRPr>
            </a:p>
          </p:txBody>
        </p:sp>
        <p:sp>
          <p:nvSpPr>
            <p:cNvPr id="7" name="Prostokąt 6">
              <a:extLst>
                <a:ext uri="{FF2B5EF4-FFF2-40B4-BE49-F238E27FC236}">
                  <a16:creationId xmlns:a16="http://schemas.microsoft.com/office/drawing/2014/main" id="{BD573AE8-C19C-4E94-B742-453FDC94EDA9}"/>
                </a:ext>
              </a:extLst>
            </p:cNvPr>
            <p:cNvSpPr/>
            <p:nvPr/>
          </p:nvSpPr>
          <p:spPr>
            <a:xfrm>
              <a:off x="3261230" y="1313804"/>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7" name="Dowolny kształt: kształt 16">
              <a:extLst>
                <a:ext uri="{FF2B5EF4-FFF2-40B4-BE49-F238E27FC236}">
                  <a16:creationId xmlns:a16="http://schemas.microsoft.com/office/drawing/2014/main" id="{4AE9BE09-9415-47DF-A7AD-D67B02484B29}"/>
                </a:ext>
              </a:extLst>
            </p:cNvPr>
            <p:cNvSpPr/>
            <p:nvPr/>
          </p:nvSpPr>
          <p:spPr>
            <a:xfrm>
              <a:off x="1765248" y="2990645"/>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ERGÄNZENDER ANBAU </a:t>
              </a:r>
              <a:r>
                <a:rPr lang="pl-PL" sz="2000" b="1" dirty="0">
                  <a:solidFill>
                    <a:srgbClr val="231F20"/>
                  </a:solidFill>
                </a:rPr>
                <a:t>- </a:t>
              </a:r>
              <a:r>
                <a:rPr lang="en-US" sz="2000" kern="1200" dirty="0">
                  <a:solidFill>
                    <a:srgbClr val="231F20"/>
                  </a:solidFill>
                </a:rPr>
                <a:t>Die für den Reihenanbau ausgewählten </a:t>
              </a:r>
              <a:r>
                <a:rPr lang="en-US" sz="2000" kern="1200" dirty="0" err="1">
                  <a:solidFill>
                    <a:srgbClr val="231F20"/>
                  </a:solidFill>
                </a:rPr>
                <a:t>Pflanzen </a:t>
              </a:r>
              <a:r>
                <a:rPr lang="en-US" sz="2000" kern="1200" dirty="0">
                  <a:solidFill>
                    <a:srgbClr val="231F20"/>
                  </a:solidFill>
                </a:rPr>
                <a:t>haben oft unterschiedliche Höhen, Wurzeltiefen, Nährstoffbedürfnisse und Reifedaten, so dass sie ohne große Konkurrenz nebeneinander bestehen können.</a:t>
              </a:r>
              <a:endParaRPr lang="pl-PL" sz="2000" kern="1200" dirty="0">
                <a:solidFill>
                  <a:srgbClr val="231F20"/>
                </a:solidFill>
              </a:endParaRPr>
            </a:p>
          </p:txBody>
        </p:sp>
        <p:sp>
          <p:nvSpPr>
            <p:cNvPr id="18" name="Prostokąt 17">
              <a:extLst>
                <a:ext uri="{FF2B5EF4-FFF2-40B4-BE49-F238E27FC236}">
                  <a16:creationId xmlns:a16="http://schemas.microsoft.com/office/drawing/2014/main" id="{B256EC3E-FEAD-4FA7-8F65-1D9209CD92B8}"/>
                </a:ext>
              </a:extLst>
            </p:cNvPr>
            <p:cNvSpPr/>
            <p:nvPr/>
          </p:nvSpPr>
          <p:spPr>
            <a:xfrm>
              <a:off x="8095728" y="2990645"/>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9" name="Dowolny kształt: kształt 18">
              <a:extLst>
                <a:ext uri="{FF2B5EF4-FFF2-40B4-BE49-F238E27FC236}">
                  <a16:creationId xmlns:a16="http://schemas.microsoft.com/office/drawing/2014/main" id="{DBDC5DB1-BB33-41BB-A8AA-7D3D1129C8DE}"/>
                </a:ext>
              </a:extLst>
            </p:cNvPr>
            <p:cNvSpPr/>
            <p:nvPr/>
          </p:nvSpPr>
          <p:spPr>
            <a:xfrm>
              <a:off x="4820438" y="4667486"/>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PFLANZEN- UND ZEITMANAGEMENT </a:t>
              </a:r>
              <a:r>
                <a:rPr lang="pl-PL" sz="2000" b="1" dirty="0">
                  <a:solidFill>
                    <a:srgbClr val="231F20"/>
                  </a:solidFill>
                </a:rPr>
                <a:t>- </a:t>
              </a:r>
              <a:r>
                <a:rPr lang="en-US" sz="2000" kern="1200" dirty="0">
                  <a:solidFill>
                    <a:srgbClr val="231F20"/>
                  </a:solidFill>
                </a:rPr>
                <a:t>sorgfältige Bewirtschaftung beider </a:t>
              </a:r>
              <a:r>
                <a:rPr lang="pl-PL" sz="2000" kern="1200" dirty="0" err="1">
                  <a:solidFill>
                    <a:srgbClr val="231F20"/>
                  </a:solidFill>
                </a:rPr>
                <a:t>Pflanzen, einschließlich des </a:t>
              </a:r>
              <a:r>
                <a:rPr lang="en-US" sz="2000" kern="1200" dirty="0">
                  <a:solidFill>
                    <a:srgbClr val="231F20"/>
                  </a:solidFill>
                </a:rPr>
                <a:t>Zeitpunkts der Aussaat und der Ernte für jede Kultur, um die Vorteile der Praxis zu optimieren.</a:t>
              </a:r>
              <a:endParaRPr lang="pl-PL" sz="2000" kern="1200" dirty="0">
                <a:solidFill>
                  <a:srgbClr val="231F20"/>
                </a:solidFill>
              </a:endParaRPr>
            </a:p>
          </p:txBody>
        </p:sp>
        <p:sp>
          <p:nvSpPr>
            <p:cNvPr id="20" name="Prostokąt 19">
              <a:extLst>
                <a:ext uri="{FF2B5EF4-FFF2-40B4-BE49-F238E27FC236}">
                  <a16:creationId xmlns:a16="http://schemas.microsoft.com/office/drawing/2014/main" id="{2256AA14-C5CF-45AD-8044-C36C788A28B3}"/>
                </a:ext>
              </a:extLst>
            </p:cNvPr>
            <p:cNvSpPr/>
            <p:nvPr/>
          </p:nvSpPr>
          <p:spPr>
            <a:xfrm>
              <a:off x="3261230" y="4667486"/>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6320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59564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Mischkulturen - </a:t>
            </a:r>
            <a:r>
              <a:rPr lang="pl-PL" b="1" dirty="0" err="1"/>
              <a:t>Umsetzung</a:t>
            </a:r>
            <a:endParaRPr lang="pl-PL" b="1" dirty="0"/>
          </a:p>
        </p:txBody>
      </p:sp>
      <p:grpSp>
        <p:nvGrpSpPr>
          <p:cNvPr id="2" name="Grupa 1">
            <a:extLst>
              <a:ext uri="{FF2B5EF4-FFF2-40B4-BE49-F238E27FC236}">
                <a16:creationId xmlns:a16="http://schemas.microsoft.com/office/drawing/2014/main" id="{1DC8DECA-00F8-4AF6-A308-201A89C1C509}"/>
              </a:ext>
            </a:extLst>
          </p:cNvPr>
          <p:cNvGrpSpPr/>
          <p:nvPr/>
        </p:nvGrpSpPr>
        <p:grpSpPr>
          <a:xfrm>
            <a:off x="1765248" y="1313804"/>
            <a:ext cx="9256795" cy="4793766"/>
            <a:chOff x="1765248" y="1313804"/>
            <a:chExt cx="9256795" cy="4793766"/>
          </a:xfrm>
        </p:grpSpPr>
        <p:sp>
          <p:nvSpPr>
            <p:cNvPr id="3" name="Dowolny kształt: kształt 2">
              <a:extLst>
                <a:ext uri="{FF2B5EF4-FFF2-40B4-BE49-F238E27FC236}">
                  <a16:creationId xmlns:a16="http://schemas.microsoft.com/office/drawing/2014/main" id="{63E0FADF-D43D-424F-8B1A-95D63C9A976F}"/>
                </a:ext>
              </a:extLst>
            </p:cNvPr>
            <p:cNvSpPr/>
            <p:nvPr/>
          </p:nvSpPr>
          <p:spPr>
            <a:xfrm>
              <a:off x="4812037" y="1313804"/>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DETAILLIERTE PLANUNG </a:t>
              </a:r>
              <a:r>
                <a:rPr lang="pl-PL" sz="2000" b="1" dirty="0">
                  <a:solidFill>
                    <a:srgbClr val="231F20"/>
                  </a:solidFill>
                </a:rPr>
                <a:t>- </a:t>
              </a:r>
              <a:r>
                <a:rPr lang="en-US" sz="2000" b="0" kern="1200" dirty="0" err="1">
                  <a:solidFill>
                    <a:srgbClr val="231F20"/>
                  </a:solidFill>
                </a:rPr>
                <a:t>Verständnis der </a:t>
              </a:r>
              <a:r>
                <a:rPr lang="en-US" sz="2000" b="0" kern="1200" dirty="0">
                  <a:solidFill>
                    <a:srgbClr val="231F20"/>
                  </a:solidFill>
                </a:rPr>
                <a:t>Wachstumsmuster und Bedürfnisse der einzelnen Kulturen zur </a:t>
              </a:r>
              <a:r>
                <a:rPr lang="en-IE" sz="2000" b="0" kern="1200" dirty="0">
                  <a:solidFill>
                    <a:srgbClr val="231F20"/>
                  </a:solidFill>
                </a:rPr>
                <a:t>Optimierung</a:t>
              </a:r>
              <a:r>
                <a:rPr lang="pl-PL" sz="2000" b="0" kern="1200" dirty="0">
                  <a:solidFill>
                    <a:srgbClr val="231F20"/>
                  </a:solidFill>
                </a:rPr>
                <a:t> der Produktivität</a:t>
              </a:r>
              <a:r>
                <a:rPr lang="en-US" sz="2000" b="0" kern="1200" dirty="0">
                  <a:solidFill>
                    <a:srgbClr val="231F20"/>
                  </a:solidFill>
                </a:rPr>
                <a:t>.</a:t>
              </a:r>
              <a:endParaRPr lang="pl-PL" sz="2000" b="0" kern="1200" dirty="0">
                <a:solidFill>
                  <a:srgbClr val="231F20"/>
                </a:solidFill>
              </a:endParaRPr>
            </a:p>
          </p:txBody>
        </p:sp>
        <p:sp>
          <p:nvSpPr>
            <p:cNvPr id="5" name="Prostokąt 4">
              <a:extLst>
                <a:ext uri="{FF2B5EF4-FFF2-40B4-BE49-F238E27FC236}">
                  <a16:creationId xmlns:a16="http://schemas.microsoft.com/office/drawing/2014/main" id="{469FA1F9-3A0A-4C33-88D2-6D204345A259}"/>
                </a:ext>
              </a:extLst>
            </p:cNvPr>
            <p:cNvSpPr/>
            <p:nvPr/>
          </p:nvSpPr>
          <p:spPr>
            <a:xfrm>
              <a:off x="3261230" y="1313804"/>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7" name="Dowolny kształt: kształt 6">
              <a:extLst>
                <a:ext uri="{FF2B5EF4-FFF2-40B4-BE49-F238E27FC236}">
                  <a16:creationId xmlns:a16="http://schemas.microsoft.com/office/drawing/2014/main" id="{D8F6C938-3F0A-4E2F-A2F2-A6229A438AFC}"/>
                </a:ext>
              </a:extLst>
            </p:cNvPr>
            <p:cNvSpPr/>
            <p:nvPr/>
          </p:nvSpPr>
          <p:spPr>
            <a:xfrm>
              <a:off x="1765248" y="2990645"/>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SORGFÄLTIGE AUSFÜHRUNG </a:t>
              </a:r>
              <a:r>
                <a:rPr lang="pl-PL" sz="2000" b="1" dirty="0">
                  <a:solidFill>
                    <a:srgbClr val="231F20"/>
                  </a:solidFill>
                </a:rPr>
                <a:t>- </a:t>
              </a:r>
              <a:r>
                <a:rPr lang="en-US" sz="2000" b="0" kern="1200" dirty="0" err="1">
                  <a:solidFill>
                    <a:srgbClr val="231F20"/>
                  </a:solidFill>
                </a:rPr>
                <a:t>genaues </a:t>
              </a:r>
              <a:r>
                <a:rPr lang="en-US" sz="2000" b="0" kern="1200" dirty="0">
                  <a:solidFill>
                    <a:srgbClr val="231F20"/>
                  </a:solidFill>
                </a:rPr>
                <a:t>Timing von Aussaat und Ernte, um sicherzustellen, dass sich die Kulturen nicht gegenseitig verdrängen.</a:t>
              </a:r>
              <a:endParaRPr lang="pl-PL" sz="2000" b="0" kern="1200" dirty="0">
                <a:solidFill>
                  <a:srgbClr val="231F20"/>
                </a:solidFill>
              </a:endParaRPr>
            </a:p>
          </p:txBody>
        </p:sp>
        <p:sp>
          <p:nvSpPr>
            <p:cNvPr id="8" name="Prostokąt 7">
              <a:extLst>
                <a:ext uri="{FF2B5EF4-FFF2-40B4-BE49-F238E27FC236}">
                  <a16:creationId xmlns:a16="http://schemas.microsoft.com/office/drawing/2014/main" id="{864D293C-3B4A-4DD8-8E9C-4C75F0B112BC}"/>
                </a:ext>
              </a:extLst>
            </p:cNvPr>
            <p:cNvSpPr/>
            <p:nvPr/>
          </p:nvSpPr>
          <p:spPr>
            <a:xfrm>
              <a:off x="8095728" y="2990645"/>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9" name="Dowolny kształt: kształt 18">
              <a:extLst>
                <a:ext uri="{FF2B5EF4-FFF2-40B4-BE49-F238E27FC236}">
                  <a16:creationId xmlns:a16="http://schemas.microsoft.com/office/drawing/2014/main" id="{AFDD5DAA-56E6-4EB8-A9C8-4919CF1912F3}"/>
                </a:ext>
              </a:extLst>
            </p:cNvPr>
            <p:cNvSpPr/>
            <p:nvPr/>
          </p:nvSpPr>
          <p:spPr>
            <a:xfrm>
              <a:off x="4820438" y="4667486"/>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ÜBERWACHUNG UND ANPASSUNG </a:t>
              </a:r>
              <a:r>
                <a:rPr lang="pl-PL" sz="2000" b="1" dirty="0">
                  <a:solidFill>
                    <a:srgbClr val="231F20"/>
                  </a:solidFill>
                </a:rPr>
                <a:t>- </a:t>
              </a:r>
              <a:r>
                <a:rPr lang="en-US" sz="2000" b="0" kern="1200" dirty="0" err="1">
                  <a:solidFill>
                    <a:srgbClr val="231F20"/>
                  </a:solidFill>
                </a:rPr>
                <a:t>regelmäßige </a:t>
              </a:r>
              <a:r>
                <a:rPr lang="en-US" sz="2000" b="0" kern="1200" dirty="0">
                  <a:solidFill>
                    <a:srgbClr val="231F20"/>
                  </a:solidFill>
                </a:rPr>
                <a:t>Beobachtung des Pflanzenwachstums und des Zusammenspiels der Pflanzen, bei Bedarf Anpassung der Bewässerung, der Abstände und des Nährstoffmanagements.</a:t>
              </a:r>
              <a:endParaRPr lang="pl-PL" sz="2000" b="0" kern="1200" dirty="0">
                <a:solidFill>
                  <a:srgbClr val="231F20"/>
                </a:solidFill>
              </a:endParaRPr>
            </a:p>
          </p:txBody>
        </p:sp>
        <p:sp>
          <p:nvSpPr>
            <p:cNvPr id="20" name="Prostokąt 19">
              <a:extLst>
                <a:ext uri="{FF2B5EF4-FFF2-40B4-BE49-F238E27FC236}">
                  <a16:creationId xmlns:a16="http://schemas.microsoft.com/office/drawing/2014/main" id="{DD4C894B-8619-4313-B0DD-E73F8E86DD77}"/>
                </a:ext>
              </a:extLst>
            </p:cNvPr>
            <p:cNvSpPr/>
            <p:nvPr/>
          </p:nvSpPr>
          <p:spPr>
            <a:xfrm>
              <a:off x="3261230" y="4668222"/>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11" name="Group 1">
            <a:extLst>
              <a:ext uri="{FF2B5EF4-FFF2-40B4-BE49-F238E27FC236}">
                <a16:creationId xmlns:a16="http://schemas.microsoft.com/office/drawing/2014/main" id="{57FC240C-ED5C-47AA-A09F-E7FC209336B2}"/>
              </a:ext>
            </a:extLst>
          </p:cNvPr>
          <p:cNvGrpSpPr/>
          <p:nvPr/>
        </p:nvGrpSpPr>
        <p:grpSpPr>
          <a:xfrm rot="3730759">
            <a:off x="618310" y="963205"/>
            <a:ext cx="949887" cy="1163493"/>
            <a:chOff x="7602444" y="4967675"/>
            <a:chExt cx="483620" cy="592374"/>
          </a:xfrm>
        </p:grpSpPr>
        <p:grpSp>
          <p:nvGrpSpPr>
            <p:cNvPr id="12" name="Graphic 214">
              <a:extLst>
                <a:ext uri="{FF2B5EF4-FFF2-40B4-BE49-F238E27FC236}">
                  <a16:creationId xmlns:a16="http://schemas.microsoft.com/office/drawing/2014/main" id="{4F7C1CDB-8BB3-471C-810E-073E3138FE0E}"/>
                </a:ext>
              </a:extLst>
            </p:cNvPr>
            <p:cNvGrpSpPr/>
            <p:nvPr/>
          </p:nvGrpSpPr>
          <p:grpSpPr>
            <a:xfrm>
              <a:off x="7618660" y="4967675"/>
              <a:ext cx="467404" cy="507609"/>
              <a:chOff x="2251963" y="3590497"/>
              <a:chExt cx="467404" cy="507609"/>
            </a:xfrm>
            <a:solidFill>
              <a:srgbClr val="8DC641"/>
            </a:solidFill>
          </p:grpSpPr>
          <p:sp>
            <p:nvSpPr>
              <p:cNvPr id="16" name="Freeform 8">
                <a:extLst>
                  <a:ext uri="{FF2B5EF4-FFF2-40B4-BE49-F238E27FC236}">
                    <a16:creationId xmlns:a16="http://schemas.microsoft.com/office/drawing/2014/main" id="{8DA6F4B5-D97A-4F5D-97AC-4700C1D102D3}"/>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7" name="Freeform 9">
                <a:extLst>
                  <a:ext uri="{FF2B5EF4-FFF2-40B4-BE49-F238E27FC236}">
                    <a16:creationId xmlns:a16="http://schemas.microsoft.com/office/drawing/2014/main" id="{4E547CDE-5325-4641-98CC-754078D4FE09}"/>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8" name="Freeform 10">
                <a:extLst>
                  <a:ext uri="{FF2B5EF4-FFF2-40B4-BE49-F238E27FC236}">
                    <a16:creationId xmlns:a16="http://schemas.microsoft.com/office/drawing/2014/main" id="{3FDDFCE4-44FD-4CB6-8328-B6C1D2FF8EB1}"/>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3" name="Graphic 214">
              <a:extLst>
                <a:ext uri="{FF2B5EF4-FFF2-40B4-BE49-F238E27FC236}">
                  <a16:creationId xmlns:a16="http://schemas.microsoft.com/office/drawing/2014/main" id="{F1323B53-B366-4FA0-843C-1B48584FAEDC}"/>
                </a:ext>
              </a:extLst>
            </p:cNvPr>
            <p:cNvGrpSpPr/>
            <p:nvPr/>
          </p:nvGrpSpPr>
          <p:grpSpPr>
            <a:xfrm>
              <a:off x="7602444" y="4993761"/>
              <a:ext cx="421973" cy="566288"/>
              <a:chOff x="2235747" y="3616583"/>
              <a:chExt cx="421973" cy="566288"/>
            </a:xfrm>
            <a:solidFill>
              <a:srgbClr val="231F20"/>
            </a:solidFill>
          </p:grpSpPr>
          <p:sp>
            <p:nvSpPr>
              <p:cNvPr id="14" name="Freeform 6">
                <a:extLst>
                  <a:ext uri="{FF2B5EF4-FFF2-40B4-BE49-F238E27FC236}">
                    <a16:creationId xmlns:a16="http://schemas.microsoft.com/office/drawing/2014/main" id="{B35ED60F-23D6-467A-A6C8-B4D8E8F7E4A2}"/>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5" name="Freeform 7">
                <a:extLst>
                  <a:ext uri="{FF2B5EF4-FFF2-40B4-BE49-F238E27FC236}">
                    <a16:creationId xmlns:a16="http://schemas.microsoft.com/office/drawing/2014/main" id="{43C9BD75-247E-462E-B93A-FB9054DAB696}"/>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63298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Gemischte Beschneidung - </a:t>
            </a:r>
            <a:r>
              <a:rPr lang="en-IE" b="1" dirty="0"/>
              <a:t>Besondere </a:t>
            </a:r>
            <a:r>
              <a:rPr lang="pl-PL" b="1" dirty="0"/>
              <a:t>Aufmerksamkeit!</a:t>
            </a:r>
          </a:p>
        </p:txBody>
      </p:sp>
      <p:grpSp>
        <p:nvGrpSpPr>
          <p:cNvPr id="2" name="Grupa 1">
            <a:extLst>
              <a:ext uri="{FF2B5EF4-FFF2-40B4-BE49-F238E27FC236}">
                <a16:creationId xmlns:a16="http://schemas.microsoft.com/office/drawing/2014/main" id="{F493B369-1108-42C9-A71D-8063B7176FF1}"/>
              </a:ext>
            </a:extLst>
          </p:cNvPr>
          <p:cNvGrpSpPr/>
          <p:nvPr/>
        </p:nvGrpSpPr>
        <p:grpSpPr>
          <a:xfrm>
            <a:off x="1765248" y="1313804"/>
            <a:ext cx="9256795" cy="4793030"/>
            <a:chOff x="1765248" y="1313804"/>
            <a:chExt cx="9256795" cy="4793030"/>
          </a:xfrm>
        </p:grpSpPr>
        <p:sp>
          <p:nvSpPr>
            <p:cNvPr id="3" name="Dowolny kształt: kształt 2">
              <a:extLst>
                <a:ext uri="{FF2B5EF4-FFF2-40B4-BE49-F238E27FC236}">
                  <a16:creationId xmlns:a16="http://schemas.microsoft.com/office/drawing/2014/main" id="{B6D1E5AD-597D-4619-97FC-ACE88FA7A791}"/>
                </a:ext>
              </a:extLst>
            </p:cNvPr>
            <p:cNvSpPr/>
            <p:nvPr/>
          </p:nvSpPr>
          <p:spPr>
            <a:xfrm>
              <a:off x="4812037" y="1313804"/>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AUSWAHL DER KULTURPFLANZEN </a:t>
              </a:r>
              <a:r>
                <a:rPr lang="pl-PL" sz="2000" b="1" dirty="0">
                  <a:solidFill>
                    <a:srgbClr val="231F20"/>
                  </a:solidFill>
                </a:rPr>
                <a:t>- </a:t>
              </a:r>
              <a:r>
                <a:rPr lang="en-US" sz="2000" b="0" kern="1200" dirty="0">
                  <a:solidFill>
                    <a:srgbClr val="231F20"/>
                  </a:solidFill>
                </a:rPr>
                <a:t>Es ist wichtig, Pflanzen auszuwählen, die in Bezug auf ihre Wachstumsanforderungen kompatibel sind und nicht in aggressiver Konkurrenz zueinander um Ressourcen stehen.</a:t>
              </a:r>
              <a:endParaRPr lang="pl-PL" sz="2000" b="0" kern="1200" dirty="0">
                <a:solidFill>
                  <a:srgbClr val="231F20"/>
                </a:solidFill>
              </a:endParaRPr>
            </a:p>
          </p:txBody>
        </p:sp>
        <p:sp>
          <p:nvSpPr>
            <p:cNvPr id="5" name="Prostokąt 4">
              <a:extLst>
                <a:ext uri="{FF2B5EF4-FFF2-40B4-BE49-F238E27FC236}">
                  <a16:creationId xmlns:a16="http://schemas.microsoft.com/office/drawing/2014/main" id="{D141BD6B-4C71-4FFC-95DC-E83256B72E9F}"/>
                </a:ext>
              </a:extLst>
            </p:cNvPr>
            <p:cNvSpPr/>
            <p:nvPr/>
          </p:nvSpPr>
          <p:spPr>
            <a:xfrm>
              <a:off x="3261230" y="1313804"/>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7" name="Dowolny kształt: kształt 6">
              <a:extLst>
                <a:ext uri="{FF2B5EF4-FFF2-40B4-BE49-F238E27FC236}">
                  <a16:creationId xmlns:a16="http://schemas.microsoft.com/office/drawing/2014/main" id="{0B916542-0CB3-48DD-9EF8-3CC87431912B}"/>
                </a:ext>
              </a:extLst>
            </p:cNvPr>
            <p:cNvSpPr/>
            <p:nvPr/>
          </p:nvSpPr>
          <p:spPr>
            <a:xfrm>
              <a:off x="1765248" y="2990645"/>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VERWALTUNGSKOMPLEXITÄT </a:t>
              </a:r>
              <a:r>
                <a:rPr lang="pl-PL" sz="2000" b="1" dirty="0">
                  <a:solidFill>
                    <a:srgbClr val="231F20"/>
                  </a:solidFill>
                </a:rPr>
                <a:t>- </a:t>
              </a:r>
              <a:r>
                <a:rPr lang="en-US" sz="2000" kern="1200" dirty="0" err="1">
                  <a:solidFill>
                    <a:srgbClr val="231F20"/>
                  </a:solidFill>
                </a:rPr>
                <a:t>Zwischenfruchtanbau </a:t>
              </a:r>
              <a:r>
                <a:rPr lang="en-US" sz="2000" kern="1200" dirty="0">
                  <a:solidFill>
                    <a:srgbClr val="231F20"/>
                  </a:solidFill>
                </a:rPr>
                <a:t>kann Feldarbeiten wie Pflanzung, Anbau und Ernte komplizierter machen und erfordert im Vergleich zum Monokulturanbau mehr Planung und Arbeit.</a:t>
              </a:r>
              <a:endParaRPr lang="pl-PL" sz="2000" kern="1200" dirty="0">
                <a:solidFill>
                  <a:srgbClr val="231F20"/>
                </a:solidFill>
              </a:endParaRPr>
            </a:p>
          </p:txBody>
        </p:sp>
        <p:sp>
          <p:nvSpPr>
            <p:cNvPr id="8" name="Prostokąt 7">
              <a:extLst>
                <a:ext uri="{FF2B5EF4-FFF2-40B4-BE49-F238E27FC236}">
                  <a16:creationId xmlns:a16="http://schemas.microsoft.com/office/drawing/2014/main" id="{D8205636-6308-484B-8A63-0C8E0E4A2A7F}"/>
                </a:ext>
              </a:extLst>
            </p:cNvPr>
            <p:cNvSpPr/>
            <p:nvPr/>
          </p:nvSpPr>
          <p:spPr>
            <a:xfrm>
              <a:off x="8095728" y="2990645"/>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sp>
          <p:nvSpPr>
            <p:cNvPr id="19" name="Dowolny kształt: kształt 18">
              <a:extLst>
                <a:ext uri="{FF2B5EF4-FFF2-40B4-BE49-F238E27FC236}">
                  <a16:creationId xmlns:a16="http://schemas.microsoft.com/office/drawing/2014/main" id="{1F1A3C6A-BAA7-42B0-9969-FAD0FEB1A2CF}"/>
                </a:ext>
              </a:extLst>
            </p:cNvPr>
            <p:cNvSpPr/>
            <p:nvPr/>
          </p:nvSpPr>
          <p:spPr>
            <a:xfrm>
              <a:off x="4820438" y="4667486"/>
              <a:ext cx="6201605"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2000" b="1" kern="1200" dirty="0">
                  <a:solidFill>
                    <a:srgbClr val="231F20"/>
                  </a:solidFill>
                </a:rPr>
                <a:t>MARKTNACHFRAGE </a:t>
              </a:r>
              <a:r>
                <a:rPr lang="pl-PL" sz="2000" b="1" dirty="0">
                  <a:solidFill>
                    <a:srgbClr val="231F20"/>
                  </a:solidFill>
                </a:rPr>
                <a:t>- </a:t>
              </a:r>
              <a:r>
                <a:rPr lang="en-US" sz="2000" kern="1200" dirty="0" err="1">
                  <a:solidFill>
                    <a:srgbClr val="231F20"/>
                  </a:solidFill>
                </a:rPr>
                <a:t>Die Landwirte </a:t>
              </a:r>
              <a:r>
                <a:rPr lang="en-US" sz="2000" kern="1200" dirty="0">
                  <a:solidFill>
                    <a:srgbClr val="231F20"/>
                  </a:solidFill>
                </a:rPr>
                <a:t>müssen die Marktnachfrage nach den für den Zwischenfruchtanbau gewählten Pflanzen berücksichtigen, um die Rentabilität zu gewährleisten.</a:t>
              </a:r>
              <a:endParaRPr lang="pl-PL" sz="2000" kern="1200" dirty="0">
                <a:solidFill>
                  <a:srgbClr val="231F20"/>
                </a:solidFill>
              </a:endParaRPr>
            </a:p>
          </p:txBody>
        </p:sp>
        <p:sp>
          <p:nvSpPr>
            <p:cNvPr id="20" name="Prostokąt 19">
              <a:extLst>
                <a:ext uri="{FF2B5EF4-FFF2-40B4-BE49-F238E27FC236}">
                  <a16:creationId xmlns:a16="http://schemas.microsoft.com/office/drawing/2014/main" id="{B526C2C3-9C69-4AC4-8A55-633F72732D8E}"/>
                </a:ext>
              </a:extLst>
            </p:cNvPr>
            <p:cNvSpPr/>
            <p:nvPr/>
          </p:nvSpPr>
          <p:spPr>
            <a:xfrm>
              <a:off x="3261230" y="4667486"/>
              <a:ext cx="1424954" cy="143934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a:p>
          </p:txBody>
        </p:sp>
      </p:grpSp>
      <p:grpSp>
        <p:nvGrpSpPr>
          <p:cNvPr id="11" name="Group 1">
            <a:extLst>
              <a:ext uri="{FF2B5EF4-FFF2-40B4-BE49-F238E27FC236}">
                <a16:creationId xmlns:a16="http://schemas.microsoft.com/office/drawing/2014/main" id="{57FC240C-ED5C-47AA-A09F-E7FC209336B2}"/>
              </a:ext>
            </a:extLst>
          </p:cNvPr>
          <p:cNvGrpSpPr/>
          <p:nvPr/>
        </p:nvGrpSpPr>
        <p:grpSpPr>
          <a:xfrm rot="3730759">
            <a:off x="618310" y="963205"/>
            <a:ext cx="949887" cy="1163493"/>
            <a:chOff x="7602444" y="4967675"/>
            <a:chExt cx="483620" cy="592374"/>
          </a:xfrm>
        </p:grpSpPr>
        <p:grpSp>
          <p:nvGrpSpPr>
            <p:cNvPr id="12" name="Graphic 214">
              <a:extLst>
                <a:ext uri="{FF2B5EF4-FFF2-40B4-BE49-F238E27FC236}">
                  <a16:creationId xmlns:a16="http://schemas.microsoft.com/office/drawing/2014/main" id="{4F7C1CDB-8BB3-471C-810E-073E3138FE0E}"/>
                </a:ext>
              </a:extLst>
            </p:cNvPr>
            <p:cNvGrpSpPr/>
            <p:nvPr/>
          </p:nvGrpSpPr>
          <p:grpSpPr>
            <a:xfrm>
              <a:off x="7618660" y="4967675"/>
              <a:ext cx="467404" cy="507609"/>
              <a:chOff x="2251963" y="3590497"/>
              <a:chExt cx="467404" cy="507609"/>
            </a:xfrm>
            <a:solidFill>
              <a:srgbClr val="8DC641"/>
            </a:solidFill>
          </p:grpSpPr>
          <p:sp>
            <p:nvSpPr>
              <p:cNvPr id="16" name="Freeform 8">
                <a:extLst>
                  <a:ext uri="{FF2B5EF4-FFF2-40B4-BE49-F238E27FC236}">
                    <a16:creationId xmlns:a16="http://schemas.microsoft.com/office/drawing/2014/main" id="{8DA6F4B5-D97A-4F5D-97AC-4700C1D102D3}"/>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7" name="Freeform 9">
                <a:extLst>
                  <a:ext uri="{FF2B5EF4-FFF2-40B4-BE49-F238E27FC236}">
                    <a16:creationId xmlns:a16="http://schemas.microsoft.com/office/drawing/2014/main" id="{4E547CDE-5325-4641-98CC-754078D4FE09}"/>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8" name="Freeform 10">
                <a:extLst>
                  <a:ext uri="{FF2B5EF4-FFF2-40B4-BE49-F238E27FC236}">
                    <a16:creationId xmlns:a16="http://schemas.microsoft.com/office/drawing/2014/main" id="{3FDDFCE4-44FD-4CB6-8328-B6C1D2FF8EB1}"/>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3" name="Graphic 214">
              <a:extLst>
                <a:ext uri="{FF2B5EF4-FFF2-40B4-BE49-F238E27FC236}">
                  <a16:creationId xmlns:a16="http://schemas.microsoft.com/office/drawing/2014/main" id="{F1323B53-B366-4FA0-843C-1B48584FAEDC}"/>
                </a:ext>
              </a:extLst>
            </p:cNvPr>
            <p:cNvGrpSpPr/>
            <p:nvPr/>
          </p:nvGrpSpPr>
          <p:grpSpPr>
            <a:xfrm>
              <a:off x="7602444" y="4993761"/>
              <a:ext cx="421973" cy="566288"/>
              <a:chOff x="2235747" y="3616583"/>
              <a:chExt cx="421973" cy="566288"/>
            </a:xfrm>
            <a:solidFill>
              <a:srgbClr val="231F20"/>
            </a:solidFill>
          </p:grpSpPr>
          <p:sp>
            <p:nvSpPr>
              <p:cNvPr id="14" name="Freeform 6">
                <a:extLst>
                  <a:ext uri="{FF2B5EF4-FFF2-40B4-BE49-F238E27FC236}">
                    <a16:creationId xmlns:a16="http://schemas.microsoft.com/office/drawing/2014/main" id="{B35ED60F-23D6-467A-A6C8-B4D8E8F7E4A2}"/>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5" name="Freeform 7">
                <a:extLst>
                  <a:ext uri="{FF2B5EF4-FFF2-40B4-BE49-F238E27FC236}">
                    <a16:creationId xmlns:a16="http://schemas.microsoft.com/office/drawing/2014/main" id="{43C9BD75-247E-462E-B93A-FB9054DAB696}"/>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20639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Mischkulturen - Beispiele</a:t>
            </a:r>
          </a:p>
        </p:txBody>
      </p:sp>
      <p:grpSp>
        <p:nvGrpSpPr>
          <p:cNvPr id="37" name="Grupa 36">
            <a:extLst>
              <a:ext uri="{FF2B5EF4-FFF2-40B4-BE49-F238E27FC236}">
                <a16:creationId xmlns:a16="http://schemas.microsoft.com/office/drawing/2014/main" id="{897C5E70-C862-4942-B9F5-FA569479C189}"/>
              </a:ext>
            </a:extLst>
          </p:cNvPr>
          <p:cNvGrpSpPr/>
          <p:nvPr/>
        </p:nvGrpSpPr>
        <p:grpSpPr>
          <a:xfrm>
            <a:off x="167323" y="914595"/>
            <a:ext cx="11489261" cy="5552120"/>
            <a:chOff x="511507" y="966424"/>
            <a:chExt cx="10703228" cy="5368842"/>
          </a:xfrm>
        </p:grpSpPr>
        <p:sp>
          <p:nvSpPr>
            <p:cNvPr id="5" name="Dowolny kształt: kształt 4">
              <a:extLst>
                <a:ext uri="{FF2B5EF4-FFF2-40B4-BE49-F238E27FC236}">
                  <a16:creationId xmlns:a16="http://schemas.microsoft.com/office/drawing/2014/main" id="{1FA40B2E-1FA7-4318-9718-D39953A03CE4}"/>
                </a:ext>
              </a:extLst>
            </p:cNvPr>
            <p:cNvSpPr/>
            <p:nvPr/>
          </p:nvSpPr>
          <p:spPr>
            <a:xfrm>
              <a:off x="4812037" y="1259374"/>
              <a:ext cx="6380724"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1850" b="1" kern="1200" dirty="0">
                  <a:solidFill>
                    <a:srgbClr val="231F20"/>
                  </a:solidFill>
                </a:rPr>
                <a:t>GROSSE GETREIDEKULTUREN UND LEGUMEN </a:t>
              </a:r>
              <a:r>
                <a:rPr lang="pl-PL" sz="1850" b="1" dirty="0">
                  <a:solidFill>
                    <a:srgbClr val="231F20"/>
                  </a:solidFill>
                </a:rPr>
                <a:t>- </a:t>
              </a:r>
              <a:r>
                <a:rPr lang="pl-PL" sz="1850" b="0" kern="1200" dirty="0" err="1">
                  <a:solidFill>
                    <a:srgbClr val="231F20"/>
                  </a:solidFill>
                </a:rPr>
                <a:t>hohe Getreidepflanzen </a:t>
              </a:r>
              <a:r>
                <a:rPr lang="pl-PL" sz="1850" b="0" kern="1200" dirty="0">
                  <a:solidFill>
                    <a:srgbClr val="231F20"/>
                  </a:solidFill>
                </a:rPr>
                <a:t>(</a:t>
              </a:r>
              <a:r>
                <a:rPr lang="pl-PL" sz="1850" b="0" kern="1200" dirty="0" err="1">
                  <a:solidFill>
                    <a:srgbClr val="231F20"/>
                  </a:solidFill>
                </a:rPr>
                <a:t>z. B</a:t>
              </a:r>
              <a:r>
                <a:rPr lang="pl-PL" sz="1850" b="0" kern="1200" dirty="0">
                  <a:solidFill>
                    <a:srgbClr val="231F20"/>
                  </a:solidFill>
                </a:rPr>
                <a:t>. </a:t>
              </a:r>
              <a:r>
                <a:rPr lang="pl-PL" sz="1850" b="0" kern="1200" dirty="0" err="1">
                  <a:solidFill>
                    <a:srgbClr val="231F20"/>
                  </a:solidFill>
                </a:rPr>
                <a:t>Mais</a:t>
              </a:r>
              <a:r>
                <a:rPr lang="pl-PL" sz="1850" b="0" kern="1200" dirty="0">
                  <a:solidFill>
                    <a:srgbClr val="231F20"/>
                  </a:solidFill>
                </a:rPr>
                <a:t>, </a:t>
              </a:r>
              <a:r>
                <a:rPr lang="pl-PL" sz="1850" b="0" kern="1200" dirty="0" err="1">
                  <a:solidFill>
                    <a:srgbClr val="231F20"/>
                  </a:solidFill>
                </a:rPr>
                <a:t>Sorghum</a:t>
              </a:r>
              <a:r>
                <a:rPr lang="pl-PL" sz="1850" b="0" kern="1200" dirty="0">
                  <a:solidFill>
                    <a:srgbClr val="231F20"/>
                  </a:solidFill>
                </a:rPr>
                <a:t>) </a:t>
              </a:r>
              <a:r>
                <a:rPr lang="en-US" sz="1850" b="0" kern="1200" dirty="0">
                  <a:solidFill>
                    <a:srgbClr val="231F20"/>
                  </a:solidFill>
                </a:rPr>
                <a:t>können mit Leguminosen </a:t>
              </a:r>
              <a:r>
                <a:rPr lang="pl-PL" sz="1850" b="0" kern="1200" dirty="0">
                  <a:solidFill>
                    <a:srgbClr val="231F20"/>
                  </a:solidFill>
                </a:rPr>
                <a:t>(</a:t>
              </a:r>
              <a:r>
                <a:rPr lang="pl-PL" sz="1850" b="0" kern="1200" dirty="0" err="1">
                  <a:solidFill>
                    <a:srgbClr val="231F20"/>
                  </a:solidFill>
                </a:rPr>
                <a:t>z. B</a:t>
              </a:r>
              <a:r>
                <a:rPr lang="pl-PL" sz="1850" b="0" kern="1200" dirty="0">
                  <a:solidFill>
                    <a:srgbClr val="231F20"/>
                  </a:solidFill>
                </a:rPr>
                <a:t>. </a:t>
              </a:r>
              <a:r>
                <a:rPr lang="en-US" sz="1850" b="0" kern="1200" dirty="0">
                  <a:solidFill>
                    <a:srgbClr val="231F20"/>
                  </a:solidFill>
                </a:rPr>
                <a:t>Kuhbohnen oder Sojabohnen</a:t>
              </a:r>
              <a:r>
                <a:rPr lang="pl-PL" sz="1850" b="0" kern="1200" dirty="0">
                  <a:solidFill>
                    <a:srgbClr val="231F20"/>
                  </a:solidFill>
                </a:rPr>
                <a:t>) </a:t>
              </a:r>
              <a:r>
                <a:rPr lang="en-US" sz="1850" b="0" kern="1200" dirty="0">
                  <a:solidFill>
                    <a:srgbClr val="231F20"/>
                  </a:solidFill>
                </a:rPr>
                <a:t>kombiniert werden. </a:t>
              </a:r>
              <a:r>
                <a:rPr lang="pl-PL" sz="1850" b="0" kern="1200" dirty="0" err="1">
                  <a:solidFill>
                    <a:srgbClr val="231F20"/>
                  </a:solidFill>
                </a:rPr>
                <a:t>Das hohe Getreide </a:t>
              </a:r>
              <a:r>
                <a:rPr lang="en-US" sz="1850" b="0" kern="1200" dirty="0">
                  <a:solidFill>
                    <a:srgbClr val="231F20"/>
                  </a:solidFill>
                </a:rPr>
                <a:t>bietet den Leguminosen ein Spalier zum Klettern, während die Leguminosen Stickstoff im Boden binden und so die Bodenfruchtbarkeit insgesamt verbessern.</a:t>
              </a:r>
              <a:endParaRPr lang="pl-PL" sz="1850" b="0" kern="1200" dirty="0">
                <a:solidFill>
                  <a:srgbClr val="231F20"/>
                </a:solidFill>
              </a:endParaRPr>
            </a:p>
          </p:txBody>
        </p:sp>
        <p:sp>
          <p:nvSpPr>
            <p:cNvPr id="17" name="Dowolny kształt: kształt 16">
              <a:extLst>
                <a:ext uri="{FF2B5EF4-FFF2-40B4-BE49-F238E27FC236}">
                  <a16:creationId xmlns:a16="http://schemas.microsoft.com/office/drawing/2014/main" id="{0DFC442E-1D56-4985-8659-98E589EF0C3B}"/>
                </a:ext>
              </a:extLst>
            </p:cNvPr>
            <p:cNvSpPr/>
            <p:nvPr/>
          </p:nvSpPr>
          <p:spPr>
            <a:xfrm>
              <a:off x="1581327" y="3001531"/>
              <a:ext cx="6429472"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1850" b="1" kern="1200" dirty="0">
                  <a:solidFill>
                    <a:srgbClr val="231F20"/>
                  </a:solidFill>
                </a:rPr>
                <a:t>GETREIDE MIT HÜLSEN </a:t>
              </a:r>
              <a:r>
                <a:rPr lang="pl-PL" sz="1850" b="1" dirty="0">
                  <a:solidFill>
                    <a:srgbClr val="231F20"/>
                  </a:solidFill>
                </a:rPr>
                <a:t>- </a:t>
              </a:r>
              <a:r>
                <a:rPr lang="en-US" sz="1850" b="0" kern="1200" dirty="0">
                  <a:solidFill>
                    <a:srgbClr val="231F20"/>
                  </a:solidFill>
                </a:rPr>
                <a:t>der Anbau von Getreide wie Weizen oder Gerste zusammen mit Hülsenfrüchten wie Erbsen oder Linsen kann die Gesundheit und Fruchtbarkeit des Bodens verbessern. Leguminosen binden Stickstoff im Boden, was den Körnern zugute kommt, während die Körner die Leguminosen strukturell unterstützen.</a:t>
              </a:r>
              <a:endParaRPr lang="pl-PL" sz="1850" b="0" kern="1200" dirty="0">
                <a:solidFill>
                  <a:srgbClr val="231F20"/>
                </a:solidFill>
              </a:endParaRPr>
            </a:p>
          </p:txBody>
        </p:sp>
        <p:sp>
          <p:nvSpPr>
            <p:cNvPr id="19" name="Dowolny kształt: kształt 18">
              <a:extLst>
                <a:ext uri="{FF2B5EF4-FFF2-40B4-BE49-F238E27FC236}">
                  <a16:creationId xmlns:a16="http://schemas.microsoft.com/office/drawing/2014/main" id="{4357B917-912C-4444-837B-C15F6D485979}"/>
                </a:ext>
              </a:extLst>
            </p:cNvPr>
            <p:cNvSpPr/>
            <p:nvPr/>
          </p:nvSpPr>
          <p:spPr>
            <a:xfrm>
              <a:off x="4820438" y="4754574"/>
              <a:ext cx="6380724"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1900" b="1" kern="1200" dirty="0">
                  <a:solidFill>
                    <a:srgbClr val="231F20"/>
                  </a:solidFill>
                </a:rPr>
                <a:t>SONNENBLUMEN UND KÜRBIS </a:t>
              </a:r>
              <a:r>
                <a:rPr lang="pl-PL" sz="1900" b="1" dirty="0">
                  <a:solidFill>
                    <a:srgbClr val="231F20"/>
                  </a:solidFill>
                </a:rPr>
                <a:t>- </a:t>
              </a:r>
              <a:r>
                <a:rPr lang="en-US" sz="1900" b="0" kern="1200" dirty="0">
                  <a:solidFill>
                    <a:srgbClr val="231F20"/>
                  </a:solidFill>
                </a:rPr>
                <a:t>Sonnenblumen</a:t>
              </a:r>
              <a:r>
                <a:rPr lang="en-US" sz="1900" b="0" kern="1200" dirty="0" err="1">
                  <a:solidFill>
                    <a:srgbClr val="231F20"/>
                  </a:solidFill>
                </a:rPr>
                <a:t>, die </a:t>
              </a:r>
              <a:r>
                <a:rPr lang="en-US" sz="1900" b="0" kern="1200" dirty="0">
                  <a:solidFill>
                    <a:srgbClr val="231F20"/>
                  </a:solidFill>
                </a:rPr>
                <a:t>abwechselnd mit Kürbissen </a:t>
              </a:r>
              <a:r>
                <a:rPr lang="en-US" sz="1900" b="0" kern="1200" dirty="0" err="1">
                  <a:solidFill>
                    <a:srgbClr val="231F20"/>
                  </a:solidFill>
                </a:rPr>
                <a:t>gepflanzt werden</a:t>
              </a:r>
              <a:r>
                <a:rPr lang="en-US" sz="1900" b="0" kern="1200" dirty="0">
                  <a:solidFill>
                    <a:srgbClr val="231F20"/>
                  </a:solidFill>
                </a:rPr>
                <a:t>, spenden Schatten und stützen die Kürbisse, verringern die Wasserverdunstung aus dem Boden und verhindern, dass Unkraut zwischen den Reihen wächst.</a:t>
              </a:r>
              <a:endParaRPr lang="pl-PL" sz="1900" b="0" kern="1200" dirty="0">
                <a:solidFill>
                  <a:srgbClr val="231F20"/>
                </a:solidFill>
              </a:endParaRPr>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0877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sz="1900"/>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sz="1900"/>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sz="1900"/>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sz="1900"/>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sz="1900"/>
                </a:p>
              </p:txBody>
            </p:sp>
          </p:grpSp>
        </p:grpSp>
        <p:grpSp>
          <p:nvGrpSpPr>
            <p:cNvPr id="24" name="Grupa 23">
              <a:extLst>
                <a:ext uri="{FF2B5EF4-FFF2-40B4-BE49-F238E27FC236}">
                  <a16:creationId xmlns:a16="http://schemas.microsoft.com/office/drawing/2014/main" id="{E4540000-3713-404F-9D24-1C86307DCD9D}"/>
                </a:ext>
              </a:extLst>
            </p:cNvPr>
            <p:cNvGrpSpPr/>
            <p:nvPr/>
          </p:nvGrpSpPr>
          <p:grpSpPr>
            <a:xfrm>
              <a:off x="1586129" y="966424"/>
              <a:ext cx="3084155" cy="1727909"/>
              <a:chOff x="1586129" y="1020854"/>
              <a:chExt cx="3084155" cy="1727909"/>
            </a:xfrm>
          </p:grpSpPr>
          <p:sp>
            <p:nvSpPr>
              <p:cNvPr id="25" name="Dowolny kształt: kształt 24">
                <a:extLst>
                  <a:ext uri="{FF2B5EF4-FFF2-40B4-BE49-F238E27FC236}">
                    <a16:creationId xmlns:a16="http://schemas.microsoft.com/office/drawing/2014/main" id="{973CEE49-5D5E-4B2A-B585-F9BC47BC33A1}"/>
                  </a:ext>
                </a:extLst>
              </p:cNvPr>
              <p:cNvSpPr/>
              <p:nvPr/>
            </p:nvSpPr>
            <p:spPr>
              <a:xfrm>
                <a:off x="1586129" y="1020854"/>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900" b="1" kern="1200" dirty="0" err="1">
                    <a:solidFill>
                      <a:srgbClr val="231F20"/>
                    </a:solidFill>
                  </a:rPr>
                  <a:t>Großes </a:t>
                </a:r>
                <a:r>
                  <a:rPr lang="pl-PL" sz="1900" b="1" kern="1200" dirty="0">
                    <a:solidFill>
                      <a:srgbClr val="231F20"/>
                    </a:solidFill>
                  </a:rPr>
                  <a:t>Müsli </a:t>
                </a:r>
              </a:p>
            </p:txBody>
          </p:sp>
          <p:sp>
            <p:nvSpPr>
              <p:cNvPr id="26" name="Prostokąt 25">
                <a:extLst>
                  <a:ext uri="{FF2B5EF4-FFF2-40B4-BE49-F238E27FC236}">
                    <a16:creationId xmlns:a16="http://schemas.microsoft.com/office/drawing/2014/main" id="{671419B7-61D5-4F3E-A40E-8F87C3B07F72}"/>
                  </a:ext>
                </a:extLst>
              </p:cNvPr>
              <p:cNvSpPr/>
              <p:nvPr/>
            </p:nvSpPr>
            <p:spPr>
              <a:xfrm>
                <a:off x="1586129" y="1284099"/>
                <a:ext cx="1464664" cy="1464664"/>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1900"/>
              </a:p>
            </p:txBody>
          </p:sp>
          <p:sp>
            <p:nvSpPr>
              <p:cNvPr id="27" name="Dowolny kształt: kształt 26">
                <a:extLst>
                  <a:ext uri="{FF2B5EF4-FFF2-40B4-BE49-F238E27FC236}">
                    <a16:creationId xmlns:a16="http://schemas.microsoft.com/office/drawing/2014/main" id="{0E20BBC0-D0D1-471B-8039-A01773DE54F0}"/>
                  </a:ext>
                </a:extLst>
              </p:cNvPr>
              <p:cNvSpPr/>
              <p:nvPr/>
            </p:nvSpPr>
            <p:spPr>
              <a:xfrm>
                <a:off x="3205620" y="1020854"/>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900" b="1" kern="1200" dirty="0" err="1">
                    <a:solidFill>
                      <a:srgbClr val="231F20"/>
                    </a:solidFill>
                  </a:rPr>
                  <a:t>Hülsenfrüchte</a:t>
                </a:r>
                <a:endParaRPr lang="pl-PL" sz="1900" b="1" kern="1200" dirty="0">
                  <a:solidFill>
                    <a:srgbClr val="231F20"/>
                  </a:solidFill>
                </a:endParaRPr>
              </a:p>
            </p:txBody>
          </p:sp>
          <p:sp>
            <p:nvSpPr>
              <p:cNvPr id="28" name="Prostokąt 27">
                <a:extLst>
                  <a:ext uri="{FF2B5EF4-FFF2-40B4-BE49-F238E27FC236}">
                    <a16:creationId xmlns:a16="http://schemas.microsoft.com/office/drawing/2014/main" id="{39BC3DED-D6CE-47BD-AF34-BFDD636B641F}"/>
                  </a:ext>
                </a:extLst>
              </p:cNvPr>
              <p:cNvSpPr/>
              <p:nvPr/>
            </p:nvSpPr>
            <p:spPr>
              <a:xfrm>
                <a:off x="3205620" y="1284099"/>
                <a:ext cx="1464664" cy="1464664"/>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1900"/>
              </a:p>
            </p:txBody>
          </p:sp>
        </p:grpSp>
        <p:grpSp>
          <p:nvGrpSpPr>
            <p:cNvPr id="31" name="Grupa 30">
              <a:extLst>
                <a:ext uri="{FF2B5EF4-FFF2-40B4-BE49-F238E27FC236}">
                  <a16:creationId xmlns:a16="http://schemas.microsoft.com/office/drawing/2014/main" id="{8C84D34D-4C80-4229-916C-D70C03AE4CA6}"/>
                </a:ext>
              </a:extLst>
            </p:cNvPr>
            <p:cNvGrpSpPr/>
            <p:nvPr/>
          </p:nvGrpSpPr>
          <p:grpSpPr>
            <a:xfrm>
              <a:off x="8115143" y="2740277"/>
              <a:ext cx="3099592" cy="1736804"/>
              <a:chOff x="8126405" y="2764404"/>
              <a:chExt cx="3099592" cy="1736804"/>
            </a:xfrm>
          </p:grpSpPr>
          <p:sp>
            <p:nvSpPr>
              <p:cNvPr id="32" name="Dowolny kształt: kształt 31">
                <a:extLst>
                  <a:ext uri="{FF2B5EF4-FFF2-40B4-BE49-F238E27FC236}">
                    <a16:creationId xmlns:a16="http://schemas.microsoft.com/office/drawing/2014/main" id="{5C5FEC55-B34A-4EE3-863A-CD10AB28337F}"/>
                  </a:ext>
                </a:extLst>
              </p:cNvPr>
              <p:cNvSpPr/>
              <p:nvPr/>
            </p:nvSpPr>
            <p:spPr>
              <a:xfrm>
                <a:off x="8148379" y="2787948"/>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900" b="1" kern="1200" dirty="0">
                    <a:solidFill>
                      <a:srgbClr val="231F20"/>
                    </a:solidFill>
                  </a:rPr>
                  <a:t>Müsli </a:t>
                </a:r>
              </a:p>
            </p:txBody>
          </p:sp>
          <p:sp>
            <p:nvSpPr>
              <p:cNvPr id="33" name="Prostokąt 32">
                <a:extLst>
                  <a:ext uri="{FF2B5EF4-FFF2-40B4-BE49-F238E27FC236}">
                    <a16:creationId xmlns:a16="http://schemas.microsoft.com/office/drawing/2014/main" id="{5F31E7DB-24E0-4AAC-8DD7-6A4FDC19C726}"/>
                  </a:ext>
                </a:extLst>
              </p:cNvPr>
              <p:cNvSpPr/>
              <p:nvPr/>
            </p:nvSpPr>
            <p:spPr>
              <a:xfrm>
                <a:off x="8126405" y="3036544"/>
                <a:ext cx="1464664" cy="1464664"/>
              </a:xfrm>
              <a:prstGeom prst="rect">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1900"/>
              </a:p>
            </p:txBody>
          </p:sp>
          <p:sp>
            <p:nvSpPr>
              <p:cNvPr id="34" name="Dowolny kształt: kształt 33">
                <a:extLst>
                  <a:ext uri="{FF2B5EF4-FFF2-40B4-BE49-F238E27FC236}">
                    <a16:creationId xmlns:a16="http://schemas.microsoft.com/office/drawing/2014/main" id="{1E96D87B-7779-49A1-8CF9-AD2C90904B66}"/>
                  </a:ext>
                </a:extLst>
              </p:cNvPr>
              <p:cNvSpPr/>
              <p:nvPr/>
            </p:nvSpPr>
            <p:spPr>
              <a:xfrm>
                <a:off x="9761333" y="2764404"/>
                <a:ext cx="1464664" cy="219699"/>
              </a:xfrm>
              <a:custGeom>
                <a:avLst/>
                <a:gdLst>
                  <a:gd name="connsiteX0" fmla="*/ 0 w 1464664"/>
                  <a:gd name="connsiteY0" fmla="*/ 0 h 219699"/>
                  <a:gd name="connsiteX1" fmla="*/ 1464664 w 1464664"/>
                  <a:gd name="connsiteY1" fmla="*/ 0 h 219699"/>
                  <a:gd name="connsiteX2" fmla="*/ 1464664 w 1464664"/>
                  <a:gd name="connsiteY2" fmla="*/ 219699 h 219699"/>
                  <a:gd name="connsiteX3" fmla="*/ 0 w 1464664"/>
                  <a:gd name="connsiteY3" fmla="*/ 219699 h 219699"/>
                  <a:gd name="connsiteX4" fmla="*/ 0 w 1464664"/>
                  <a:gd name="connsiteY4" fmla="*/ 0 h 219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664" h="219699">
                    <a:moveTo>
                      <a:pt x="0" y="0"/>
                    </a:moveTo>
                    <a:lnTo>
                      <a:pt x="1464664" y="0"/>
                    </a:lnTo>
                    <a:lnTo>
                      <a:pt x="1464664" y="219699"/>
                    </a:lnTo>
                    <a:lnTo>
                      <a:pt x="0" y="21969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0960" rIns="60960" bIns="0" numCol="1" spcCol="1270" anchor="b" anchorCtr="0">
                <a:noAutofit/>
              </a:bodyPr>
              <a:lstStyle/>
              <a:p>
                <a:pPr marL="0" lvl="0" indent="0" algn="l" defTabSz="711200">
                  <a:lnSpc>
                    <a:spcPct val="90000"/>
                  </a:lnSpc>
                  <a:spcBef>
                    <a:spcPct val="0"/>
                  </a:spcBef>
                  <a:spcAft>
                    <a:spcPct val="35000"/>
                  </a:spcAft>
                  <a:buNone/>
                </a:pPr>
                <a:r>
                  <a:rPr lang="pl-PL" sz="1900" b="1" kern="1200" dirty="0" err="1">
                    <a:solidFill>
                      <a:srgbClr val="231F20"/>
                    </a:solidFill>
                  </a:rPr>
                  <a:t>Hülsenfrüchte</a:t>
                </a:r>
                <a:endParaRPr lang="pl-PL" sz="1900" b="1" kern="1200" dirty="0">
                  <a:solidFill>
                    <a:srgbClr val="231F20"/>
                  </a:solidFill>
                </a:endParaRPr>
              </a:p>
            </p:txBody>
          </p:sp>
          <p:sp>
            <p:nvSpPr>
              <p:cNvPr id="35" name="Prostokąt 34">
                <a:extLst>
                  <a:ext uri="{FF2B5EF4-FFF2-40B4-BE49-F238E27FC236}">
                    <a16:creationId xmlns:a16="http://schemas.microsoft.com/office/drawing/2014/main" id="{C6CEA1CC-6F36-4171-887E-8CFE431023B3}"/>
                  </a:ext>
                </a:extLst>
              </p:cNvPr>
              <p:cNvSpPr/>
              <p:nvPr/>
            </p:nvSpPr>
            <p:spPr>
              <a:xfrm>
                <a:off x="9739359" y="3000342"/>
                <a:ext cx="1464664" cy="1464664"/>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1900"/>
              </a:p>
            </p:txBody>
          </p:sp>
        </p:grpSp>
        <p:graphicFrame>
          <p:nvGraphicFramePr>
            <p:cNvPr id="36" name="Diagram 35">
              <a:extLst>
                <a:ext uri="{FF2B5EF4-FFF2-40B4-BE49-F238E27FC236}">
                  <a16:creationId xmlns:a16="http://schemas.microsoft.com/office/drawing/2014/main" id="{497032FA-A15D-493E-B966-9C113E39F745}"/>
                </a:ext>
              </a:extLst>
            </p:cNvPr>
            <p:cNvGraphicFramePr>
              <a:graphicFrameLocks noChangeAspect="1"/>
            </p:cNvGraphicFramePr>
            <p:nvPr>
              <p:extLst>
                <p:ext uri="{D42A27DB-BD31-4B8C-83A1-F6EECF244321}">
                  <p14:modId xmlns:p14="http://schemas.microsoft.com/office/powerpoint/2010/main" val="4146412479"/>
                </p:ext>
              </p:extLst>
            </p:nvPr>
          </p:nvGraphicFramePr>
          <p:xfrm>
            <a:off x="1581327" y="4294291"/>
            <a:ext cx="3084284" cy="20409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spTree>
    <p:extLst>
      <p:ext uri="{BB962C8B-B14F-4D97-AF65-F5344CB8AC3E}">
        <p14:creationId xmlns:p14="http://schemas.microsoft.com/office/powerpoint/2010/main" val="2275194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a:xfrm>
            <a:off x="5588208" y="1358739"/>
            <a:ext cx="700387" cy="689518"/>
          </a:xfrm>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345159" y="1358739"/>
            <a:ext cx="4465067" cy="689519"/>
          </a:xfrm>
        </p:spPr>
        <p:txBody>
          <a:bodyPr/>
          <a:lstStyle/>
          <a:p>
            <a:r>
              <a:rPr lang="pl-PL" sz="2400" dirty="0"/>
              <a:t>Einführung</a:t>
            </a:r>
            <a:endParaRPr lang="en-US" sz="2400"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a:xfrm>
            <a:off x="484093" y="1259210"/>
            <a:ext cx="5104115" cy="3982712"/>
          </a:xfrm>
        </p:spPr>
        <p:txBody>
          <a:bodyPr/>
          <a:lstStyle/>
          <a:p>
            <a:pPr indent="0">
              <a:spcBef>
                <a:spcPts val="0"/>
              </a:spcBef>
            </a:pPr>
            <a:r>
              <a:rPr lang="en-US" sz="2100" dirty="0"/>
              <a:t>Sie werden verschiedene Techniken erforschen, bei denen Kulturen strategisch kombiniert werden, um Platz und Ressourcen zu maximieren und gleichzeitig den gegenseitigen Nutzen der Pflanzen zu fördern. Sie werden auch nachhaltige Methoden zur Erhaltung und Verbesserung der Bodenfruchtbarkeit kennenlernen und schließlich entdecken, wie der Wechsel verschiedener Kulturen in einer bestimmten Reihenfolge die Bodenstruktur verbessern, Schädlings- und Krankheitszyklen unterbrechen und die Produktivität des Betriebs insgesamt steigern kann.</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a:xfrm>
            <a:off x="5609911" y="2273727"/>
            <a:ext cx="700387" cy="689518"/>
          </a:xfrm>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6366862" y="2273727"/>
            <a:ext cx="4465067" cy="689519"/>
          </a:xfrm>
        </p:spPr>
        <p:txBody>
          <a:bodyPr/>
          <a:lstStyle/>
          <a:p>
            <a:r>
              <a:rPr lang="en-US" sz="2400" dirty="0"/>
              <a:t>Nachhaltige Anbaupraktiken</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a:xfrm>
            <a:off x="5616490" y="3188714"/>
            <a:ext cx="700387" cy="689518"/>
          </a:xfrm>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a:xfrm>
            <a:off x="6373441" y="3188714"/>
            <a:ext cx="5906193" cy="689519"/>
          </a:xfrm>
        </p:spPr>
        <p:txBody>
          <a:bodyPr/>
          <a:lstStyle/>
          <a:p>
            <a:r>
              <a:rPr lang="en-US" sz="2400" dirty="0"/>
              <a:t>Anbaudiversifizierung und Polykultursysteme</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a:xfrm>
            <a:off x="5638193" y="4103702"/>
            <a:ext cx="700387" cy="689518"/>
          </a:xfrm>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6395144" y="4103702"/>
            <a:ext cx="4465067" cy="689519"/>
          </a:xfrm>
        </p:spPr>
        <p:txBody>
          <a:bodyPr/>
          <a:lstStyle/>
          <a:p>
            <a:r>
              <a:rPr lang="pl-PL" sz="2400" dirty="0" err="1"/>
              <a:t>Fruchtfolge </a:t>
            </a:r>
            <a:r>
              <a:rPr lang="pl-PL" sz="2400" dirty="0"/>
              <a:t>und </a:t>
            </a:r>
            <a:r>
              <a:rPr lang="en-US" sz="2400" dirty="0"/>
              <a:t>Fruchtwechsel</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a:xfrm>
            <a:off x="5616490" y="5018689"/>
            <a:ext cx="700387" cy="689518"/>
          </a:xfrm>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6373441" y="5154501"/>
            <a:ext cx="6521829" cy="689519"/>
          </a:xfrm>
        </p:spPr>
        <p:txBody>
          <a:bodyPr/>
          <a:lstStyle/>
          <a:p>
            <a:r>
              <a:rPr lang="en-US" sz="2400" dirty="0"/>
              <a:t>Agrarökologische Praktiken für das </a:t>
            </a:r>
            <a:r>
              <a:rPr lang="en-US" sz="2400" dirty="0" err="1"/>
              <a:t>Nährstoff</a:t>
            </a:r>
            <a:r>
              <a:rPr lang="en-US" sz="2400" dirty="0"/>
              <a:t>-management in </a:t>
            </a:r>
            <a:r>
              <a:rPr lang="en-US" sz="2400" dirty="0" err="1"/>
              <a:t>einem</a:t>
            </a:r>
            <a:r>
              <a:rPr lang="en-US" sz="2400" dirty="0"/>
              <a:t> </a:t>
            </a:r>
            <a:r>
              <a:rPr lang="en-US" sz="2400" dirty="0" err="1"/>
              <a:t>landwirt-schaftlichen</a:t>
            </a:r>
            <a:r>
              <a:rPr lang="en-US" sz="2400" dirty="0"/>
              <a:t> Betrieb</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pl-PL" dirty="0" err="1"/>
              <a:t>Überblick über den </a:t>
            </a:r>
            <a:r>
              <a:rPr lang="pl-PL" dirty="0"/>
              <a:t>Inhalt</a:t>
            </a:r>
            <a:endParaRPr lang="en-US" dirty="0"/>
          </a:p>
        </p:txBody>
      </p:sp>
      <p:grpSp>
        <p:nvGrpSpPr>
          <p:cNvPr id="2" name="Group 1">
            <a:extLst>
              <a:ext uri="{FF2B5EF4-FFF2-40B4-BE49-F238E27FC236}">
                <a16:creationId xmlns:a16="http://schemas.microsoft.com/office/drawing/2014/main" id="{26CE3FF7-AE59-BB75-1468-553A6CCD98D5}"/>
              </a:ext>
            </a:extLst>
          </p:cNvPr>
          <p:cNvGrpSpPr/>
          <p:nvPr/>
        </p:nvGrpSpPr>
        <p:grpSpPr>
          <a:xfrm rot="3730759">
            <a:off x="10867815" y="245890"/>
            <a:ext cx="949885" cy="1163493"/>
            <a:chOff x="7602444" y="4967675"/>
            <a:chExt cx="483619" cy="592374"/>
          </a:xfrm>
        </p:grpSpPr>
        <p:grpSp>
          <p:nvGrpSpPr>
            <p:cNvPr id="3" name="Graphic 214">
              <a:extLst>
                <a:ext uri="{FF2B5EF4-FFF2-40B4-BE49-F238E27FC236}">
                  <a16:creationId xmlns:a16="http://schemas.microsoft.com/office/drawing/2014/main" id="{B1D2659F-8E40-B475-0749-C0D61FA4D02D}"/>
                </a:ext>
              </a:extLst>
            </p:cNvPr>
            <p:cNvGrpSpPr/>
            <p:nvPr/>
          </p:nvGrpSpPr>
          <p:grpSpPr>
            <a:xfrm>
              <a:off x="7618661" y="4967675"/>
              <a:ext cx="467402" cy="507608"/>
              <a:chOff x="2251964" y="3590497"/>
              <a:chExt cx="467402" cy="507608"/>
            </a:xfrm>
            <a:solidFill>
              <a:srgbClr val="8DC641"/>
            </a:solidFill>
          </p:grpSpPr>
          <p:sp>
            <p:nvSpPr>
              <p:cNvPr id="7" name="Freeform 6">
                <a:extLst>
                  <a:ext uri="{FF2B5EF4-FFF2-40B4-BE49-F238E27FC236}">
                    <a16:creationId xmlns:a16="http://schemas.microsoft.com/office/drawing/2014/main" id="{68D31A6E-DA3C-EEBA-73AF-9DE523439792}"/>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B0E960B-888A-D63E-F704-5D76164064A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E96D06EC-EF69-1EDD-0C52-D981A83C5966}"/>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4" name="Graphic 214">
              <a:extLst>
                <a:ext uri="{FF2B5EF4-FFF2-40B4-BE49-F238E27FC236}">
                  <a16:creationId xmlns:a16="http://schemas.microsoft.com/office/drawing/2014/main" id="{27369D2E-71B8-064A-BC2A-4623595193CF}"/>
                </a:ext>
              </a:extLst>
            </p:cNvPr>
            <p:cNvGrpSpPr/>
            <p:nvPr/>
          </p:nvGrpSpPr>
          <p:grpSpPr>
            <a:xfrm>
              <a:off x="7602444" y="4993761"/>
              <a:ext cx="421973" cy="566288"/>
              <a:chOff x="2235747" y="3616583"/>
              <a:chExt cx="421973" cy="566288"/>
            </a:xfrm>
            <a:solidFill>
              <a:srgbClr val="231F20"/>
            </a:solidFill>
          </p:grpSpPr>
          <p:sp>
            <p:nvSpPr>
              <p:cNvPr id="5" name="Freeform 4">
                <a:extLst>
                  <a:ext uri="{FF2B5EF4-FFF2-40B4-BE49-F238E27FC236}">
                    <a16:creationId xmlns:a16="http://schemas.microsoft.com/office/drawing/2014/main" id="{A79F1BAA-1E8F-A14E-2E86-F8E6DC688BE9}"/>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D6F9B1CC-50A8-5810-DE78-5A65353F070C}"/>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39456"/>
            <a:ext cx="11729533" cy="803654"/>
          </a:xfrm>
        </p:spPr>
        <p:txBody>
          <a:bodyPr/>
          <a:lstStyle/>
          <a:p>
            <a:r>
              <a:rPr lang="pl-PL" b="1" dirty="0"/>
              <a:t>Mischkulturen - Beispiele</a:t>
            </a:r>
          </a:p>
        </p:txBody>
      </p:sp>
      <p:grpSp>
        <p:nvGrpSpPr>
          <p:cNvPr id="2" name="Grupa 1">
            <a:extLst>
              <a:ext uri="{FF2B5EF4-FFF2-40B4-BE49-F238E27FC236}">
                <a16:creationId xmlns:a16="http://schemas.microsoft.com/office/drawing/2014/main" id="{CEA8E213-72E5-49B5-92BB-F07562079947}"/>
              </a:ext>
            </a:extLst>
          </p:cNvPr>
          <p:cNvGrpSpPr/>
          <p:nvPr/>
        </p:nvGrpSpPr>
        <p:grpSpPr>
          <a:xfrm>
            <a:off x="511507" y="820780"/>
            <a:ext cx="10986394" cy="5697764"/>
            <a:chOff x="511507" y="820780"/>
            <a:chExt cx="10681318" cy="5543833"/>
          </a:xfrm>
        </p:grpSpPr>
        <p:sp>
          <p:nvSpPr>
            <p:cNvPr id="5" name="Dowolny kształt: kształt 4">
              <a:extLst>
                <a:ext uri="{FF2B5EF4-FFF2-40B4-BE49-F238E27FC236}">
                  <a16:creationId xmlns:a16="http://schemas.microsoft.com/office/drawing/2014/main" id="{1FA40B2E-1FA7-4318-9718-D39953A03CE4}"/>
                </a:ext>
              </a:extLst>
            </p:cNvPr>
            <p:cNvSpPr/>
            <p:nvPr/>
          </p:nvSpPr>
          <p:spPr>
            <a:xfrm>
              <a:off x="4812037" y="1259374"/>
              <a:ext cx="6380788"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1900" b="1" dirty="0">
                  <a:solidFill>
                    <a:srgbClr val="231F20"/>
                  </a:solidFill>
                </a:rPr>
                <a:t>TOMATEN UND BASILIKUM - </a:t>
              </a:r>
              <a:r>
                <a:rPr lang="en-US" sz="1900" dirty="0" err="1">
                  <a:solidFill>
                    <a:srgbClr val="231F20"/>
                  </a:solidFill>
                </a:rPr>
                <a:t>die Anpflanzung von </a:t>
              </a:r>
              <a:r>
                <a:rPr lang="en-US" sz="1900" dirty="0">
                  <a:solidFill>
                    <a:srgbClr val="231F20"/>
                  </a:solidFill>
                </a:rPr>
                <a:t>Basilikum zwischen Tomatenreihen kann helfen, Schädlinge abzuwehren, die die Tomaten befallen, während die Tomaten dem Basilikum Schatten spenden und es unterstützen. Außerdem setzt das Basilikum Stoffe frei, die den </a:t>
              </a:r>
              <a:r>
                <a:rPr lang="en-US" sz="1900" dirty="0" err="1">
                  <a:solidFill>
                    <a:srgbClr val="231F20"/>
                  </a:solidFill>
                </a:rPr>
                <a:t>Geschmack </a:t>
              </a:r>
              <a:r>
                <a:rPr lang="en-US" sz="1900" dirty="0">
                  <a:solidFill>
                    <a:srgbClr val="231F20"/>
                  </a:solidFill>
                </a:rPr>
                <a:t>der Tomaten verbessern können.</a:t>
              </a:r>
              <a:endParaRPr lang="pl-PL" sz="1900" dirty="0">
                <a:solidFill>
                  <a:srgbClr val="231F20"/>
                </a:solidFill>
              </a:endParaRPr>
            </a:p>
          </p:txBody>
        </p:sp>
        <p:sp>
          <p:nvSpPr>
            <p:cNvPr id="17" name="Dowolny kształt: kształt 16">
              <a:extLst>
                <a:ext uri="{FF2B5EF4-FFF2-40B4-BE49-F238E27FC236}">
                  <a16:creationId xmlns:a16="http://schemas.microsoft.com/office/drawing/2014/main" id="{0DFC442E-1D56-4985-8659-98E589EF0C3B}"/>
                </a:ext>
              </a:extLst>
            </p:cNvPr>
            <p:cNvSpPr/>
            <p:nvPr/>
          </p:nvSpPr>
          <p:spPr>
            <a:xfrm>
              <a:off x="1594466" y="3001531"/>
              <a:ext cx="6372387"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1900" b="1" dirty="0">
                  <a:solidFill>
                    <a:srgbClr val="231F20"/>
                  </a:solidFill>
                </a:rPr>
                <a:t>LETTUCE AND CARROTS - </a:t>
              </a:r>
              <a:r>
                <a:rPr lang="en-US" sz="1900" dirty="0" err="1">
                  <a:solidFill>
                    <a:srgbClr val="231F20"/>
                  </a:solidFill>
                </a:rPr>
                <a:t>die Zwischenpflanzung von </a:t>
              </a:r>
              <a:r>
                <a:rPr lang="en-US" sz="1900" dirty="0">
                  <a:solidFill>
                    <a:srgbClr val="231F20"/>
                  </a:solidFill>
                </a:rPr>
                <a:t>Salat und Karotten ermöglicht eine effiziente Raumnutzung, da der Salat schnell reift und geerntet wird, bevor die Karotten voll entwickelt sind. Der Salat bedeckt den Boden, reduziert die Unkrautkonkurrenz und bewahrt die Bodenfeuchtigkeit für die Karotten.</a:t>
              </a:r>
              <a:endParaRPr lang="pl-PL" sz="1900" dirty="0">
                <a:solidFill>
                  <a:srgbClr val="231F20"/>
                </a:solidFill>
              </a:endParaRPr>
            </a:p>
          </p:txBody>
        </p:sp>
        <p:sp>
          <p:nvSpPr>
            <p:cNvPr id="19" name="Dowolny kształt: kształt 18">
              <a:extLst>
                <a:ext uri="{FF2B5EF4-FFF2-40B4-BE49-F238E27FC236}">
                  <a16:creationId xmlns:a16="http://schemas.microsoft.com/office/drawing/2014/main" id="{4357B917-912C-4444-837B-C15F6D485979}"/>
                </a:ext>
              </a:extLst>
            </p:cNvPr>
            <p:cNvSpPr/>
            <p:nvPr/>
          </p:nvSpPr>
          <p:spPr>
            <a:xfrm>
              <a:off x="4820438" y="4754574"/>
              <a:ext cx="6372387" cy="1439348"/>
            </a:xfrm>
            <a:custGeom>
              <a:avLst/>
              <a:gdLst>
                <a:gd name="connsiteX0" fmla="*/ 0 w 6201605"/>
                <a:gd name="connsiteY0" fmla="*/ 0 h 1439348"/>
                <a:gd name="connsiteX1" fmla="*/ 6201605 w 6201605"/>
                <a:gd name="connsiteY1" fmla="*/ 0 h 1439348"/>
                <a:gd name="connsiteX2" fmla="*/ 6201605 w 6201605"/>
                <a:gd name="connsiteY2" fmla="*/ 1439348 h 1439348"/>
                <a:gd name="connsiteX3" fmla="*/ 0 w 6201605"/>
                <a:gd name="connsiteY3" fmla="*/ 1439348 h 1439348"/>
                <a:gd name="connsiteX4" fmla="*/ 0 w 6201605"/>
                <a:gd name="connsiteY4" fmla="*/ 0 h 143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1605" h="1439348">
                  <a:moveTo>
                    <a:pt x="0" y="0"/>
                  </a:moveTo>
                  <a:lnTo>
                    <a:pt x="6201605" y="0"/>
                  </a:lnTo>
                  <a:lnTo>
                    <a:pt x="6201605" y="1439348"/>
                  </a:lnTo>
                  <a:lnTo>
                    <a:pt x="0" y="143934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pl-PL" sz="1900" b="1" dirty="0">
                  <a:solidFill>
                    <a:srgbClr val="231F20"/>
                  </a:solidFill>
                </a:rPr>
                <a:t>SONNENBLUMEN UND GURKEN - </a:t>
              </a:r>
              <a:r>
                <a:rPr lang="en-US" sz="1900" dirty="0" err="1">
                  <a:solidFill>
                    <a:srgbClr val="231F20"/>
                  </a:solidFill>
                </a:rPr>
                <a:t>Sonnenblumen </a:t>
              </a:r>
              <a:r>
                <a:rPr lang="en-US" sz="1900" dirty="0">
                  <a:solidFill>
                    <a:srgbClr val="231F20"/>
                  </a:solidFill>
                </a:rPr>
                <a:t>können als natürliches Spalier für Gurkenreben dienen, und ihre großen Stängel bieten einen gewissen Windschutz für die empfindlicheren Gurkenpflanzen.</a:t>
              </a:r>
              <a:endParaRPr lang="pl-PL" sz="1900" dirty="0">
                <a:solidFill>
                  <a:srgbClr val="231F20"/>
                </a:solidFill>
              </a:endParaRPr>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90877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sz="1900"/>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sz="1900"/>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sz="1900"/>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sz="1900"/>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sz="1900"/>
                </a:p>
              </p:txBody>
            </p:sp>
          </p:grpSp>
        </p:grpSp>
        <p:graphicFrame>
          <p:nvGraphicFramePr>
            <p:cNvPr id="30" name="Diagram 29">
              <a:extLst>
                <a:ext uri="{FF2B5EF4-FFF2-40B4-BE49-F238E27FC236}">
                  <a16:creationId xmlns:a16="http://schemas.microsoft.com/office/drawing/2014/main" id="{C9649360-9EC3-449F-BEB8-8C799F806065}"/>
                </a:ext>
              </a:extLst>
            </p:cNvPr>
            <p:cNvGraphicFramePr>
              <a:graphicFrameLocks noChangeAspect="1"/>
            </p:cNvGraphicFramePr>
            <p:nvPr>
              <p:extLst>
                <p:ext uri="{D42A27DB-BD31-4B8C-83A1-F6EECF244321}">
                  <p14:modId xmlns:p14="http://schemas.microsoft.com/office/powerpoint/2010/main" val="1152639808"/>
                </p:ext>
              </p:extLst>
            </p:nvPr>
          </p:nvGraphicFramePr>
          <p:xfrm>
            <a:off x="1586065" y="820780"/>
            <a:ext cx="3084284" cy="2040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7" name="Diagram 36">
              <a:extLst>
                <a:ext uri="{FF2B5EF4-FFF2-40B4-BE49-F238E27FC236}">
                  <a16:creationId xmlns:a16="http://schemas.microsoft.com/office/drawing/2014/main" id="{6D74CADC-C7F3-477D-9170-B46EECBFF2BD}"/>
                </a:ext>
              </a:extLst>
            </p:cNvPr>
            <p:cNvGraphicFramePr>
              <a:graphicFrameLocks noChangeAspect="1"/>
            </p:cNvGraphicFramePr>
            <p:nvPr/>
          </p:nvGraphicFramePr>
          <p:xfrm>
            <a:off x="8108541" y="2578522"/>
            <a:ext cx="3084284" cy="20409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8" name="Diagram 37">
              <a:extLst>
                <a:ext uri="{FF2B5EF4-FFF2-40B4-BE49-F238E27FC236}">
                  <a16:creationId xmlns:a16="http://schemas.microsoft.com/office/drawing/2014/main" id="{F2F32F73-1C54-4B83-8490-D1FBE528EAFF}"/>
                </a:ext>
              </a:extLst>
            </p:cNvPr>
            <p:cNvGraphicFramePr>
              <a:graphicFrameLocks noChangeAspect="1"/>
            </p:cNvGraphicFramePr>
            <p:nvPr/>
          </p:nvGraphicFramePr>
          <p:xfrm>
            <a:off x="1594466" y="4323638"/>
            <a:ext cx="3084284" cy="204097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spTree>
    <p:extLst>
      <p:ext uri="{BB962C8B-B14F-4D97-AF65-F5344CB8AC3E}">
        <p14:creationId xmlns:p14="http://schemas.microsoft.com/office/powerpoint/2010/main" val="2852199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392248" y="263524"/>
            <a:ext cx="7060113" cy="588185"/>
          </a:xfrm>
          <a:solidFill>
            <a:srgbClr val="8BC540"/>
          </a:solidFill>
        </p:spPr>
        <p:txBody>
          <a:bodyPr anchor="ctr"/>
          <a:lstStyle/>
          <a:p>
            <a:r>
              <a:rPr lang="en-US" b="1" dirty="0" err="1"/>
              <a:t>Arten</a:t>
            </a:r>
            <a:r>
              <a:rPr lang="en-US" b="1" dirty="0"/>
              <a:t> von </a:t>
            </a:r>
            <a:r>
              <a:rPr lang="en-US" b="1" dirty="0" err="1"/>
              <a:t>Mischanbausystemen</a:t>
            </a:r>
            <a:endParaRPr lang="en-US" b="1" dirty="0"/>
          </a:p>
        </p:txBody>
      </p:sp>
      <p:graphicFrame>
        <p:nvGraphicFramePr>
          <p:cNvPr id="17" name="Diagram 16">
            <a:extLst>
              <a:ext uri="{FF2B5EF4-FFF2-40B4-BE49-F238E27FC236}">
                <a16:creationId xmlns:a16="http://schemas.microsoft.com/office/drawing/2014/main" id="{6AF43EDF-E3B3-4746-82B4-C3B5393FC808}"/>
              </a:ext>
            </a:extLst>
          </p:cNvPr>
          <p:cNvGraphicFramePr/>
          <p:nvPr>
            <p:extLst>
              <p:ext uri="{D42A27DB-BD31-4B8C-83A1-F6EECF244321}">
                <p14:modId xmlns:p14="http://schemas.microsoft.com/office/powerpoint/2010/main" val="555891993"/>
              </p:ext>
            </p:extLst>
          </p:nvPr>
        </p:nvGraphicFramePr>
        <p:xfrm>
          <a:off x="950505" y="1470933"/>
          <a:ext cx="5943600" cy="4604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Symbol zastępczy obrazu 18">
            <a:extLst>
              <a:ext uri="{FF2B5EF4-FFF2-40B4-BE49-F238E27FC236}">
                <a16:creationId xmlns:a16="http://schemas.microsoft.com/office/drawing/2014/main" id="{EB71EC92-E76F-4CB8-9F29-D3EF3D72AB18}"/>
              </a:ext>
            </a:extLst>
          </p:cNvPr>
          <p:cNvPicPr>
            <a:picLocks noGrp="1" noChangeAspect="1"/>
          </p:cNvPicPr>
          <p:nvPr>
            <p:ph type="pic" sz="quarter" idx="42"/>
          </p:nvPr>
        </p:nvPicPr>
        <p:blipFill>
          <a:blip r:embed="rId7"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87096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17" name="Grupa 16">
            <a:extLst>
              <a:ext uri="{FF2B5EF4-FFF2-40B4-BE49-F238E27FC236}">
                <a16:creationId xmlns:a16="http://schemas.microsoft.com/office/drawing/2014/main" id="{633F027B-254A-4F11-9AA9-7B6ADB0740DA}"/>
              </a:ext>
            </a:extLst>
          </p:cNvPr>
          <p:cNvGrpSpPr/>
          <p:nvPr/>
        </p:nvGrpSpPr>
        <p:grpSpPr>
          <a:xfrm>
            <a:off x="1282429" y="3003373"/>
            <a:ext cx="9554116" cy="2555875"/>
            <a:chOff x="1282429" y="3003373"/>
            <a:chExt cx="9554116" cy="2555875"/>
          </a:xfrm>
        </p:grpSpPr>
        <p:sp>
          <p:nvSpPr>
            <p:cNvPr id="18" name="Prostokąt 17">
              <a:extLst>
                <a:ext uri="{FF2B5EF4-FFF2-40B4-BE49-F238E27FC236}">
                  <a16:creationId xmlns:a16="http://schemas.microsoft.com/office/drawing/2014/main" id="{2D5DAF20-06FA-4B92-9F77-38E33252DD92}"/>
                </a:ext>
              </a:extLst>
            </p:cNvPr>
            <p:cNvSpPr/>
            <p:nvPr/>
          </p:nvSpPr>
          <p:spPr>
            <a:xfrm>
              <a:off x="1282429" y="3003373"/>
              <a:ext cx="2981939" cy="2555875"/>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9" name="Dowolny kształt: kształt 18">
              <a:extLst>
                <a:ext uri="{FF2B5EF4-FFF2-40B4-BE49-F238E27FC236}">
                  <a16:creationId xmlns:a16="http://schemas.microsoft.com/office/drawing/2014/main" id="{20696435-47CB-4913-809F-10CE6330FF21}"/>
                </a:ext>
              </a:extLst>
            </p:cNvPr>
            <p:cNvSpPr/>
            <p:nvPr/>
          </p:nvSpPr>
          <p:spPr>
            <a:xfrm>
              <a:off x="1282429" y="4792486"/>
              <a:ext cx="2981939" cy="613410"/>
            </a:xfrm>
            <a:custGeom>
              <a:avLst/>
              <a:gdLst>
                <a:gd name="connsiteX0" fmla="*/ 0 w 2981939"/>
                <a:gd name="connsiteY0" fmla="*/ 0 h 613410"/>
                <a:gd name="connsiteX1" fmla="*/ 2981939 w 2981939"/>
                <a:gd name="connsiteY1" fmla="*/ 0 h 613410"/>
                <a:gd name="connsiteX2" fmla="*/ 2981939 w 2981939"/>
                <a:gd name="connsiteY2" fmla="*/ 613410 h 613410"/>
                <a:gd name="connsiteX3" fmla="*/ 0 w 2981939"/>
                <a:gd name="connsiteY3" fmla="*/ 613410 h 613410"/>
                <a:gd name="connsiteX4" fmla="*/ 0 w 2981939"/>
                <a:gd name="connsiteY4" fmla="*/ 0 h 613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939" h="613410">
                  <a:moveTo>
                    <a:pt x="0" y="0"/>
                  </a:moveTo>
                  <a:lnTo>
                    <a:pt x="2981939" y="0"/>
                  </a:lnTo>
                  <a:lnTo>
                    <a:pt x="2981939" y="613410"/>
                  </a:lnTo>
                  <a:lnTo>
                    <a:pt x="0" y="613410"/>
                  </a:lnTo>
                  <a:lnTo>
                    <a:pt x="0" y="0"/>
                  </a:lnTo>
                  <a:close/>
                </a:path>
              </a:pathLst>
            </a:custGeom>
            <a:solidFill>
              <a:srgbClr val="0066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pl-PL" sz="2600" b="1" kern="1200" dirty="0" err="1"/>
                <a:t>Reihenzwischenfruchtanbau</a:t>
              </a:r>
              <a:endParaRPr lang="pl-PL" sz="2600" b="1" kern="1200" dirty="0"/>
            </a:p>
          </p:txBody>
        </p:sp>
        <p:sp>
          <p:nvSpPr>
            <p:cNvPr id="20" name="Prostokąt 19">
              <a:extLst>
                <a:ext uri="{FF2B5EF4-FFF2-40B4-BE49-F238E27FC236}">
                  <a16:creationId xmlns:a16="http://schemas.microsoft.com/office/drawing/2014/main" id="{D1C741B3-EE1B-444C-999B-0816901BCDB8}"/>
                </a:ext>
              </a:extLst>
            </p:cNvPr>
            <p:cNvSpPr/>
            <p:nvPr/>
          </p:nvSpPr>
          <p:spPr>
            <a:xfrm>
              <a:off x="4568517" y="3003373"/>
              <a:ext cx="2981939" cy="2555875"/>
            </a:xfrm>
            <a:prstGeom prst="rect">
              <a:avLst/>
            </a:prstGeom>
            <a:blipFill>
              <a:blip r:embed="rId4"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1" name="Dowolny kształt: kształt 20">
              <a:extLst>
                <a:ext uri="{FF2B5EF4-FFF2-40B4-BE49-F238E27FC236}">
                  <a16:creationId xmlns:a16="http://schemas.microsoft.com/office/drawing/2014/main" id="{AB4EF5AF-89EB-482C-B928-B51B46B2225B}"/>
                </a:ext>
              </a:extLst>
            </p:cNvPr>
            <p:cNvSpPr/>
            <p:nvPr/>
          </p:nvSpPr>
          <p:spPr>
            <a:xfrm>
              <a:off x="4568517" y="4792486"/>
              <a:ext cx="2981939" cy="613410"/>
            </a:xfrm>
            <a:custGeom>
              <a:avLst/>
              <a:gdLst>
                <a:gd name="connsiteX0" fmla="*/ 0 w 2981939"/>
                <a:gd name="connsiteY0" fmla="*/ 0 h 613410"/>
                <a:gd name="connsiteX1" fmla="*/ 2981939 w 2981939"/>
                <a:gd name="connsiteY1" fmla="*/ 0 h 613410"/>
                <a:gd name="connsiteX2" fmla="*/ 2981939 w 2981939"/>
                <a:gd name="connsiteY2" fmla="*/ 613410 h 613410"/>
                <a:gd name="connsiteX3" fmla="*/ 0 w 2981939"/>
                <a:gd name="connsiteY3" fmla="*/ 613410 h 613410"/>
                <a:gd name="connsiteX4" fmla="*/ 0 w 2981939"/>
                <a:gd name="connsiteY4" fmla="*/ 0 h 613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939" h="613410">
                  <a:moveTo>
                    <a:pt x="0" y="0"/>
                  </a:moveTo>
                  <a:lnTo>
                    <a:pt x="2981939" y="0"/>
                  </a:lnTo>
                  <a:lnTo>
                    <a:pt x="2981939" y="613410"/>
                  </a:lnTo>
                  <a:lnTo>
                    <a:pt x="0" y="613410"/>
                  </a:lnTo>
                  <a:lnTo>
                    <a:pt x="0" y="0"/>
                  </a:lnTo>
                  <a:close/>
                </a:path>
              </a:pathLst>
            </a:custGeom>
            <a:solidFill>
              <a:srgbClr val="0066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pl-PL" sz="2600" b="1" kern="1200" dirty="0" err="1"/>
                <a:t>Streifenanbau</a:t>
              </a:r>
              <a:endParaRPr lang="pl-PL" sz="2600" b="1" kern="1200" dirty="0"/>
            </a:p>
          </p:txBody>
        </p:sp>
        <p:sp>
          <p:nvSpPr>
            <p:cNvPr id="22" name="Prostokąt 21">
              <a:extLst>
                <a:ext uri="{FF2B5EF4-FFF2-40B4-BE49-F238E27FC236}">
                  <a16:creationId xmlns:a16="http://schemas.microsoft.com/office/drawing/2014/main" id="{EEE82FA1-806E-4FF9-886F-C83FC6D29ED2}"/>
                </a:ext>
              </a:extLst>
            </p:cNvPr>
            <p:cNvSpPr/>
            <p:nvPr/>
          </p:nvSpPr>
          <p:spPr>
            <a:xfrm>
              <a:off x="7854606" y="3003373"/>
              <a:ext cx="2981939" cy="2555875"/>
            </a:xfrm>
            <a:prstGeom prst="rect">
              <a:avLst/>
            </a:prstGeom>
            <a:blipFill>
              <a:blip r:embed="rId5"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3" name="Dowolny kształt: kształt 22">
              <a:extLst>
                <a:ext uri="{FF2B5EF4-FFF2-40B4-BE49-F238E27FC236}">
                  <a16:creationId xmlns:a16="http://schemas.microsoft.com/office/drawing/2014/main" id="{4D48D804-D2D9-4FB1-84B8-BE827BDA99D0}"/>
                </a:ext>
              </a:extLst>
            </p:cNvPr>
            <p:cNvSpPr/>
            <p:nvPr/>
          </p:nvSpPr>
          <p:spPr>
            <a:xfrm>
              <a:off x="7854606" y="4792486"/>
              <a:ext cx="2981939" cy="613410"/>
            </a:xfrm>
            <a:custGeom>
              <a:avLst/>
              <a:gdLst>
                <a:gd name="connsiteX0" fmla="*/ 0 w 2981939"/>
                <a:gd name="connsiteY0" fmla="*/ 0 h 613410"/>
                <a:gd name="connsiteX1" fmla="*/ 2981939 w 2981939"/>
                <a:gd name="connsiteY1" fmla="*/ 0 h 613410"/>
                <a:gd name="connsiteX2" fmla="*/ 2981939 w 2981939"/>
                <a:gd name="connsiteY2" fmla="*/ 613410 h 613410"/>
                <a:gd name="connsiteX3" fmla="*/ 0 w 2981939"/>
                <a:gd name="connsiteY3" fmla="*/ 613410 h 613410"/>
                <a:gd name="connsiteX4" fmla="*/ 0 w 2981939"/>
                <a:gd name="connsiteY4" fmla="*/ 0 h 613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939" h="613410">
                  <a:moveTo>
                    <a:pt x="0" y="0"/>
                  </a:moveTo>
                  <a:lnTo>
                    <a:pt x="2981939" y="0"/>
                  </a:lnTo>
                  <a:lnTo>
                    <a:pt x="2981939" y="613410"/>
                  </a:lnTo>
                  <a:lnTo>
                    <a:pt x="0" y="613410"/>
                  </a:lnTo>
                  <a:lnTo>
                    <a:pt x="0" y="0"/>
                  </a:lnTo>
                  <a:close/>
                </a:path>
              </a:pathLst>
            </a:custGeom>
            <a:solidFill>
              <a:srgbClr val="006600">
                <a:alpha val="40000"/>
              </a:srgbClr>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pl-PL" sz="2600" b="1" kern="1200" dirty="0" err="1"/>
                <a:t>gemischter </a:t>
              </a:r>
              <a:r>
                <a:rPr lang="en-US" sz="2600" b="1" kern="1200" dirty="0" err="1"/>
                <a:t>Zwischenfruchtanbau</a:t>
              </a:r>
              <a:endParaRPr lang="pl-PL" sz="2600" b="1" kern="1200" dirty="0"/>
            </a:p>
          </p:txBody>
        </p:sp>
      </p:grpSp>
      <p:sp>
        <p:nvSpPr>
          <p:cNvPr id="14" name="Text Placeholder 4">
            <a:extLst>
              <a:ext uri="{FF2B5EF4-FFF2-40B4-BE49-F238E27FC236}">
                <a16:creationId xmlns:a16="http://schemas.microsoft.com/office/drawing/2014/main" id="{D42FACE0-22F5-430B-AE68-BE4759737922}"/>
              </a:ext>
            </a:extLst>
          </p:cNvPr>
          <p:cNvSpPr txBox="1">
            <a:spLocks/>
          </p:cNvSpPr>
          <p:nvPr/>
        </p:nvSpPr>
        <p:spPr>
          <a:xfrm>
            <a:off x="798380" y="1675587"/>
            <a:ext cx="10595237" cy="38499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2200" dirty="0"/>
              <a:t>Beim Zwischenfruchtanbau werden zwei oder mehr Kulturen gleichzeitig auf demselben Feld angebaut, wobei die Bepflanzungsmuster und die Kulturen so gewählt werden, dass sie sich gegenseitig ergänzen. Diese Strategie kann verschiedene Formen annehmen:</a:t>
            </a:r>
            <a:endParaRPr lang="pl-PL" sz="2200" dirty="0"/>
          </a:p>
        </p:txBody>
      </p:sp>
      <p:sp>
        <p:nvSpPr>
          <p:cNvPr id="15" name="Text Placeholder 3">
            <a:extLst>
              <a:ext uri="{FF2B5EF4-FFF2-40B4-BE49-F238E27FC236}">
                <a16:creationId xmlns:a16="http://schemas.microsoft.com/office/drawing/2014/main" id="{42F29C54-6F0E-4BD3-8473-E26864846171}"/>
              </a:ext>
            </a:extLst>
          </p:cNvPr>
          <p:cNvSpPr txBox="1">
            <a:spLocks/>
          </p:cNvSpPr>
          <p:nvPr/>
        </p:nvSpPr>
        <p:spPr>
          <a:xfrm>
            <a:off x="798381" y="761603"/>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Formen </a:t>
            </a:r>
            <a:r>
              <a:rPr lang="pl-PL" b="1" dirty="0"/>
              <a:t>des </a:t>
            </a:r>
            <a:r>
              <a:rPr lang="pl-PL" b="1" dirty="0" err="1"/>
              <a:t>Zwischenfruchtanbaus</a:t>
            </a:r>
            <a:endParaRPr lang="pl-PL" b="1" dirty="0"/>
          </a:p>
        </p:txBody>
      </p:sp>
    </p:spTree>
    <p:extLst>
      <p:ext uri="{BB962C8B-B14F-4D97-AF65-F5344CB8AC3E}">
        <p14:creationId xmlns:p14="http://schemas.microsoft.com/office/powerpoint/2010/main" val="1411144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A83D591D-11B0-4CE8-94C9-4E3880DF10EA}"/>
              </a:ext>
            </a:extLst>
          </p:cNvPr>
          <p:cNvSpPr txBox="1">
            <a:spLocks/>
          </p:cNvSpPr>
          <p:nvPr/>
        </p:nvSpPr>
        <p:spPr>
          <a:xfrm>
            <a:off x="544700" y="707194"/>
            <a:ext cx="12436119"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3300" b="1" dirty="0" err="1"/>
              <a:t>Schemata </a:t>
            </a:r>
            <a:r>
              <a:rPr lang="pl-PL" sz="3300" b="1" dirty="0"/>
              <a:t>für </a:t>
            </a:r>
            <a:r>
              <a:rPr lang="pl-PL" sz="3300" b="1" dirty="0" err="1"/>
              <a:t>verschiedene Formen </a:t>
            </a:r>
            <a:r>
              <a:rPr lang="pl-PL" sz="3300" b="1" dirty="0"/>
              <a:t>des </a:t>
            </a:r>
            <a:r>
              <a:rPr lang="pl-PL" sz="3300" b="1" dirty="0" err="1"/>
              <a:t>Zwischenfruchtanbaus</a:t>
            </a:r>
            <a:endParaRPr lang="pl-PL" sz="3300" b="1" dirty="0"/>
          </a:p>
        </p:txBody>
      </p:sp>
      <p:grpSp>
        <p:nvGrpSpPr>
          <p:cNvPr id="32" name="Grupa 31">
            <a:extLst>
              <a:ext uri="{FF2B5EF4-FFF2-40B4-BE49-F238E27FC236}">
                <a16:creationId xmlns:a16="http://schemas.microsoft.com/office/drawing/2014/main" id="{A0EEDEB7-EE07-48C3-AC1E-989517009BDC}"/>
              </a:ext>
            </a:extLst>
          </p:cNvPr>
          <p:cNvGrpSpPr/>
          <p:nvPr/>
        </p:nvGrpSpPr>
        <p:grpSpPr>
          <a:xfrm>
            <a:off x="4655307" y="1760467"/>
            <a:ext cx="2853268" cy="2081487"/>
            <a:chOff x="4908766" y="1749593"/>
            <a:chExt cx="2858380" cy="2081487"/>
          </a:xfrm>
        </p:grpSpPr>
        <p:grpSp>
          <p:nvGrpSpPr>
            <p:cNvPr id="61" name="Grupa 60">
              <a:extLst>
                <a:ext uri="{FF2B5EF4-FFF2-40B4-BE49-F238E27FC236}">
                  <a16:creationId xmlns:a16="http://schemas.microsoft.com/office/drawing/2014/main" id="{E8D65F50-E196-4BFF-A02D-C56630C35F7F}"/>
                </a:ext>
              </a:extLst>
            </p:cNvPr>
            <p:cNvGrpSpPr/>
            <p:nvPr/>
          </p:nvGrpSpPr>
          <p:grpSpPr>
            <a:xfrm>
              <a:off x="4908766" y="1751085"/>
              <a:ext cx="388483" cy="2079988"/>
              <a:chOff x="3977643" y="1745669"/>
              <a:chExt cx="263237" cy="1311704"/>
            </a:xfrm>
          </p:grpSpPr>
          <p:sp>
            <p:nvSpPr>
              <p:cNvPr id="58" name="Schemat blokowy: łącznik 57">
                <a:extLst>
                  <a:ext uri="{FF2B5EF4-FFF2-40B4-BE49-F238E27FC236}">
                    <a16:creationId xmlns:a16="http://schemas.microsoft.com/office/drawing/2014/main" id="{216B9ED3-3AE8-435D-A005-C8C6CCF97D0C}"/>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52" name="Schemat blokowy: łącznik 51">
                <a:extLst>
                  <a:ext uri="{FF2B5EF4-FFF2-40B4-BE49-F238E27FC236}">
                    <a16:creationId xmlns:a16="http://schemas.microsoft.com/office/drawing/2014/main" id="{79389A40-672C-4589-B593-14B39BDCF79A}"/>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46" name="Schemat blokowy: łącznik 45">
                <a:extLst>
                  <a:ext uri="{FF2B5EF4-FFF2-40B4-BE49-F238E27FC236}">
                    <a16:creationId xmlns:a16="http://schemas.microsoft.com/office/drawing/2014/main" id="{E3F05733-49AE-42EB-8E2C-78DD0CAF544F}"/>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40" name="Schemat blokowy: łącznik 39">
                <a:extLst>
                  <a:ext uri="{FF2B5EF4-FFF2-40B4-BE49-F238E27FC236}">
                    <a16:creationId xmlns:a16="http://schemas.microsoft.com/office/drawing/2014/main" id="{88CF08F5-994C-4675-A781-8D074153BC4D}"/>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63" name="Grupa 62">
              <a:extLst>
                <a:ext uri="{FF2B5EF4-FFF2-40B4-BE49-F238E27FC236}">
                  <a16:creationId xmlns:a16="http://schemas.microsoft.com/office/drawing/2014/main" id="{97CF6D3C-2D7E-431B-A002-B66D5FBCAA38}"/>
                </a:ext>
              </a:extLst>
            </p:cNvPr>
            <p:cNvGrpSpPr/>
            <p:nvPr/>
          </p:nvGrpSpPr>
          <p:grpSpPr>
            <a:xfrm>
              <a:off x="5404592" y="1751085"/>
              <a:ext cx="388483" cy="2079988"/>
              <a:chOff x="3977643" y="1745669"/>
              <a:chExt cx="263237" cy="1311704"/>
            </a:xfrm>
          </p:grpSpPr>
          <p:sp>
            <p:nvSpPr>
              <p:cNvPr id="64" name="Schemat blokowy: łącznik 63">
                <a:extLst>
                  <a:ext uri="{FF2B5EF4-FFF2-40B4-BE49-F238E27FC236}">
                    <a16:creationId xmlns:a16="http://schemas.microsoft.com/office/drawing/2014/main" id="{998A5112-53B4-44AB-9869-C3F36AEA8890}"/>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65" name="Schemat blokowy: łącznik 64">
                <a:extLst>
                  <a:ext uri="{FF2B5EF4-FFF2-40B4-BE49-F238E27FC236}">
                    <a16:creationId xmlns:a16="http://schemas.microsoft.com/office/drawing/2014/main" id="{FAF0C735-CB7A-4DC1-B9C8-368639F179DE}"/>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66" name="Schemat blokowy: łącznik 65">
                <a:extLst>
                  <a:ext uri="{FF2B5EF4-FFF2-40B4-BE49-F238E27FC236}">
                    <a16:creationId xmlns:a16="http://schemas.microsoft.com/office/drawing/2014/main" id="{5EB6AF46-FD4C-4F90-AD03-D399D74CCF5B}"/>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67" name="Schemat blokowy: łącznik 66">
                <a:extLst>
                  <a:ext uri="{FF2B5EF4-FFF2-40B4-BE49-F238E27FC236}">
                    <a16:creationId xmlns:a16="http://schemas.microsoft.com/office/drawing/2014/main" id="{970F8ACF-6B44-46E7-92A7-48B1E4773309}"/>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68" name="Grupa 67">
              <a:extLst>
                <a:ext uri="{FF2B5EF4-FFF2-40B4-BE49-F238E27FC236}">
                  <a16:creationId xmlns:a16="http://schemas.microsoft.com/office/drawing/2014/main" id="{20A7A9CB-F825-4CC1-A748-E5E60F735111}"/>
                </a:ext>
              </a:extLst>
            </p:cNvPr>
            <p:cNvGrpSpPr/>
            <p:nvPr/>
          </p:nvGrpSpPr>
          <p:grpSpPr>
            <a:xfrm>
              <a:off x="5900418" y="1751092"/>
              <a:ext cx="388483" cy="2079988"/>
              <a:chOff x="3977643" y="1745669"/>
              <a:chExt cx="263237" cy="1311704"/>
            </a:xfrm>
          </p:grpSpPr>
          <p:sp>
            <p:nvSpPr>
              <p:cNvPr id="69" name="Schemat blokowy: łącznik 68">
                <a:extLst>
                  <a:ext uri="{FF2B5EF4-FFF2-40B4-BE49-F238E27FC236}">
                    <a16:creationId xmlns:a16="http://schemas.microsoft.com/office/drawing/2014/main" id="{36E36F40-A210-46F5-8284-C14155C43F1A}"/>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70" name="Schemat blokowy: łącznik 69">
                <a:extLst>
                  <a:ext uri="{FF2B5EF4-FFF2-40B4-BE49-F238E27FC236}">
                    <a16:creationId xmlns:a16="http://schemas.microsoft.com/office/drawing/2014/main" id="{113F78A1-8385-4750-BD49-41D950B6E563}"/>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71" name="Schemat blokowy: łącznik 70">
                <a:extLst>
                  <a:ext uri="{FF2B5EF4-FFF2-40B4-BE49-F238E27FC236}">
                    <a16:creationId xmlns:a16="http://schemas.microsoft.com/office/drawing/2014/main" id="{2701598D-1CC1-4716-ADD4-BF7513361CF5}"/>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72" name="Schemat blokowy: łącznik 71">
                <a:extLst>
                  <a:ext uri="{FF2B5EF4-FFF2-40B4-BE49-F238E27FC236}">
                    <a16:creationId xmlns:a16="http://schemas.microsoft.com/office/drawing/2014/main" id="{54C9EFA8-7C3F-4EFD-A968-8FA91DFB2636}"/>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73" name="Grupa 72">
              <a:extLst>
                <a:ext uri="{FF2B5EF4-FFF2-40B4-BE49-F238E27FC236}">
                  <a16:creationId xmlns:a16="http://schemas.microsoft.com/office/drawing/2014/main" id="{2FDF2C9D-7D49-4192-B9FB-FDB5B627B900}"/>
                </a:ext>
              </a:extLst>
            </p:cNvPr>
            <p:cNvGrpSpPr/>
            <p:nvPr/>
          </p:nvGrpSpPr>
          <p:grpSpPr>
            <a:xfrm>
              <a:off x="7378663" y="1749593"/>
              <a:ext cx="388483" cy="2079988"/>
              <a:chOff x="3641670" y="1745670"/>
              <a:chExt cx="263237" cy="1311704"/>
            </a:xfrm>
          </p:grpSpPr>
          <p:sp>
            <p:nvSpPr>
              <p:cNvPr id="74" name="Schemat blokowy: łącznik 73">
                <a:extLst>
                  <a:ext uri="{FF2B5EF4-FFF2-40B4-BE49-F238E27FC236}">
                    <a16:creationId xmlns:a16="http://schemas.microsoft.com/office/drawing/2014/main" id="{363D8D8D-BD45-480F-B6EF-BA15240C9BED}"/>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Schemat blokowy: łącznik 74">
                <a:extLst>
                  <a:ext uri="{FF2B5EF4-FFF2-40B4-BE49-F238E27FC236}">
                    <a16:creationId xmlns:a16="http://schemas.microsoft.com/office/drawing/2014/main" id="{24FE3DE0-F233-42FD-9DBF-AF145385500B}"/>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Schemat blokowy: łącznik 75">
                <a:extLst>
                  <a:ext uri="{FF2B5EF4-FFF2-40B4-BE49-F238E27FC236}">
                    <a16:creationId xmlns:a16="http://schemas.microsoft.com/office/drawing/2014/main" id="{82244FA8-23CE-49B3-ABE6-087A1EC34427}"/>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Schemat blokowy: łącznik 76">
                <a:extLst>
                  <a:ext uri="{FF2B5EF4-FFF2-40B4-BE49-F238E27FC236}">
                    <a16:creationId xmlns:a16="http://schemas.microsoft.com/office/drawing/2014/main" id="{E48097E1-F5F0-40B1-BB42-D56A34C5C918}"/>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78" name="Grupa 77">
              <a:extLst>
                <a:ext uri="{FF2B5EF4-FFF2-40B4-BE49-F238E27FC236}">
                  <a16:creationId xmlns:a16="http://schemas.microsoft.com/office/drawing/2014/main" id="{3245450E-D774-4714-93F3-DAFC78EAA9B8}"/>
                </a:ext>
              </a:extLst>
            </p:cNvPr>
            <p:cNvGrpSpPr/>
            <p:nvPr/>
          </p:nvGrpSpPr>
          <p:grpSpPr>
            <a:xfrm>
              <a:off x="6905707" y="1751087"/>
              <a:ext cx="388483" cy="2079988"/>
              <a:chOff x="3641670" y="1745670"/>
              <a:chExt cx="263237" cy="1311704"/>
            </a:xfrm>
          </p:grpSpPr>
          <p:sp>
            <p:nvSpPr>
              <p:cNvPr id="79" name="Schemat blokowy: łącznik 78">
                <a:extLst>
                  <a:ext uri="{FF2B5EF4-FFF2-40B4-BE49-F238E27FC236}">
                    <a16:creationId xmlns:a16="http://schemas.microsoft.com/office/drawing/2014/main" id="{1FD18ADE-A8C6-4333-861C-6FBED0110B0A}"/>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0" name="Schemat blokowy: łącznik 79">
                <a:extLst>
                  <a:ext uri="{FF2B5EF4-FFF2-40B4-BE49-F238E27FC236}">
                    <a16:creationId xmlns:a16="http://schemas.microsoft.com/office/drawing/2014/main" id="{55707291-220F-48D1-B79A-645FC175E574}"/>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1" name="Schemat blokowy: łącznik 80">
                <a:extLst>
                  <a:ext uri="{FF2B5EF4-FFF2-40B4-BE49-F238E27FC236}">
                    <a16:creationId xmlns:a16="http://schemas.microsoft.com/office/drawing/2014/main" id="{6B117931-8D47-4F9B-8FFE-B4B2B4B1F96B}"/>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2" name="Schemat blokowy: łącznik 81">
                <a:extLst>
                  <a:ext uri="{FF2B5EF4-FFF2-40B4-BE49-F238E27FC236}">
                    <a16:creationId xmlns:a16="http://schemas.microsoft.com/office/drawing/2014/main" id="{217EF76F-2743-4FCD-B3E4-AF8E58CAAFA7}"/>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83" name="Grupa 82">
              <a:extLst>
                <a:ext uri="{FF2B5EF4-FFF2-40B4-BE49-F238E27FC236}">
                  <a16:creationId xmlns:a16="http://schemas.microsoft.com/office/drawing/2014/main" id="{5ACD1999-D131-4386-A5B2-E130578D438F}"/>
                </a:ext>
              </a:extLst>
            </p:cNvPr>
            <p:cNvGrpSpPr/>
            <p:nvPr/>
          </p:nvGrpSpPr>
          <p:grpSpPr>
            <a:xfrm>
              <a:off x="6404769" y="1751087"/>
              <a:ext cx="388483" cy="2079988"/>
              <a:chOff x="3641670" y="1745670"/>
              <a:chExt cx="263237" cy="1311704"/>
            </a:xfrm>
          </p:grpSpPr>
          <p:sp>
            <p:nvSpPr>
              <p:cNvPr id="84" name="Schemat blokowy: łącznik 83">
                <a:extLst>
                  <a:ext uri="{FF2B5EF4-FFF2-40B4-BE49-F238E27FC236}">
                    <a16:creationId xmlns:a16="http://schemas.microsoft.com/office/drawing/2014/main" id="{4037AAD3-4156-4DA4-9E0D-40E692789A1D}"/>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5" name="Schemat blokowy: łącznik 84">
                <a:extLst>
                  <a:ext uri="{FF2B5EF4-FFF2-40B4-BE49-F238E27FC236}">
                    <a16:creationId xmlns:a16="http://schemas.microsoft.com/office/drawing/2014/main" id="{A93200B3-2806-485A-91DC-9AFB6B7F7FE8}"/>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6" name="Schemat blokowy: łącznik 85">
                <a:extLst>
                  <a:ext uri="{FF2B5EF4-FFF2-40B4-BE49-F238E27FC236}">
                    <a16:creationId xmlns:a16="http://schemas.microsoft.com/office/drawing/2014/main" id="{F50A2CD4-5C30-4F6A-A787-0142D3982769}"/>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7" name="Schemat blokowy: łącznik 86">
                <a:extLst>
                  <a:ext uri="{FF2B5EF4-FFF2-40B4-BE49-F238E27FC236}">
                    <a16:creationId xmlns:a16="http://schemas.microsoft.com/office/drawing/2014/main" id="{63238F62-3EB4-4C50-99B0-C60E68E9F55F}"/>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sp>
        <p:nvSpPr>
          <p:cNvPr id="161" name="pole tekstowe 160">
            <a:extLst>
              <a:ext uri="{FF2B5EF4-FFF2-40B4-BE49-F238E27FC236}">
                <a16:creationId xmlns:a16="http://schemas.microsoft.com/office/drawing/2014/main" id="{34123A61-4E5B-4977-B3E6-EB3CD995F635}"/>
              </a:ext>
            </a:extLst>
          </p:cNvPr>
          <p:cNvSpPr txBox="1"/>
          <p:nvPr/>
        </p:nvSpPr>
        <p:spPr>
          <a:xfrm>
            <a:off x="663096" y="4142992"/>
            <a:ext cx="2320522" cy="830997"/>
          </a:xfrm>
          <a:prstGeom prst="rect">
            <a:avLst/>
          </a:prstGeom>
          <a:noFill/>
        </p:spPr>
        <p:txBody>
          <a:bodyPr wrap="square" rtlCol="0">
            <a:spAutoFit/>
          </a:bodyPr>
          <a:lstStyle/>
          <a:p>
            <a:pPr algn="ctr"/>
            <a:r>
              <a:rPr lang="pl-PL" sz="2400" b="1" dirty="0">
                <a:solidFill>
                  <a:srgbClr val="231F20"/>
                </a:solidFill>
              </a:rPr>
              <a:t>Zwischenfruchtanbau in Reihen</a:t>
            </a:r>
          </a:p>
        </p:txBody>
      </p:sp>
      <p:sp>
        <p:nvSpPr>
          <p:cNvPr id="162" name="pole tekstowe 161">
            <a:extLst>
              <a:ext uri="{FF2B5EF4-FFF2-40B4-BE49-F238E27FC236}">
                <a16:creationId xmlns:a16="http://schemas.microsoft.com/office/drawing/2014/main" id="{FB1EE2F8-3F13-4428-A60C-7FEBCFD08DC3}"/>
              </a:ext>
            </a:extLst>
          </p:cNvPr>
          <p:cNvSpPr txBox="1"/>
          <p:nvPr/>
        </p:nvSpPr>
        <p:spPr>
          <a:xfrm>
            <a:off x="4935739" y="4114731"/>
            <a:ext cx="2320522" cy="830997"/>
          </a:xfrm>
          <a:prstGeom prst="rect">
            <a:avLst/>
          </a:prstGeom>
          <a:noFill/>
        </p:spPr>
        <p:txBody>
          <a:bodyPr wrap="square" rtlCol="0">
            <a:spAutoFit/>
          </a:bodyPr>
          <a:lstStyle/>
          <a:p>
            <a:pPr algn="ctr"/>
            <a:r>
              <a:rPr lang="pl-PL" sz="2400" b="1" dirty="0">
                <a:solidFill>
                  <a:srgbClr val="231F20"/>
                </a:solidFill>
              </a:rPr>
              <a:t>Strip Intercropping</a:t>
            </a:r>
          </a:p>
        </p:txBody>
      </p:sp>
      <p:sp>
        <p:nvSpPr>
          <p:cNvPr id="163" name="pole tekstowe 162">
            <a:extLst>
              <a:ext uri="{FF2B5EF4-FFF2-40B4-BE49-F238E27FC236}">
                <a16:creationId xmlns:a16="http://schemas.microsoft.com/office/drawing/2014/main" id="{280C9137-B459-4D82-984F-BEA79DD2E212}"/>
              </a:ext>
            </a:extLst>
          </p:cNvPr>
          <p:cNvSpPr txBox="1"/>
          <p:nvPr/>
        </p:nvSpPr>
        <p:spPr>
          <a:xfrm>
            <a:off x="8869165" y="4141522"/>
            <a:ext cx="2652638" cy="830997"/>
          </a:xfrm>
          <a:prstGeom prst="rect">
            <a:avLst/>
          </a:prstGeom>
          <a:noFill/>
        </p:spPr>
        <p:txBody>
          <a:bodyPr wrap="square" rtlCol="0">
            <a:spAutoFit/>
          </a:bodyPr>
          <a:lstStyle/>
          <a:p>
            <a:pPr algn="ctr"/>
            <a:r>
              <a:rPr lang="pl-PL" sz="2400" b="1" dirty="0">
                <a:solidFill>
                  <a:srgbClr val="231F20"/>
                </a:solidFill>
              </a:rPr>
              <a:t>Gemischter Zwischenfruchtanbau</a:t>
            </a:r>
          </a:p>
        </p:txBody>
      </p:sp>
      <p:grpSp>
        <p:nvGrpSpPr>
          <p:cNvPr id="36" name="Grupa 35">
            <a:extLst>
              <a:ext uri="{FF2B5EF4-FFF2-40B4-BE49-F238E27FC236}">
                <a16:creationId xmlns:a16="http://schemas.microsoft.com/office/drawing/2014/main" id="{70877733-5787-4C8A-B405-A23B3167E3DC}"/>
              </a:ext>
            </a:extLst>
          </p:cNvPr>
          <p:cNvGrpSpPr/>
          <p:nvPr/>
        </p:nvGrpSpPr>
        <p:grpSpPr>
          <a:xfrm>
            <a:off x="3113065" y="5212250"/>
            <a:ext cx="2198992" cy="861774"/>
            <a:chOff x="2940802" y="4934789"/>
            <a:chExt cx="2198992" cy="861774"/>
          </a:xfrm>
        </p:grpSpPr>
        <p:grpSp>
          <p:nvGrpSpPr>
            <p:cNvPr id="34" name="Grupa 33">
              <a:extLst>
                <a:ext uri="{FF2B5EF4-FFF2-40B4-BE49-F238E27FC236}">
                  <a16:creationId xmlns:a16="http://schemas.microsoft.com/office/drawing/2014/main" id="{B6122FA7-330C-4A0E-A87F-02026D6FD60C}"/>
                </a:ext>
              </a:extLst>
            </p:cNvPr>
            <p:cNvGrpSpPr/>
            <p:nvPr/>
          </p:nvGrpSpPr>
          <p:grpSpPr>
            <a:xfrm>
              <a:off x="2940802" y="4945033"/>
              <a:ext cx="388624" cy="788154"/>
              <a:chOff x="1626418" y="5028161"/>
              <a:chExt cx="388624" cy="788154"/>
            </a:xfrm>
          </p:grpSpPr>
          <p:sp>
            <p:nvSpPr>
              <p:cNvPr id="123" name="Schemat blokowy: łącznik 122">
                <a:extLst>
                  <a:ext uri="{FF2B5EF4-FFF2-40B4-BE49-F238E27FC236}">
                    <a16:creationId xmlns:a16="http://schemas.microsoft.com/office/drawing/2014/main" id="{106A0DF0-A37F-4C54-9AF2-93F38D6B1741}"/>
                  </a:ext>
                </a:extLst>
              </p:cNvPr>
              <p:cNvSpPr/>
              <p:nvPr/>
            </p:nvSpPr>
            <p:spPr>
              <a:xfrm>
                <a:off x="1626418" y="5028161"/>
                <a:ext cx="383371" cy="34601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231F20"/>
                  </a:solidFill>
                </a:endParaRPr>
              </a:p>
            </p:txBody>
          </p:sp>
          <p:sp>
            <p:nvSpPr>
              <p:cNvPr id="128" name="Schemat blokowy: łącznik 127">
                <a:extLst>
                  <a:ext uri="{FF2B5EF4-FFF2-40B4-BE49-F238E27FC236}">
                    <a16:creationId xmlns:a16="http://schemas.microsoft.com/office/drawing/2014/main" id="{77D0867C-3C0B-498D-AB10-68D976CB5B1D}"/>
                  </a:ext>
                </a:extLst>
              </p:cNvPr>
              <p:cNvSpPr/>
              <p:nvPr/>
            </p:nvSpPr>
            <p:spPr>
              <a:xfrm>
                <a:off x="1631671" y="5470298"/>
                <a:ext cx="383371" cy="346017"/>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solidFill>
                    <a:srgbClr val="231F20"/>
                  </a:solidFill>
                </a:endParaRPr>
              </a:p>
            </p:txBody>
          </p:sp>
        </p:grpSp>
        <p:sp>
          <p:nvSpPr>
            <p:cNvPr id="35" name="pole tekstowe 34">
              <a:extLst>
                <a:ext uri="{FF2B5EF4-FFF2-40B4-BE49-F238E27FC236}">
                  <a16:creationId xmlns:a16="http://schemas.microsoft.com/office/drawing/2014/main" id="{BC45BA9F-F046-41AD-8281-BC9E39050B89}"/>
                </a:ext>
              </a:extLst>
            </p:cNvPr>
            <p:cNvSpPr txBox="1"/>
            <p:nvPr/>
          </p:nvSpPr>
          <p:spPr>
            <a:xfrm>
              <a:off x="3409369" y="4934789"/>
              <a:ext cx="1730425" cy="861774"/>
            </a:xfrm>
            <a:prstGeom prst="rect">
              <a:avLst/>
            </a:prstGeom>
            <a:noFill/>
          </p:spPr>
          <p:txBody>
            <a:bodyPr wrap="square" rtlCol="0">
              <a:spAutoFit/>
            </a:bodyPr>
            <a:lstStyle/>
            <a:p>
              <a:pPr>
                <a:spcBef>
                  <a:spcPts val="600"/>
                </a:spcBef>
                <a:spcAft>
                  <a:spcPts val="600"/>
                </a:spcAft>
              </a:pPr>
              <a:r>
                <a:rPr lang="pl-PL" sz="2000" b="1" dirty="0">
                  <a:solidFill>
                    <a:srgbClr val="231F20"/>
                  </a:solidFill>
                </a:rPr>
                <a:t>Werk A</a:t>
              </a:r>
            </a:p>
            <a:p>
              <a:pPr>
                <a:spcBef>
                  <a:spcPts val="600"/>
                </a:spcBef>
                <a:spcAft>
                  <a:spcPts val="600"/>
                </a:spcAft>
              </a:pPr>
              <a:r>
                <a:rPr lang="pl-PL" sz="2000" b="1" dirty="0">
                  <a:solidFill>
                    <a:srgbClr val="231F20"/>
                  </a:solidFill>
                </a:rPr>
                <a:t>Werk B</a:t>
              </a:r>
            </a:p>
          </p:txBody>
        </p:sp>
      </p:grpSp>
      <p:grpSp>
        <p:nvGrpSpPr>
          <p:cNvPr id="33" name="Grupa 32">
            <a:extLst>
              <a:ext uri="{FF2B5EF4-FFF2-40B4-BE49-F238E27FC236}">
                <a16:creationId xmlns:a16="http://schemas.microsoft.com/office/drawing/2014/main" id="{8CC2FBA3-257F-4368-9C40-4145C9FF2212}"/>
              </a:ext>
            </a:extLst>
          </p:cNvPr>
          <p:cNvGrpSpPr/>
          <p:nvPr/>
        </p:nvGrpSpPr>
        <p:grpSpPr>
          <a:xfrm>
            <a:off x="663096" y="1749592"/>
            <a:ext cx="2663632" cy="2092362"/>
            <a:chOff x="442230" y="1749592"/>
            <a:chExt cx="2884498" cy="2092362"/>
          </a:xfrm>
        </p:grpSpPr>
        <p:grpSp>
          <p:nvGrpSpPr>
            <p:cNvPr id="31" name="Grupa 30">
              <a:extLst>
                <a:ext uri="{FF2B5EF4-FFF2-40B4-BE49-F238E27FC236}">
                  <a16:creationId xmlns:a16="http://schemas.microsoft.com/office/drawing/2014/main" id="{0841E8F8-661E-4907-96E1-0350603306A9}"/>
                </a:ext>
              </a:extLst>
            </p:cNvPr>
            <p:cNvGrpSpPr>
              <a:grpSpLocks noChangeAspect="1"/>
            </p:cNvGrpSpPr>
            <p:nvPr/>
          </p:nvGrpSpPr>
          <p:grpSpPr>
            <a:xfrm>
              <a:off x="442230" y="1749592"/>
              <a:ext cx="1877310" cy="2081482"/>
              <a:chOff x="1014845" y="1745673"/>
              <a:chExt cx="1271156" cy="1311704"/>
            </a:xfrm>
          </p:grpSpPr>
          <p:grpSp>
            <p:nvGrpSpPr>
              <p:cNvPr id="9" name="Grupa 8">
                <a:extLst>
                  <a:ext uri="{FF2B5EF4-FFF2-40B4-BE49-F238E27FC236}">
                    <a16:creationId xmlns:a16="http://schemas.microsoft.com/office/drawing/2014/main" id="{AF6E6B9F-D0E3-40F5-ABB9-874A98FC5F6A}"/>
                  </a:ext>
                </a:extLst>
              </p:cNvPr>
              <p:cNvGrpSpPr/>
              <p:nvPr/>
            </p:nvGrpSpPr>
            <p:grpSpPr>
              <a:xfrm>
                <a:off x="1018309" y="1745673"/>
                <a:ext cx="1267692" cy="218211"/>
                <a:chOff x="1007918" y="1724889"/>
                <a:chExt cx="1267692" cy="218211"/>
              </a:xfrm>
            </p:grpSpPr>
            <p:grpSp>
              <p:nvGrpSpPr>
                <p:cNvPr id="5" name="Grupa 4">
                  <a:extLst>
                    <a:ext uri="{FF2B5EF4-FFF2-40B4-BE49-F238E27FC236}">
                      <a16:creationId xmlns:a16="http://schemas.microsoft.com/office/drawing/2014/main" id="{2F255937-E4DD-41D4-B0AC-6575FB5EA42D}"/>
                    </a:ext>
                  </a:extLst>
                </p:cNvPr>
                <p:cNvGrpSpPr/>
                <p:nvPr/>
              </p:nvGrpSpPr>
              <p:grpSpPr>
                <a:xfrm>
                  <a:off x="1007918" y="1724890"/>
                  <a:ext cx="595746" cy="218210"/>
                  <a:chOff x="1007918" y="1724890"/>
                  <a:chExt cx="595746" cy="218210"/>
                </a:xfrm>
              </p:grpSpPr>
              <p:sp>
                <p:nvSpPr>
                  <p:cNvPr id="3" name="Schemat blokowy: łącznik 2">
                    <a:extLst>
                      <a:ext uri="{FF2B5EF4-FFF2-40B4-BE49-F238E27FC236}">
                        <a16:creationId xmlns:a16="http://schemas.microsoft.com/office/drawing/2014/main" id="{716D9094-132E-4E1D-8E1C-72E9FA4941D2}"/>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chemat blokowy: łącznik 3">
                    <a:extLst>
                      <a:ext uri="{FF2B5EF4-FFF2-40B4-BE49-F238E27FC236}">
                        <a16:creationId xmlns:a16="http://schemas.microsoft.com/office/drawing/2014/main" id="{2D4218AC-8160-456A-A105-E2AF25C98452}"/>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6" name="Grupa 5">
                  <a:extLst>
                    <a:ext uri="{FF2B5EF4-FFF2-40B4-BE49-F238E27FC236}">
                      <a16:creationId xmlns:a16="http://schemas.microsoft.com/office/drawing/2014/main" id="{9C32DF25-31A0-4305-940A-80782A1CFBF0}"/>
                    </a:ext>
                  </a:extLst>
                </p:cNvPr>
                <p:cNvGrpSpPr/>
                <p:nvPr/>
              </p:nvGrpSpPr>
              <p:grpSpPr>
                <a:xfrm>
                  <a:off x="1679864" y="1724889"/>
                  <a:ext cx="595746" cy="218210"/>
                  <a:chOff x="1007918" y="1724890"/>
                  <a:chExt cx="595746" cy="218210"/>
                </a:xfrm>
              </p:grpSpPr>
              <p:sp>
                <p:nvSpPr>
                  <p:cNvPr id="7" name="Schemat blokowy: łącznik 6">
                    <a:extLst>
                      <a:ext uri="{FF2B5EF4-FFF2-40B4-BE49-F238E27FC236}">
                        <a16:creationId xmlns:a16="http://schemas.microsoft.com/office/drawing/2014/main" id="{274234BE-0357-4978-9E5E-C3719EF54ECD}"/>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Schemat blokowy: łącznik 7">
                    <a:extLst>
                      <a:ext uri="{FF2B5EF4-FFF2-40B4-BE49-F238E27FC236}">
                        <a16:creationId xmlns:a16="http://schemas.microsoft.com/office/drawing/2014/main" id="{9DDC6C52-F20C-4D88-A518-33BB4708C690}"/>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10" name="Grupa 9">
                <a:extLst>
                  <a:ext uri="{FF2B5EF4-FFF2-40B4-BE49-F238E27FC236}">
                    <a16:creationId xmlns:a16="http://schemas.microsoft.com/office/drawing/2014/main" id="{05AE89AF-A237-4263-8E29-15B2519F9782}"/>
                  </a:ext>
                </a:extLst>
              </p:cNvPr>
              <p:cNvGrpSpPr/>
              <p:nvPr/>
            </p:nvGrpSpPr>
            <p:grpSpPr>
              <a:xfrm>
                <a:off x="1014845" y="2123283"/>
                <a:ext cx="1267692" cy="218211"/>
                <a:chOff x="1007918" y="1724889"/>
                <a:chExt cx="1267692" cy="218211"/>
              </a:xfrm>
            </p:grpSpPr>
            <p:grpSp>
              <p:nvGrpSpPr>
                <p:cNvPr id="11" name="Grupa 10">
                  <a:extLst>
                    <a:ext uri="{FF2B5EF4-FFF2-40B4-BE49-F238E27FC236}">
                      <a16:creationId xmlns:a16="http://schemas.microsoft.com/office/drawing/2014/main" id="{B9FB80B5-5A18-42C1-BBFD-F0D57423702B}"/>
                    </a:ext>
                  </a:extLst>
                </p:cNvPr>
                <p:cNvGrpSpPr/>
                <p:nvPr/>
              </p:nvGrpSpPr>
              <p:grpSpPr>
                <a:xfrm>
                  <a:off x="1007918" y="1724890"/>
                  <a:ext cx="595746" cy="218210"/>
                  <a:chOff x="1007918" y="1724890"/>
                  <a:chExt cx="595746" cy="218210"/>
                </a:xfrm>
              </p:grpSpPr>
              <p:sp>
                <p:nvSpPr>
                  <p:cNvPr id="15" name="Schemat blokowy: łącznik 14">
                    <a:extLst>
                      <a:ext uri="{FF2B5EF4-FFF2-40B4-BE49-F238E27FC236}">
                        <a16:creationId xmlns:a16="http://schemas.microsoft.com/office/drawing/2014/main" id="{2CE6A3E5-C3B8-4B81-9013-147B3D8023E7}"/>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Schemat blokowy: łącznik 15">
                    <a:extLst>
                      <a:ext uri="{FF2B5EF4-FFF2-40B4-BE49-F238E27FC236}">
                        <a16:creationId xmlns:a16="http://schemas.microsoft.com/office/drawing/2014/main" id="{4CEA1AB5-8FF3-4685-9070-3C8F985ADA09}"/>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12" name="Grupa 11">
                  <a:extLst>
                    <a:ext uri="{FF2B5EF4-FFF2-40B4-BE49-F238E27FC236}">
                      <a16:creationId xmlns:a16="http://schemas.microsoft.com/office/drawing/2014/main" id="{35F910F7-6367-40AA-B2E9-926897F1F105}"/>
                    </a:ext>
                  </a:extLst>
                </p:cNvPr>
                <p:cNvGrpSpPr/>
                <p:nvPr/>
              </p:nvGrpSpPr>
              <p:grpSpPr>
                <a:xfrm>
                  <a:off x="1679864" y="1724889"/>
                  <a:ext cx="595746" cy="218210"/>
                  <a:chOff x="1007918" y="1724890"/>
                  <a:chExt cx="595746" cy="218210"/>
                </a:xfrm>
              </p:grpSpPr>
              <p:sp>
                <p:nvSpPr>
                  <p:cNvPr id="13" name="Schemat blokowy: łącznik 12">
                    <a:extLst>
                      <a:ext uri="{FF2B5EF4-FFF2-40B4-BE49-F238E27FC236}">
                        <a16:creationId xmlns:a16="http://schemas.microsoft.com/office/drawing/2014/main" id="{88C3B000-BF89-4190-AB51-E7F48440AF6B}"/>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chemat blokowy: łącznik 13">
                    <a:extLst>
                      <a:ext uri="{FF2B5EF4-FFF2-40B4-BE49-F238E27FC236}">
                        <a16:creationId xmlns:a16="http://schemas.microsoft.com/office/drawing/2014/main" id="{94F4FE46-7C2D-4259-B49F-C34A3A8DA2BC}"/>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17" name="Grupa 16">
                <a:extLst>
                  <a:ext uri="{FF2B5EF4-FFF2-40B4-BE49-F238E27FC236}">
                    <a16:creationId xmlns:a16="http://schemas.microsoft.com/office/drawing/2014/main" id="{E8394195-6B52-4529-999F-24AD1E8BFC1C}"/>
                  </a:ext>
                </a:extLst>
              </p:cNvPr>
              <p:cNvGrpSpPr/>
              <p:nvPr/>
            </p:nvGrpSpPr>
            <p:grpSpPr>
              <a:xfrm>
                <a:off x="1014845" y="2476145"/>
                <a:ext cx="1267692" cy="218211"/>
                <a:chOff x="1007918" y="1724889"/>
                <a:chExt cx="1267692" cy="218211"/>
              </a:xfrm>
            </p:grpSpPr>
            <p:grpSp>
              <p:nvGrpSpPr>
                <p:cNvPr id="18" name="Grupa 17">
                  <a:extLst>
                    <a:ext uri="{FF2B5EF4-FFF2-40B4-BE49-F238E27FC236}">
                      <a16:creationId xmlns:a16="http://schemas.microsoft.com/office/drawing/2014/main" id="{39B1ABF5-B3C1-460D-9B03-825189A8EE1D}"/>
                    </a:ext>
                  </a:extLst>
                </p:cNvPr>
                <p:cNvGrpSpPr/>
                <p:nvPr/>
              </p:nvGrpSpPr>
              <p:grpSpPr>
                <a:xfrm>
                  <a:off x="1007918" y="1724890"/>
                  <a:ext cx="595746" cy="218210"/>
                  <a:chOff x="1007918" y="1724890"/>
                  <a:chExt cx="595746" cy="218210"/>
                </a:xfrm>
              </p:grpSpPr>
              <p:sp>
                <p:nvSpPr>
                  <p:cNvPr id="22" name="Schemat blokowy: łącznik 21">
                    <a:extLst>
                      <a:ext uri="{FF2B5EF4-FFF2-40B4-BE49-F238E27FC236}">
                        <a16:creationId xmlns:a16="http://schemas.microsoft.com/office/drawing/2014/main" id="{E14A09CE-8C01-41B1-AD4E-FC07DD5CC658}"/>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Schemat blokowy: łącznik 22">
                    <a:extLst>
                      <a:ext uri="{FF2B5EF4-FFF2-40B4-BE49-F238E27FC236}">
                        <a16:creationId xmlns:a16="http://schemas.microsoft.com/office/drawing/2014/main" id="{8717454B-7297-4C7F-A90F-B59D5F8C4B7F}"/>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19" name="Grupa 18">
                  <a:extLst>
                    <a:ext uri="{FF2B5EF4-FFF2-40B4-BE49-F238E27FC236}">
                      <a16:creationId xmlns:a16="http://schemas.microsoft.com/office/drawing/2014/main" id="{8A877364-085C-4328-B1EF-ABDFAAD98BAA}"/>
                    </a:ext>
                  </a:extLst>
                </p:cNvPr>
                <p:cNvGrpSpPr/>
                <p:nvPr/>
              </p:nvGrpSpPr>
              <p:grpSpPr>
                <a:xfrm>
                  <a:off x="1679864" y="1724889"/>
                  <a:ext cx="595746" cy="218210"/>
                  <a:chOff x="1007918" y="1724890"/>
                  <a:chExt cx="595746" cy="218210"/>
                </a:xfrm>
              </p:grpSpPr>
              <p:sp>
                <p:nvSpPr>
                  <p:cNvPr id="20" name="Schemat blokowy: łącznik 19">
                    <a:extLst>
                      <a:ext uri="{FF2B5EF4-FFF2-40B4-BE49-F238E27FC236}">
                        <a16:creationId xmlns:a16="http://schemas.microsoft.com/office/drawing/2014/main" id="{3A87B52E-A30A-4412-80A4-CED81AB19228}"/>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Schemat blokowy: łącznik 20">
                    <a:extLst>
                      <a:ext uri="{FF2B5EF4-FFF2-40B4-BE49-F238E27FC236}">
                        <a16:creationId xmlns:a16="http://schemas.microsoft.com/office/drawing/2014/main" id="{439DCD86-DE68-411A-98E2-4F9A90A0178B}"/>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24" name="Grupa 23">
                <a:extLst>
                  <a:ext uri="{FF2B5EF4-FFF2-40B4-BE49-F238E27FC236}">
                    <a16:creationId xmlns:a16="http://schemas.microsoft.com/office/drawing/2014/main" id="{CB0C2BB4-F55E-4E2D-A041-DC2177318026}"/>
                  </a:ext>
                </a:extLst>
              </p:cNvPr>
              <p:cNvGrpSpPr/>
              <p:nvPr/>
            </p:nvGrpSpPr>
            <p:grpSpPr>
              <a:xfrm>
                <a:off x="1014845" y="2839166"/>
                <a:ext cx="1267692" cy="218211"/>
                <a:chOff x="1007918" y="1724889"/>
                <a:chExt cx="1267692" cy="218211"/>
              </a:xfrm>
            </p:grpSpPr>
            <p:grpSp>
              <p:nvGrpSpPr>
                <p:cNvPr id="25" name="Grupa 24">
                  <a:extLst>
                    <a:ext uri="{FF2B5EF4-FFF2-40B4-BE49-F238E27FC236}">
                      <a16:creationId xmlns:a16="http://schemas.microsoft.com/office/drawing/2014/main" id="{AFF77E80-95B6-438B-970C-B13545FD190D}"/>
                    </a:ext>
                  </a:extLst>
                </p:cNvPr>
                <p:cNvGrpSpPr/>
                <p:nvPr/>
              </p:nvGrpSpPr>
              <p:grpSpPr>
                <a:xfrm>
                  <a:off x="1007918" y="1724890"/>
                  <a:ext cx="595746" cy="218210"/>
                  <a:chOff x="1007918" y="1724890"/>
                  <a:chExt cx="595746" cy="218210"/>
                </a:xfrm>
              </p:grpSpPr>
              <p:sp>
                <p:nvSpPr>
                  <p:cNvPr id="29" name="Schemat blokowy: łącznik 28">
                    <a:extLst>
                      <a:ext uri="{FF2B5EF4-FFF2-40B4-BE49-F238E27FC236}">
                        <a16:creationId xmlns:a16="http://schemas.microsoft.com/office/drawing/2014/main" id="{1D3D513E-6299-4BF6-805E-172807C1B1F6}"/>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Schemat blokowy: łącznik 29">
                    <a:extLst>
                      <a:ext uri="{FF2B5EF4-FFF2-40B4-BE49-F238E27FC236}">
                        <a16:creationId xmlns:a16="http://schemas.microsoft.com/office/drawing/2014/main" id="{AB9133BA-5D0E-4DDB-BE04-B5B49BDD3BA7}"/>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nvGrpSpPr>
                <p:cNvPr id="26" name="Grupa 25">
                  <a:extLst>
                    <a:ext uri="{FF2B5EF4-FFF2-40B4-BE49-F238E27FC236}">
                      <a16:creationId xmlns:a16="http://schemas.microsoft.com/office/drawing/2014/main" id="{311FD3B5-B824-4DC8-B01A-6C9881897203}"/>
                    </a:ext>
                  </a:extLst>
                </p:cNvPr>
                <p:cNvGrpSpPr/>
                <p:nvPr/>
              </p:nvGrpSpPr>
              <p:grpSpPr>
                <a:xfrm>
                  <a:off x="1679864" y="1724889"/>
                  <a:ext cx="595746" cy="218210"/>
                  <a:chOff x="1007918" y="1724890"/>
                  <a:chExt cx="595746" cy="218210"/>
                </a:xfrm>
              </p:grpSpPr>
              <p:sp>
                <p:nvSpPr>
                  <p:cNvPr id="27" name="Schemat blokowy: łącznik 26">
                    <a:extLst>
                      <a:ext uri="{FF2B5EF4-FFF2-40B4-BE49-F238E27FC236}">
                        <a16:creationId xmlns:a16="http://schemas.microsoft.com/office/drawing/2014/main" id="{A1EBA6CF-31AE-44CE-B738-F72139104E06}"/>
                      </a:ext>
                    </a:extLst>
                  </p:cNvPr>
                  <p:cNvSpPr/>
                  <p:nvPr/>
                </p:nvSpPr>
                <p:spPr>
                  <a:xfrm>
                    <a:off x="1007918" y="1724891"/>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Schemat blokowy: łącznik 27">
                    <a:extLst>
                      <a:ext uri="{FF2B5EF4-FFF2-40B4-BE49-F238E27FC236}">
                        <a16:creationId xmlns:a16="http://schemas.microsoft.com/office/drawing/2014/main" id="{ECBCF3C8-25E1-4048-B46A-222C99F4FD99}"/>
                      </a:ext>
                    </a:extLst>
                  </p:cNvPr>
                  <p:cNvSpPr/>
                  <p:nvPr/>
                </p:nvSpPr>
                <p:spPr>
                  <a:xfrm>
                    <a:off x="1343891" y="172489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grpSp>
          <p:nvGrpSpPr>
            <p:cNvPr id="166" name="Grupa 165">
              <a:extLst>
                <a:ext uri="{FF2B5EF4-FFF2-40B4-BE49-F238E27FC236}">
                  <a16:creationId xmlns:a16="http://schemas.microsoft.com/office/drawing/2014/main" id="{A61F9C01-7E9A-4275-8EE7-0DCB3F1FBC66}"/>
                </a:ext>
              </a:extLst>
            </p:cNvPr>
            <p:cNvGrpSpPr/>
            <p:nvPr/>
          </p:nvGrpSpPr>
          <p:grpSpPr>
            <a:xfrm>
              <a:off x="2440163" y="1761966"/>
              <a:ext cx="388483" cy="2079988"/>
              <a:chOff x="3641670" y="1745670"/>
              <a:chExt cx="263237" cy="1311704"/>
            </a:xfrm>
          </p:grpSpPr>
          <p:sp>
            <p:nvSpPr>
              <p:cNvPr id="167" name="Schemat blokowy: łącznik 166">
                <a:extLst>
                  <a:ext uri="{FF2B5EF4-FFF2-40B4-BE49-F238E27FC236}">
                    <a16:creationId xmlns:a16="http://schemas.microsoft.com/office/drawing/2014/main" id="{27C12E11-64BE-4A2C-B9A8-BB30DAE1C852}"/>
                  </a:ext>
                </a:extLst>
              </p:cNvPr>
              <p:cNvSpPr/>
              <p:nvPr/>
            </p:nvSpPr>
            <p:spPr>
              <a:xfrm>
                <a:off x="3645134" y="17456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8" name="Schemat blokowy: łącznik 167">
                <a:extLst>
                  <a:ext uri="{FF2B5EF4-FFF2-40B4-BE49-F238E27FC236}">
                    <a16:creationId xmlns:a16="http://schemas.microsoft.com/office/drawing/2014/main" id="{16526975-F58B-4007-8370-FEBBAC3410A8}"/>
                  </a:ext>
                </a:extLst>
              </p:cNvPr>
              <p:cNvSpPr/>
              <p:nvPr/>
            </p:nvSpPr>
            <p:spPr>
              <a:xfrm>
                <a:off x="3641670" y="212327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9" name="Schemat blokowy: łącznik 168">
                <a:extLst>
                  <a:ext uri="{FF2B5EF4-FFF2-40B4-BE49-F238E27FC236}">
                    <a16:creationId xmlns:a16="http://schemas.microsoft.com/office/drawing/2014/main" id="{0756AF02-54EE-4DDD-A6A8-E86580D4EA07}"/>
                  </a:ext>
                </a:extLst>
              </p:cNvPr>
              <p:cNvSpPr/>
              <p:nvPr/>
            </p:nvSpPr>
            <p:spPr>
              <a:xfrm>
                <a:off x="3641670" y="247614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0" name="Schemat blokowy: łącznik 169">
                <a:extLst>
                  <a:ext uri="{FF2B5EF4-FFF2-40B4-BE49-F238E27FC236}">
                    <a16:creationId xmlns:a16="http://schemas.microsoft.com/office/drawing/2014/main" id="{3A5AA998-9853-43FB-872D-7AF14BAF99FB}"/>
                  </a:ext>
                </a:extLst>
              </p:cNvPr>
              <p:cNvSpPr/>
              <p:nvPr/>
            </p:nvSpPr>
            <p:spPr>
              <a:xfrm>
                <a:off x="3641670" y="283916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grpSp>
          <p:nvGrpSpPr>
            <p:cNvPr id="171" name="Grupa 170">
              <a:extLst>
                <a:ext uri="{FF2B5EF4-FFF2-40B4-BE49-F238E27FC236}">
                  <a16:creationId xmlns:a16="http://schemas.microsoft.com/office/drawing/2014/main" id="{1C229723-386F-4DBB-96EB-A8C8605F65A2}"/>
                </a:ext>
              </a:extLst>
            </p:cNvPr>
            <p:cNvGrpSpPr/>
            <p:nvPr/>
          </p:nvGrpSpPr>
          <p:grpSpPr>
            <a:xfrm>
              <a:off x="2938245" y="1751085"/>
              <a:ext cx="388483" cy="2079988"/>
              <a:chOff x="3977643" y="1745669"/>
              <a:chExt cx="263237" cy="1311704"/>
            </a:xfrm>
          </p:grpSpPr>
          <p:sp>
            <p:nvSpPr>
              <p:cNvPr id="172" name="Schemat blokowy: łącznik 171">
                <a:extLst>
                  <a:ext uri="{FF2B5EF4-FFF2-40B4-BE49-F238E27FC236}">
                    <a16:creationId xmlns:a16="http://schemas.microsoft.com/office/drawing/2014/main" id="{A9A53290-33ED-4DD3-9B36-A0D72E14D11C}"/>
                  </a:ext>
                </a:extLst>
              </p:cNvPr>
              <p:cNvSpPr/>
              <p:nvPr/>
            </p:nvSpPr>
            <p:spPr>
              <a:xfrm>
                <a:off x="3981107" y="1745669"/>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3" name="Schemat blokowy: łącznik 172">
                <a:extLst>
                  <a:ext uri="{FF2B5EF4-FFF2-40B4-BE49-F238E27FC236}">
                    <a16:creationId xmlns:a16="http://schemas.microsoft.com/office/drawing/2014/main" id="{E1AF7237-80EC-46B2-9112-EDFE692DE124}"/>
                  </a:ext>
                </a:extLst>
              </p:cNvPr>
              <p:cNvSpPr/>
              <p:nvPr/>
            </p:nvSpPr>
            <p:spPr>
              <a:xfrm>
                <a:off x="3977643" y="212327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4" name="Schemat blokowy: łącznik 173">
                <a:extLst>
                  <a:ext uri="{FF2B5EF4-FFF2-40B4-BE49-F238E27FC236}">
                    <a16:creationId xmlns:a16="http://schemas.microsoft.com/office/drawing/2014/main" id="{F64507B1-09F4-412F-BAA2-AB41A739586A}"/>
                  </a:ext>
                </a:extLst>
              </p:cNvPr>
              <p:cNvSpPr/>
              <p:nvPr/>
            </p:nvSpPr>
            <p:spPr>
              <a:xfrm>
                <a:off x="3977643" y="247614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5" name="Schemat blokowy: łącznik 174">
                <a:extLst>
                  <a:ext uri="{FF2B5EF4-FFF2-40B4-BE49-F238E27FC236}">
                    <a16:creationId xmlns:a16="http://schemas.microsoft.com/office/drawing/2014/main" id="{8EAAEE42-5F73-4BC4-8DDB-7FB26D78D8FF}"/>
                  </a:ext>
                </a:extLst>
              </p:cNvPr>
              <p:cNvSpPr/>
              <p:nvPr/>
            </p:nvSpPr>
            <p:spPr>
              <a:xfrm>
                <a:off x="3977643" y="283916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grpSp>
      <p:grpSp>
        <p:nvGrpSpPr>
          <p:cNvPr id="38" name="Grupa 37">
            <a:extLst>
              <a:ext uri="{FF2B5EF4-FFF2-40B4-BE49-F238E27FC236}">
                <a16:creationId xmlns:a16="http://schemas.microsoft.com/office/drawing/2014/main" id="{F31A3F5A-9DA0-473B-958B-A42847867B56}"/>
              </a:ext>
            </a:extLst>
          </p:cNvPr>
          <p:cNvGrpSpPr/>
          <p:nvPr/>
        </p:nvGrpSpPr>
        <p:grpSpPr>
          <a:xfrm>
            <a:off x="8740501" y="1761966"/>
            <a:ext cx="2788404" cy="2127991"/>
            <a:chOff x="8636016" y="1689510"/>
            <a:chExt cx="2902549" cy="2127991"/>
          </a:xfrm>
        </p:grpSpPr>
        <p:grpSp>
          <p:nvGrpSpPr>
            <p:cNvPr id="159" name="Grupa 158">
              <a:extLst>
                <a:ext uri="{FF2B5EF4-FFF2-40B4-BE49-F238E27FC236}">
                  <a16:creationId xmlns:a16="http://schemas.microsoft.com/office/drawing/2014/main" id="{3BB0B8D0-ECEA-4D72-9751-48FE7A051B47}"/>
                </a:ext>
              </a:extLst>
            </p:cNvPr>
            <p:cNvGrpSpPr>
              <a:grpSpLocks noChangeAspect="1"/>
            </p:cNvGrpSpPr>
            <p:nvPr/>
          </p:nvGrpSpPr>
          <p:grpSpPr>
            <a:xfrm>
              <a:off x="8636016" y="1736014"/>
              <a:ext cx="1727914" cy="2081487"/>
              <a:chOff x="5846072" y="1550714"/>
              <a:chExt cx="1343892" cy="1506665"/>
            </a:xfrm>
          </p:grpSpPr>
          <p:sp>
            <p:nvSpPr>
              <p:cNvPr id="121" name="Schemat blokowy: łącznik 120">
                <a:extLst>
                  <a:ext uri="{FF2B5EF4-FFF2-40B4-BE49-F238E27FC236}">
                    <a16:creationId xmlns:a16="http://schemas.microsoft.com/office/drawing/2014/main" id="{48AB0566-92B8-4D9F-8E3A-F220743D7E64}"/>
                  </a:ext>
                </a:extLst>
              </p:cNvPr>
              <p:cNvSpPr/>
              <p:nvPr/>
            </p:nvSpPr>
            <p:spPr>
              <a:xfrm>
                <a:off x="5946142" y="1914212"/>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2" name="Schemat blokowy: łącznik 121">
                <a:extLst>
                  <a:ext uri="{FF2B5EF4-FFF2-40B4-BE49-F238E27FC236}">
                    <a16:creationId xmlns:a16="http://schemas.microsoft.com/office/drawing/2014/main" id="{1A21149F-4E50-447F-A23F-A0260237746B}"/>
                  </a:ext>
                </a:extLst>
              </p:cNvPr>
              <p:cNvSpPr/>
              <p:nvPr/>
            </p:nvSpPr>
            <p:spPr>
              <a:xfrm>
                <a:off x="5990565" y="218271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9" name="Schemat blokowy: łącznik 118">
                <a:extLst>
                  <a:ext uri="{FF2B5EF4-FFF2-40B4-BE49-F238E27FC236}">
                    <a16:creationId xmlns:a16="http://schemas.microsoft.com/office/drawing/2014/main" id="{3C6E6D7F-62F6-4D5A-B866-68803EB4A08B}"/>
                  </a:ext>
                </a:extLst>
              </p:cNvPr>
              <p:cNvSpPr/>
              <p:nvPr/>
            </p:nvSpPr>
            <p:spPr>
              <a:xfrm>
                <a:off x="6247524" y="201417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0" name="Schemat blokowy: łącznik 119">
                <a:extLst>
                  <a:ext uri="{FF2B5EF4-FFF2-40B4-BE49-F238E27FC236}">
                    <a16:creationId xmlns:a16="http://schemas.microsoft.com/office/drawing/2014/main" id="{45EDA53C-854D-4B3B-9C62-46F6C57FDAA6}"/>
                  </a:ext>
                </a:extLst>
              </p:cNvPr>
              <p:cNvSpPr/>
              <p:nvPr/>
            </p:nvSpPr>
            <p:spPr>
              <a:xfrm>
                <a:off x="6187107" y="1774791"/>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5" name="Schemat blokowy: łącznik 114">
                <a:extLst>
                  <a:ext uri="{FF2B5EF4-FFF2-40B4-BE49-F238E27FC236}">
                    <a16:creationId xmlns:a16="http://schemas.microsoft.com/office/drawing/2014/main" id="{7A0E3691-DAF2-47AD-9D5D-22E7860071E8}"/>
                  </a:ext>
                </a:extLst>
              </p:cNvPr>
              <p:cNvSpPr/>
              <p:nvPr/>
            </p:nvSpPr>
            <p:spPr>
              <a:xfrm>
                <a:off x="6670508" y="2295763"/>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6" name="Schemat blokowy: łącznik 115">
                <a:extLst>
                  <a:ext uri="{FF2B5EF4-FFF2-40B4-BE49-F238E27FC236}">
                    <a16:creationId xmlns:a16="http://schemas.microsoft.com/office/drawing/2014/main" id="{BCE58E2E-045C-4596-8B1A-AB9DE2D576BF}"/>
                  </a:ext>
                </a:extLst>
              </p:cNvPr>
              <p:cNvSpPr/>
              <p:nvPr/>
            </p:nvSpPr>
            <p:spPr>
              <a:xfrm>
                <a:off x="5858105" y="2461560"/>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13" name="Schemat blokowy: łącznik 112">
                <a:extLst>
                  <a:ext uri="{FF2B5EF4-FFF2-40B4-BE49-F238E27FC236}">
                    <a16:creationId xmlns:a16="http://schemas.microsoft.com/office/drawing/2014/main" id="{C595E9BF-9ABA-4D12-87CC-E6B8B5CF8923}"/>
                  </a:ext>
                </a:extLst>
              </p:cNvPr>
              <p:cNvSpPr/>
              <p:nvPr/>
            </p:nvSpPr>
            <p:spPr>
              <a:xfrm>
                <a:off x="6518019" y="251589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4" name="Schemat blokowy: łącznik 113">
                <a:extLst>
                  <a:ext uri="{FF2B5EF4-FFF2-40B4-BE49-F238E27FC236}">
                    <a16:creationId xmlns:a16="http://schemas.microsoft.com/office/drawing/2014/main" id="{F2945FCD-244C-434B-BD82-9B3BFBA71D54}"/>
                  </a:ext>
                </a:extLst>
              </p:cNvPr>
              <p:cNvSpPr/>
              <p:nvPr/>
            </p:nvSpPr>
            <p:spPr>
              <a:xfrm>
                <a:off x="6539330" y="2073613"/>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9" name="Schemat blokowy: łącznik 108">
                <a:extLst>
                  <a:ext uri="{FF2B5EF4-FFF2-40B4-BE49-F238E27FC236}">
                    <a16:creationId xmlns:a16="http://schemas.microsoft.com/office/drawing/2014/main" id="{0D9BA953-A042-41AF-9B9E-0879764EC2E7}"/>
                  </a:ext>
                </a:extLst>
              </p:cNvPr>
              <p:cNvSpPr/>
              <p:nvPr/>
            </p:nvSpPr>
            <p:spPr>
              <a:xfrm>
                <a:off x="6350032" y="2263633"/>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0" name="Schemat blokowy: łącznik 109">
                <a:extLst>
                  <a:ext uri="{FF2B5EF4-FFF2-40B4-BE49-F238E27FC236}">
                    <a16:creationId xmlns:a16="http://schemas.microsoft.com/office/drawing/2014/main" id="{1862812D-5226-4671-BAC3-D4149350C2F2}"/>
                  </a:ext>
                </a:extLst>
              </p:cNvPr>
              <p:cNvSpPr/>
              <p:nvPr/>
            </p:nvSpPr>
            <p:spPr>
              <a:xfrm>
                <a:off x="6182046" y="2478093"/>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7" name="Schemat blokowy: łącznik 106">
                <a:extLst>
                  <a:ext uri="{FF2B5EF4-FFF2-40B4-BE49-F238E27FC236}">
                    <a16:creationId xmlns:a16="http://schemas.microsoft.com/office/drawing/2014/main" id="{6164012C-CA79-4BCA-BDAB-6ADD74F6794B}"/>
                  </a:ext>
                </a:extLst>
              </p:cNvPr>
              <p:cNvSpPr/>
              <p:nvPr/>
            </p:nvSpPr>
            <p:spPr>
              <a:xfrm>
                <a:off x="6777792" y="2734109"/>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8" name="Schemat blokowy: łącznik 107">
                <a:extLst>
                  <a:ext uri="{FF2B5EF4-FFF2-40B4-BE49-F238E27FC236}">
                    <a16:creationId xmlns:a16="http://schemas.microsoft.com/office/drawing/2014/main" id="{17578260-B2DA-4B99-86BF-57C3DDCB84DD}"/>
                  </a:ext>
                </a:extLst>
              </p:cNvPr>
              <p:cNvSpPr/>
              <p:nvPr/>
            </p:nvSpPr>
            <p:spPr>
              <a:xfrm>
                <a:off x="6853992" y="247614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03" name="Schemat blokowy: łącznik 102">
                <a:extLst>
                  <a:ext uri="{FF2B5EF4-FFF2-40B4-BE49-F238E27FC236}">
                    <a16:creationId xmlns:a16="http://schemas.microsoft.com/office/drawing/2014/main" id="{66C50024-1937-4D70-B45E-F67A732BB657}"/>
                  </a:ext>
                </a:extLst>
              </p:cNvPr>
              <p:cNvSpPr/>
              <p:nvPr/>
            </p:nvSpPr>
            <p:spPr>
              <a:xfrm>
                <a:off x="5846072" y="283917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4" name="Schemat blokowy: łącznik 103">
                <a:extLst>
                  <a:ext uri="{FF2B5EF4-FFF2-40B4-BE49-F238E27FC236}">
                    <a16:creationId xmlns:a16="http://schemas.microsoft.com/office/drawing/2014/main" id="{E6F75AB8-296E-4E5E-AE90-45468477A406}"/>
                  </a:ext>
                </a:extLst>
              </p:cNvPr>
              <p:cNvSpPr/>
              <p:nvPr/>
            </p:nvSpPr>
            <p:spPr>
              <a:xfrm>
                <a:off x="5927335" y="1589452"/>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dirty="0"/>
              </a:p>
            </p:txBody>
          </p:sp>
          <p:sp>
            <p:nvSpPr>
              <p:cNvPr id="101" name="Schemat blokowy: łącznik 100">
                <a:extLst>
                  <a:ext uri="{FF2B5EF4-FFF2-40B4-BE49-F238E27FC236}">
                    <a16:creationId xmlns:a16="http://schemas.microsoft.com/office/drawing/2014/main" id="{B7DD9899-A3BC-4732-9BE3-12B8E2052E9D}"/>
                  </a:ext>
                </a:extLst>
              </p:cNvPr>
              <p:cNvSpPr/>
              <p:nvPr/>
            </p:nvSpPr>
            <p:spPr>
              <a:xfrm>
                <a:off x="6182046" y="2756936"/>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2" name="Schemat blokowy: łącznik 101">
                <a:extLst>
                  <a:ext uri="{FF2B5EF4-FFF2-40B4-BE49-F238E27FC236}">
                    <a16:creationId xmlns:a16="http://schemas.microsoft.com/office/drawing/2014/main" id="{CC50FAA1-A30C-4D69-AB89-259FAE996659}"/>
                  </a:ext>
                </a:extLst>
              </p:cNvPr>
              <p:cNvSpPr/>
              <p:nvPr/>
            </p:nvSpPr>
            <p:spPr>
              <a:xfrm>
                <a:off x="6489772" y="2839168"/>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24" name="Schemat blokowy: łącznik 123">
                <a:extLst>
                  <a:ext uri="{FF2B5EF4-FFF2-40B4-BE49-F238E27FC236}">
                    <a16:creationId xmlns:a16="http://schemas.microsoft.com/office/drawing/2014/main" id="{533F44C4-E64A-4C8B-9E2B-F84B7AE0A96D}"/>
                  </a:ext>
                </a:extLst>
              </p:cNvPr>
              <p:cNvSpPr/>
              <p:nvPr/>
            </p:nvSpPr>
            <p:spPr>
              <a:xfrm>
                <a:off x="6796289" y="1942360"/>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5" name="Schemat blokowy: łącznik 124">
                <a:extLst>
                  <a:ext uri="{FF2B5EF4-FFF2-40B4-BE49-F238E27FC236}">
                    <a16:creationId xmlns:a16="http://schemas.microsoft.com/office/drawing/2014/main" id="{A17CE619-D166-4CCC-815B-4A0ECC03A5E0}"/>
                  </a:ext>
                </a:extLst>
              </p:cNvPr>
              <p:cNvSpPr/>
              <p:nvPr/>
            </p:nvSpPr>
            <p:spPr>
              <a:xfrm>
                <a:off x="6930191" y="2205755"/>
                <a:ext cx="259773" cy="21820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6" name="Schemat blokowy: łącznik 125">
                <a:extLst>
                  <a:ext uri="{FF2B5EF4-FFF2-40B4-BE49-F238E27FC236}">
                    <a16:creationId xmlns:a16="http://schemas.microsoft.com/office/drawing/2014/main" id="{9EF631F7-63C8-4D8B-9509-6B9CD4E84074}"/>
                  </a:ext>
                </a:extLst>
              </p:cNvPr>
              <p:cNvSpPr/>
              <p:nvPr/>
            </p:nvSpPr>
            <p:spPr>
              <a:xfrm>
                <a:off x="6308128" y="1550714"/>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27" name="Schemat blokowy: łącznik 126">
                <a:extLst>
                  <a:ext uri="{FF2B5EF4-FFF2-40B4-BE49-F238E27FC236}">
                    <a16:creationId xmlns:a16="http://schemas.microsoft.com/office/drawing/2014/main" id="{56044FAE-B70C-477D-8F62-18EFD92F2099}"/>
                  </a:ext>
                </a:extLst>
              </p:cNvPr>
              <p:cNvSpPr/>
              <p:nvPr/>
            </p:nvSpPr>
            <p:spPr>
              <a:xfrm>
                <a:off x="6567900" y="1744326"/>
                <a:ext cx="259773" cy="218209"/>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
          <p:nvSpPr>
            <p:cNvPr id="177" name="Schemat blokowy: łącznik 176">
              <a:extLst>
                <a:ext uri="{FF2B5EF4-FFF2-40B4-BE49-F238E27FC236}">
                  <a16:creationId xmlns:a16="http://schemas.microsoft.com/office/drawing/2014/main" id="{366F18FE-1941-4241-B2BC-E1B71C6BF716}"/>
                </a:ext>
              </a:extLst>
            </p:cNvPr>
            <p:cNvSpPr/>
            <p:nvPr/>
          </p:nvSpPr>
          <p:spPr>
            <a:xfrm rot="21368144">
              <a:off x="10414920" y="2178370"/>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8" name="Schemat blokowy: łącznik 177">
              <a:extLst>
                <a:ext uri="{FF2B5EF4-FFF2-40B4-BE49-F238E27FC236}">
                  <a16:creationId xmlns:a16="http://schemas.microsoft.com/office/drawing/2014/main" id="{795D0D24-4EE9-4066-8122-2E5DDA8B93B3}"/>
                </a:ext>
              </a:extLst>
            </p:cNvPr>
            <p:cNvSpPr/>
            <p:nvPr/>
          </p:nvSpPr>
          <p:spPr>
            <a:xfrm rot="21368144">
              <a:off x="10496906" y="2544624"/>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79" name="Schemat blokowy: łącznik 178">
              <a:extLst>
                <a:ext uri="{FF2B5EF4-FFF2-40B4-BE49-F238E27FC236}">
                  <a16:creationId xmlns:a16="http://schemas.microsoft.com/office/drawing/2014/main" id="{E930398E-C7F7-4EC8-9A4A-71E688C1225D}"/>
                </a:ext>
              </a:extLst>
            </p:cNvPr>
            <p:cNvSpPr/>
            <p:nvPr/>
          </p:nvSpPr>
          <p:spPr>
            <a:xfrm rot="21368144">
              <a:off x="10810849" y="2290042"/>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0" name="Schemat blokowy: łącznik 179">
              <a:extLst>
                <a:ext uri="{FF2B5EF4-FFF2-40B4-BE49-F238E27FC236}">
                  <a16:creationId xmlns:a16="http://schemas.microsoft.com/office/drawing/2014/main" id="{20BFFC6C-0995-43A8-90E7-AB47D0A656F9}"/>
                </a:ext>
              </a:extLst>
            </p:cNvPr>
            <p:cNvSpPr/>
            <p:nvPr/>
          </p:nvSpPr>
          <p:spPr>
            <a:xfrm rot="21368144">
              <a:off x="10711057" y="1965315"/>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2" name="Schemat blokowy: łącznik 181">
              <a:extLst>
                <a:ext uri="{FF2B5EF4-FFF2-40B4-BE49-F238E27FC236}">
                  <a16:creationId xmlns:a16="http://schemas.microsoft.com/office/drawing/2014/main" id="{684BDC76-31A7-480C-87D6-21835C2A0FAE}"/>
                </a:ext>
              </a:extLst>
            </p:cNvPr>
            <p:cNvSpPr/>
            <p:nvPr/>
          </p:nvSpPr>
          <p:spPr>
            <a:xfrm rot="21368144">
              <a:off x="10408729" y="2875379"/>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3" name="Schemat blokowy: łącznik 182">
              <a:extLst>
                <a:ext uri="{FF2B5EF4-FFF2-40B4-BE49-F238E27FC236}">
                  <a16:creationId xmlns:a16="http://schemas.microsoft.com/office/drawing/2014/main" id="{D5411EC0-F08A-447D-A8E9-36FECE49B46E}"/>
                </a:ext>
              </a:extLst>
            </p:cNvPr>
            <p:cNvSpPr/>
            <p:nvPr/>
          </p:nvSpPr>
          <p:spPr>
            <a:xfrm rot="21368144">
              <a:off x="11204561" y="2958169"/>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4" name="Schemat blokowy: łącznik 183">
              <a:extLst>
                <a:ext uri="{FF2B5EF4-FFF2-40B4-BE49-F238E27FC236}">
                  <a16:creationId xmlns:a16="http://schemas.microsoft.com/office/drawing/2014/main" id="{E8AA936C-E2F8-4641-9899-CCC29B768BC3}"/>
                </a:ext>
              </a:extLst>
            </p:cNvPr>
            <p:cNvSpPr/>
            <p:nvPr/>
          </p:nvSpPr>
          <p:spPr>
            <a:xfrm rot="21368144">
              <a:off x="11190721" y="2346685"/>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5" name="Schemat blokowy: łącznik 184">
              <a:extLst>
                <a:ext uri="{FF2B5EF4-FFF2-40B4-BE49-F238E27FC236}">
                  <a16:creationId xmlns:a16="http://schemas.microsoft.com/office/drawing/2014/main" id="{D2C1E6A6-1682-4A90-9082-2BB0D1BF85EE}"/>
                </a:ext>
              </a:extLst>
            </p:cNvPr>
            <p:cNvSpPr/>
            <p:nvPr/>
          </p:nvSpPr>
          <p:spPr>
            <a:xfrm rot="21368144">
              <a:off x="10965575" y="2625007"/>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6" name="Schemat blokowy: łącznik 185">
              <a:extLst>
                <a:ext uri="{FF2B5EF4-FFF2-40B4-BE49-F238E27FC236}">
                  <a16:creationId xmlns:a16="http://schemas.microsoft.com/office/drawing/2014/main" id="{105D5BE5-884B-491A-9100-5ACA9251EBCA}"/>
                </a:ext>
              </a:extLst>
            </p:cNvPr>
            <p:cNvSpPr/>
            <p:nvPr/>
          </p:nvSpPr>
          <p:spPr>
            <a:xfrm rot="21368144">
              <a:off x="10770045" y="2935170"/>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89" name="Schemat blokowy: łącznik 188">
              <a:extLst>
                <a:ext uri="{FF2B5EF4-FFF2-40B4-BE49-F238E27FC236}">
                  <a16:creationId xmlns:a16="http://schemas.microsoft.com/office/drawing/2014/main" id="{733BCD1D-1B40-4397-9976-D857C163642B}"/>
                </a:ext>
              </a:extLst>
            </p:cNvPr>
            <p:cNvSpPr/>
            <p:nvPr/>
          </p:nvSpPr>
          <p:spPr>
            <a:xfrm rot="21368144">
              <a:off x="10449202" y="3265925"/>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0" name="Schemat blokowy: łącznik 189">
              <a:extLst>
                <a:ext uri="{FF2B5EF4-FFF2-40B4-BE49-F238E27FC236}">
                  <a16:creationId xmlns:a16="http://schemas.microsoft.com/office/drawing/2014/main" id="{40C4F08E-7630-4343-B09C-FAF07617F3D2}"/>
                </a:ext>
              </a:extLst>
            </p:cNvPr>
            <p:cNvSpPr/>
            <p:nvPr/>
          </p:nvSpPr>
          <p:spPr>
            <a:xfrm rot="21368144">
              <a:off x="10360557" y="1732357"/>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dirty="0"/>
            </a:p>
          </p:txBody>
        </p:sp>
        <p:sp>
          <p:nvSpPr>
            <p:cNvPr id="191" name="Schemat blokowy: łącznik 190">
              <a:extLst>
                <a:ext uri="{FF2B5EF4-FFF2-40B4-BE49-F238E27FC236}">
                  <a16:creationId xmlns:a16="http://schemas.microsoft.com/office/drawing/2014/main" id="{717EE9C7-D8EC-4780-A67B-A2FB593CA3A8}"/>
                </a:ext>
              </a:extLst>
            </p:cNvPr>
            <p:cNvSpPr/>
            <p:nvPr/>
          </p:nvSpPr>
          <p:spPr>
            <a:xfrm rot="21368144">
              <a:off x="10796007" y="3319521"/>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2" name="Schemat blokowy: łącznik 191">
              <a:extLst>
                <a:ext uri="{FF2B5EF4-FFF2-40B4-BE49-F238E27FC236}">
                  <a16:creationId xmlns:a16="http://schemas.microsoft.com/office/drawing/2014/main" id="{D5BA5F06-51A6-4AD1-961B-E50D2BB681D7}"/>
                </a:ext>
              </a:extLst>
            </p:cNvPr>
            <p:cNvSpPr/>
            <p:nvPr/>
          </p:nvSpPr>
          <p:spPr>
            <a:xfrm rot="21368144">
              <a:off x="11198423" y="3406204"/>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95" name="Schemat blokowy: łącznik 194">
              <a:extLst>
                <a:ext uri="{FF2B5EF4-FFF2-40B4-BE49-F238E27FC236}">
                  <a16:creationId xmlns:a16="http://schemas.microsoft.com/office/drawing/2014/main" id="{33FC0816-4199-4439-866F-7E95CD9BA3BE}"/>
                </a:ext>
              </a:extLst>
            </p:cNvPr>
            <p:cNvSpPr/>
            <p:nvPr/>
          </p:nvSpPr>
          <p:spPr>
            <a:xfrm rot="21368144">
              <a:off x="10845443" y="1689510"/>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196" name="Schemat blokowy: łącznik 195">
              <a:extLst>
                <a:ext uri="{FF2B5EF4-FFF2-40B4-BE49-F238E27FC236}">
                  <a16:creationId xmlns:a16="http://schemas.microsoft.com/office/drawing/2014/main" id="{2B6C0B2E-F1AD-4031-838E-75ADC7143240}"/>
                </a:ext>
              </a:extLst>
            </p:cNvPr>
            <p:cNvSpPr/>
            <p:nvPr/>
          </p:nvSpPr>
          <p:spPr>
            <a:xfrm rot="21368144">
              <a:off x="11196713" y="1890327"/>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sp>
          <p:nvSpPr>
            <p:cNvPr id="237" name="Schemat blokowy: łącznik 236">
              <a:extLst>
                <a:ext uri="{FF2B5EF4-FFF2-40B4-BE49-F238E27FC236}">
                  <a16:creationId xmlns:a16="http://schemas.microsoft.com/office/drawing/2014/main" id="{9AA22F53-AA15-499C-B6F1-04398428F931}"/>
                </a:ext>
              </a:extLst>
            </p:cNvPr>
            <p:cNvSpPr/>
            <p:nvPr/>
          </p:nvSpPr>
          <p:spPr>
            <a:xfrm rot="21368144">
              <a:off x="9807439" y="1709681"/>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8" name="Schemat blokowy: łącznik 237">
              <a:extLst>
                <a:ext uri="{FF2B5EF4-FFF2-40B4-BE49-F238E27FC236}">
                  <a16:creationId xmlns:a16="http://schemas.microsoft.com/office/drawing/2014/main" id="{019F4763-11B5-4593-B11C-916F229A1E12}"/>
                </a:ext>
              </a:extLst>
            </p:cNvPr>
            <p:cNvSpPr/>
            <p:nvPr/>
          </p:nvSpPr>
          <p:spPr>
            <a:xfrm rot="21368144">
              <a:off x="10089103" y="2014404"/>
              <a:ext cx="334004" cy="3014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9" name="Schemat blokowy: łącznik 238">
              <a:extLst>
                <a:ext uri="{FF2B5EF4-FFF2-40B4-BE49-F238E27FC236}">
                  <a16:creationId xmlns:a16="http://schemas.microsoft.com/office/drawing/2014/main" id="{A1691174-D375-4469-ABFA-65F1C53085D0}"/>
                </a:ext>
              </a:extLst>
            </p:cNvPr>
            <p:cNvSpPr/>
            <p:nvPr/>
          </p:nvSpPr>
          <p:spPr>
            <a:xfrm rot="21368144">
              <a:off x="10192173" y="3470458"/>
              <a:ext cx="334004" cy="301460"/>
            </a:xfrm>
            <a:prstGeom prst="flowChartConnector">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3100329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83160" y="1212392"/>
            <a:ext cx="5811612" cy="3025975"/>
          </a:xfrm>
        </p:spPr>
        <p:txBody>
          <a:bodyPr/>
          <a:lstStyle/>
          <a:p>
            <a:r>
              <a:rPr lang="en-US" sz="2200" dirty="0"/>
              <a:t>Beim Reihenanbau werden verschiedene Kulturen in abwechselnden Reihen auf ein und demselben Feld angebaut. </a:t>
            </a:r>
            <a:r>
              <a:rPr lang="en-US" sz="2200" b="1" dirty="0"/>
              <a:t>Die Reihen liegen recht eng beieinander</a:t>
            </a:r>
            <a:r>
              <a:rPr lang="en-US" sz="2200" dirty="0"/>
              <a:t>, wobei jede Reihe aus einer einzigen Kulturart besteht. Die Kulturen sind eng beieinander, so dass sie nebeneinander wachsen und interagieren können, was möglicherweise zu gegenseitigem Nutzen führt. Diese Methode wird </a:t>
            </a:r>
            <a:r>
              <a:rPr lang="en-US" sz="2200" b="1" dirty="0"/>
              <a:t>häufig in kleineren landwirtschaftlichen Betrieben oder Gärten angewandt</a:t>
            </a:r>
            <a:r>
              <a:rPr lang="en-US" sz="2200" dirty="0"/>
              <a:t>, wo das Ziel darin besteht, den Platz und die Ressourcen </a:t>
            </a:r>
            <a:r>
              <a:rPr lang="en-US" sz="2200" dirty="0" err="1"/>
              <a:t>optimal zu </a:t>
            </a:r>
            <a:r>
              <a:rPr lang="en-US" sz="2200" dirty="0"/>
              <a:t>nutzen. Sie ermöglicht eine einfachere Bewirtschaftung und kann bei der Bekämpfung von Unkraut und Schädlingen besonders wirksam sein.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992652"/>
          </a:xfrm>
        </p:spPr>
        <p:txBody>
          <a:bodyPr/>
          <a:lstStyle/>
          <a:p>
            <a:r>
              <a:rPr lang="pl-PL" dirty="0" err="1"/>
              <a:t>Zwischenreihenanbau</a:t>
            </a:r>
            <a:endParaRPr lang="en-US" dirty="0"/>
          </a:p>
          <a:p>
            <a:endParaRPr lang="en-US" dirty="0"/>
          </a:p>
        </p:txBody>
      </p:sp>
      <p:pic>
        <p:nvPicPr>
          <p:cNvPr id="13" name="Symbol zastępczy obrazu 12">
            <a:extLst>
              <a:ext uri="{FF2B5EF4-FFF2-40B4-BE49-F238E27FC236}">
                <a16:creationId xmlns:a16="http://schemas.microsoft.com/office/drawing/2014/main" id="{1EC404A6-C2D3-404E-8433-D2851D8479DE}"/>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0599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401511"/>
            <a:ext cx="11729533" cy="803654"/>
          </a:xfrm>
        </p:spPr>
        <p:txBody>
          <a:bodyPr/>
          <a:lstStyle/>
          <a:p>
            <a:r>
              <a:rPr lang="pl-PL" b="1" dirty="0" err="1"/>
              <a:t>Zwischenfruchtanbau in Reihen </a:t>
            </a:r>
            <a:r>
              <a:rPr lang="pl-PL" b="1" dirty="0"/>
              <a:t>- </a:t>
            </a:r>
            <a:r>
              <a:rPr lang="pl-PL" b="1" dirty="0" err="1"/>
              <a:t>Beispiel</a:t>
            </a:r>
            <a:endParaRPr lang="pl-PL" b="1" dirty="0"/>
          </a:p>
        </p:txBody>
      </p:sp>
      <p:grpSp>
        <p:nvGrpSpPr>
          <p:cNvPr id="33" name="Grupa 32">
            <a:extLst>
              <a:ext uri="{FF2B5EF4-FFF2-40B4-BE49-F238E27FC236}">
                <a16:creationId xmlns:a16="http://schemas.microsoft.com/office/drawing/2014/main" id="{E9A40E73-8D65-475A-A291-D970FA75DF25}"/>
              </a:ext>
            </a:extLst>
          </p:cNvPr>
          <p:cNvGrpSpPr/>
          <p:nvPr/>
        </p:nvGrpSpPr>
        <p:grpSpPr>
          <a:xfrm>
            <a:off x="7453564" y="1475246"/>
            <a:ext cx="4435112" cy="4375487"/>
            <a:chOff x="6383783" y="1763140"/>
            <a:chExt cx="4435112" cy="4375487"/>
          </a:xfrm>
        </p:grpSpPr>
        <p:pic>
          <p:nvPicPr>
            <p:cNvPr id="5" name="Obraz 4">
              <a:extLst>
                <a:ext uri="{FF2B5EF4-FFF2-40B4-BE49-F238E27FC236}">
                  <a16:creationId xmlns:a16="http://schemas.microsoft.com/office/drawing/2014/main" id="{E6AD1F85-58CA-487D-85B5-B5210F285F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3783" y="2168556"/>
              <a:ext cx="4435112" cy="3970071"/>
            </a:xfrm>
            <a:prstGeom prst="rect">
              <a:avLst/>
            </a:prstGeom>
          </p:spPr>
        </p:pic>
        <p:pic>
          <p:nvPicPr>
            <p:cNvPr id="7" name="Obraz 6">
              <a:extLst>
                <a:ext uri="{FF2B5EF4-FFF2-40B4-BE49-F238E27FC236}">
                  <a16:creationId xmlns:a16="http://schemas.microsoft.com/office/drawing/2014/main" id="{F797A1F1-2BCB-4BA8-AA12-B96FECB3DC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3404" y="4659931"/>
              <a:ext cx="950852" cy="633901"/>
            </a:xfrm>
            <a:prstGeom prst="rect">
              <a:avLst/>
            </a:prstGeom>
          </p:spPr>
        </p:pic>
        <p:pic>
          <p:nvPicPr>
            <p:cNvPr id="92" name="Obraz 91">
              <a:extLst>
                <a:ext uri="{FF2B5EF4-FFF2-40B4-BE49-F238E27FC236}">
                  <a16:creationId xmlns:a16="http://schemas.microsoft.com/office/drawing/2014/main" id="{71AF91D4-82CA-43F0-AE9F-6CB1752376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0427" y="1763140"/>
              <a:ext cx="979714" cy="979714"/>
            </a:xfrm>
            <a:prstGeom prst="rect">
              <a:avLst/>
            </a:prstGeom>
          </p:spPr>
        </p:pic>
        <p:pic>
          <p:nvPicPr>
            <p:cNvPr id="93" name="Obraz 92">
              <a:extLst>
                <a:ext uri="{FF2B5EF4-FFF2-40B4-BE49-F238E27FC236}">
                  <a16:creationId xmlns:a16="http://schemas.microsoft.com/office/drawing/2014/main" id="{6C805E24-28E7-4CCC-A084-3E3BF3C5F9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0774" y="4040293"/>
              <a:ext cx="950852" cy="633901"/>
            </a:xfrm>
            <a:prstGeom prst="rect">
              <a:avLst/>
            </a:prstGeom>
          </p:spPr>
        </p:pic>
        <p:pic>
          <p:nvPicPr>
            <p:cNvPr id="94" name="Obraz 93">
              <a:extLst>
                <a:ext uri="{FF2B5EF4-FFF2-40B4-BE49-F238E27FC236}">
                  <a16:creationId xmlns:a16="http://schemas.microsoft.com/office/drawing/2014/main" id="{2147D96E-89A8-4E6F-94BE-26779425B5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36476" y="3433866"/>
              <a:ext cx="950852" cy="633901"/>
            </a:xfrm>
            <a:prstGeom prst="rect">
              <a:avLst/>
            </a:prstGeom>
          </p:spPr>
        </p:pic>
        <p:pic>
          <p:nvPicPr>
            <p:cNvPr id="95" name="Obraz 94">
              <a:extLst>
                <a:ext uri="{FF2B5EF4-FFF2-40B4-BE49-F238E27FC236}">
                  <a16:creationId xmlns:a16="http://schemas.microsoft.com/office/drawing/2014/main" id="{864B487E-FC40-49DD-836C-0D510C84D6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2593" y="2803338"/>
              <a:ext cx="950852" cy="633901"/>
            </a:xfrm>
            <a:prstGeom prst="rect">
              <a:avLst/>
            </a:prstGeom>
          </p:spPr>
        </p:pic>
        <p:pic>
          <p:nvPicPr>
            <p:cNvPr id="97" name="Obraz 96">
              <a:extLst>
                <a:ext uri="{FF2B5EF4-FFF2-40B4-BE49-F238E27FC236}">
                  <a16:creationId xmlns:a16="http://schemas.microsoft.com/office/drawing/2014/main" id="{D7248E81-19A7-4779-B00F-12DD8AEA1D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2593" y="2199442"/>
              <a:ext cx="950852" cy="633901"/>
            </a:xfrm>
            <a:prstGeom prst="rect">
              <a:avLst/>
            </a:prstGeom>
          </p:spPr>
        </p:pic>
        <p:pic>
          <p:nvPicPr>
            <p:cNvPr id="154" name="Obraz 153">
              <a:extLst>
                <a:ext uri="{FF2B5EF4-FFF2-40B4-BE49-F238E27FC236}">
                  <a16:creationId xmlns:a16="http://schemas.microsoft.com/office/drawing/2014/main" id="{E88D89B3-4CCA-4FE7-BB9B-D2159C9685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17506" y="1773978"/>
              <a:ext cx="804145" cy="1217111"/>
            </a:xfrm>
            <a:prstGeom prst="rect">
              <a:avLst/>
            </a:prstGeom>
          </p:spPr>
        </p:pic>
        <p:pic>
          <p:nvPicPr>
            <p:cNvPr id="155" name="Obraz 154">
              <a:extLst>
                <a:ext uri="{FF2B5EF4-FFF2-40B4-BE49-F238E27FC236}">
                  <a16:creationId xmlns:a16="http://schemas.microsoft.com/office/drawing/2014/main" id="{8F2B70C8-30A4-4849-BF7D-E9989290F8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61621" y="2238687"/>
              <a:ext cx="979714" cy="979714"/>
            </a:xfrm>
            <a:prstGeom prst="rect">
              <a:avLst/>
            </a:prstGeom>
          </p:spPr>
        </p:pic>
        <p:pic>
          <p:nvPicPr>
            <p:cNvPr id="156" name="Obraz 155">
              <a:extLst>
                <a:ext uri="{FF2B5EF4-FFF2-40B4-BE49-F238E27FC236}">
                  <a16:creationId xmlns:a16="http://schemas.microsoft.com/office/drawing/2014/main" id="{7C6311BC-8337-4586-82C3-093116B7E7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51094" y="2623337"/>
              <a:ext cx="979714" cy="979714"/>
            </a:xfrm>
            <a:prstGeom prst="rect">
              <a:avLst/>
            </a:prstGeom>
          </p:spPr>
        </p:pic>
        <p:pic>
          <p:nvPicPr>
            <p:cNvPr id="157" name="Obraz 156">
              <a:extLst>
                <a:ext uri="{FF2B5EF4-FFF2-40B4-BE49-F238E27FC236}">
                  <a16:creationId xmlns:a16="http://schemas.microsoft.com/office/drawing/2014/main" id="{9DE4A633-FDA4-4968-931E-3E8DC912B4D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49521" y="3047232"/>
              <a:ext cx="979714" cy="979714"/>
            </a:xfrm>
            <a:prstGeom prst="rect">
              <a:avLst/>
            </a:prstGeom>
          </p:spPr>
        </p:pic>
        <p:pic>
          <p:nvPicPr>
            <p:cNvPr id="158" name="Obraz 157">
              <a:extLst>
                <a:ext uri="{FF2B5EF4-FFF2-40B4-BE49-F238E27FC236}">
                  <a16:creationId xmlns:a16="http://schemas.microsoft.com/office/drawing/2014/main" id="{023225D2-0D78-4D96-A5CC-C4F9AF4DAA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6314" y="3471127"/>
              <a:ext cx="979714" cy="979714"/>
            </a:xfrm>
            <a:prstGeom prst="rect">
              <a:avLst/>
            </a:prstGeom>
          </p:spPr>
        </p:pic>
        <p:pic>
          <p:nvPicPr>
            <p:cNvPr id="159" name="Obraz 158">
              <a:extLst>
                <a:ext uri="{FF2B5EF4-FFF2-40B4-BE49-F238E27FC236}">
                  <a16:creationId xmlns:a16="http://schemas.microsoft.com/office/drawing/2014/main" id="{F17567EB-72DC-4D50-964F-7ADF872392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25034" y="3960984"/>
              <a:ext cx="979714" cy="979714"/>
            </a:xfrm>
            <a:prstGeom prst="rect">
              <a:avLst/>
            </a:prstGeom>
          </p:spPr>
        </p:pic>
        <p:pic>
          <p:nvPicPr>
            <p:cNvPr id="160" name="Obraz 159">
              <a:extLst>
                <a:ext uri="{FF2B5EF4-FFF2-40B4-BE49-F238E27FC236}">
                  <a16:creationId xmlns:a16="http://schemas.microsoft.com/office/drawing/2014/main" id="{D618A93C-6C82-435A-BE51-688F174C4F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7396" y="4419802"/>
              <a:ext cx="979714" cy="979714"/>
            </a:xfrm>
            <a:prstGeom prst="rect">
              <a:avLst/>
            </a:prstGeom>
          </p:spPr>
        </p:pic>
        <p:pic>
          <p:nvPicPr>
            <p:cNvPr id="161" name="Obraz 160">
              <a:extLst>
                <a:ext uri="{FF2B5EF4-FFF2-40B4-BE49-F238E27FC236}">
                  <a16:creationId xmlns:a16="http://schemas.microsoft.com/office/drawing/2014/main" id="{4465A975-E244-4625-8D2F-5E46EE48D6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7259" y="4853843"/>
              <a:ext cx="979714" cy="979714"/>
            </a:xfrm>
            <a:prstGeom prst="rect">
              <a:avLst/>
            </a:prstGeom>
          </p:spPr>
        </p:pic>
        <p:pic>
          <p:nvPicPr>
            <p:cNvPr id="163" name="Obraz 162">
              <a:extLst>
                <a:ext uri="{FF2B5EF4-FFF2-40B4-BE49-F238E27FC236}">
                  <a16:creationId xmlns:a16="http://schemas.microsoft.com/office/drawing/2014/main" id="{516A6F79-9043-4E35-939B-C9B4A1178B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0774" y="5302279"/>
              <a:ext cx="950852" cy="633901"/>
            </a:xfrm>
            <a:prstGeom prst="rect">
              <a:avLst/>
            </a:prstGeom>
          </p:spPr>
        </p:pic>
        <p:pic>
          <p:nvPicPr>
            <p:cNvPr id="164" name="Obraz 163">
              <a:extLst>
                <a:ext uri="{FF2B5EF4-FFF2-40B4-BE49-F238E27FC236}">
                  <a16:creationId xmlns:a16="http://schemas.microsoft.com/office/drawing/2014/main" id="{720A5250-A4CA-4F41-B3A6-1FAF18C56D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6979" y="2097510"/>
              <a:ext cx="804145" cy="1217111"/>
            </a:xfrm>
            <a:prstGeom prst="rect">
              <a:avLst/>
            </a:prstGeom>
          </p:spPr>
        </p:pic>
        <p:pic>
          <p:nvPicPr>
            <p:cNvPr id="165" name="Obraz 164">
              <a:extLst>
                <a:ext uri="{FF2B5EF4-FFF2-40B4-BE49-F238E27FC236}">
                  <a16:creationId xmlns:a16="http://schemas.microsoft.com/office/drawing/2014/main" id="{1DB4A326-94D7-4D72-B4CC-542AA74ED91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06978" y="2397771"/>
              <a:ext cx="804145" cy="1217111"/>
            </a:xfrm>
            <a:prstGeom prst="rect">
              <a:avLst/>
            </a:prstGeom>
          </p:spPr>
        </p:pic>
        <p:pic>
          <p:nvPicPr>
            <p:cNvPr id="166" name="Obraz 165">
              <a:extLst>
                <a:ext uri="{FF2B5EF4-FFF2-40B4-BE49-F238E27FC236}">
                  <a16:creationId xmlns:a16="http://schemas.microsoft.com/office/drawing/2014/main" id="{08E0511A-6A58-445A-829D-59BB3C60D9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033" y="2717578"/>
              <a:ext cx="804145" cy="1217111"/>
            </a:xfrm>
            <a:prstGeom prst="rect">
              <a:avLst/>
            </a:prstGeom>
          </p:spPr>
        </p:pic>
        <p:pic>
          <p:nvPicPr>
            <p:cNvPr id="167" name="Obraz 166">
              <a:extLst>
                <a:ext uri="{FF2B5EF4-FFF2-40B4-BE49-F238E27FC236}">
                  <a16:creationId xmlns:a16="http://schemas.microsoft.com/office/drawing/2014/main" id="{FCD954A4-B9F4-416B-BCB0-945F263BD61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033" y="3025872"/>
              <a:ext cx="804145" cy="1217111"/>
            </a:xfrm>
            <a:prstGeom prst="rect">
              <a:avLst/>
            </a:prstGeom>
          </p:spPr>
        </p:pic>
        <p:pic>
          <p:nvPicPr>
            <p:cNvPr id="168" name="Obraz 167">
              <a:extLst>
                <a:ext uri="{FF2B5EF4-FFF2-40B4-BE49-F238E27FC236}">
                  <a16:creationId xmlns:a16="http://schemas.microsoft.com/office/drawing/2014/main" id="{CC34426A-C03A-4A62-BA57-D9EF395B54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033" y="3340491"/>
              <a:ext cx="804145" cy="1217111"/>
            </a:xfrm>
            <a:prstGeom prst="rect">
              <a:avLst/>
            </a:prstGeom>
          </p:spPr>
        </p:pic>
        <p:pic>
          <p:nvPicPr>
            <p:cNvPr id="169" name="Obraz 168">
              <a:extLst>
                <a:ext uri="{FF2B5EF4-FFF2-40B4-BE49-F238E27FC236}">
                  <a16:creationId xmlns:a16="http://schemas.microsoft.com/office/drawing/2014/main" id="{03FD0C35-0F16-48B8-9F98-7E5CAE287E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28737" y="3585408"/>
              <a:ext cx="804145" cy="1217111"/>
            </a:xfrm>
            <a:prstGeom prst="rect">
              <a:avLst/>
            </a:prstGeom>
          </p:spPr>
        </p:pic>
        <p:pic>
          <p:nvPicPr>
            <p:cNvPr id="170" name="Obraz 169">
              <a:extLst>
                <a:ext uri="{FF2B5EF4-FFF2-40B4-BE49-F238E27FC236}">
                  <a16:creationId xmlns:a16="http://schemas.microsoft.com/office/drawing/2014/main" id="{FF044B18-9161-4268-A2D0-8A39C124C53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40196" y="3849892"/>
              <a:ext cx="804145" cy="1217111"/>
            </a:xfrm>
            <a:prstGeom prst="rect">
              <a:avLst/>
            </a:prstGeom>
          </p:spPr>
        </p:pic>
        <p:pic>
          <p:nvPicPr>
            <p:cNvPr id="171" name="Obraz 170">
              <a:extLst>
                <a:ext uri="{FF2B5EF4-FFF2-40B4-BE49-F238E27FC236}">
                  <a16:creationId xmlns:a16="http://schemas.microsoft.com/office/drawing/2014/main" id="{4EC17DE8-46E8-473A-BD03-60A02C80DE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0704" y="4114376"/>
              <a:ext cx="804145" cy="1217111"/>
            </a:xfrm>
            <a:prstGeom prst="rect">
              <a:avLst/>
            </a:prstGeom>
          </p:spPr>
        </p:pic>
        <p:pic>
          <p:nvPicPr>
            <p:cNvPr id="172" name="Obraz 171">
              <a:extLst>
                <a:ext uri="{FF2B5EF4-FFF2-40B4-BE49-F238E27FC236}">
                  <a16:creationId xmlns:a16="http://schemas.microsoft.com/office/drawing/2014/main" id="{58569CCC-7A60-4457-B818-AF19C833C4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50131" y="4375920"/>
              <a:ext cx="804145" cy="1217111"/>
            </a:xfrm>
            <a:prstGeom prst="rect">
              <a:avLst/>
            </a:prstGeom>
          </p:spPr>
        </p:pic>
        <p:pic>
          <p:nvPicPr>
            <p:cNvPr id="173" name="Obraz 172">
              <a:extLst>
                <a:ext uri="{FF2B5EF4-FFF2-40B4-BE49-F238E27FC236}">
                  <a16:creationId xmlns:a16="http://schemas.microsoft.com/office/drawing/2014/main" id="{8FF5856B-76AA-4D1D-A3D0-317258D4DD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61017" y="4637464"/>
              <a:ext cx="804145" cy="1217111"/>
            </a:xfrm>
            <a:prstGeom prst="rect">
              <a:avLst/>
            </a:prstGeom>
          </p:spPr>
        </p:pic>
      </p:grpSp>
      <p:grpSp>
        <p:nvGrpSpPr>
          <p:cNvPr id="175" name="Grupa 174">
            <a:extLst>
              <a:ext uri="{FF2B5EF4-FFF2-40B4-BE49-F238E27FC236}">
                <a16:creationId xmlns:a16="http://schemas.microsoft.com/office/drawing/2014/main" id="{D54C5C9F-7499-46E5-8054-43DAAFAD13D7}"/>
              </a:ext>
            </a:extLst>
          </p:cNvPr>
          <p:cNvGrpSpPr/>
          <p:nvPr/>
        </p:nvGrpSpPr>
        <p:grpSpPr>
          <a:xfrm>
            <a:off x="597671" y="2253350"/>
            <a:ext cx="6387024" cy="4099350"/>
            <a:chOff x="3600589" y="503595"/>
            <a:chExt cx="7056071" cy="5727462"/>
          </a:xfrm>
        </p:grpSpPr>
        <p:sp>
          <p:nvSpPr>
            <p:cNvPr id="176" name="Dowolny kształt: kształt 175">
              <a:extLst>
                <a:ext uri="{FF2B5EF4-FFF2-40B4-BE49-F238E27FC236}">
                  <a16:creationId xmlns:a16="http://schemas.microsoft.com/office/drawing/2014/main" id="{DC08DBB2-00FF-4060-9141-0BB79623ECB3}"/>
                </a:ext>
              </a:extLst>
            </p:cNvPr>
            <p:cNvSpPr/>
            <p:nvPr/>
          </p:nvSpPr>
          <p:spPr>
            <a:xfrm rot="3600583">
              <a:off x="7567323" y="2811657"/>
              <a:ext cx="1461927" cy="491033"/>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0" y="245517"/>
                  </a:moveTo>
                  <a:lnTo>
                    <a:pt x="245517" y="0"/>
                  </a:lnTo>
                  <a:lnTo>
                    <a:pt x="245517" y="98207"/>
                  </a:lnTo>
                  <a:lnTo>
                    <a:pt x="1216411" y="98207"/>
                  </a:lnTo>
                  <a:lnTo>
                    <a:pt x="1216411" y="0"/>
                  </a:lnTo>
                  <a:lnTo>
                    <a:pt x="1461927" y="245517"/>
                  </a:lnTo>
                  <a:lnTo>
                    <a:pt x="1216411" y="491033"/>
                  </a:lnTo>
                  <a:lnTo>
                    <a:pt x="1216411" y="392826"/>
                  </a:lnTo>
                  <a:lnTo>
                    <a:pt x="245517" y="392826"/>
                  </a:lnTo>
                  <a:lnTo>
                    <a:pt x="245517" y="491033"/>
                  </a:lnTo>
                  <a:lnTo>
                    <a:pt x="0" y="245517"/>
                  </a:lnTo>
                  <a:close/>
                </a:path>
              </a:pathLst>
            </a:custGeom>
            <a:solidFill>
              <a:srgbClr val="9FDAD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7310" tIns="98206" rIns="147309" bIns="98207" numCol="1" spcCol="1270" anchor="ctr" anchorCtr="0">
              <a:noAutofit/>
            </a:bodyPr>
            <a:lstStyle/>
            <a:p>
              <a:pPr marL="0" lvl="0" indent="0" algn="ctr" defTabSz="933450">
                <a:lnSpc>
                  <a:spcPct val="90000"/>
                </a:lnSpc>
                <a:spcBef>
                  <a:spcPct val="0"/>
                </a:spcBef>
                <a:spcAft>
                  <a:spcPct val="35000"/>
                </a:spcAft>
                <a:buNone/>
              </a:pPr>
              <a:endParaRPr lang="pl-PL" sz="2100" kern="1200"/>
            </a:p>
          </p:txBody>
        </p:sp>
        <p:sp>
          <p:nvSpPr>
            <p:cNvPr id="177" name="Dowolny kształt: kształt 176">
              <a:extLst>
                <a:ext uri="{FF2B5EF4-FFF2-40B4-BE49-F238E27FC236}">
                  <a16:creationId xmlns:a16="http://schemas.microsoft.com/office/drawing/2014/main" id="{9586639F-15F4-4BBD-9BF1-BE5D834AF9D5}"/>
                </a:ext>
              </a:extLst>
            </p:cNvPr>
            <p:cNvSpPr/>
            <p:nvPr/>
          </p:nvSpPr>
          <p:spPr>
            <a:xfrm>
              <a:off x="6408994" y="4818727"/>
              <a:ext cx="1461927" cy="491034"/>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1461927" y="245516"/>
                  </a:moveTo>
                  <a:lnTo>
                    <a:pt x="1216410" y="491032"/>
                  </a:lnTo>
                  <a:lnTo>
                    <a:pt x="1216410" y="392825"/>
                  </a:lnTo>
                  <a:lnTo>
                    <a:pt x="245516" y="392825"/>
                  </a:lnTo>
                  <a:lnTo>
                    <a:pt x="245516" y="491032"/>
                  </a:lnTo>
                  <a:lnTo>
                    <a:pt x="0" y="245516"/>
                  </a:lnTo>
                  <a:lnTo>
                    <a:pt x="245516" y="1"/>
                  </a:lnTo>
                  <a:lnTo>
                    <a:pt x="245516" y="98208"/>
                  </a:lnTo>
                  <a:lnTo>
                    <a:pt x="1216410" y="98208"/>
                  </a:lnTo>
                  <a:lnTo>
                    <a:pt x="1216410" y="1"/>
                  </a:lnTo>
                  <a:lnTo>
                    <a:pt x="1461927" y="245516"/>
                  </a:lnTo>
                  <a:close/>
                </a:path>
              </a:pathLst>
            </a:custGeom>
            <a:solidFill>
              <a:srgbClr val="9FDAD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7310" tIns="98208" rIns="147310" bIns="98207" numCol="1" spcCol="1270" anchor="ctr" anchorCtr="0">
              <a:noAutofit/>
            </a:bodyPr>
            <a:lstStyle/>
            <a:p>
              <a:pPr marL="0" lvl="0" indent="0" algn="ctr" defTabSz="933450">
                <a:lnSpc>
                  <a:spcPct val="90000"/>
                </a:lnSpc>
                <a:spcBef>
                  <a:spcPct val="0"/>
                </a:spcBef>
                <a:spcAft>
                  <a:spcPct val="35000"/>
                </a:spcAft>
                <a:buNone/>
              </a:pPr>
              <a:endParaRPr lang="pl-PL" sz="2100" kern="1200"/>
            </a:p>
          </p:txBody>
        </p:sp>
        <p:sp>
          <p:nvSpPr>
            <p:cNvPr id="178" name="Dowolny kształt: kształt 177">
              <a:extLst>
                <a:ext uri="{FF2B5EF4-FFF2-40B4-BE49-F238E27FC236}">
                  <a16:creationId xmlns:a16="http://schemas.microsoft.com/office/drawing/2014/main" id="{D55F2811-557D-4E99-A501-6E3B3C89606B}"/>
                </a:ext>
              </a:extLst>
            </p:cNvPr>
            <p:cNvSpPr/>
            <p:nvPr/>
          </p:nvSpPr>
          <p:spPr>
            <a:xfrm rot="17999417">
              <a:off x="5250665" y="2811657"/>
              <a:ext cx="1461927" cy="491033"/>
            </a:xfrm>
            <a:custGeom>
              <a:avLst/>
              <a:gdLst>
                <a:gd name="connsiteX0" fmla="*/ 0 w 1461927"/>
                <a:gd name="connsiteY0" fmla="*/ 245517 h 491033"/>
                <a:gd name="connsiteX1" fmla="*/ 245517 w 1461927"/>
                <a:gd name="connsiteY1" fmla="*/ 0 h 491033"/>
                <a:gd name="connsiteX2" fmla="*/ 245517 w 1461927"/>
                <a:gd name="connsiteY2" fmla="*/ 98207 h 491033"/>
                <a:gd name="connsiteX3" fmla="*/ 1216411 w 1461927"/>
                <a:gd name="connsiteY3" fmla="*/ 98207 h 491033"/>
                <a:gd name="connsiteX4" fmla="*/ 1216411 w 1461927"/>
                <a:gd name="connsiteY4" fmla="*/ 0 h 491033"/>
                <a:gd name="connsiteX5" fmla="*/ 1461927 w 1461927"/>
                <a:gd name="connsiteY5" fmla="*/ 245517 h 491033"/>
                <a:gd name="connsiteX6" fmla="*/ 1216411 w 1461927"/>
                <a:gd name="connsiteY6" fmla="*/ 491033 h 491033"/>
                <a:gd name="connsiteX7" fmla="*/ 1216411 w 1461927"/>
                <a:gd name="connsiteY7" fmla="*/ 392826 h 491033"/>
                <a:gd name="connsiteX8" fmla="*/ 245517 w 1461927"/>
                <a:gd name="connsiteY8" fmla="*/ 392826 h 491033"/>
                <a:gd name="connsiteX9" fmla="*/ 245517 w 1461927"/>
                <a:gd name="connsiteY9" fmla="*/ 491033 h 491033"/>
                <a:gd name="connsiteX10" fmla="*/ 0 w 1461927"/>
                <a:gd name="connsiteY10" fmla="*/ 245517 h 49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1927" h="491033">
                  <a:moveTo>
                    <a:pt x="0" y="245517"/>
                  </a:moveTo>
                  <a:lnTo>
                    <a:pt x="245517" y="0"/>
                  </a:lnTo>
                  <a:lnTo>
                    <a:pt x="245517" y="98207"/>
                  </a:lnTo>
                  <a:lnTo>
                    <a:pt x="1216411" y="98207"/>
                  </a:lnTo>
                  <a:lnTo>
                    <a:pt x="1216411" y="0"/>
                  </a:lnTo>
                  <a:lnTo>
                    <a:pt x="1461927" y="245517"/>
                  </a:lnTo>
                  <a:lnTo>
                    <a:pt x="1216411" y="491033"/>
                  </a:lnTo>
                  <a:lnTo>
                    <a:pt x="1216411" y="392826"/>
                  </a:lnTo>
                  <a:lnTo>
                    <a:pt x="245517" y="392826"/>
                  </a:lnTo>
                  <a:lnTo>
                    <a:pt x="245517" y="491033"/>
                  </a:lnTo>
                  <a:lnTo>
                    <a:pt x="0" y="245517"/>
                  </a:lnTo>
                  <a:close/>
                </a:path>
              </a:pathLst>
            </a:custGeom>
            <a:solidFill>
              <a:srgbClr val="9FDAD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7309" tIns="98207" rIns="147310" bIns="98206" numCol="1" spcCol="1270" anchor="ctr" anchorCtr="0">
              <a:noAutofit/>
            </a:bodyPr>
            <a:lstStyle/>
            <a:p>
              <a:pPr marL="0" lvl="0" indent="0" algn="ctr" defTabSz="933450">
                <a:lnSpc>
                  <a:spcPct val="90000"/>
                </a:lnSpc>
                <a:spcBef>
                  <a:spcPct val="0"/>
                </a:spcBef>
                <a:spcAft>
                  <a:spcPct val="35000"/>
                </a:spcAft>
                <a:buNone/>
              </a:pPr>
              <a:endParaRPr lang="pl-PL" sz="2100" kern="1200"/>
            </a:p>
          </p:txBody>
        </p:sp>
        <p:grpSp>
          <p:nvGrpSpPr>
            <p:cNvPr id="179" name="Grupa 178">
              <a:extLst>
                <a:ext uri="{FF2B5EF4-FFF2-40B4-BE49-F238E27FC236}">
                  <a16:creationId xmlns:a16="http://schemas.microsoft.com/office/drawing/2014/main" id="{CFC50DD2-5170-43A4-95EB-7EE04A16C7B6}"/>
                </a:ext>
              </a:extLst>
            </p:cNvPr>
            <p:cNvGrpSpPr/>
            <p:nvPr/>
          </p:nvGrpSpPr>
          <p:grpSpPr>
            <a:xfrm>
              <a:off x="3600589" y="3777279"/>
              <a:ext cx="3865962" cy="2453778"/>
              <a:chOff x="3600589" y="3777279"/>
              <a:chExt cx="3865962" cy="2453778"/>
            </a:xfrm>
          </p:grpSpPr>
          <p:sp>
            <p:nvSpPr>
              <p:cNvPr id="186" name="Dowolny kształt: kształt 185">
                <a:extLst>
                  <a:ext uri="{FF2B5EF4-FFF2-40B4-BE49-F238E27FC236}">
                    <a16:creationId xmlns:a16="http://schemas.microsoft.com/office/drawing/2014/main" id="{584BD04B-EB8F-44C4-A57F-078244F0F5EA}"/>
                  </a:ext>
                </a:extLst>
              </p:cNvPr>
              <p:cNvSpPr/>
              <p:nvPr/>
            </p:nvSpPr>
            <p:spPr>
              <a:xfrm>
                <a:off x="3600589" y="3777279"/>
                <a:ext cx="3865962" cy="327338"/>
              </a:xfrm>
              <a:custGeom>
                <a:avLst/>
                <a:gdLst>
                  <a:gd name="connsiteX0" fmla="*/ 0 w 2182235"/>
                  <a:gd name="connsiteY0" fmla="*/ 0 h 327335"/>
                  <a:gd name="connsiteX1" fmla="*/ 2182235 w 2182235"/>
                  <a:gd name="connsiteY1" fmla="*/ 0 h 327335"/>
                  <a:gd name="connsiteX2" fmla="*/ 2182235 w 2182235"/>
                  <a:gd name="connsiteY2" fmla="*/ 327335 h 327335"/>
                  <a:gd name="connsiteX3" fmla="*/ 0 w 2182235"/>
                  <a:gd name="connsiteY3" fmla="*/ 327335 h 327335"/>
                  <a:gd name="connsiteX4" fmla="*/ 0 w 2182235"/>
                  <a:gd name="connsiteY4" fmla="*/ 0 h 32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35" h="327335">
                    <a:moveTo>
                      <a:pt x="0" y="0"/>
                    </a:moveTo>
                    <a:lnTo>
                      <a:pt x="2182235" y="0"/>
                    </a:lnTo>
                    <a:lnTo>
                      <a:pt x="2182235" y="327335"/>
                    </a:lnTo>
                    <a:lnTo>
                      <a:pt x="0" y="3273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marL="0" lvl="0" indent="0" algn="ctr" defTabSz="800100">
                  <a:lnSpc>
                    <a:spcPct val="90000"/>
                  </a:lnSpc>
                  <a:spcBef>
                    <a:spcPct val="0"/>
                  </a:spcBef>
                  <a:spcAft>
                    <a:spcPct val="35000"/>
                  </a:spcAft>
                  <a:buNone/>
                </a:pPr>
                <a:r>
                  <a:rPr lang="pl-PL" sz="1800" kern="1200" dirty="0" err="1">
                    <a:solidFill>
                      <a:srgbClr val="231F20"/>
                    </a:solidFill>
                  </a:rPr>
                  <a:t>Karotte </a:t>
                </a:r>
                <a:r>
                  <a:rPr lang="pl-PL" sz="1800" kern="1200" dirty="0">
                    <a:solidFill>
                      <a:srgbClr val="231F20"/>
                    </a:solidFill>
                  </a:rPr>
                  <a:t>(</a:t>
                </a:r>
                <a:r>
                  <a:rPr lang="pl-PL" sz="1800" b="0" i="1" kern="1200" dirty="0" err="1">
                    <a:solidFill>
                      <a:srgbClr val="231F20"/>
                    </a:solidFill>
                  </a:rPr>
                  <a:t>Daucus carota</a:t>
                </a:r>
                <a:r>
                  <a:rPr lang="pl-PL" sz="1800" b="0" i="0" kern="1200" dirty="0">
                    <a:solidFill>
                      <a:srgbClr val="231F20"/>
                    </a:solidFill>
                  </a:rPr>
                  <a:t>)</a:t>
                </a:r>
                <a:endParaRPr lang="pl-PL" sz="1800" kern="1200" dirty="0">
                  <a:solidFill>
                    <a:srgbClr val="231F20"/>
                  </a:solidFill>
                </a:endParaRPr>
              </a:p>
            </p:txBody>
          </p:sp>
          <p:sp>
            <p:nvSpPr>
              <p:cNvPr id="187" name="Prostokąt 186">
                <a:extLst>
                  <a:ext uri="{FF2B5EF4-FFF2-40B4-BE49-F238E27FC236}">
                    <a16:creationId xmlns:a16="http://schemas.microsoft.com/office/drawing/2014/main" id="{BD289992-88EB-429F-BB2E-0E5BFC49B808}"/>
                  </a:ext>
                </a:extLst>
              </p:cNvPr>
              <p:cNvSpPr/>
              <p:nvPr/>
            </p:nvSpPr>
            <p:spPr>
              <a:xfrm>
                <a:off x="4442454" y="4048822"/>
                <a:ext cx="2182234" cy="2182235"/>
              </a:xfrm>
              <a:prstGeom prst="rect">
                <a:avLst/>
              </a:prstGeom>
              <a:blipFill>
                <a:blip r:embed="rId7" cstate="email">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grpSp>
          <p:nvGrpSpPr>
            <p:cNvPr id="180" name="Grupa 179">
              <a:extLst>
                <a:ext uri="{FF2B5EF4-FFF2-40B4-BE49-F238E27FC236}">
                  <a16:creationId xmlns:a16="http://schemas.microsoft.com/office/drawing/2014/main" id="{61FD3F66-7075-475E-9015-0DA1E0233C00}"/>
                </a:ext>
              </a:extLst>
            </p:cNvPr>
            <p:cNvGrpSpPr/>
            <p:nvPr/>
          </p:nvGrpSpPr>
          <p:grpSpPr>
            <a:xfrm>
              <a:off x="4802260" y="503595"/>
              <a:ext cx="4673242" cy="2266006"/>
              <a:chOff x="4802260" y="503595"/>
              <a:chExt cx="4673242" cy="2266006"/>
            </a:xfrm>
          </p:grpSpPr>
          <p:sp>
            <p:nvSpPr>
              <p:cNvPr id="184" name="Dowolny kształt: kształt 183">
                <a:extLst>
                  <a:ext uri="{FF2B5EF4-FFF2-40B4-BE49-F238E27FC236}">
                    <a16:creationId xmlns:a16="http://schemas.microsoft.com/office/drawing/2014/main" id="{2F6BB92F-7808-421D-B7CD-39493DA4D174}"/>
                  </a:ext>
                </a:extLst>
              </p:cNvPr>
              <p:cNvSpPr/>
              <p:nvPr/>
            </p:nvSpPr>
            <p:spPr>
              <a:xfrm>
                <a:off x="4802260" y="503595"/>
                <a:ext cx="4673242" cy="327014"/>
              </a:xfrm>
              <a:custGeom>
                <a:avLst/>
                <a:gdLst>
                  <a:gd name="connsiteX0" fmla="*/ 0 w 2180104"/>
                  <a:gd name="connsiteY0" fmla="*/ 0 h 327015"/>
                  <a:gd name="connsiteX1" fmla="*/ 2180104 w 2180104"/>
                  <a:gd name="connsiteY1" fmla="*/ 0 h 327015"/>
                  <a:gd name="connsiteX2" fmla="*/ 2180104 w 2180104"/>
                  <a:gd name="connsiteY2" fmla="*/ 327015 h 327015"/>
                  <a:gd name="connsiteX3" fmla="*/ 0 w 2180104"/>
                  <a:gd name="connsiteY3" fmla="*/ 327015 h 327015"/>
                  <a:gd name="connsiteX4" fmla="*/ 0 w 2180104"/>
                  <a:gd name="connsiteY4" fmla="*/ 0 h 32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0104" h="327015">
                    <a:moveTo>
                      <a:pt x="0" y="0"/>
                    </a:moveTo>
                    <a:lnTo>
                      <a:pt x="2180104" y="0"/>
                    </a:lnTo>
                    <a:lnTo>
                      <a:pt x="2180104" y="327015"/>
                    </a:lnTo>
                    <a:lnTo>
                      <a:pt x="0" y="3270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marL="0" lvl="0" indent="0" algn="ctr" defTabSz="800100">
                  <a:lnSpc>
                    <a:spcPct val="90000"/>
                  </a:lnSpc>
                  <a:spcBef>
                    <a:spcPct val="0"/>
                  </a:spcBef>
                  <a:spcAft>
                    <a:spcPct val="35000"/>
                  </a:spcAft>
                  <a:buNone/>
                </a:pPr>
                <a:r>
                  <a:rPr lang="pl-PL" sz="1800" kern="1200" dirty="0" err="1">
                    <a:solidFill>
                      <a:srgbClr val="231F20"/>
                    </a:solidFill>
                  </a:rPr>
                  <a:t>Kopfsalat </a:t>
                </a:r>
                <a:r>
                  <a:rPr lang="pl-PL" sz="1800" kern="1200" dirty="0">
                    <a:solidFill>
                      <a:srgbClr val="231F20"/>
                    </a:solidFill>
                  </a:rPr>
                  <a:t>(</a:t>
                </a:r>
                <a:r>
                  <a:rPr lang="pl-PL" sz="1800" b="0" i="1" kern="1200" dirty="0" err="1">
                    <a:solidFill>
                      <a:srgbClr val="231F20"/>
                    </a:solidFill>
                  </a:rPr>
                  <a:t>Lactuca sativa</a:t>
                </a:r>
                <a:r>
                  <a:rPr lang="pl-PL" sz="1800" b="0" i="0" kern="1200" dirty="0">
                    <a:solidFill>
                      <a:srgbClr val="231F20"/>
                    </a:solidFill>
                  </a:rPr>
                  <a:t>)</a:t>
                </a:r>
                <a:endParaRPr lang="pl-PL" sz="1800" kern="1200" dirty="0">
                  <a:solidFill>
                    <a:srgbClr val="231F20"/>
                  </a:solidFill>
                </a:endParaRPr>
              </a:p>
            </p:txBody>
          </p:sp>
          <p:sp>
            <p:nvSpPr>
              <p:cNvPr id="185" name="Prostokąt 184">
                <a:extLst>
                  <a:ext uri="{FF2B5EF4-FFF2-40B4-BE49-F238E27FC236}">
                    <a16:creationId xmlns:a16="http://schemas.microsoft.com/office/drawing/2014/main" id="{377AF312-E24C-4A21-A6B9-2A8BACAB5A94}"/>
                  </a:ext>
                </a:extLst>
              </p:cNvPr>
              <p:cNvSpPr/>
              <p:nvPr/>
            </p:nvSpPr>
            <p:spPr>
              <a:xfrm>
                <a:off x="6048829" y="589497"/>
                <a:ext cx="2180104" cy="2180104"/>
              </a:xfrm>
              <a:prstGeom prst="rect">
                <a:avLst/>
              </a:prstGeom>
              <a:blipFill dpi="0" rotWithShape="1">
                <a:blip r:embed="rId8" cstate="email">
                  <a:extLst>
                    <a:ext uri="{28A0092B-C50C-407E-A947-70E740481C1C}">
                      <a14:useLocalDpi xmlns:a14="http://schemas.microsoft.com/office/drawing/2010/main"/>
                    </a:ext>
                  </a:extLst>
                </a:blip>
                <a:srcRect/>
                <a:stretch>
                  <a:fillRect t="10000" b="4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dirty="0"/>
              </a:p>
            </p:txBody>
          </p:sp>
        </p:grpSp>
        <p:grpSp>
          <p:nvGrpSpPr>
            <p:cNvPr id="181" name="Grupa 180">
              <a:extLst>
                <a:ext uri="{FF2B5EF4-FFF2-40B4-BE49-F238E27FC236}">
                  <a16:creationId xmlns:a16="http://schemas.microsoft.com/office/drawing/2014/main" id="{24A1FC49-1A8D-41E3-88E2-0754D3AE2B05}"/>
                </a:ext>
              </a:extLst>
            </p:cNvPr>
            <p:cNvGrpSpPr/>
            <p:nvPr/>
          </p:nvGrpSpPr>
          <p:grpSpPr>
            <a:xfrm>
              <a:off x="7142147" y="3766250"/>
              <a:ext cx="3514513" cy="2434335"/>
              <a:chOff x="7142147" y="3766250"/>
              <a:chExt cx="3514513" cy="2434335"/>
            </a:xfrm>
          </p:grpSpPr>
          <p:sp>
            <p:nvSpPr>
              <p:cNvPr id="182" name="Dowolny kształt: kształt 181">
                <a:extLst>
                  <a:ext uri="{FF2B5EF4-FFF2-40B4-BE49-F238E27FC236}">
                    <a16:creationId xmlns:a16="http://schemas.microsoft.com/office/drawing/2014/main" id="{01144355-C995-418D-A7E3-0A8E2636B6D4}"/>
                  </a:ext>
                </a:extLst>
              </p:cNvPr>
              <p:cNvSpPr/>
              <p:nvPr/>
            </p:nvSpPr>
            <p:spPr>
              <a:xfrm>
                <a:off x="7142147" y="3766250"/>
                <a:ext cx="3514513" cy="327336"/>
              </a:xfrm>
              <a:custGeom>
                <a:avLst/>
                <a:gdLst>
                  <a:gd name="connsiteX0" fmla="*/ 0 w 2182235"/>
                  <a:gd name="connsiteY0" fmla="*/ 0 h 327335"/>
                  <a:gd name="connsiteX1" fmla="*/ 2182235 w 2182235"/>
                  <a:gd name="connsiteY1" fmla="*/ 0 h 327335"/>
                  <a:gd name="connsiteX2" fmla="*/ 2182235 w 2182235"/>
                  <a:gd name="connsiteY2" fmla="*/ 327335 h 327335"/>
                  <a:gd name="connsiteX3" fmla="*/ 0 w 2182235"/>
                  <a:gd name="connsiteY3" fmla="*/ 327335 h 327335"/>
                  <a:gd name="connsiteX4" fmla="*/ 0 w 2182235"/>
                  <a:gd name="connsiteY4" fmla="*/ 0 h 327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235" h="327335">
                    <a:moveTo>
                      <a:pt x="0" y="0"/>
                    </a:moveTo>
                    <a:lnTo>
                      <a:pt x="2182235" y="0"/>
                    </a:lnTo>
                    <a:lnTo>
                      <a:pt x="2182235" y="327335"/>
                    </a:lnTo>
                    <a:lnTo>
                      <a:pt x="0" y="3273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68580" rIns="68580" bIns="0" numCol="1" spcCol="1270" anchor="b" anchorCtr="0">
                <a:noAutofit/>
              </a:bodyPr>
              <a:lstStyle/>
              <a:p>
                <a:pPr marL="0" lvl="0" indent="0" algn="ctr" defTabSz="800100">
                  <a:lnSpc>
                    <a:spcPct val="90000"/>
                  </a:lnSpc>
                  <a:spcBef>
                    <a:spcPct val="0"/>
                  </a:spcBef>
                  <a:spcAft>
                    <a:spcPct val="35000"/>
                  </a:spcAft>
                  <a:buNone/>
                </a:pPr>
                <a:r>
                  <a:rPr lang="pl-PL" sz="1800" kern="1200" dirty="0" err="1">
                    <a:solidFill>
                      <a:srgbClr val="231F20"/>
                    </a:solidFill>
                  </a:rPr>
                  <a:t>Zwiebel </a:t>
                </a:r>
                <a:r>
                  <a:rPr lang="pl-PL" sz="1800" kern="1200" dirty="0">
                    <a:solidFill>
                      <a:srgbClr val="231F20"/>
                    </a:solidFill>
                  </a:rPr>
                  <a:t>(</a:t>
                </a:r>
                <a:r>
                  <a:rPr lang="pl-PL" sz="1800" b="0" i="1" kern="1200" dirty="0" err="1">
                    <a:solidFill>
                      <a:srgbClr val="231F20"/>
                    </a:solidFill>
                  </a:rPr>
                  <a:t>Allium </a:t>
                </a:r>
                <a:r>
                  <a:rPr lang="pl-PL" sz="1800" b="0" i="1" kern="1200" dirty="0">
                    <a:solidFill>
                      <a:srgbClr val="231F20"/>
                    </a:solidFill>
                  </a:rPr>
                  <a:t>cepa</a:t>
                </a:r>
                <a:r>
                  <a:rPr lang="pl-PL" sz="1800" b="0" i="0" kern="1200" dirty="0">
                    <a:solidFill>
                      <a:srgbClr val="231F20"/>
                    </a:solidFill>
                  </a:rPr>
                  <a:t>)</a:t>
                </a:r>
                <a:endParaRPr lang="pl-PL" sz="1800" kern="1200" dirty="0">
                  <a:solidFill>
                    <a:srgbClr val="231F20"/>
                  </a:solidFill>
                </a:endParaRPr>
              </a:p>
            </p:txBody>
          </p:sp>
          <p:sp>
            <p:nvSpPr>
              <p:cNvPr id="183" name="Prostokąt 182">
                <a:extLst>
                  <a:ext uri="{FF2B5EF4-FFF2-40B4-BE49-F238E27FC236}">
                    <a16:creationId xmlns:a16="http://schemas.microsoft.com/office/drawing/2014/main" id="{F79CBE85-A5B3-4955-966C-568C7FB0BBDC}"/>
                  </a:ext>
                </a:extLst>
              </p:cNvPr>
              <p:cNvSpPr/>
              <p:nvPr/>
            </p:nvSpPr>
            <p:spPr>
              <a:xfrm>
                <a:off x="7808287" y="4018350"/>
                <a:ext cx="2182235" cy="2182235"/>
              </a:xfrm>
              <a:prstGeom prst="rect">
                <a:avLst/>
              </a:prstGeom>
              <a:blipFill dpi="0" rotWithShape="1">
                <a:blip r:embed="rId9" cstate="email">
                  <a:extLst>
                    <a:ext uri="{28A0092B-C50C-407E-A947-70E740481C1C}">
                      <a14:useLocalDpi xmlns:a14="http://schemas.microsoft.com/office/drawing/2010/main"/>
                    </a:ext>
                  </a:extLst>
                </a:blip>
                <a:srcRect/>
                <a:stretch>
                  <a:fillRect l="11000" r="11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pSp>
      <p:sp>
        <p:nvSpPr>
          <p:cNvPr id="188" name="Text Placeholder 4">
            <a:extLst>
              <a:ext uri="{FF2B5EF4-FFF2-40B4-BE49-F238E27FC236}">
                <a16:creationId xmlns:a16="http://schemas.microsoft.com/office/drawing/2014/main" id="{7F3BEEFA-141E-4054-A0FD-C414EEC0E925}"/>
              </a:ext>
            </a:extLst>
          </p:cNvPr>
          <p:cNvSpPr>
            <a:spLocks noGrp="1"/>
          </p:cNvSpPr>
          <p:nvPr>
            <p:ph type="body" sz="quarter" idx="18"/>
          </p:nvPr>
        </p:nvSpPr>
        <p:spPr>
          <a:xfrm>
            <a:off x="461727" y="1119659"/>
            <a:ext cx="7087361" cy="3849918"/>
          </a:xfrm>
        </p:spPr>
        <p:txBody>
          <a:bodyPr/>
          <a:lstStyle/>
          <a:p>
            <a:pPr algn="ctr"/>
            <a:r>
              <a:rPr lang="en-US" dirty="0"/>
              <a:t>Bei der Auswahl der Pflanzen für die Reihen sollte ihre gegenseitige Beeinflussung berücksichtigt werden </a:t>
            </a:r>
            <a:r>
              <a:rPr lang="pl-PL" dirty="0"/>
              <a:t>(</a:t>
            </a:r>
            <a:r>
              <a:rPr lang="pl-PL" dirty="0" err="1"/>
              <a:t>siehe Begleitpflanzung</a:t>
            </a:r>
            <a:r>
              <a:rPr lang="pl-PL" dirty="0"/>
              <a:t>).</a:t>
            </a:r>
            <a:endParaRPr lang="en-US" dirty="0"/>
          </a:p>
        </p:txBody>
      </p:sp>
    </p:spTree>
    <p:extLst>
      <p:ext uri="{BB962C8B-B14F-4D97-AF65-F5344CB8AC3E}">
        <p14:creationId xmlns:p14="http://schemas.microsoft.com/office/powerpoint/2010/main" val="4278947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49471" y="1212392"/>
            <a:ext cx="5871920" cy="3025975"/>
          </a:xfrm>
        </p:spPr>
        <p:txBody>
          <a:bodyPr/>
          <a:lstStyle/>
          <a:p>
            <a:r>
              <a:rPr lang="en-US" sz="2200" dirty="0"/>
              <a:t>Beim Streifenkulturanbau </a:t>
            </a:r>
            <a:r>
              <a:rPr lang="en-US" sz="2200" b="1" dirty="0"/>
              <a:t>werden Pflanzen in breiteren Streifen angebaut</a:t>
            </a:r>
            <a:r>
              <a:rPr lang="en-US" sz="2200" dirty="0"/>
              <a:t>, wobei jeder Streifen aus einer einzigen Pflanze besteht. </a:t>
            </a:r>
            <a:r>
              <a:rPr lang="en-US" sz="2200" b="1" dirty="0"/>
              <a:t>Die Streifen sind in der Regel mehrere Reihen breit</a:t>
            </a:r>
            <a:r>
              <a:rPr lang="en-US" sz="2200" dirty="0"/>
              <a:t>, und die Kulturen werden so angeordnet, dass sie in parallelen Streifen auf dem Feld angebaut werden. Diese </a:t>
            </a:r>
            <a:r>
              <a:rPr lang="en-US" sz="2200" b="1" dirty="0"/>
              <a:t>Methode wird im </a:t>
            </a:r>
            <a:r>
              <a:rPr lang="en-US" sz="2200" dirty="0"/>
              <a:t>Vergleich zum Reihenanbau </a:t>
            </a:r>
            <a:r>
              <a:rPr lang="en-US" sz="2200" b="1" dirty="0"/>
              <a:t>in größerem Maßstab angewandt </a:t>
            </a:r>
            <a:r>
              <a:rPr lang="en-US" sz="2200" dirty="0"/>
              <a:t>und soll die Raumnutzung </a:t>
            </a:r>
            <a:r>
              <a:rPr lang="en-US" sz="2200" dirty="0" err="1"/>
              <a:t>optimieren </a:t>
            </a:r>
            <a:r>
              <a:rPr lang="en-US" sz="2200" dirty="0"/>
              <a:t>und gleichzeitig die Wechselwirkungen zwischen den verschiedenen Kulturen nutzen. Der Streifenanbau ermöglicht einen </a:t>
            </a:r>
            <a:r>
              <a:rPr lang="en-US" sz="2200" b="1" dirty="0"/>
              <a:t>effizienteren Einsatz von Maschinen zum Pflanzen, Pflegen und Ernten</a:t>
            </a:r>
            <a:r>
              <a:rPr lang="en-US" sz="2200" dirty="0"/>
              <a:t>.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468402" y="346432"/>
            <a:ext cx="8268192" cy="583408"/>
          </a:xfrm>
          <a:solidFill>
            <a:srgbClr val="8BC540"/>
          </a:solidFill>
        </p:spPr>
        <p:txBody>
          <a:bodyPr/>
          <a:lstStyle/>
          <a:p>
            <a:r>
              <a:rPr lang="pl-PL" dirty="0" err="1"/>
              <a:t>Streifenförmiger Zwischenfruchtanbau</a:t>
            </a:r>
            <a:endParaRPr lang="en-US" dirty="0"/>
          </a:p>
        </p:txBody>
      </p:sp>
      <p:pic>
        <p:nvPicPr>
          <p:cNvPr id="7" name="Symbol zastępczy obrazu 6">
            <a:extLst>
              <a:ext uri="{FF2B5EF4-FFF2-40B4-BE49-F238E27FC236}">
                <a16:creationId xmlns:a16="http://schemas.microsoft.com/office/drawing/2014/main" id="{CD858794-97C2-4843-B0A2-92867F357C90}"/>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28057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376625" y="346832"/>
            <a:ext cx="11729533" cy="803654"/>
          </a:xfrm>
        </p:spPr>
        <p:txBody>
          <a:bodyPr/>
          <a:lstStyle/>
          <a:p>
            <a:r>
              <a:rPr lang="pl-PL" b="1" dirty="0" err="1"/>
              <a:t>Strip Intercropping </a:t>
            </a:r>
            <a:r>
              <a:rPr lang="pl-PL" b="1" dirty="0"/>
              <a:t>- </a:t>
            </a:r>
            <a:r>
              <a:rPr lang="pl-PL" b="1" dirty="0" err="1"/>
              <a:t>Beispiel</a:t>
            </a:r>
            <a:endParaRPr lang="pl-PL" b="1" dirty="0"/>
          </a:p>
        </p:txBody>
      </p:sp>
      <p:pic>
        <p:nvPicPr>
          <p:cNvPr id="5" name="Obraz 4">
            <a:extLst>
              <a:ext uri="{FF2B5EF4-FFF2-40B4-BE49-F238E27FC236}">
                <a16:creationId xmlns:a16="http://schemas.microsoft.com/office/drawing/2014/main" id="{E6AD1F85-58CA-487D-85B5-B5210F285F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3783" y="2168556"/>
            <a:ext cx="4435112" cy="3970071"/>
          </a:xfrm>
          <a:prstGeom prst="rect">
            <a:avLst/>
          </a:prstGeom>
        </p:spPr>
      </p:pic>
      <p:grpSp>
        <p:nvGrpSpPr>
          <p:cNvPr id="20" name="Grupa 19">
            <a:extLst>
              <a:ext uri="{FF2B5EF4-FFF2-40B4-BE49-F238E27FC236}">
                <a16:creationId xmlns:a16="http://schemas.microsoft.com/office/drawing/2014/main" id="{D9B38858-B4E1-424C-88B3-BA6623A6A7F9}"/>
              </a:ext>
            </a:extLst>
          </p:cNvPr>
          <p:cNvGrpSpPr/>
          <p:nvPr/>
        </p:nvGrpSpPr>
        <p:grpSpPr>
          <a:xfrm>
            <a:off x="6313038" y="881993"/>
            <a:ext cx="4318899" cy="4998703"/>
            <a:chOff x="1758031" y="313267"/>
            <a:chExt cx="4318899" cy="4998703"/>
          </a:xfrm>
        </p:grpSpPr>
        <p:grpSp>
          <p:nvGrpSpPr>
            <p:cNvPr id="18" name="Grupa 17">
              <a:extLst>
                <a:ext uri="{FF2B5EF4-FFF2-40B4-BE49-F238E27FC236}">
                  <a16:creationId xmlns:a16="http://schemas.microsoft.com/office/drawing/2014/main" id="{256D9940-81EF-40F0-BE31-4D86F34D4AC5}"/>
                </a:ext>
              </a:extLst>
            </p:cNvPr>
            <p:cNvGrpSpPr/>
            <p:nvPr/>
          </p:nvGrpSpPr>
          <p:grpSpPr>
            <a:xfrm>
              <a:off x="1758031" y="313267"/>
              <a:ext cx="4304319" cy="1554689"/>
              <a:chOff x="1758031" y="313267"/>
              <a:chExt cx="4304319" cy="1554689"/>
            </a:xfrm>
          </p:grpSpPr>
          <p:pic>
            <p:nvPicPr>
              <p:cNvPr id="58" name="Obraz 57">
                <a:extLst>
                  <a:ext uri="{FF2B5EF4-FFF2-40B4-BE49-F238E27FC236}">
                    <a16:creationId xmlns:a16="http://schemas.microsoft.com/office/drawing/2014/main" id="{14C99F58-3560-49DA-9DE6-99B4EC8A20D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59" name="Obraz 58">
                <a:extLst>
                  <a:ext uri="{FF2B5EF4-FFF2-40B4-BE49-F238E27FC236}">
                    <a16:creationId xmlns:a16="http://schemas.microsoft.com/office/drawing/2014/main" id="{3F0CE548-A890-4E03-ACA6-61C98595A09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74" name="Obraz 73">
                <a:extLst>
                  <a:ext uri="{FF2B5EF4-FFF2-40B4-BE49-F238E27FC236}">
                    <a16:creationId xmlns:a16="http://schemas.microsoft.com/office/drawing/2014/main" id="{25F6AD46-A64E-4ED4-8B00-0172DD21EE2C}"/>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88" name="Obraz 87">
                <a:extLst>
                  <a:ext uri="{FF2B5EF4-FFF2-40B4-BE49-F238E27FC236}">
                    <a16:creationId xmlns:a16="http://schemas.microsoft.com/office/drawing/2014/main" id="{2796733B-1653-4B05-87AF-376B3CCECF5B}"/>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90" name="Obraz 89">
                <a:extLst>
                  <a:ext uri="{FF2B5EF4-FFF2-40B4-BE49-F238E27FC236}">
                    <a16:creationId xmlns:a16="http://schemas.microsoft.com/office/drawing/2014/main" id="{E7B31EC3-3599-43F2-9188-70357B0125DE}"/>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96" name="Obraz 95">
                <a:extLst>
                  <a:ext uri="{FF2B5EF4-FFF2-40B4-BE49-F238E27FC236}">
                    <a16:creationId xmlns:a16="http://schemas.microsoft.com/office/drawing/2014/main" id="{D868871E-EEEF-447F-8614-7AE9EF27BDD3}"/>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98" name="Grupa 97">
              <a:extLst>
                <a:ext uri="{FF2B5EF4-FFF2-40B4-BE49-F238E27FC236}">
                  <a16:creationId xmlns:a16="http://schemas.microsoft.com/office/drawing/2014/main" id="{52E8B0BA-3CF7-4C11-BDB0-8E4FB3C45348}"/>
                </a:ext>
              </a:extLst>
            </p:cNvPr>
            <p:cNvGrpSpPr/>
            <p:nvPr/>
          </p:nvGrpSpPr>
          <p:grpSpPr>
            <a:xfrm>
              <a:off x="1772611" y="759119"/>
              <a:ext cx="4304319" cy="1554689"/>
              <a:chOff x="1758031" y="313267"/>
              <a:chExt cx="4304319" cy="1554689"/>
            </a:xfrm>
          </p:grpSpPr>
          <p:pic>
            <p:nvPicPr>
              <p:cNvPr id="99" name="Obraz 98">
                <a:extLst>
                  <a:ext uri="{FF2B5EF4-FFF2-40B4-BE49-F238E27FC236}">
                    <a16:creationId xmlns:a16="http://schemas.microsoft.com/office/drawing/2014/main" id="{45CCE944-286F-4145-8D20-3B02BF6E9F8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00" name="Obraz 99">
                <a:extLst>
                  <a:ext uri="{FF2B5EF4-FFF2-40B4-BE49-F238E27FC236}">
                    <a16:creationId xmlns:a16="http://schemas.microsoft.com/office/drawing/2014/main" id="{DC8923D8-C8D6-4709-8E08-FDE23F7E19F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01" name="Obraz 100">
                <a:extLst>
                  <a:ext uri="{FF2B5EF4-FFF2-40B4-BE49-F238E27FC236}">
                    <a16:creationId xmlns:a16="http://schemas.microsoft.com/office/drawing/2014/main" id="{842D53CD-324C-45CA-8389-101738C50D0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02" name="Obraz 101">
                <a:extLst>
                  <a:ext uri="{FF2B5EF4-FFF2-40B4-BE49-F238E27FC236}">
                    <a16:creationId xmlns:a16="http://schemas.microsoft.com/office/drawing/2014/main" id="{DAC955E8-4E03-422C-8BD8-03954F59CAE8}"/>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03" name="Obraz 102">
                <a:extLst>
                  <a:ext uri="{FF2B5EF4-FFF2-40B4-BE49-F238E27FC236}">
                    <a16:creationId xmlns:a16="http://schemas.microsoft.com/office/drawing/2014/main" id="{EEAC2A62-5A65-4529-9351-E8A3F916DC1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04" name="Obraz 103">
                <a:extLst>
                  <a:ext uri="{FF2B5EF4-FFF2-40B4-BE49-F238E27FC236}">
                    <a16:creationId xmlns:a16="http://schemas.microsoft.com/office/drawing/2014/main" id="{5ECCE06E-2FA4-4136-80FB-994C53D26C38}"/>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05" name="Grupa 104">
              <a:extLst>
                <a:ext uri="{FF2B5EF4-FFF2-40B4-BE49-F238E27FC236}">
                  <a16:creationId xmlns:a16="http://schemas.microsoft.com/office/drawing/2014/main" id="{F3C5B5EC-FFCB-4C9B-8669-0DB2BB1A1ED7}"/>
                </a:ext>
              </a:extLst>
            </p:cNvPr>
            <p:cNvGrpSpPr/>
            <p:nvPr/>
          </p:nvGrpSpPr>
          <p:grpSpPr>
            <a:xfrm>
              <a:off x="1769281" y="1329527"/>
              <a:ext cx="4304319" cy="1554689"/>
              <a:chOff x="1758031" y="313267"/>
              <a:chExt cx="4304319" cy="1554689"/>
            </a:xfrm>
          </p:grpSpPr>
          <p:pic>
            <p:nvPicPr>
              <p:cNvPr id="106" name="Obraz 105">
                <a:extLst>
                  <a:ext uri="{FF2B5EF4-FFF2-40B4-BE49-F238E27FC236}">
                    <a16:creationId xmlns:a16="http://schemas.microsoft.com/office/drawing/2014/main" id="{C54A234A-B339-41F0-B212-5C93B2132E1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07" name="Obraz 106">
                <a:extLst>
                  <a:ext uri="{FF2B5EF4-FFF2-40B4-BE49-F238E27FC236}">
                    <a16:creationId xmlns:a16="http://schemas.microsoft.com/office/drawing/2014/main" id="{95350FF5-FF5B-47B7-B9CB-2B319FC2174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08" name="Obraz 107">
                <a:extLst>
                  <a:ext uri="{FF2B5EF4-FFF2-40B4-BE49-F238E27FC236}">
                    <a16:creationId xmlns:a16="http://schemas.microsoft.com/office/drawing/2014/main" id="{0A1B19AF-C326-4032-9A33-AC98B92C0F92}"/>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09" name="Obraz 108">
                <a:extLst>
                  <a:ext uri="{FF2B5EF4-FFF2-40B4-BE49-F238E27FC236}">
                    <a16:creationId xmlns:a16="http://schemas.microsoft.com/office/drawing/2014/main" id="{AA87CDF9-0EE4-4A8E-AD9E-7D1AE502D044}"/>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10" name="Obraz 109">
                <a:extLst>
                  <a:ext uri="{FF2B5EF4-FFF2-40B4-BE49-F238E27FC236}">
                    <a16:creationId xmlns:a16="http://schemas.microsoft.com/office/drawing/2014/main" id="{76DE4A38-CED8-4950-9473-ECC4ACAC5E94}"/>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11" name="Obraz 110">
                <a:extLst>
                  <a:ext uri="{FF2B5EF4-FFF2-40B4-BE49-F238E27FC236}">
                    <a16:creationId xmlns:a16="http://schemas.microsoft.com/office/drawing/2014/main" id="{B4BC4879-6D21-4D39-B717-F13F265C4A0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12" name="Grupa 111">
              <a:extLst>
                <a:ext uri="{FF2B5EF4-FFF2-40B4-BE49-F238E27FC236}">
                  <a16:creationId xmlns:a16="http://schemas.microsoft.com/office/drawing/2014/main" id="{9911DAB7-4CE6-4E05-8B2D-B073019A8AD5}"/>
                </a:ext>
              </a:extLst>
            </p:cNvPr>
            <p:cNvGrpSpPr/>
            <p:nvPr/>
          </p:nvGrpSpPr>
          <p:grpSpPr>
            <a:xfrm>
              <a:off x="1769281" y="1826656"/>
              <a:ext cx="4304319" cy="1554689"/>
              <a:chOff x="1758031" y="313267"/>
              <a:chExt cx="4304319" cy="1554689"/>
            </a:xfrm>
          </p:grpSpPr>
          <p:pic>
            <p:nvPicPr>
              <p:cNvPr id="113" name="Obraz 112">
                <a:extLst>
                  <a:ext uri="{FF2B5EF4-FFF2-40B4-BE49-F238E27FC236}">
                    <a16:creationId xmlns:a16="http://schemas.microsoft.com/office/drawing/2014/main" id="{E830E4FC-CE7B-4833-B20C-52B729F56D2B}"/>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14" name="Obraz 113">
                <a:extLst>
                  <a:ext uri="{FF2B5EF4-FFF2-40B4-BE49-F238E27FC236}">
                    <a16:creationId xmlns:a16="http://schemas.microsoft.com/office/drawing/2014/main" id="{2602BF16-D59A-4163-8E0B-E6E6B46F67E8}"/>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15" name="Obraz 114">
                <a:extLst>
                  <a:ext uri="{FF2B5EF4-FFF2-40B4-BE49-F238E27FC236}">
                    <a16:creationId xmlns:a16="http://schemas.microsoft.com/office/drawing/2014/main" id="{A06FEF88-566B-4D8D-AAEB-74E123A5228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16" name="Obraz 115">
                <a:extLst>
                  <a:ext uri="{FF2B5EF4-FFF2-40B4-BE49-F238E27FC236}">
                    <a16:creationId xmlns:a16="http://schemas.microsoft.com/office/drawing/2014/main" id="{C772591E-4010-471B-B5EA-CA9FACD100A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17" name="Obraz 116">
                <a:extLst>
                  <a:ext uri="{FF2B5EF4-FFF2-40B4-BE49-F238E27FC236}">
                    <a16:creationId xmlns:a16="http://schemas.microsoft.com/office/drawing/2014/main" id="{42A2F844-8CF0-4F8E-9FA8-93FDDD5DBD5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18" name="Obraz 117">
                <a:extLst>
                  <a:ext uri="{FF2B5EF4-FFF2-40B4-BE49-F238E27FC236}">
                    <a16:creationId xmlns:a16="http://schemas.microsoft.com/office/drawing/2014/main" id="{5508C6FD-051B-4653-9386-D8CAD3FD9B95}"/>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19" name="Grupa 118">
              <a:extLst>
                <a:ext uri="{FF2B5EF4-FFF2-40B4-BE49-F238E27FC236}">
                  <a16:creationId xmlns:a16="http://schemas.microsoft.com/office/drawing/2014/main" id="{BA2D5757-860F-4384-8A66-D2D37030228A}"/>
                </a:ext>
              </a:extLst>
            </p:cNvPr>
            <p:cNvGrpSpPr/>
            <p:nvPr/>
          </p:nvGrpSpPr>
          <p:grpSpPr>
            <a:xfrm>
              <a:off x="1758031" y="2419096"/>
              <a:ext cx="4304319" cy="1554689"/>
              <a:chOff x="1758031" y="313267"/>
              <a:chExt cx="4304319" cy="1554689"/>
            </a:xfrm>
          </p:grpSpPr>
          <p:pic>
            <p:nvPicPr>
              <p:cNvPr id="120" name="Obraz 119">
                <a:extLst>
                  <a:ext uri="{FF2B5EF4-FFF2-40B4-BE49-F238E27FC236}">
                    <a16:creationId xmlns:a16="http://schemas.microsoft.com/office/drawing/2014/main" id="{7616BBA8-BB26-4ECB-9BFF-E9B6E19A03B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21" name="Obraz 120">
                <a:extLst>
                  <a:ext uri="{FF2B5EF4-FFF2-40B4-BE49-F238E27FC236}">
                    <a16:creationId xmlns:a16="http://schemas.microsoft.com/office/drawing/2014/main" id="{61E90E73-E0D8-4DF4-99C3-FDA59C41F707}"/>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22" name="Obraz 121">
                <a:extLst>
                  <a:ext uri="{FF2B5EF4-FFF2-40B4-BE49-F238E27FC236}">
                    <a16:creationId xmlns:a16="http://schemas.microsoft.com/office/drawing/2014/main" id="{8287991D-A3C3-4A69-B533-EE398599EEB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23" name="Obraz 122">
                <a:extLst>
                  <a:ext uri="{FF2B5EF4-FFF2-40B4-BE49-F238E27FC236}">
                    <a16:creationId xmlns:a16="http://schemas.microsoft.com/office/drawing/2014/main" id="{005676AF-F08F-4266-A1F9-994A494EEC70}"/>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24" name="Obraz 123">
                <a:extLst>
                  <a:ext uri="{FF2B5EF4-FFF2-40B4-BE49-F238E27FC236}">
                    <a16:creationId xmlns:a16="http://schemas.microsoft.com/office/drawing/2014/main" id="{DD461EEB-70AC-4A4F-A318-342ED4C5819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25" name="Obraz 124">
                <a:extLst>
                  <a:ext uri="{FF2B5EF4-FFF2-40B4-BE49-F238E27FC236}">
                    <a16:creationId xmlns:a16="http://schemas.microsoft.com/office/drawing/2014/main" id="{448A562D-9B98-49FB-8FC5-A3D2C6F2ADF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26" name="Grupa 125">
              <a:extLst>
                <a:ext uri="{FF2B5EF4-FFF2-40B4-BE49-F238E27FC236}">
                  <a16:creationId xmlns:a16="http://schemas.microsoft.com/office/drawing/2014/main" id="{5F3DDC43-02FA-472E-BC5A-6C5419C6ECF9}"/>
                </a:ext>
              </a:extLst>
            </p:cNvPr>
            <p:cNvGrpSpPr/>
            <p:nvPr/>
          </p:nvGrpSpPr>
          <p:grpSpPr>
            <a:xfrm>
              <a:off x="1758031" y="2771754"/>
              <a:ext cx="4304319" cy="1554689"/>
              <a:chOff x="1758031" y="313267"/>
              <a:chExt cx="4304319" cy="1554689"/>
            </a:xfrm>
          </p:grpSpPr>
          <p:pic>
            <p:nvPicPr>
              <p:cNvPr id="127" name="Obraz 126">
                <a:extLst>
                  <a:ext uri="{FF2B5EF4-FFF2-40B4-BE49-F238E27FC236}">
                    <a16:creationId xmlns:a16="http://schemas.microsoft.com/office/drawing/2014/main" id="{88F1F9C7-DD9B-435F-A0F1-65AF1ECA63A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28" name="Obraz 127">
                <a:extLst>
                  <a:ext uri="{FF2B5EF4-FFF2-40B4-BE49-F238E27FC236}">
                    <a16:creationId xmlns:a16="http://schemas.microsoft.com/office/drawing/2014/main" id="{0AB36B77-CDEE-40DA-8808-DB627E9CBDF0}"/>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29" name="Obraz 128">
                <a:extLst>
                  <a:ext uri="{FF2B5EF4-FFF2-40B4-BE49-F238E27FC236}">
                    <a16:creationId xmlns:a16="http://schemas.microsoft.com/office/drawing/2014/main" id="{FF253FFD-2812-448E-AE4B-D93F797C1E1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30" name="Obraz 129">
                <a:extLst>
                  <a:ext uri="{FF2B5EF4-FFF2-40B4-BE49-F238E27FC236}">
                    <a16:creationId xmlns:a16="http://schemas.microsoft.com/office/drawing/2014/main" id="{FBC3F756-BD91-473C-8FAD-3045C32705B8}"/>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31" name="Obraz 130">
                <a:extLst>
                  <a:ext uri="{FF2B5EF4-FFF2-40B4-BE49-F238E27FC236}">
                    <a16:creationId xmlns:a16="http://schemas.microsoft.com/office/drawing/2014/main" id="{EAB65454-E21D-47D1-823F-F1294A33761B}"/>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32" name="Obraz 131">
                <a:extLst>
                  <a:ext uri="{FF2B5EF4-FFF2-40B4-BE49-F238E27FC236}">
                    <a16:creationId xmlns:a16="http://schemas.microsoft.com/office/drawing/2014/main" id="{BDB37369-50D7-4207-912B-961E15094EC4}"/>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33" name="Grupa 132">
              <a:extLst>
                <a:ext uri="{FF2B5EF4-FFF2-40B4-BE49-F238E27FC236}">
                  <a16:creationId xmlns:a16="http://schemas.microsoft.com/office/drawing/2014/main" id="{AE6850F5-5E3B-4660-A10C-B5E92DC218DF}"/>
                </a:ext>
              </a:extLst>
            </p:cNvPr>
            <p:cNvGrpSpPr/>
            <p:nvPr/>
          </p:nvGrpSpPr>
          <p:grpSpPr>
            <a:xfrm>
              <a:off x="1758031" y="3279832"/>
              <a:ext cx="4304319" cy="1554689"/>
              <a:chOff x="1758031" y="313267"/>
              <a:chExt cx="4304319" cy="1554689"/>
            </a:xfrm>
          </p:grpSpPr>
          <p:pic>
            <p:nvPicPr>
              <p:cNvPr id="134" name="Obraz 133">
                <a:extLst>
                  <a:ext uri="{FF2B5EF4-FFF2-40B4-BE49-F238E27FC236}">
                    <a16:creationId xmlns:a16="http://schemas.microsoft.com/office/drawing/2014/main" id="{0E1D6CF7-C01F-439B-BF34-9E13CD33432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35" name="Obraz 134">
                <a:extLst>
                  <a:ext uri="{FF2B5EF4-FFF2-40B4-BE49-F238E27FC236}">
                    <a16:creationId xmlns:a16="http://schemas.microsoft.com/office/drawing/2014/main" id="{BE40C6D1-3FFA-487A-8B91-26748230B0C3}"/>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36" name="Obraz 135">
                <a:extLst>
                  <a:ext uri="{FF2B5EF4-FFF2-40B4-BE49-F238E27FC236}">
                    <a16:creationId xmlns:a16="http://schemas.microsoft.com/office/drawing/2014/main" id="{2585E135-FB7D-4243-B001-02374786765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37" name="Obraz 136">
                <a:extLst>
                  <a:ext uri="{FF2B5EF4-FFF2-40B4-BE49-F238E27FC236}">
                    <a16:creationId xmlns:a16="http://schemas.microsoft.com/office/drawing/2014/main" id="{AA6094E5-7EB3-44D1-9D7A-9B0AD373616A}"/>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38" name="Obraz 137">
                <a:extLst>
                  <a:ext uri="{FF2B5EF4-FFF2-40B4-BE49-F238E27FC236}">
                    <a16:creationId xmlns:a16="http://schemas.microsoft.com/office/drawing/2014/main" id="{0284D471-4CF1-4E1F-A5C7-2641FA9806D5}"/>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39" name="Obraz 138">
                <a:extLst>
                  <a:ext uri="{FF2B5EF4-FFF2-40B4-BE49-F238E27FC236}">
                    <a16:creationId xmlns:a16="http://schemas.microsoft.com/office/drawing/2014/main" id="{7643F5B8-4928-4092-B82A-DCBBE8B255DD}"/>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nvGrpSpPr>
            <p:cNvPr id="140" name="Grupa 139">
              <a:extLst>
                <a:ext uri="{FF2B5EF4-FFF2-40B4-BE49-F238E27FC236}">
                  <a16:creationId xmlns:a16="http://schemas.microsoft.com/office/drawing/2014/main" id="{C1A420D8-F3E7-478E-988E-D6DEB4E5D67A}"/>
                </a:ext>
              </a:extLst>
            </p:cNvPr>
            <p:cNvGrpSpPr/>
            <p:nvPr/>
          </p:nvGrpSpPr>
          <p:grpSpPr>
            <a:xfrm>
              <a:off x="1758031" y="3757281"/>
              <a:ext cx="4304319" cy="1554689"/>
              <a:chOff x="1758031" y="313267"/>
              <a:chExt cx="4304319" cy="1554689"/>
            </a:xfrm>
          </p:grpSpPr>
          <p:pic>
            <p:nvPicPr>
              <p:cNvPr id="141" name="Obraz 140">
                <a:extLst>
                  <a:ext uri="{FF2B5EF4-FFF2-40B4-BE49-F238E27FC236}">
                    <a16:creationId xmlns:a16="http://schemas.microsoft.com/office/drawing/2014/main" id="{D2B87E16-8030-4FA8-BC6A-B708FC45F69A}"/>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1758031" y="313267"/>
                <a:ext cx="764116" cy="1545467"/>
              </a:xfrm>
              <a:prstGeom prst="rect">
                <a:avLst/>
              </a:prstGeom>
            </p:spPr>
          </p:pic>
          <p:pic>
            <p:nvPicPr>
              <p:cNvPr id="142" name="Obraz 141">
                <a:extLst>
                  <a:ext uri="{FF2B5EF4-FFF2-40B4-BE49-F238E27FC236}">
                    <a16:creationId xmlns:a16="http://schemas.microsoft.com/office/drawing/2014/main" id="{BEF547C7-0992-4C0E-AAC0-5CFDAC5B4C86}"/>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4633828" y="316121"/>
                <a:ext cx="764116" cy="1545467"/>
              </a:xfrm>
              <a:prstGeom prst="rect">
                <a:avLst/>
              </a:prstGeom>
            </p:spPr>
          </p:pic>
          <p:pic>
            <p:nvPicPr>
              <p:cNvPr id="143" name="Obraz 142">
                <a:extLst>
                  <a:ext uri="{FF2B5EF4-FFF2-40B4-BE49-F238E27FC236}">
                    <a16:creationId xmlns:a16="http://schemas.microsoft.com/office/drawing/2014/main" id="{311B511D-BB17-4FAA-A4F4-D2AFAE22090F}"/>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2412811" y="322489"/>
                <a:ext cx="764116" cy="1545467"/>
              </a:xfrm>
              <a:prstGeom prst="rect">
                <a:avLst/>
              </a:prstGeom>
            </p:spPr>
          </p:pic>
          <p:pic>
            <p:nvPicPr>
              <p:cNvPr id="144" name="Obraz 143">
                <a:extLst>
                  <a:ext uri="{FF2B5EF4-FFF2-40B4-BE49-F238E27FC236}">
                    <a16:creationId xmlns:a16="http://schemas.microsoft.com/office/drawing/2014/main" id="{5EA3026B-F47C-4388-89E9-308612C79CAD}"/>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380927" y="852066"/>
                <a:ext cx="588701" cy="989520"/>
              </a:xfrm>
              <a:prstGeom prst="rect">
                <a:avLst/>
              </a:prstGeom>
            </p:spPr>
          </p:pic>
          <p:pic>
            <p:nvPicPr>
              <p:cNvPr id="145" name="Obraz 144">
                <a:extLst>
                  <a:ext uri="{FF2B5EF4-FFF2-40B4-BE49-F238E27FC236}">
                    <a16:creationId xmlns:a16="http://schemas.microsoft.com/office/drawing/2014/main" id="{D970BEC0-5B92-47CA-9725-A5503A05EEE9}"/>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3944397" y="855240"/>
                <a:ext cx="588701" cy="989520"/>
              </a:xfrm>
              <a:prstGeom prst="rect">
                <a:avLst/>
              </a:prstGeom>
            </p:spPr>
          </p:pic>
          <p:pic>
            <p:nvPicPr>
              <p:cNvPr id="146" name="Obraz 145">
                <a:extLst>
                  <a:ext uri="{FF2B5EF4-FFF2-40B4-BE49-F238E27FC236}">
                    <a16:creationId xmlns:a16="http://schemas.microsoft.com/office/drawing/2014/main" id="{FFC42AAB-D3C1-41CE-BD41-DA4AB35E0CE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5298234" y="313589"/>
                <a:ext cx="764116" cy="1545467"/>
              </a:xfrm>
              <a:prstGeom prst="rect">
                <a:avLst/>
              </a:prstGeom>
            </p:spPr>
          </p:pic>
        </p:grpSp>
      </p:grpSp>
      <p:pic>
        <p:nvPicPr>
          <p:cNvPr id="147" name="Obraz 146">
            <a:extLst>
              <a:ext uri="{FF2B5EF4-FFF2-40B4-BE49-F238E27FC236}">
                <a16:creationId xmlns:a16="http://schemas.microsoft.com/office/drawing/2014/main" id="{4BF5BBBC-01BC-45D2-855D-D875B23F5A5B}"/>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4461" b="95353" l="9023" r="96241">
                        <a14:foregroundMark x1="73684" y1="6506" x2="73684" y2="6506"/>
                        <a14:foregroundMark x1="78947" y1="5762" x2="78947" y2="5762"/>
                        <a14:foregroundMark x1="78195" y1="4461" x2="78195" y2="4461"/>
                        <a14:foregroundMark x1="92481" y1="44238" x2="92481" y2="44238"/>
                        <a14:foregroundMark x1="96241" y1="63197" x2="96241" y2="63197"/>
                        <a14:foregroundMark x1="55639" y1="95353" x2="55639" y2="95353"/>
                      </a14:backgroundRemoval>
                    </a14:imgEffect>
                  </a14:imgLayer>
                </a14:imgProps>
              </a:ext>
              <a:ext uri="{28A0092B-C50C-407E-A947-70E740481C1C}">
                <a14:useLocalDpi xmlns:a14="http://schemas.microsoft.com/office/drawing/2010/main"/>
              </a:ext>
            </a:extLst>
          </a:blip>
          <a:stretch>
            <a:fillRect/>
          </a:stretch>
        </p:blipFill>
        <p:spPr>
          <a:xfrm>
            <a:off x="3080454" y="1205165"/>
            <a:ext cx="2108251" cy="4264055"/>
          </a:xfrm>
          <a:prstGeom prst="rect">
            <a:avLst/>
          </a:prstGeom>
        </p:spPr>
      </p:pic>
      <p:pic>
        <p:nvPicPr>
          <p:cNvPr id="148" name="Obraz 147">
            <a:extLst>
              <a:ext uri="{FF2B5EF4-FFF2-40B4-BE49-F238E27FC236}">
                <a16:creationId xmlns:a16="http://schemas.microsoft.com/office/drawing/2014/main" id="{2E09C406-D002-4BED-AB0C-CD80237467E9}"/>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8228" b="98418" l="3191" r="96809">
                        <a14:foregroundMark x1="49468" y1="8544" x2="49468" y2="8544"/>
                        <a14:foregroundMark x1="93085" y1="40190" x2="93085" y2="40190"/>
                        <a14:foregroundMark x1="96277" y1="49684" x2="96277" y2="49684"/>
                        <a14:foregroundMark x1="96809" y1="40823" x2="96809" y2="40823"/>
                        <a14:foregroundMark x1="9574" y1="34810" x2="9574" y2="34810"/>
                        <a14:foregroundMark x1="4255" y1="36709" x2="4255" y2="36709"/>
                        <a14:foregroundMark x1="52128" y1="91772" x2="52128" y2="91772"/>
                        <a14:foregroundMark x1="52660" y1="98418" x2="52660" y2="98418"/>
                      </a14:backgroundRemoval>
                    </a14:imgEffect>
                  </a14:imgLayer>
                </a14:imgProps>
              </a:ext>
              <a:ext uri="{28A0092B-C50C-407E-A947-70E740481C1C}">
                <a14:useLocalDpi xmlns:a14="http://schemas.microsoft.com/office/drawing/2010/main"/>
              </a:ext>
            </a:extLst>
          </a:blip>
          <a:stretch>
            <a:fillRect/>
          </a:stretch>
        </p:blipFill>
        <p:spPr>
          <a:xfrm>
            <a:off x="1373104" y="3537025"/>
            <a:ext cx="1039513" cy="1747267"/>
          </a:xfrm>
          <a:prstGeom prst="rect">
            <a:avLst/>
          </a:prstGeom>
        </p:spPr>
      </p:pic>
      <p:sp>
        <p:nvSpPr>
          <p:cNvPr id="21" name="pole tekstowe 20">
            <a:extLst>
              <a:ext uri="{FF2B5EF4-FFF2-40B4-BE49-F238E27FC236}">
                <a16:creationId xmlns:a16="http://schemas.microsoft.com/office/drawing/2014/main" id="{A8F4D810-3807-4703-A682-C36513DE3E0B}"/>
              </a:ext>
            </a:extLst>
          </p:cNvPr>
          <p:cNvSpPr txBox="1"/>
          <p:nvPr/>
        </p:nvSpPr>
        <p:spPr>
          <a:xfrm>
            <a:off x="959805" y="5422703"/>
            <a:ext cx="1873103" cy="646331"/>
          </a:xfrm>
          <a:prstGeom prst="rect">
            <a:avLst/>
          </a:prstGeom>
          <a:noFill/>
        </p:spPr>
        <p:txBody>
          <a:bodyPr wrap="square" rtlCol="0">
            <a:spAutoFit/>
          </a:bodyPr>
          <a:lstStyle/>
          <a:p>
            <a:pPr algn="ctr"/>
            <a:r>
              <a:rPr lang="pl-PL" dirty="0" err="1">
                <a:solidFill>
                  <a:srgbClr val="231F20"/>
                </a:solidFill>
              </a:rPr>
              <a:t>Sojabohne</a:t>
            </a:r>
            <a:r>
              <a:rPr lang="pl-PL" dirty="0">
                <a:solidFill>
                  <a:srgbClr val="231F20"/>
                </a:solidFill>
              </a:rPr>
              <a:t>n </a:t>
            </a:r>
          </a:p>
          <a:p>
            <a:pPr algn="ctr"/>
            <a:r>
              <a:rPr lang="pl-PL" dirty="0">
                <a:solidFill>
                  <a:srgbClr val="231F20"/>
                </a:solidFill>
              </a:rPr>
              <a:t>(</a:t>
            </a:r>
            <a:r>
              <a:rPr lang="pl-PL" i="1" dirty="0" err="1">
                <a:solidFill>
                  <a:srgbClr val="231F20"/>
                </a:solidFill>
              </a:rPr>
              <a:t>Glycine </a:t>
            </a:r>
            <a:r>
              <a:rPr lang="pl-PL" i="1" dirty="0">
                <a:solidFill>
                  <a:srgbClr val="231F20"/>
                </a:solidFill>
              </a:rPr>
              <a:t>max</a:t>
            </a:r>
            <a:r>
              <a:rPr lang="pl-PL" dirty="0">
                <a:solidFill>
                  <a:srgbClr val="231F20"/>
                </a:solidFill>
              </a:rPr>
              <a:t>)</a:t>
            </a:r>
          </a:p>
        </p:txBody>
      </p:sp>
      <p:sp>
        <p:nvSpPr>
          <p:cNvPr id="149" name="pole tekstowe 148">
            <a:extLst>
              <a:ext uri="{FF2B5EF4-FFF2-40B4-BE49-F238E27FC236}">
                <a16:creationId xmlns:a16="http://schemas.microsoft.com/office/drawing/2014/main" id="{8EC842AA-8D14-4E3C-861C-56D0A2947218}"/>
              </a:ext>
            </a:extLst>
          </p:cNvPr>
          <p:cNvSpPr txBox="1"/>
          <p:nvPr/>
        </p:nvSpPr>
        <p:spPr>
          <a:xfrm>
            <a:off x="3342636" y="5423856"/>
            <a:ext cx="1873103" cy="646331"/>
          </a:xfrm>
          <a:prstGeom prst="rect">
            <a:avLst/>
          </a:prstGeom>
          <a:noFill/>
        </p:spPr>
        <p:txBody>
          <a:bodyPr wrap="square" rtlCol="0">
            <a:spAutoFit/>
          </a:bodyPr>
          <a:lstStyle/>
          <a:p>
            <a:pPr algn="ctr"/>
            <a:r>
              <a:rPr lang="pl-PL" dirty="0" err="1">
                <a:solidFill>
                  <a:srgbClr val="231F20"/>
                </a:solidFill>
              </a:rPr>
              <a:t>Mai</a:t>
            </a:r>
            <a:r>
              <a:rPr lang="pl-PL" dirty="0">
                <a:solidFill>
                  <a:srgbClr val="231F20"/>
                </a:solidFill>
              </a:rPr>
              <a:t>s </a:t>
            </a:r>
          </a:p>
          <a:p>
            <a:pPr algn="ctr"/>
            <a:r>
              <a:rPr lang="pl-PL" dirty="0">
                <a:solidFill>
                  <a:srgbClr val="231F20"/>
                </a:solidFill>
              </a:rPr>
              <a:t>(</a:t>
            </a:r>
            <a:r>
              <a:rPr lang="pl-PL" i="1" dirty="0" err="1">
                <a:solidFill>
                  <a:srgbClr val="231F20"/>
                </a:solidFill>
              </a:rPr>
              <a:t>Zea mays</a:t>
            </a:r>
            <a:r>
              <a:rPr lang="pl-PL" dirty="0">
                <a:solidFill>
                  <a:srgbClr val="231F20"/>
                </a:solidFill>
              </a:rPr>
              <a:t>)</a:t>
            </a:r>
          </a:p>
        </p:txBody>
      </p:sp>
      <p:sp>
        <p:nvSpPr>
          <p:cNvPr id="150" name="pole tekstowe 149">
            <a:extLst>
              <a:ext uri="{FF2B5EF4-FFF2-40B4-BE49-F238E27FC236}">
                <a16:creationId xmlns:a16="http://schemas.microsoft.com/office/drawing/2014/main" id="{2F60B56D-3B76-480B-91C0-1A8ECBD2E1C7}"/>
              </a:ext>
            </a:extLst>
          </p:cNvPr>
          <p:cNvSpPr txBox="1"/>
          <p:nvPr/>
        </p:nvSpPr>
        <p:spPr>
          <a:xfrm>
            <a:off x="2202084" y="5564717"/>
            <a:ext cx="1873103" cy="369332"/>
          </a:xfrm>
          <a:prstGeom prst="rect">
            <a:avLst/>
          </a:prstGeom>
          <a:noFill/>
        </p:spPr>
        <p:txBody>
          <a:bodyPr wrap="square" rtlCol="0">
            <a:spAutoFit/>
          </a:bodyPr>
          <a:lstStyle/>
          <a:p>
            <a:pPr algn="ctr"/>
            <a:r>
              <a:rPr lang="pl-PL" dirty="0">
                <a:solidFill>
                  <a:srgbClr val="231F20"/>
                </a:solidFill>
              </a:rPr>
              <a:t>und </a:t>
            </a:r>
          </a:p>
        </p:txBody>
      </p:sp>
    </p:spTree>
    <p:extLst>
      <p:ext uri="{BB962C8B-B14F-4D97-AF65-F5344CB8AC3E}">
        <p14:creationId xmlns:p14="http://schemas.microsoft.com/office/powerpoint/2010/main" val="3533366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566061" y="1255936"/>
            <a:ext cx="6036540" cy="3025975"/>
          </a:xfrm>
        </p:spPr>
        <p:txBody>
          <a:bodyPr/>
          <a:lstStyle/>
          <a:p>
            <a:r>
              <a:rPr lang="en-US" sz="2200" dirty="0"/>
              <a:t>Beim Mischanbau </a:t>
            </a:r>
            <a:r>
              <a:rPr lang="en-US" sz="2200" b="1" dirty="0"/>
              <a:t>werden zwei oder mehr Kulturpflanzen in einer zufälligen oder halbzufälligen Mischung ohne eine bestimmte Reihenanordnung </a:t>
            </a:r>
            <a:r>
              <a:rPr lang="en-US" sz="2200" dirty="0"/>
              <a:t>angebaut. Die Kulturen werden auf derselben Fläche ausgesät und angebaut, wodurch ein integrierteres und komplexeres Anbausystem entsteht. Dieser Ansatz </a:t>
            </a:r>
            <a:r>
              <a:rPr lang="en-US" sz="2200" b="1" dirty="0"/>
              <a:t>ahmt die natürlichen Ökosysteme nach </a:t>
            </a:r>
            <a:r>
              <a:rPr lang="en-US" sz="2200" dirty="0"/>
              <a:t>und kann die biologische Vielfalt sehr wirksam fördern, den Schädlingsdruck verringern und die Widerstandsfähigkeit gegenüber Umweltbelastungen erhöhen. Allerdings können dadurch Bewirtschaftungspraktiken wie Jäten, </a:t>
            </a:r>
            <a:r>
              <a:rPr lang="en-US" sz="2200" dirty="0" err="1"/>
              <a:t>Düngen </a:t>
            </a:r>
            <a:r>
              <a:rPr lang="en-US" sz="2200" dirty="0"/>
              <a:t>und Ernten schwieriger werden, da es keine festgelegten Reihen gibt.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364202" y="371639"/>
            <a:ext cx="7955931" cy="583408"/>
          </a:xfrm>
          <a:solidFill>
            <a:srgbClr val="8BC540"/>
          </a:solidFill>
        </p:spPr>
        <p:txBody>
          <a:bodyPr/>
          <a:lstStyle/>
          <a:p>
            <a:r>
              <a:rPr lang="pl-PL" dirty="0"/>
              <a:t>Gemischter Zwischenfruchtanbau</a:t>
            </a:r>
            <a:endParaRPr lang="en-US" dirty="0"/>
          </a:p>
        </p:txBody>
      </p:sp>
      <p:pic>
        <p:nvPicPr>
          <p:cNvPr id="13" name="Symbol zastępczy obrazu 12">
            <a:extLst>
              <a:ext uri="{FF2B5EF4-FFF2-40B4-BE49-F238E27FC236}">
                <a16:creationId xmlns:a16="http://schemas.microsoft.com/office/drawing/2014/main" id="{74638A0C-4594-497A-9742-7EED44F618F7}"/>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336828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124667" y="382231"/>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8BC540"/>
                </a:solidFill>
              </a:rPr>
              <a:t>Mischkulturen </a:t>
            </a:r>
            <a:r>
              <a:rPr lang="pl-PL" sz="3600" b="1" dirty="0">
                <a:solidFill>
                  <a:srgbClr val="8BC540"/>
                </a:solidFill>
              </a:rPr>
              <a:t>- </a:t>
            </a:r>
            <a:r>
              <a:rPr lang="pl-PL" sz="3600" b="1" dirty="0" err="1">
                <a:solidFill>
                  <a:srgbClr val="8BC540"/>
                </a:solidFill>
              </a:rPr>
              <a:t>Beispiel</a:t>
            </a:r>
            <a:endParaRPr lang="en-US" sz="3600" b="1" dirty="0">
              <a:solidFill>
                <a:srgbClr val="8BC540"/>
              </a:solidFill>
            </a:endParaRP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663160" y="1119694"/>
            <a:ext cx="11007213"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b="1" dirty="0"/>
              <a:t>Der Mischanbau mit Gräsern und Leguminosen </a:t>
            </a:r>
            <a:r>
              <a:rPr lang="pl-PL" dirty="0" err="1"/>
              <a:t>ist </a:t>
            </a:r>
            <a:r>
              <a:rPr lang="pl-PL" dirty="0"/>
              <a:t>eine der </a:t>
            </a:r>
            <a:r>
              <a:rPr lang="pl-PL" dirty="0" err="1"/>
              <a:t>häufigsten Mischkulturen </a:t>
            </a:r>
            <a:r>
              <a:rPr lang="pl-PL" dirty="0"/>
              <a:t>und </a:t>
            </a:r>
            <a:r>
              <a:rPr lang="en-US" dirty="0"/>
              <a:t>beinhaltet den Anbau von Gräsern neben Leguminosen auf demselben Stück Land, ohne dass eine bestimmte Reihenanordnung besteht. Diese Kombination nutzt die komplementären Eigenschaften beider Pflanzenarten und bietet mehrere ökologische und landwirtschaftliche Vorteile, insbesondere die Verbesserung der Bodengesundheit und die Steigerung der Futterproduktion </a:t>
            </a:r>
            <a:r>
              <a:rPr lang="pl-PL" dirty="0"/>
              <a:t>und </a:t>
            </a:r>
            <a:r>
              <a:rPr lang="pl-PL" dirty="0" err="1"/>
              <a:t>-qualität</a:t>
            </a:r>
            <a:r>
              <a:rPr lang="en-US" dirty="0"/>
              <a:t>.</a:t>
            </a:r>
            <a:endParaRPr lang="pl-PL" dirty="0"/>
          </a:p>
          <a:p>
            <a:pPr marL="0"/>
            <a:r>
              <a:rPr lang="pl-PL" dirty="0" err="1"/>
              <a:t>Beispiel</a:t>
            </a:r>
            <a:r>
              <a:rPr lang="pl-PL" dirty="0"/>
              <a:t>: </a:t>
            </a:r>
            <a:r>
              <a:rPr lang="en-US" b="1" dirty="0"/>
              <a:t>Mehrjähriges </a:t>
            </a:r>
            <a:r>
              <a:rPr lang="en-US" b="1" dirty="0" err="1"/>
              <a:t>Weidelgras </a:t>
            </a:r>
            <a:r>
              <a:rPr lang="en-US" dirty="0"/>
              <a:t>(</a:t>
            </a:r>
            <a:r>
              <a:rPr lang="en-US" i="1" dirty="0" err="1"/>
              <a:t>Lolium perenne</a:t>
            </a:r>
            <a:r>
              <a:rPr lang="en-US" dirty="0"/>
              <a:t>) und </a:t>
            </a:r>
            <a:r>
              <a:rPr lang="en-US" b="1" dirty="0"/>
              <a:t>Weißklee </a:t>
            </a:r>
            <a:r>
              <a:rPr lang="en-US" dirty="0"/>
              <a:t>(</a:t>
            </a:r>
            <a:r>
              <a:rPr lang="en-US" i="1" dirty="0" err="1"/>
              <a:t>Trifolium repens</a:t>
            </a:r>
            <a:r>
              <a:rPr lang="en-US" dirty="0"/>
              <a:t>)</a:t>
            </a:r>
          </a:p>
        </p:txBody>
      </p:sp>
      <p:grpSp>
        <p:nvGrpSpPr>
          <p:cNvPr id="5" name="Grupa 4">
            <a:extLst>
              <a:ext uri="{FF2B5EF4-FFF2-40B4-BE49-F238E27FC236}">
                <a16:creationId xmlns:a16="http://schemas.microsoft.com/office/drawing/2014/main" id="{4ED8DE91-4446-499F-8051-7A48CF4C80AB}"/>
              </a:ext>
            </a:extLst>
          </p:cNvPr>
          <p:cNvGrpSpPr/>
          <p:nvPr/>
        </p:nvGrpSpPr>
        <p:grpSpPr>
          <a:xfrm>
            <a:off x="698699" y="3736503"/>
            <a:ext cx="5390333" cy="2501335"/>
            <a:chOff x="573511" y="3955853"/>
            <a:chExt cx="5390333" cy="2501335"/>
          </a:xfrm>
        </p:grpSpPr>
        <p:sp>
          <p:nvSpPr>
            <p:cNvPr id="6" name="Dowolny kształt: kształt 5">
              <a:extLst>
                <a:ext uri="{FF2B5EF4-FFF2-40B4-BE49-F238E27FC236}">
                  <a16:creationId xmlns:a16="http://schemas.microsoft.com/office/drawing/2014/main" id="{F3B49F68-0748-469D-94A5-C264E3704F13}"/>
                </a:ext>
              </a:extLst>
            </p:cNvPr>
            <p:cNvSpPr/>
            <p:nvPr/>
          </p:nvSpPr>
          <p:spPr>
            <a:xfrm>
              <a:off x="1044909" y="4259746"/>
              <a:ext cx="4918935" cy="2197442"/>
            </a:xfrm>
            <a:custGeom>
              <a:avLst/>
              <a:gdLst>
                <a:gd name="connsiteX0" fmla="*/ 0 w 5410828"/>
                <a:gd name="connsiteY0" fmla="*/ 0 h 1690883"/>
                <a:gd name="connsiteX1" fmla="*/ 5410828 w 5410828"/>
                <a:gd name="connsiteY1" fmla="*/ 0 h 1690883"/>
                <a:gd name="connsiteX2" fmla="*/ 5410828 w 5410828"/>
                <a:gd name="connsiteY2" fmla="*/ 1690883 h 1690883"/>
                <a:gd name="connsiteX3" fmla="*/ 0 w 5410828"/>
                <a:gd name="connsiteY3" fmla="*/ 1690883 h 1690883"/>
                <a:gd name="connsiteX4" fmla="*/ 0 w 5410828"/>
                <a:gd name="connsiteY4" fmla="*/ 0 h 169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828" h="1690883">
                  <a:moveTo>
                    <a:pt x="0" y="0"/>
                  </a:moveTo>
                  <a:lnTo>
                    <a:pt x="5410828" y="0"/>
                  </a:lnTo>
                  <a:lnTo>
                    <a:pt x="5410828" y="1690883"/>
                  </a:lnTo>
                  <a:lnTo>
                    <a:pt x="0" y="1690883"/>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45292" tIns="91440" rIns="91440" bIns="91440" numCol="1" spcCol="1270" anchor="t" anchorCtr="0">
              <a:noAutofit/>
            </a:bodyPr>
            <a:lstStyle/>
            <a:p>
              <a:pPr marL="0" lvl="0" indent="0" algn="l" defTabSz="1066800">
                <a:lnSpc>
                  <a:spcPct val="90000"/>
                </a:lnSpc>
                <a:spcBef>
                  <a:spcPct val="0"/>
                </a:spcBef>
                <a:spcAft>
                  <a:spcPct val="35000"/>
                </a:spcAft>
                <a:buNone/>
              </a:pPr>
              <a:r>
                <a:rPr lang="pl-PL" sz="2400" kern="1200" dirty="0">
                  <a:solidFill>
                    <a:srgbClr val="231F20"/>
                  </a:solidFill>
                </a:rPr>
                <a:t>Mehrjähriges </a:t>
              </a:r>
              <a:r>
                <a:rPr lang="pl-PL" sz="2400" kern="1200" dirty="0" err="1">
                  <a:solidFill>
                    <a:srgbClr val="231F20"/>
                  </a:solidFill>
                </a:rPr>
                <a:t>Weidelgras</a:t>
              </a:r>
              <a:endParaRPr lang="pl-PL" sz="2400" kern="1200" dirty="0">
                <a:solidFill>
                  <a:srgbClr val="231F20"/>
                </a:solidFill>
              </a:endParaRPr>
            </a:p>
            <a:p>
              <a:pPr marL="228600" lvl="1" indent="-228600" algn="l" defTabSz="889000">
                <a:lnSpc>
                  <a:spcPct val="90000"/>
                </a:lnSpc>
                <a:spcBef>
                  <a:spcPct val="0"/>
                </a:spcBef>
                <a:spcAft>
                  <a:spcPct val="15000"/>
                </a:spcAft>
                <a:buChar char="•"/>
              </a:pPr>
              <a:r>
                <a:rPr lang="en-US" sz="2000" kern="1200" dirty="0">
                  <a:solidFill>
                    <a:srgbClr val="231F20"/>
                  </a:solidFill>
                </a:rPr>
                <a:t>wächst schnell und bildet eine dichte Grasmatte, die hilft, Unkraut zu unterdrücken und eine zuverlässige Futtergrundlage für das Vieh zu schaffen</a:t>
              </a:r>
              <a:endParaRPr lang="pl-PL" sz="2000" kern="1200" dirty="0">
                <a:solidFill>
                  <a:srgbClr val="231F20"/>
                </a:solidFill>
              </a:endParaRPr>
            </a:p>
          </p:txBody>
        </p:sp>
        <p:sp>
          <p:nvSpPr>
            <p:cNvPr id="7" name="Prostokąt 6">
              <a:extLst>
                <a:ext uri="{FF2B5EF4-FFF2-40B4-BE49-F238E27FC236}">
                  <a16:creationId xmlns:a16="http://schemas.microsoft.com/office/drawing/2014/main" id="{F6BF3618-B074-49B4-A1F7-0F6B4CAF2324}"/>
                </a:ext>
              </a:extLst>
            </p:cNvPr>
            <p:cNvSpPr/>
            <p:nvPr/>
          </p:nvSpPr>
          <p:spPr>
            <a:xfrm>
              <a:off x="573511" y="3955853"/>
              <a:ext cx="1183618" cy="1775428"/>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grpSp>
        <p:nvGrpSpPr>
          <p:cNvPr id="8" name="Grupa 7">
            <a:extLst>
              <a:ext uri="{FF2B5EF4-FFF2-40B4-BE49-F238E27FC236}">
                <a16:creationId xmlns:a16="http://schemas.microsoft.com/office/drawing/2014/main" id="{CD01BBCE-5BC3-4DE1-A031-C7631F0AE9CB}"/>
              </a:ext>
            </a:extLst>
          </p:cNvPr>
          <p:cNvGrpSpPr/>
          <p:nvPr/>
        </p:nvGrpSpPr>
        <p:grpSpPr>
          <a:xfrm>
            <a:off x="6201758" y="3736503"/>
            <a:ext cx="5636279" cy="2501335"/>
            <a:chOff x="6201758" y="3955851"/>
            <a:chExt cx="5636279" cy="2501335"/>
          </a:xfrm>
        </p:grpSpPr>
        <p:sp>
          <p:nvSpPr>
            <p:cNvPr id="17" name="Dowolny kształt: kształt 16">
              <a:extLst>
                <a:ext uri="{FF2B5EF4-FFF2-40B4-BE49-F238E27FC236}">
                  <a16:creationId xmlns:a16="http://schemas.microsoft.com/office/drawing/2014/main" id="{F47AE86F-873A-419E-A464-41824177CD51}"/>
                </a:ext>
              </a:extLst>
            </p:cNvPr>
            <p:cNvSpPr/>
            <p:nvPr/>
          </p:nvSpPr>
          <p:spPr>
            <a:xfrm>
              <a:off x="6427209" y="4259744"/>
              <a:ext cx="5410828" cy="2197442"/>
            </a:xfrm>
            <a:custGeom>
              <a:avLst/>
              <a:gdLst>
                <a:gd name="connsiteX0" fmla="*/ 0 w 5410828"/>
                <a:gd name="connsiteY0" fmla="*/ 0 h 1690883"/>
                <a:gd name="connsiteX1" fmla="*/ 5410828 w 5410828"/>
                <a:gd name="connsiteY1" fmla="*/ 0 h 1690883"/>
                <a:gd name="connsiteX2" fmla="*/ 5410828 w 5410828"/>
                <a:gd name="connsiteY2" fmla="*/ 1690883 h 1690883"/>
                <a:gd name="connsiteX3" fmla="*/ 0 w 5410828"/>
                <a:gd name="connsiteY3" fmla="*/ 1690883 h 1690883"/>
                <a:gd name="connsiteX4" fmla="*/ 0 w 5410828"/>
                <a:gd name="connsiteY4" fmla="*/ 0 h 169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828" h="1690883">
                  <a:moveTo>
                    <a:pt x="0" y="0"/>
                  </a:moveTo>
                  <a:lnTo>
                    <a:pt x="5410828" y="0"/>
                  </a:lnTo>
                  <a:lnTo>
                    <a:pt x="5410828" y="1690883"/>
                  </a:lnTo>
                  <a:lnTo>
                    <a:pt x="0" y="1690883"/>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145292" tIns="91440" rIns="91440" bIns="91440" numCol="1" spcCol="1270" anchor="t" anchorCtr="0">
              <a:noAutofit/>
            </a:bodyPr>
            <a:lstStyle/>
            <a:p>
              <a:pPr lvl="0" defTabSz="1066800">
                <a:lnSpc>
                  <a:spcPct val="90000"/>
                </a:lnSpc>
                <a:spcBef>
                  <a:spcPct val="0"/>
                </a:spcBef>
                <a:spcAft>
                  <a:spcPct val="35000"/>
                </a:spcAft>
              </a:pPr>
              <a:r>
                <a:rPr lang="pl-PL" sz="2400" dirty="0">
                  <a:solidFill>
                    <a:srgbClr val="231F20"/>
                  </a:solidFill>
                </a:rPr>
                <a:t>Weißer </a:t>
              </a:r>
              <a:r>
                <a:rPr lang="pl-PL" sz="2400" dirty="0" err="1">
                  <a:solidFill>
                    <a:srgbClr val="231F20"/>
                  </a:solidFill>
                </a:rPr>
                <a:t>Klee</a:t>
              </a:r>
              <a:endParaRPr lang="pl-PL" sz="2400" kern="1200" dirty="0">
                <a:solidFill>
                  <a:srgbClr val="231F20"/>
                </a:solidFill>
              </a:endParaRPr>
            </a:p>
            <a:p>
              <a:pPr marL="228600" lvl="1" indent="-228600" defTabSz="889000">
                <a:lnSpc>
                  <a:spcPct val="90000"/>
                </a:lnSpc>
                <a:spcBef>
                  <a:spcPct val="0"/>
                </a:spcBef>
                <a:spcAft>
                  <a:spcPct val="15000"/>
                </a:spcAft>
                <a:buChar char="•"/>
              </a:pPr>
              <a:r>
                <a:rPr lang="pl-PL" sz="2000" dirty="0">
                  <a:solidFill>
                    <a:srgbClr val="231F20"/>
                  </a:solidFill>
                </a:rPr>
                <a:t>reichert </a:t>
              </a:r>
              <a:r>
                <a:rPr lang="en-US" sz="2000" dirty="0">
                  <a:solidFill>
                    <a:srgbClr val="231F20"/>
                  </a:solidFill>
                </a:rPr>
                <a:t>den Boden mit Stickstoff an </a:t>
              </a:r>
              <a:r>
                <a:rPr lang="pl-PL" sz="2000" dirty="0">
                  <a:solidFill>
                    <a:srgbClr val="231F20"/>
                  </a:solidFill>
                </a:rPr>
                <a:t>- </a:t>
              </a:r>
              <a:r>
                <a:rPr lang="en-US" sz="2000" dirty="0">
                  <a:solidFill>
                    <a:srgbClr val="231F20"/>
                  </a:solidFill>
                </a:rPr>
                <a:t>dies verbessert das Wachstum von Klee und Weidelgras und reduziert den Bedarf an synthetischen Stickstoffdüngern</a:t>
              </a:r>
              <a:endParaRPr lang="pl-PL" sz="2000" kern="1200" dirty="0">
                <a:solidFill>
                  <a:srgbClr val="231F20"/>
                </a:solidFill>
              </a:endParaRPr>
            </a:p>
          </p:txBody>
        </p:sp>
        <p:sp>
          <p:nvSpPr>
            <p:cNvPr id="19" name="Prostokąt 18">
              <a:extLst>
                <a:ext uri="{FF2B5EF4-FFF2-40B4-BE49-F238E27FC236}">
                  <a16:creationId xmlns:a16="http://schemas.microsoft.com/office/drawing/2014/main" id="{E1D0D9B6-E21D-41C0-9D5A-2F4F223E0F0C}"/>
                </a:ext>
              </a:extLst>
            </p:cNvPr>
            <p:cNvSpPr/>
            <p:nvPr/>
          </p:nvSpPr>
          <p:spPr>
            <a:xfrm>
              <a:off x="6201758" y="3955851"/>
              <a:ext cx="1183618" cy="1775428"/>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spTree>
    <p:extLst>
      <p:ext uri="{BB962C8B-B14F-4D97-AF65-F5344CB8AC3E}">
        <p14:creationId xmlns:p14="http://schemas.microsoft.com/office/powerpoint/2010/main" val="1174102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C4C521-ACB3-3C4A-98C7-52C0D86C782A}"/>
              </a:ext>
            </a:extLst>
          </p:cNvPr>
          <p:cNvSpPr>
            <a:spLocks noGrp="1"/>
          </p:cNvSpPr>
          <p:nvPr>
            <p:ph type="body" sz="quarter" idx="13"/>
          </p:nvPr>
        </p:nvSpPr>
        <p:spPr>
          <a:xfrm>
            <a:off x="629148" y="1532028"/>
            <a:ext cx="4624777" cy="3793943"/>
          </a:xfrm>
        </p:spPr>
        <p:txBody>
          <a:bodyPr>
            <a:normAutofit/>
          </a:bodyPr>
          <a:lstStyle/>
          <a:p>
            <a:r>
              <a:rPr lang="pl-PL" sz="2400" b="1" i="0" dirty="0"/>
              <a:t>Denken Sie darüber nach</a:t>
            </a:r>
            <a:r>
              <a:rPr lang="en-US" sz="2400" i="0" dirty="0"/>
              <a:t>, wie verschiedene Anbaumethoden zu einer nachhaltigen Landwirtschaft und zum Umweltschutz beitragen können, und überlegen Sie, wie diese Methoden die Art und Weise, wie wir die moderne Landwirtschaft betrachten, verändern können</a:t>
            </a:r>
            <a:r>
              <a:rPr lang="en-IE" sz="2400" i="0" dirty="0"/>
              <a:t>...</a:t>
            </a:r>
            <a:endParaRPr lang="en-US" sz="2400" i="0" dirty="0"/>
          </a:p>
        </p:txBody>
      </p:sp>
      <p:pic>
        <p:nvPicPr>
          <p:cNvPr id="7" name="Symbol zastępczy obrazu 6">
            <a:extLst>
              <a:ext uri="{FF2B5EF4-FFF2-40B4-BE49-F238E27FC236}">
                <a16:creationId xmlns:a16="http://schemas.microsoft.com/office/drawing/2014/main" id="{34BEBF15-ACD7-49D2-8C04-83F2B1B6DFDD}"/>
              </a:ext>
            </a:extLst>
          </p:cNvPr>
          <p:cNvPicPr>
            <a:picLocks noGrp="1" noChangeAspect="1"/>
          </p:cNvPicPr>
          <p:nvPr>
            <p:ph type="pic" sz="quarter" idx="42"/>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29215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31221" y="1452563"/>
            <a:ext cx="5833534" cy="3025975"/>
          </a:xfrm>
        </p:spPr>
        <p:txBody>
          <a:bodyPr/>
          <a:lstStyle/>
          <a:p>
            <a:r>
              <a:rPr lang="en-US" sz="2200" dirty="0"/>
              <a:t>Beim Zwischenfruchtanbau handelt es sich um </a:t>
            </a:r>
            <a:r>
              <a:rPr lang="en-US" sz="2200" b="1" dirty="0"/>
              <a:t>eine landwirtschaftliche Technik, bei der eine zweite Kultur in eine bereits vorhandene erste Kultur gepflanzt wird, bevor diese geerntet wird</a:t>
            </a:r>
            <a:r>
              <a:rPr lang="en-US" sz="2200" dirty="0"/>
              <a:t>. Diese Methode </a:t>
            </a:r>
            <a:r>
              <a:rPr lang="en-US" sz="2200" b="1" dirty="0"/>
              <a:t>maximiert die Flächennutzung, indem sie die Wachstumsperioden zweier Kulturen überschneidet </a:t>
            </a:r>
            <a:r>
              <a:rPr lang="en-US" sz="2200" dirty="0"/>
              <a:t>und so die Gesamtproduktivität verbessert. Sie ermöglicht eine effizientere Nutzung von Ressourcen wie Sonnenlicht, Wasser und Bodennährstoffen. </a:t>
            </a:r>
            <a:r>
              <a:rPr lang="en-US" sz="2200" b="1" dirty="0"/>
              <a:t>Sie erfordert </a:t>
            </a:r>
            <a:r>
              <a:rPr lang="en-US" sz="2200" dirty="0"/>
              <a:t>jedoch </a:t>
            </a:r>
            <a:r>
              <a:rPr lang="en-US" sz="2200" b="1" dirty="0"/>
              <a:t>eine sorgfältige Bewirtschaftung, um den Bedarf beider Kulturen auszugleichen und die Konkurrenz um Ressourcen zu minimieren</a:t>
            </a:r>
            <a:r>
              <a:rPr lang="en-US" sz="2200" dirty="0"/>
              <a:t>.</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b="1" dirty="0"/>
              <a:t>Relay Cropping</a:t>
            </a:r>
            <a:endParaRPr lang="en-US" b="1" dirty="0"/>
          </a:p>
        </p:txBody>
      </p:sp>
      <p:pic>
        <p:nvPicPr>
          <p:cNvPr id="7" name="Symbol zastępczy obrazu 6">
            <a:extLst>
              <a:ext uri="{FF2B5EF4-FFF2-40B4-BE49-F238E27FC236}">
                <a16:creationId xmlns:a16="http://schemas.microsoft.com/office/drawing/2014/main" id="{490E11CB-7105-47F9-9399-B65BF9057F48}"/>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319549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1271850" y="95439"/>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Relay Cropping </a:t>
            </a:r>
            <a:r>
              <a:rPr lang="pl-PL" sz="3600" b="1" dirty="0">
                <a:solidFill>
                  <a:srgbClr val="000000"/>
                </a:solidFill>
              </a:rPr>
              <a:t>- Beispiele</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1579725" y="369746"/>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a:t>
              </a:r>
              <a:r>
                <a:rPr lang="en-IE" sz="1600" b="1" kern="1200" dirty="0">
                  <a:solidFill>
                    <a:srgbClr val="231F20"/>
                  </a:solidFill>
                </a:rPr>
                <a:t>K</a:t>
              </a:r>
              <a:r>
                <a:rPr lang="pl-PL" sz="1600" b="1" kern="1200" dirty="0">
                  <a:solidFill>
                    <a:srgbClr val="231F20"/>
                  </a:solidFill>
                </a:rPr>
                <a:t>T</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a:t>
              </a:r>
              <a:r>
                <a:rPr lang="en-IE" sz="1600" b="1" kern="1200" dirty="0">
                  <a:solidFill>
                    <a:srgbClr val="231F20"/>
                  </a:solidFill>
                </a:rPr>
                <a:t>Z</a:t>
              </a:r>
              <a:endParaRPr lang="pl-PL" sz="1600" b="1" kern="1200" dirty="0">
                <a:solidFill>
                  <a:srgbClr val="231F20"/>
                </a:solidFill>
              </a:endParaRP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MAI</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a:t>
              </a:r>
              <a:r>
                <a:rPr lang="en-IE" sz="1600" b="1" kern="1200" dirty="0">
                  <a:solidFill>
                    <a:srgbClr val="231F20"/>
                  </a:solidFill>
                </a:rPr>
                <a:t>K</a:t>
              </a:r>
              <a:r>
                <a:rPr lang="pl-PL" sz="1600" b="1" kern="1200" dirty="0">
                  <a:solidFill>
                    <a:srgbClr val="231F20"/>
                  </a:solidFill>
                </a:rPr>
                <a:t>T</a:t>
              </a:r>
            </a:p>
          </p:txBody>
        </p:sp>
      </p:grpSp>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870402"/>
            <a:ext cx="315523" cy="464012"/>
          </a:xfrm>
          <a:prstGeom prst="rect">
            <a:avLst/>
          </a:prstGeom>
        </p:spPr>
      </p:pic>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1801906" y="1319571"/>
            <a:ext cx="677984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WINTERGETREIDE</a:t>
            </a: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6931947" y="2080831"/>
            <a:ext cx="453319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SOYBEAN</a:t>
            </a:r>
          </a:p>
        </p:txBody>
      </p:sp>
      <p:sp>
        <p:nvSpPr>
          <p:cNvPr id="83" name="pole tekstowe 82">
            <a:extLst>
              <a:ext uri="{FF2B5EF4-FFF2-40B4-BE49-F238E27FC236}">
                <a16:creationId xmlns:a16="http://schemas.microsoft.com/office/drawing/2014/main" id="{B1B1CC5A-BA2D-4783-88FE-D9433D271E7E}"/>
              </a:ext>
            </a:extLst>
          </p:cNvPr>
          <p:cNvSpPr txBox="1"/>
          <p:nvPr/>
        </p:nvSpPr>
        <p:spPr>
          <a:xfrm>
            <a:off x="8065526" y="330833"/>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286507" y="3257685"/>
            <a:ext cx="10699928"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pl-PL" sz="2300" b="1" dirty="0" err="1"/>
              <a:t>Aussaat von </a:t>
            </a:r>
            <a:r>
              <a:rPr lang="en-US" sz="2300" b="1" dirty="0"/>
              <a:t>Wintergerste </a:t>
            </a:r>
            <a:r>
              <a:rPr lang="pl-PL" sz="2300" b="1" dirty="0"/>
              <a:t>(</a:t>
            </a:r>
            <a:r>
              <a:rPr lang="pl-PL" sz="2300" b="1" dirty="0" err="1"/>
              <a:t>Kultur </a:t>
            </a:r>
            <a:r>
              <a:rPr lang="pl-PL" sz="2300" b="1" dirty="0"/>
              <a:t>1); </a:t>
            </a:r>
            <a:r>
              <a:rPr lang="pl-PL" sz="2300" b="1" dirty="0" err="1"/>
              <a:t>Zeitpunkt</a:t>
            </a:r>
            <a:r>
              <a:rPr lang="pl-PL" sz="2300" b="1" dirty="0"/>
              <a:t>: </a:t>
            </a:r>
            <a:r>
              <a:rPr lang="en-US" sz="2300" dirty="0"/>
              <a:t>Oktober/November</a:t>
            </a:r>
            <a:r>
              <a:rPr lang="pl-PL" sz="2300" dirty="0"/>
              <a:t>; </a:t>
            </a:r>
            <a:r>
              <a:rPr lang="en-US" sz="2300" b="1" dirty="0" err="1"/>
              <a:t>Sortenbeispiel</a:t>
            </a:r>
            <a:r>
              <a:rPr lang="en-US" sz="2300" dirty="0"/>
              <a:t>: Bazooka (Hybridsorte mit hohen Erträgen und früher Abreife, gut </a:t>
            </a:r>
            <a:r>
              <a:rPr lang="pl-PL" sz="2300" dirty="0"/>
              <a:t>geeignet </a:t>
            </a:r>
            <a:r>
              <a:rPr lang="en-US" sz="2300" dirty="0"/>
              <a:t>für intensive Staffelkulturen)</a:t>
            </a:r>
            <a:r>
              <a:rPr lang="pl-PL" sz="2300" dirty="0"/>
              <a:t>, </a:t>
            </a:r>
            <a:r>
              <a:rPr lang="en-US" sz="2300" dirty="0"/>
              <a:t>KWS Cassia </a:t>
            </a:r>
            <a:r>
              <a:rPr lang="pl-PL" sz="2300" dirty="0" err="1"/>
              <a:t>oder </a:t>
            </a:r>
            <a:r>
              <a:rPr lang="en-US" sz="2300" dirty="0"/>
              <a:t>KWS Orwell</a:t>
            </a:r>
            <a:r>
              <a:rPr lang="pl-PL" sz="2300" dirty="0"/>
              <a:t>.</a:t>
            </a:r>
          </a:p>
          <a:p>
            <a:pPr marL="0" indent="0"/>
            <a:r>
              <a:rPr lang="pl-PL" sz="2300" b="1" dirty="0" err="1"/>
              <a:t>Pflanzung von</a:t>
            </a:r>
            <a:r>
              <a:rPr lang="en-US" sz="2300" b="1" dirty="0"/>
              <a:t> Sojabohnen </a:t>
            </a:r>
            <a:r>
              <a:rPr lang="pl-PL" sz="2300" b="1" dirty="0"/>
              <a:t>(</a:t>
            </a:r>
            <a:r>
              <a:rPr lang="pl-PL" sz="2300" b="1" dirty="0" err="1"/>
              <a:t>Kultur </a:t>
            </a:r>
            <a:r>
              <a:rPr lang="pl-PL" sz="2300" b="1" dirty="0"/>
              <a:t>2)</a:t>
            </a:r>
            <a:r>
              <a:rPr lang="pl-PL" sz="2300" dirty="0"/>
              <a:t>; </a:t>
            </a:r>
            <a:r>
              <a:rPr lang="pl-PL" sz="2300" b="1" dirty="0" err="1"/>
              <a:t>Zeitpunkt</a:t>
            </a:r>
            <a:r>
              <a:rPr lang="pl-PL" sz="2300" b="1" dirty="0"/>
              <a:t>: </a:t>
            </a:r>
            <a:r>
              <a:rPr lang="en-US" sz="2300" dirty="0"/>
              <a:t>Ende Mai (2-3 Wochen vor der Gerstenernte)</a:t>
            </a:r>
            <a:r>
              <a:rPr lang="pl-PL" sz="2300" dirty="0"/>
              <a:t>; </a:t>
            </a:r>
            <a:r>
              <a:rPr lang="en-US" sz="2300" b="1" dirty="0" err="1"/>
              <a:t>Sortenbeispiel</a:t>
            </a:r>
            <a:r>
              <a:rPr lang="en-US" sz="2300" b="1" dirty="0"/>
              <a:t>: </a:t>
            </a:r>
            <a:r>
              <a:rPr lang="en-US" sz="2300" dirty="0"/>
              <a:t>ES Mentor </a:t>
            </a:r>
            <a:r>
              <a:rPr lang="pl-PL" sz="2300" dirty="0" err="1"/>
              <a:t>oder </a:t>
            </a:r>
            <a:r>
              <a:rPr lang="en-US" sz="2300" dirty="0"/>
              <a:t>Sultana</a:t>
            </a:r>
            <a:r>
              <a:rPr lang="pl-PL" sz="2300" dirty="0"/>
              <a:t>; </a:t>
            </a:r>
            <a:r>
              <a:rPr lang="en-US" sz="2300" b="1" dirty="0" err="1"/>
              <a:t>Anbaumethode</a:t>
            </a:r>
            <a:r>
              <a:rPr lang="en-US" sz="2300" dirty="0"/>
              <a:t>: Sojabohnen </a:t>
            </a:r>
            <a:r>
              <a:rPr lang="en-US" sz="2300" dirty="0" err="1"/>
              <a:t>zwischen die </a:t>
            </a:r>
            <a:r>
              <a:rPr lang="en-US" sz="2300" dirty="0"/>
              <a:t>Reihen der Wintergerste </a:t>
            </a:r>
            <a:r>
              <a:rPr lang="en-US" sz="2300" dirty="0" err="1"/>
              <a:t>säen </a:t>
            </a:r>
            <a:r>
              <a:rPr lang="en-US" sz="2300" dirty="0"/>
              <a:t>(38-50 cm Reihenabstand)</a:t>
            </a:r>
            <a:r>
              <a:rPr lang="pl-PL" sz="2300" dirty="0"/>
              <a:t>.</a:t>
            </a:r>
          </a:p>
          <a:p>
            <a:pPr marL="0" indent="0"/>
            <a:r>
              <a:rPr lang="en-US" sz="2300" b="1" dirty="0"/>
              <a:t>Ernte der Wintergerste </a:t>
            </a:r>
            <a:r>
              <a:rPr lang="pl-PL" sz="2300" b="1" dirty="0"/>
              <a:t>(</a:t>
            </a:r>
            <a:r>
              <a:rPr lang="pl-PL" sz="2300" b="1" dirty="0" err="1"/>
              <a:t>Kultur </a:t>
            </a:r>
            <a:r>
              <a:rPr lang="pl-PL" sz="2300" b="1" dirty="0"/>
              <a:t>1)</a:t>
            </a:r>
            <a:r>
              <a:rPr lang="pl-PL" sz="2300" dirty="0"/>
              <a:t>; </a:t>
            </a:r>
            <a:r>
              <a:rPr lang="en-US" sz="2300" b="1" dirty="0"/>
              <a:t>Erntezeit</a:t>
            </a:r>
            <a:r>
              <a:rPr lang="en-US" sz="2300" dirty="0"/>
              <a:t>: Mitte bis Ende Juni</a:t>
            </a:r>
            <a:r>
              <a:rPr lang="pl-PL" sz="2300" dirty="0"/>
              <a:t>.</a:t>
            </a:r>
            <a:endParaRPr lang="en-US" sz="2300" dirty="0"/>
          </a:p>
          <a:p>
            <a:pPr marL="0" indent="0"/>
            <a:r>
              <a:rPr lang="en-US" sz="2300" b="1" dirty="0"/>
              <a:t>Ernte von Sojabohnen </a:t>
            </a:r>
            <a:r>
              <a:rPr lang="pl-PL" sz="2300" b="1" dirty="0"/>
              <a:t>(</a:t>
            </a:r>
            <a:r>
              <a:rPr lang="pl-PL" sz="2300" b="1" dirty="0" err="1"/>
              <a:t>Kultur </a:t>
            </a:r>
            <a:r>
              <a:rPr lang="pl-PL" sz="2300" b="1" dirty="0"/>
              <a:t>2); </a:t>
            </a:r>
            <a:r>
              <a:rPr lang="pl-PL" sz="2300" b="1" dirty="0" err="1"/>
              <a:t>Erntezeit</a:t>
            </a:r>
            <a:r>
              <a:rPr lang="pl-PL" sz="2300" dirty="0"/>
              <a:t>: </a:t>
            </a:r>
            <a:r>
              <a:rPr lang="pl-PL" sz="2300" dirty="0" err="1"/>
              <a:t>Mitte </a:t>
            </a:r>
            <a:r>
              <a:rPr lang="pl-PL" sz="2300" dirty="0"/>
              <a:t>bis </a:t>
            </a:r>
            <a:r>
              <a:rPr lang="pl-PL" sz="2300" dirty="0" err="1"/>
              <a:t>Ende Oktober</a:t>
            </a:r>
            <a:r>
              <a:rPr lang="pl-PL" sz="2300" dirty="0"/>
              <a:t>.</a:t>
            </a:r>
            <a:endParaRPr lang="en-US" sz="2300" dirty="0"/>
          </a:p>
          <a:p>
            <a:pPr marL="0" indent="0"/>
            <a:endParaRPr lang="en-US" sz="2300" dirty="0"/>
          </a:p>
          <a:p>
            <a:pPr marL="0" indent="0"/>
            <a:endParaRPr lang="en-US" sz="2300" dirty="0"/>
          </a:p>
        </p:txBody>
      </p:sp>
      <p:sp>
        <p:nvSpPr>
          <p:cNvPr id="71" name="pole tekstowe 70">
            <a:extLst>
              <a:ext uri="{FF2B5EF4-FFF2-40B4-BE49-F238E27FC236}">
                <a16:creationId xmlns:a16="http://schemas.microsoft.com/office/drawing/2014/main" id="{A4206CB4-220A-415B-9EF4-E82A53237AA5}"/>
              </a:ext>
            </a:extLst>
          </p:cNvPr>
          <p:cNvSpPr txBox="1"/>
          <p:nvPr/>
        </p:nvSpPr>
        <p:spPr>
          <a:xfrm>
            <a:off x="700231" y="3112595"/>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134" name="pole tekstowe 133">
            <a:extLst>
              <a:ext uri="{FF2B5EF4-FFF2-40B4-BE49-F238E27FC236}">
                <a16:creationId xmlns:a16="http://schemas.microsoft.com/office/drawing/2014/main" id="{A91AA8B3-158E-4CD7-9BDA-41BC70EA18DE}"/>
              </a:ext>
            </a:extLst>
          </p:cNvPr>
          <p:cNvSpPr txBox="1"/>
          <p:nvPr/>
        </p:nvSpPr>
        <p:spPr>
          <a:xfrm>
            <a:off x="714140" y="4160406"/>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137" name="pole tekstowe 136">
            <a:extLst>
              <a:ext uri="{FF2B5EF4-FFF2-40B4-BE49-F238E27FC236}">
                <a16:creationId xmlns:a16="http://schemas.microsoft.com/office/drawing/2014/main" id="{8DECE791-8191-4F57-A782-7732B326B94F}"/>
              </a:ext>
            </a:extLst>
          </p:cNvPr>
          <p:cNvSpPr txBox="1"/>
          <p:nvPr/>
        </p:nvSpPr>
        <p:spPr>
          <a:xfrm>
            <a:off x="728797" y="5167520"/>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140" name="pole tekstowe 139">
            <a:extLst>
              <a:ext uri="{FF2B5EF4-FFF2-40B4-BE49-F238E27FC236}">
                <a16:creationId xmlns:a16="http://schemas.microsoft.com/office/drawing/2014/main" id="{4FDC3231-3805-4E57-82BA-D32577E9EE96}"/>
              </a:ext>
            </a:extLst>
          </p:cNvPr>
          <p:cNvSpPr txBox="1"/>
          <p:nvPr/>
        </p:nvSpPr>
        <p:spPr>
          <a:xfrm>
            <a:off x="700231" y="5717398"/>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1131711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748654" y="212423"/>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Relay Cropping </a:t>
            </a:r>
            <a:r>
              <a:rPr lang="pl-PL" sz="3600" b="1" dirty="0">
                <a:solidFill>
                  <a:srgbClr val="000000"/>
                </a:solidFill>
              </a:rPr>
              <a:t>- Beispiele</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1570760" y="369746"/>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a:t>
              </a:r>
              <a:r>
                <a:rPr lang="en-IE" sz="1600" b="1" kern="1200" dirty="0">
                  <a:solidFill>
                    <a:srgbClr val="231F20"/>
                  </a:solidFill>
                </a:rPr>
                <a:t>K</a:t>
              </a:r>
              <a:r>
                <a:rPr lang="pl-PL" sz="1600" b="1" kern="1200" dirty="0">
                  <a:solidFill>
                    <a:srgbClr val="231F20"/>
                  </a:solidFill>
                </a:rPr>
                <a:t>T</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a:t>
              </a:r>
              <a:r>
                <a:rPr lang="en-IE" sz="1600" b="1" kern="1200" dirty="0">
                  <a:solidFill>
                    <a:srgbClr val="231F20"/>
                  </a:solidFill>
                </a:rPr>
                <a:t>Z</a:t>
              </a:r>
              <a:endParaRPr lang="pl-PL" sz="1600" b="1" kern="1200" dirty="0">
                <a:solidFill>
                  <a:srgbClr val="231F20"/>
                </a:solidFill>
              </a:endParaRP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MAI</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a:t>
              </a:r>
              <a:r>
                <a:rPr lang="en-IE" sz="1600" b="1" kern="1200" dirty="0">
                  <a:solidFill>
                    <a:srgbClr val="231F20"/>
                  </a:solidFill>
                </a:rPr>
                <a:t>K</a:t>
              </a:r>
              <a:r>
                <a:rPr lang="pl-PL" sz="1600" b="1" kern="1200" dirty="0">
                  <a:solidFill>
                    <a:srgbClr val="231F20"/>
                  </a:solidFill>
                </a:rPr>
                <a:t>T</a:t>
              </a:r>
            </a:p>
          </p:txBody>
        </p:sp>
      </p:grpSp>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870402"/>
            <a:ext cx="315523" cy="464012"/>
          </a:xfrm>
          <a:prstGeom prst="rect">
            <a:avLst/>
          </a:prstGeom>
        </p:spPr>
      </p:pic>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1801906" y="1319571"/>
            <a:ext cx="677984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WINTERWEIZEN</a:t>
            </a:r>
            <a:endParaRPr lang="pl-PL" sz="1600" b="1" kern="1200" dirty="0">
              <a:solidFill>
                <a:srgbClr val="231F20"/>
              </a:solidFill>
            </a:endParaRP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6931947" y="2080831"/>
            <a:ext cx="453319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FABA BANNE</a:t>
            </a:r>
          </a:p>
        </p:txBody>
      </p:sp>
      <p:sp>
        <p:nvSpPr>
          <p:cNvPr id="83" name="pole tekstowe 82">
            <a:extLst>
              <a:ext uri="{FF2B5EF4-FFF2-40B4-BE49-F238E27FC236}">
                <a16:creationId xmlns:a16="http://schemas.microsoft.com/office/drawing/2014/main" id="{B1B1CC5A-BA2D-4783-88FE-D9433D271E7E}"/>
              </a:ext>
            </a:extLst>
          </p:cNvPr>
          <p:cNvSpPr txBox="1"/>
          <p:nvPr/>
        </p:nvSpPr>
        <p:spPr>
          <a:xfrm>
            <a:off x="8065526" y="330833"/>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570760" y="3186554"/>
            <a:ext cx="10411890"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Aussaat von Winterweizen </a:t>
            </a:r>
            <a:r>
              <a:rPr lang="pl-PL" b="1" dirty="0"/>
              <a:t>(</a:t>
            </a:r>
            <a:r>
              <a:rPr lang="pl-PL" b="1" dirty="0" err="1"/>
              <a:t>Kultur </a:t>
            </a:r>
            <a:r>
              <a:rPr lang="pl-PL" b="1" dirty="0"/>
              <a:t>1); </a:t>
            </a:r>
            <a:r>
              <a:rPr lang="pl-PL" b="1" dirty="0" err="1"/>
              <a:t>Zeitpunkt</a:t>
            </a:r>
            <a:r>
              <a:rPr lang="pl-PL" b="1" dirty="0"/>
              <a:t>: </a:t>
            </a:r>
            <a:r>
              <a:rPr lang="en-US" dirty="0"/>
              <a:t>Oktober/November</a:t>
            </a:r>
            <a:r>
              <a:rPr lang="pl-PL" dirty="0"/>
              <a:t>; </a:t>
            </a:r>
            <a:r>
              <a:rPr lang="en-US" b="1" dirty="0" err="1"/>
              <a:t>Sortenbeispiel</a:t>
            </a:r>
            <a:r>
              <a:rPr lang="en-US" dirty="0"/>
              <a:t>: Graham </a:t>
            </a:r>
            <a:r>
              <a:rPr lang="pl-PL" dirty="0" err="1"/>
              <a:t>oder </a:t>
            </a:r>
            <a:r>
              <a:rPr lang="en-US" dirty="0"/>
              <a:t>RGT Saki </a:t>
            </a:r>
            <a:endParaRPr lang="pl-PL" dirty="0"/>
          </a:p>
          <a:p>
            <a:r>
              <a:rPr lang="pl-PL" b="1" dirty="0" err="1"/>
              <a:t>Pflanzung von </a:t>
            </a:r>
            <a:r>
              <a:rPr lang="pl-PL" b="1" dirty="0"/>
              <a:t>Faba-Bohnen (</a:t>
            </a:r>
            <a:r>
              <a:rPr lang="pl-PL" b="1" dirty="0" err="1"/>
              <a:t>Kultur </a:t>
            </a:r>
            <a:r>
              <a:rPr lang="pl-PL" b="1" dirty="0"/>
              <a:t>2)</a:t>
            </a:r>
            <a:r>
              <a:rPr lang="pl-PL" dirty="0"/>
              <a:t>; </a:t>
            </a:r>
            <a:r>
              <a:rPr lang="pl-PL" b="1" dirty="0" err="1"/>
              <a:t>Zeitpunkt</a:t>
            </a:r>
            <a:r>
              <a:rPr lang="pl-PL" b="1" dirty="0"/>
              <a:t>: </a:t>
            </a:r>
            <a:r>
              <a:rPr lang="pl-PL" dirty="0" err="1"/>
              <a:t>Mai/Juni</a:t>
            </a:r>
            <a:r>
              <a:rPr lang="pl-PL" dirty="0"/>
              <a:t>; </a:t>
            </a:r>
            <a:r>
              <a:rPr lang="en-US" b="1" dirty="0" err="1"/>
              <a:t>Sortenbeispiel</a:t>
            </a:r>
            <a:r>
              <a:rPr lang="en-US" b="1" dirty="0"/>
              <a:t>: </a:t>
            </a:r>
            <a:r>
              <a:rPr lang="en-US" dirty="0" err="1"/>
              <a:t>Fuego </a:t>
            </a:r>
            <a:r>
              <a:rPr lang="pl-PL" dirty="0" err="1"/>
              <a:t>oder Boxer </a:t>
            </a:r>
            <a:r>
              <a:rPr lang="pl-PL" dirty="0"/>
              <a:t>(</a:t>
            </a:r>
            <a:r>
              <a:rPr lang="en-US" dirty="0" err="1"/>
              <a:t>früh </a:t>
            </a:r>
            <a:r>
              <a:rPr lang="en-US" dirty="0"/>
              <a:t>reifende, ertragreiche Sorte mit guter Lagerbeständigkeit</a:t>
            </a:r>
            <a:r>
              <a:rPr lang="pl-PL" dirty="0"/>
              <a:t>)</a:t>
            </a:r>
          </a:p>
          <a:p>
            <a:r>
              <a:rPr lang="en-US" b="1" dirty="0"/>
              <a:t>Ernte von </a:t>
            </a:r>
            <a:r>
              <a:rPr lang="pl-PL" b="1" dirty="0" err="1"/>
              <a:t>Winterweizen </a:t>
            </a:r>
            <a:r>
              <a:rPr lang="pl-PL" b="1" dirty="0"/>
              <a:t>(</a:t>
            </a:r>
            <a:r>
              <a:rPr lang="pl-PL" b="1" dirty="0" err="1"/>
              <a:t>Kultur </a:t>
            </a:r>
            <a:r>
              <a:rPr lang="pl-PL" b="1" dirty="0"/>
              <a:t>1)</a:t>
            </a:r>
            <a:r>
              <a:rPr lang="pl-PL" dirty="0"/>
              <a:t>; </a:t>
            </a:r>
            <a:r>
              <a:rPr lang="en-US" b="1" dirty="0"/>
              <a:t>Erntezeit</a:t>
            </a:r>
            <a:r>
              <a:rPr lang="en-US" dirty="0"/>
              <a:t>: </a:t>
            </a:r>
            <a:r>
              <a:rPr lang="pl-PL" dirty="0"/>
              <a:t>Juli</a:t>
            </a:r>
            <a:endParaRPr lang="en-IE" dirty="0"/>
          </a:p>
          <a:p>
            <a:endParaRPr lang="en-US" sz="600" dirty="0"/>
          </a:p>
          <a:p>
            <a:r>
              <a:rPr lang="en-US" b="1" dirty="0"/>
              <a:t>Ernte von </a:t>
            </a:r>
            <a:r>
              <a:rPr lang="pl-PL" b="1" dirty="0"/>
              <a:t>Faba-Bohnen (</a:t>
            </a:r>
            <a:r>
              <a:rPr lang="pl-PL" b="1" dirty="0" err="1"/>
              <a:t>Kultur </a:t>
            </a:r>
            <a:r>
              <a:rPr lang="pl-PL" b="1" dirty="0"/>
              <a:t>2); </a:t>
            </a:r>
            <a:r>
              <a:rPr lang="pl-PL" b="1" dirty="0" err="1"/>
              <a:t>Erntezeit</a:t>
            </a:r>
            <a:r>
              <a:rPr lang="pl-PL" dirty="0"/>
              <a:t>: </a:t>
            </a:r>
            <a:r>
              <a:rPr lang="pl-PL" dirty="0" err="1"/>
              <a:t>Oktober</a:t>
            </a:r>
            <a:endParaRPr lang="en-US" dirty="0"/>
          </a:p>
          <a:p>
            <a:endParaRPr lang="en-US" dirty="0"/>
          </a:p>
          <a:p>
            <a:endParaRPr lang="en-US" dirty="0"/>
          </a:p>
        </p:txBody>
      </p:sp>
      <p:sp>
        <p:nvSpPr>
          <p:cNvPr id="8" name="pole tekstowe 70">
            <a:extLst>
              <a:ext uri="{FF2B5EF4-FFF2-40B4-BE49-F238E27FC236}">
                <a16:creationId xmlns:a16="http://schemas.microsoft.com/office/drawing/2014/main" id="{C504EF0B-6DCB-B1AD-B05F-FC98BF787BB8}"/>
              </a:ext>
            </a:extLst>
          </p:cNvPr>
          <p:cNvSpPr txBox="1"/>
          <p:nvPr/>
        </p:nvSpPr>
        <p:spPr>
          <a:xfrm>
            <a:off x="700231" y="3074880"/>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17" name="pole tekstowe 133">
            <a:extLst>
              <a:ext uri="{FF2B5EF4-FFF2-40B4-BE49-F238E27FC236}">
                <a16:creationId xmlns:a16="http://schemas.microsoft.com/office/drawing/2014/main" id="{BEB3A479-6551-FA38-9585-CD5AF7295A02}"/>
              </a:ext>
            </a:extLst>
          </p:cNvPr>
          <p:cNvSpPr txBox="1"/>
          <p:nvPr/>
        </p:nvSpPr>
        <p:spPr>
          <a:xfrm>
            <a:off x="728797" y="3798034"/>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19" name="pole tekstowe 136">
            <a:extLst>
              <a:ext uri="{FF2B5EF4-FFF2-40B4-BE49-F238E27FC236}">
                <a16:creationId xmlns:a16="http://schemas.microsoft.com/office/drawing/2014/main" id="{1B68C2D6-978D-2058-D2A4-0AE2AFA3AF43}"/>
              </a:ext>
            </a:extLst>
          </p:cNvPr>
          <p:cNvSpPr txBox="1"/>
          <p:nvPr/>
        </p:nvSpPr>
        <p:spPr>
          <a:xfrm>
            <a:off x="700231" y="4934422"/>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20" name="pole tekstowe 139">
            <a:extLst>
              <a:ext uri="{FF2B5EF4-FFF2-40B4-BE49-F238E27FC236}">
                <a16:creationId xmlns:a16="http://schemas.microsoft.com/office/drawing/2014/main" id="{CCA7A0AD-79ED-F507-E9DF-7BF096B85328}"/>
              </a:ext>
            </a:extLst>
          </p:cNvPr>
          <p:cNvSpPr txBox="1"/>
          <p:nvPr/>
        </p:nvSpPr>
        <p:spPr>
          <a:xfrm>
            <a:off x="700231" y="5515237"/>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1841040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2724432" y="248830"/>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Relay Cropping </a:t>
            </a:r>
            <a:r>
              <a:rPr lang="pl-PL" sz="3600" b="1" dirty="0">
                <a:solidFill>
                  <a:srgbClr val="000000"/>
                </a:solidFill>
              </a:rPr>
              <a:t>- Beispiele</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997018" y="333887"/>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MAI</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SEPT</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a:t>
              </a:r>
              <a:r>
                <a:rPr lang="en-IE" sz="1600" b="1" kern="1200" dirty="0">
                  <a:solidFill>
                    <a:srgbClr val="231F20"/>
                  </a:solidFill>
                </a:rPr>
                <a:t>K</a:t>
              </a:r>
              <a:r>
                <a:rPr lang="pl-PL" sz="1600" b="1" kern="1200" dirty="0">
                  <a:solidFill>
                    <a:srgbClr val="231F20"/>
                  </a:solidFill>
                </a:rPr>
                <a:t>T</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a:t>
              </a:r>
              <a:r>
                <a:rPr lang="en-IE" sz="1600" b="1" kern="1200" dirty="0">
                  <a:solidFill>
                    <a:srgbClr val="231F20"/>
                  </a:solidFill>
                </a:rPr>
                <a:t>Z</a:t>
              </a:r>
              <a:endParaRPr lang="pl-PL" sz="1600" b="1" kern="1200" dirty="0">
                <a:solidFill>
                  <a:srgbClr val="231F20"/>
                </a:solidFill>
              </a:endParaRP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grpSp>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1128078" y="1319571"/>
            <a:ext cx="3266584"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FRÜHLINGSHAFER</a:t>
            </a: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4053891" y="2098760"/>
            <a:ext cx="2875409"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SENF</a:t>
            </a:r>
          </a:p>
        </p:txBody>
      </p:sp>
      <p:grpSp>
        <p:nvGrpSpPr>
          <p:cNvPr id="4" name="Grupa 3">
            <a:extLst>
              <a:ext uri="{FF2B5EF4-FFF2-40B4-BE49-F238E27FC236}">
                <a16:creationId xmlns:a16="http://schemas.microsoft.com/office/drawing/2014/main" id="{CAA29DFF-0CD0-4B3A-9A93-CA9A2B49EFDD}"/>
              </a:ext>
            </a:extLst>
          </p:cNvPr>
          <p:cNvGrpSpPr/>
          <p:nvPr/>
        </p:nvGrpSpPr>
        <p:grpSpPr>
          <a:xfrm>
            <a:off x="3932796" y="241184"/>
            <a:ext cx="557710" cy="1075299"/>
            <a:chOff x="8065526" y="294974"/>
            <a:chExt cx="557710" cy="1075299"/>
          </a:xfrm>
        </p:grpSpPr>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906261"/>
              <a:ext cx="315523" cy="464012"/>
            </a:xfrm>
            <a:prstGeom prst="rect">
              <a:avLst/>
            </a:prstGeom>
          </p:spPr>
        </p:pic>
        <p:sp>
          <p:nvSpPr>
            <p:cNvPr id="83" name="pole tekstowe 82">
              <a:extLst>
                <a:ext uri="{FF2B5EF4-FFF2-40B4-BE49-F238E27FC236}">
                  <a16:creationId xmlns:a16="http://schemas.microsoft.com/office/drawing/2014/main" id="{B1B1CC5A-BA2D-4783-88FE-D9433D271E7E}"/>
                </a:ext>
              </a:extLst>
            </p:cNvPr>
            <p:cNvSpPr txBox="1"/>
            <p:nvPr/>
          </p:nvSpPr>
          <p:spPr>
            <a:xfrm>
              <a:off x="8065526" y="294974"/>
              <a:ext cx="557710" cy="646331"/>
            </a:xfrm>
            <a:prstGeom prst="rect">
              <a:avLst/>
            </a:prstGeom>
            <a:noFill/>
          </p:spPr>
          <p:txBody>
            <a:bodyPr wrap="square" rtlCol="0">
              <a:spAutoFit/>
            </a:bodyPr>
            <a:lstStyle/>
            <a:p>
              <a:pPr algn="ctr"/>
              <a:r>
                <a:rPr lang="pl-PL" sz="3600" b="1" dirty="0">
                  <a:solidFill>
                    <a:srgbClr val="8BC540"/>
                  </a:solidFill>
                </a:rPr>
                <a:t>3</a:t>
              </a:r>
            </a:p>
          </p:txBody>
        </p:sp>
      </p:gr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286508" y="3186554"/>
            <a:ext cx="10670910"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pl-PL" b="1" dirty="0" err="1"/>
              <a:t>Aussaat von Sommerhafer </a:t>
            </a:r>
            <a:r>
              <a:rPr lang="pl-PL" b="1" dirty="0"/>
              <a:t>(</a:t>
            </a:r>
            <a:r>
              <a:rPr lang="pl-PL" b="1" dirty="0" err="1"/>
              <a:t>Kultur </a:t>
            </a:r>
            <a:r>
              <a:rPr lang="pl-PL" b="1" dirty="0"/>
              <a:t>1); </a:t>
            </a:r>
            <a:r>
              <a:rPr lang="pl-PL" b="1" dirty="0" err="1"/>
              <a:t>Zeitpunkt</a:t>
            </a:r>
            <a:r>
              <a:rPr lang="pl-PL" b="1" dirty="0"/>
              <a:t>: </a:t>
            </a:r>
            <a:r>
              <a:rPr lang="pl-PL" dirty="0" err="1"/>
              <a:t>März/April</a:t>
            </a:r>
            <a:r>
              <a:rPr lang="pl-PL" dirty="0"/>
              <a:t>; </a:t>
            </a:r>
            <a:r>
              <a:rPr lang="en-US" b="1" dirty="0" err="1"/>
              <a:t>Sortenbeispiel</a:t>
            </a:r>
            <a:r>
              <a:rPr lang="en-US" dirty="0"/>
              <a:t>: Husky </a:t>
            </a:r>
            <a:r>
              <a:rPr lang="pl-PL" dirty="0" err="1"/>
              <a:t>oder </a:t>
            </a:r>
            <a:r>
              <a:rPr lang="en-US" dirty="0"/>
              <a:t>Canyon</a:t>
            </a:r>
            <a:endParaRPr lang="pl-PL" dirty="0"/>
          </a:p>
          <a:p>
            <a:pPr>
              <a:spcAft>
                <a:spcPts val="600"/>
              </a:spcAft>
            </a:pPr>
            <a:r>
              <a:rPr lang="pl-PL" b="1" dirty="0" err="1"/>
              <a:t>Pflanzung von Senf </a:t>
            </a:r>
            <a:r>
              <a:rPr lang="pl-PL" b="1" dirty="0"/>
              <a:t>(</a:t>
            </a:r>
            <a:r>
              <a:rPr lang="pl-PL" b="1" dirty="0" err="1"/>
              <a:t>Kultur </a:t>
            </a:r>
            <a:r>
              <a:rPr lang="pl-PL" b="1" dirty="0"/>
              <a:t>2)</a:t>
            </a:r>
            <a:r>
              <a:rPr lang="pl-PL" dirty="0"/>
              <a:t>; </a:t>
            </a:r>
            <a:r>
              <a:rPr lang="pl-PL" b="1" dirty="0" err="1"/>
              <a:t>Zeitpunkt</a:t>
            </a:r>
            <a:r>
              <a:rPr lang="pl-PL" b="1" dirty="0"/>
              <a:t>: </a:t>
            </a:r>
            <a:r>
              <a:rPr lang="pl-PL" dirty="0" err="1"/>
              <a:t>Juli</a:t>
            </a:r>
            <a:r>
              <a:rPr lang="pl-PL" dirty="0"/>
              <a:t>; </a:t>
            </a:r>
            <a:r>
              <a:rPr lang="en-US" b="1" dirty="0" err="1"/>
              <a:t>Sortenbeispiel</a:t>
            </a:r>
            <a:r>
              <a:rPr lang="en-US" b="1" dirty="0"/>
              <a:t>: </a:t>
            </a:r>
            <a:r>
              <a:rPr lang="en-US" dirty="0"/>
              <a:t>Caliente 199 </a:t>
            </a:r>
            <a:r>
              <a:rPr lang="pl-PL" dirty="0" err="1"/>
              <a:t>oder </a:t>
            </a:r>
            <a:r>
              <a:rPr lang="en-US" dirty="0" err="1"/>
              <a:t>IdaGold </a:t>
            </a:r>
            <a:r>
              <a:rPr lang="pl-PL" dirty="0"/>
              <a:t>(</a:t>
            </a:r>
            <a:r>
              <a:rPr lang="en-US" dirty="0" err="1"/>
              <a:t>früh </a:t>
            </a:r>
            <a:r>
              <a:rPr lang="en-US" dirty="0"/>
              <a:t>reifende, ertragreiche Sorte mit guter Lagerbeständigkeit</a:t>
            </a:r>
            <a:r>
              <a:rPr lang="pl-PL" dirty="0"/>
              <a:t>)</a:t>
            </a:r>
          </a:p>
          <a:p>
            <a:pPr>
              <a:spcAft>
                <a:spcPts val="600"/>
              </a:spcAft>
            </a:pPr>
            <a:r>
              <a:rPr lang="en-US" b="1" dirty="0"/>
              <a:t>Ernte von </a:t>
            </a:r>
            <a:r>
              <a:rPr lang="pl-PL" b="1" dirty="0" err="1"/>
              <a:t>Sommerhafer </a:t>
            </a:r>
            <a:r>
              <a:rPr lang="pl-PL" b="1" dirty="0"/>
              <a:t>(</a:t>
            </a:r>
            <a:r>
              <a:rPr lang="pl-PL" b="1" dirty="0" err="1"/>
              <a:t>Kultur </a:t>
            </a:r>
            <a:r>
              <a:rPr lang="pl-PL" b="1" dirty="0"/>
              <a:t>1)</a:t>
            </a:r>
            <a:r>
              <a:rPr lang="pl-PL" dirty="0"/>
              <a:t>; </a:t>
            </a:r>
            <a:r>
              <a:rPr lang="en-US" b="1" dirty="0"/>
              <a:t>Erntezeit</a:t>
            </a:r>
            <a:r>
              <a:rPr lang="en-US" dirty="0"/>
              <a:t>: </a:t>
            </a:r>
            <a:r>
              <a:rPr lang="pl-PL" dirty="0" err="1"/>
              <a:t>Juli</a:t>
            </a:r>
            <a:endParaRPr lang="en-US" dirty="0"/>
          </a:p>
          <a:p>
            <a:pPr>
              <a:spcAft>
                <a:spcPts val="600"/>
              </a:spcAft>
            </a:pPr>
            <a:r>
              <a:rPr lang="en-US" b="1" dirty="0"/>
              <a:t>Ernte von </a:t>
            </a:r>
            <a:r>
              <a:rPr lang="pl-PL" b="1" dirty="0" err="1"/>
              <a:t>Senf </a:t>
            </a:r>
            <a:r>
              <a:rPr lang="pl-PL" b="1" dirty="0"/>
              <a:t>(</a:t>
            </a:r>
            <a:r>
              <a:rPr lang="pl-PL" b="1" dirty="0" err="1"/>
              <a:t>Kultur </a:t>
            </a:r>
            <a:r>
              <a:rPr lang="pl-PL" b="1" dirty="0"/>
              <a:t>2); </a:t>
            </a:r>
            <a:r>
              <a:rPr lang="pl-PL" b="1" dirty="0" err="1"/>
              <a:t>Erntezeit</a:t>
            </a:r>
            <a:r>
              <a:rPr lang="pl-PL" dirty="0"/>
              <a:t>: </a:t>
            </a:r>
            <a:r>
              <a:rPr lang="pl-PL" dirty="0" err="1"/>
              <a:t>Oktober</a:t>
            </a:r>
            <a:endParaRPr lang="en-US" dirty="0"/>
          </a:p>
          <a:p>
            <a:pPr>
              <a:spcAft>
                <a:spcPts val="600"/>
              </a:spcAft>
            </a:pPr>
            <a:endParaRPr lang="en-US" dirty="0"/>
          </a:p>
          <a:p>
            <a:pPr>
              <a:spcAft>
                <a:spcPts val="600"/>
              </a:spcAft>
            </a:pPr>
            <a:endParaRPr lang="en-US" dirty="0"/>
          </a:p>
        </p:txBody>
      </p:sp>
      <p:sp>
        <p:nvSpPr>
          <p:cNvPr id="17" name="pole tekstowe 70">
            <a:extLst>
              <a:ext uri="{FF2B5EF4-FFF2-40B4-BE49-F238E27FC236}">
                <a16:creationId xmlns:a16="http://schemas.microsoft.com/office/drawing/2014/main" id="{7127D3EF-FB1D-8393-45BE-F62FAD19AD98}"/>
              </a:ext>
            </a:extLst>
          </p:cNvPr>
          <p:cNvSpPr txBox="1"/>
          <p:nvPr/>
        </p:nvSpPr>
        <p:spPr>
          <a:xfrm>
            <a:off x="700231" y="3074880"/>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19" name="pole tekstowe 133">
            <a:extLst>
              <a:ext uri="{FF2B5EF4-FFF2-40B4-BE49-F238E27FC236}">
                <a16:creationId xmlns:a16="http://schemas.microsoft.com/office/drawing/2014/main" id="{C34AC4B7-8210-D65F-6B24-FA368F17E08D}"/>
              </a:ext>
            </a:extLst>
          </p:cNvPr>
          <p:cNvSpPr txBox="1"/>
          <p:nvPr/>
        </p:nvSpPr>
        <p:spPr>
          <a:xfrm>
            <a:off x="728797" y="3874857"/>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20" name="pole tekstowe 136">
            <a:extLst>
              <a:ext uri="{FF2B5EF4-FFF2-40B4-BE49-F238E27FC236}">
                <a16:creationId xmlns:a16="http://schemas.microsoft.com/office/drawing/2014/main" id="{4179662D-E911-859E-9D21-5E195F94837E}"/>
              </a:ext>
            </a:extLst>
          </p:cNvPr>
          <p:cNvSpPr txBox="1"/>
          <p:nvPr/>
        </p:nvSpPr>
        <p:spPr>
          <a:xfrm>
            <a:off x="718163" y="4674834"/>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21" name="pole tekstowe 139">
            <a:extLst>
              <a:ext uri="{FF2B5EF4-FFF2-40B4-BE49-F238E27FC236}">
                <a16:creationId xmlns:a16="http://schemas.microsoft.com/office/drawing/2014/main" id="{3B1FE7DA-A17B-5867-3054-48E761880819}"/>
              </a:ext>
            </a:extLst>
          </p:cNvPr>
          <p:cNvSpPr txBox="1"/>
          <p:nvPr/>
        </p:nvSpPr>
        <p:spPr>
          <a:xfrm>
            <a:off x="714140" y="5321165"/>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2066268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429467" y="248830"/>
            <a:ext cx="8562133"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l-PL" sz="3600" b="1" dirty="0" err="1">
                <a:solidFill>
                  <a:srgbClr val="000000"/>
                </a:solidFill>
              </a:rPr>
              <a:t>Relay Cropping </a:t>
            </a:r>
            <a:r>
              <a:rPr lang="pl-PL" sz="3600" b="1" dirty="0">
                <a:solidFill>
                  <a:srgbClr val="000000"/>
                </a:solidFill>
              </a:rPr>
              <a:t>- Beispiele</a:t>
            </a:r>
            <a:endParaRPr lang="en-US" sz="3600" b="1" dirty="0">
              <a:solidFill>
                <a:srgbClr val="000000"/>
              </a:solidFill>
            </a:endParaRPr>
          </a:p>
        </p:txBody>
      </p:sp>
      <p:pic>
        <p:nvPicPr>
          <p:cNvPr id="76" name="Obraz 75">
            <a:extLst>
              <a:ext uri="{FF2B5EF4-FFF2-40B4-BE49-F238E27FC236}">
                <a16:creationId xmlns:a16="http://schemas.microsoft.com/office/drawing/2014/main" id="{CC65BC63-E6EC-4391-BBCC-BA467FD1889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6929300" y="2427169"/>
            <a:ext cx="314057" cy="461856"/>
          </a:xfrm>
          <a:prstGeom prst="rect">
            <a:avLst/>
          </a:prstGeom>
        </p:spPr>
      </p:pic>
      <p:grpSp>
        <p:nvGrpSpPr>
          <p:cNvPr id="2" name="Grupa 1">
            <a:extLst>
              <a:ext uri="{FF2B5EF4-FFF2-40B4-BE49-F238E27FC236}">
                <a16:creationId xmlns:a16="http://schemas.microsoft.com/office/drawing/2014/main" id="{49D08880-82C7-47A3-B827-1A090B9B929A}"/>
              </a:ext>
            </a:extLst>
          </p:cNvPr>
          <p:cNvGrpSpPr/>
          <p:nvPr/>
        </p:nvGrpSpPr>
        <p:grpSpPr>
          <a:xfrm>
            <a:off x="979086" y="369746"/>
            <a:ext cx="557710" cy="980271"/>
            <a:chOff x="940698" y="1629617"/>
            <a:chExt cx="557710" cy="980271"/>
          </a:xfrm>
        </p:grpSpPr>
        <p:pic>
          <p:nvPicPr>
            <p:cNvPr id="75" name="Obraz 74">
              <a:extLst>
                <a:ext uri="{FF2B5EF4-FFF2-40B4-BE49-F238E27FC236}">
                  <a16:creationId xmlns:a16="http://schemas.microsoft.com/office/drawing/2014/main" id="{D893C3A7-DB41-4F54-A04D-B7EAD32C0B9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1085904" y="2145876"/>
              <a:ext cx="315523" cy="464012"/>
            </a:xfrm>
            <a:prstGeom prst="rect">
              <a:avLst/>
            </a:prstGeom>
          </p:spPr>
        </p:pic>
        <p:sp>
          <p:nvSpPr>
            <p:cNvPr id="77" name="pole tekstowe 76">
              <a:extLst>
                <a:ext uri="{FF2B5EF4-FFF2-40B4-BE49-F238E27FC236}">
                  <a16:creationId xmlns:a16="http://schemas.microsoft.com/office/drawing/2014/main" id="{66479793-BE9F-4596-9EFE-A6FD1679596B}"/>
                </a:ext>
              </a:extLst>
            </p:cNvPr>
            <p:cNvSpPr txBox="1"/>
            <p:nvPr/>
          </p:nvSpPr>
          <p:spPr>
            <a:xfrm>
              <a:off x="940698" y="1629617"/>
              <a:ext cx="557710" cy="646331"/>
            </a:xfrm>
            <a:prstGeom prst="rect">
              <a:avLst/>
            </a:prstGeom>
            <a:noFill/>
          </p:spPr>
          <p:txBody>
            <a:bodyPr wrap="square" rtlCol="0">
              <a:spAutoFit/>
            </a:bodyPr>
            <a:lstStyle/>
            <a:p>
              <a:pPr algn="ctr"/>
              <a:r>
                <a:rPr lang="pl-PL" sz="3600" b="1" dirty="0">
                  <a:solidFill>
                    <a:srgbClr val="8BC540"/>
                  </a:solidFill>
                </a:rPr>
                <a:t>1</a:t>
              </a:r>
            </a:p>
          </p:txBody>
        </p:sp>
      </p:grpSp>
      <p:grpSp>
        <p:nvGrpSpPr>
          <p:cNvPr id="78" name="Grupa 77">
            <a:extLst>
              <a:ext uri="{FF2B5EF4-FFF2-40B4-BE49-F238E27FC236}">
                <a16:creationId xmlns:a16="http://schemas.microsoft.com/office/drawing/2014/main" id="{44B73FD0-AEF3-4021-8879-E0F266753CEC}"/>
              </a:ext>
            </a:extLst>
          </p:cNvPr>
          <p:cNvGrpSpPr/>
          <p:nvPr/>
        </p:nvGrpSpPr>
        <p:grpSpPr>
          <a:xfrm>
            <a:off x="491147" y="1690480"/>
            <a:ext cx="11125018" cy="390351"/>
            <a:chOff x="300359" y="3233823"/>
            <a:chExt cx="11125018" cy="390351"/>
          </a:xfrm>
          <a:solidFill>
            <a:srgbClr val="8BC540"/>
          </a:solidFill>
        </p:grpSpPr>
        <p:sp>
          <p:nvSpPr>
            <p:cNvPr id="116" name="Dowolny kształt: kształt 115">
              <a:extLst>
                <a:ext uri="{FF2B5EF4-FFF2-40B4-BE49-F238E27FC236}">
                  <a16:creationId xmlns:a16="http://schemas.microsoft.com/office/drawing/2014/main" id="{1633FD1D-0322-478D-AE70-4D7DCBBD55F5}"/>
                </a:ext>
              </a:extLst>
            </p:cNvPr>
            <p:cNvSpPr/>
            <p:nvPr/>
          </p:nvSpPr>
          <p:spPr>
            <a:xfrm>
              <a:off x="30035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0 w 975878"/>
                <a:gd name="connsiteY5"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78" h="390351">
                  <a:moveTo>
                    <a:pt x="0" y="0"/>
                  </a:moveTo>
                  <a:lnTo>
                    <a:pt x="780703" y="0"/>
                  </a:lnTo>
                  <a:lnTo>
                    <a:pt x="975878" y="195176"/>
                  </a:lnTo>
                  <a:lnTo>
                    <a:pt x="780703" y="390351"/>
                  </a:lnTo>
                  <a:lnTo>
                    <a:pt x="0" y="390351"/>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85344" tIns="42672" rIns="118924"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17" name="Dowolny kształt: kształt 116">
              <a:extLst>
                <a:ext uri="{FF2B5EF4-FFF2-40B4-BE49-F238E27FC236}">
                  <a16:creationId xmlns:a16="http://schemas.microsoft.com/office/drawing/2014/main" id="{0A4F0B46-74E1-427E-B476-0E2703690886}"/>
                </a:ext>
              </a:extLst>
            </p:cNvPr>
            <p:cNvSpPr/>
            <p:nvPr/>
          </p:nvSpPr>
          <p:spPr>
            <a:xfrm>
              <a:off x="1081062"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SEP</a:t>
              </a:r>
            </a:p>
          </p:txBody>
        </p:sp>
        <p:sp>
          <p:nvSpPr>
            <p:cNvPr id="118" name="Dowolny kształt: kształt 117">
              <a:extLst>
                <a:ext uri="{FF2B5EF4-FFF2-40B4-BE49-F238E27FC236}">
                  <a16:creationId xmlns:a16="http://schemas.microsoft.com/office/drawing/2014/main" id="{6795F653-E5B7-41AB-A56E-1E98EC2B7C42}"/>
                </a:ext>
              </a:extLst>
            </p:cNvPr>
            <p:cNvSpPr/>
            <p:nvPr/>
          </p:nvSpPr>
          <p:spPr>
            <a:xfrm>
              <a:off x="1861765"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a:t>
              </a:r>
              <a:r>
                <a:rPr lang="en-IE" sz="1600" b="1" kern="1200" dirty="0">
                  <a:solidFill>
                    <a:srgbClr val="231F20"/>
                  </a:solidFill>
                </a:rPr>
                <a:t>K</a:t>
              </a:r>
              <a:r>
                <a:rPr lang="pl-PL" sz="1600" b="1" kern="1200" dirty="0">
                  <a:solidFill>
                    <a:srgbClr val="231F20"/>
                  </a:solidFill>
                </a:rPr>
                <a:t>T</a:t>
              </a:r>
            </a:p>
          </p:txBody>
        </p:sp>
        <p:sp>
          <p:nvSpPr>
            <p:cNvPr id="119" name="Dowolny kształt: kształt 118">
              <a:extLst>
                <a:ext uri="{FF2B5EF4-FFF2-40B4-BE49-F238E27FC236}">
                  <a16:creationId xmlns:a16="http://schemas.microsoft.com/office/drawing/2014/main" id="{D480DBE1-F0C3-4A3A-9D8F-FE69D781C563}"/>
                </a:ext>
              </a:extLst>
            </p:cNvPr>
            <p:cNvSpPr/>
            <p:nvPr/>
          </p:nvSpPr>
          <p:spPr>
            <a:xfrm>
              <a:off x="2642468"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NOV</a:t>
              </a:r>
            </a:p>
          </p:txBody>
        </p:sp>
        <p:sp>
          <p:nvSpPr>
            <p:cNvPr id="120" name="Dowolny kształt: kształt 119">
              <a:extLst>
                <a:ext uri="{FF2B5EF4-FFF2-40B4-BE49-F238E27FC236}">
                  <a16:creationId xmlns:a16="http://schemas.microsoft.com/office/drawing/2014/main" id="{15E48F20-2BCF-482F-8640-EEACFBC5EE2B}"/>
                </a:ext>
              </a:extLst>
            </p:cNvPr>
            <p:cNvSpPr/>
            <p:nvPr/>
          </p:nvSpPr>
          <p:spPr>
            <a:xfrm>
              <a:off x="342317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DE</a:t>
              </a:r>
              <a:r>
                <a:rPr lang="en-IE" sz="1600" b="1" kern="1200" dirty="0">
                  <a:solidFill>
                    <a:srgbClr val="231F20"/>
                  </a:solidFill>
                </a:rPr>
                <a:t>Z</a:t>
              </a:r>
              <a:endParaRPr lang="pl-PL" sz="1600" b="1" kern="1200" dirty="0">
                <a:solidFill>
                  <a:srgbClr val="231F20"/>
                </a:solidFill>
              </a:endParaRPr>
            </a:p>
          </p:txBody>
        </p:sp>
        <p:sp>
          <p:nvSpPr>
            <p:cNvPr id="121" name="Dowolny kształt: kształt 120">
              <a:extLst>
                <a:ext uri="{FF2B5EF4-FFF2-40B4-BE49-F238E27FC236}">
                  <a16:creationId xmlns:a16="http://schemas.microsoft.com/office/drawing/2014/main" id="{B4E41473-DB6D-425E-97B7-95A68BED4ACE}"/>
                </a:ext>
              </a:extLst>
            </p:cNvPr>
            <p:cNvSpPr/>
            <p:nvPr/>
          </p:nvSpPr>
          <p:spPr>
            <a:xfrm>
              <a:off x="420387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JAN</a:t>
              </a:r>
            </a:p>
          </p:txBody>
        </p:sp>
        <p:sp>
          <p:nvSpPr>
            <p:cNvPr id="122" name="Dowolny kształt: kształt 121">
              <a:extLst>
                <a:ext uri="{FF2B5EF4-FFF2-40B4-BE49-F238E27FC236}">
                  <a16:creationId xmlns:a16="http://schemas.microsoft.com/office/drawing/2014/main" id="{73586165-43F4-421D-AECE-5231A33AD4EA}"/>
                </a:ext>
              </a:extLst>
            </p:cNvPr>
            <p:cNvSpPr/>
            <p:nvPr/>
          </p:nvSpPr>
          <p:spPr>
            <a:xfrm>
              <a:off x="498457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FEB</a:t>
              </a:r>
            </a:p>
          </p:txBody>
        </p:sp>
        <p:sp>
          <p:nvSpPr>
            <p:cNvPr id="123" name="Dowolny kształt: kształt 122">
              <a:extLst>
                <a:ext uri="{FF2B5EF4-FFF2-40B4-BE49-F238E27FC236}">
                  <a16:creationId xmlns:a16="http://schemas.microsoft.com/office/drawing/2014/main" id="{716619BD-C76D-45F8-991D-3303C7A70A90}"/>
                </a:ext>
              </a:extLst>
            </p:cNvPr>
            <p:cNvSpPr/>
            <p:nvPr/>
          </p:nvSpPr>
          <p:spPr>
            <a:xfrm>
              <a:off x="5765281"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MAR</a:t>
              </a:r>
            </a:p>
          </p:txBody>
        </p:sp>
        <p:sp>
          <p:nvSpPr>
            <p:cNvPr id="124" name="Dowolny kształt: kształt 123">
              <a:extLst>
                <a:ext uri="{FF2B5EF4-FFF2-40B4-BE49-F238E27FC236}">
                  <a16:creationId xmlns:a16="http://schemas.microsoft.com/office/drawing/2014/main" id="{58FCFC52-ED8F-4626-8375-795FF1B7F33A}"/>
                </a:ext>
              </a:extLst>
            </p:cNvPr>
            <p:cNvSpPr/>
            <p:nvPr/>
          </p:nvSpPr>
          <p:spPr>
            <a:xfrm>
              <a:off x="6545984"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APR</a:t>
              </a:r>
            </a:p>
          </p:txBody>
        </p:sp>
        <p:sp>
          <p:nvSpPr>
            <p:cNvPr id="125" name="Dowolny kształt: kształt 124">
              <a:extLst>
                <a:ext uri="{FF2B5EF4-FFF2-40B4-BE49-F238E27FC236}">
                  <a16:creationId xmlns:a16="http://schemas.microsoft.com/office/drawing/2014/main" id="{5EC280F5-F9DE-4D70-89E4-4B2E979F1D69}"/>
                </a:ext>
              </a:extLst>
            </p:cNvPr>
            <p:cNvSpPr/>
            <p:nvPr/>
          </p:nvSpPr>
          <p:spPr>
            <a:xfrm>
              <a:off x="7326687"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MAI</a:t>
              </a:r>
            </a:p>
          </p:txBody>
        </p:sp>
        <p:sp>
          <p:nvSpPr>
            <p:cNvPr id="126" name="Dowolny kształt: kształt 125">
              <a:extLst>
                <a:ext uri="{FF2B5EF4-FFF2-40B4-BE49-F238E27FC236}">
                  <a16:creationId xmlns:a16="http://schemas.microsoft.com/office/drawing/2014/main" id="{84DA54BD-75F3-439B-B785-755FBBFF4AFF}"/>
                </a:ext>
              </a:extLst>
            </p:cNvPr>
            <p:cNvSpPr/>
            <p:nvPr/>
          </p:nvSpPr>
          <p:spPr>
            <a:xfrm>
              <a:off x="8107390"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JUN</a:t>
              </a:r>
            </a:p>
          </p:txBody>
        </p:sp>
        <p:sp>
          <p:nvSpPr>
            <p:cNvPr id="127" name="Dowolny kształt: kształt 126">
              <a:extLst>
                <a:ext uri="{FF2B5EF4-FFF2-40B4-BE49-F238E27FC236}">
                  <a16:creationId xmlns:a16="http://schemas.microsoft.com/office/drawing/2014/main" id="{408A036E-E806-47E1-A476-EA98CCB70991}"/>
                </a:ext>
              </a:extLst>
            </p:cNvPr>
            <p:cNvSpPr/>
            <p:nvPr/>
          </p:nvSpPr>
          <p:spPr>
            <a:xfrm>
              <a:off x="8888093"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JUL</a:t>
              </a:r>
            </a:p>
          </p:txBody>
        </p:sp>
        <p:sp>
          <p:nvSpPr>
            <p:cNvPr id="128" name="Dowolny kształt: kształt 127">
              <a:extLst>
                <a:ext uri="{FF2B5EF4-FFF2-40B4-BE49-F238E27FC236}">
                  <a16:creationId xmlns:a16="http://schemas.microsoft.com/office/drawing/2014/main" id="{D6A49339-2EE1-4BCD-875F-953C590D9D55}"/>
                </a:ext>
              </a:extLst>
            </p:cNvPr>
            <p:cNvSpPr/>
            <p:nvPr/>
          </p:nvSpPr>
          <p:spPr>
            <a:xfrm>
              <a:off x="9668796"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AUG</a:t>
              </a:r>
            </a:p>
          </p:txBody>
        </p:sp>
        <p:sp>
          <p:nvSpPr>
            <p:cNvPr id="129" name="Dowolny kształt: kształt 128">
              <a:extLst>
                <a:ext uri="{FF2B5EF4-FFF2-40B4-BE49-F238E27FC236}">
                  <a16:creationId xmlns:a16="http://schemas.microsoft.com/office/drawing/2014/main" id="{FC49439E-5F66-4B95-A635-C3954F910EDF}"/>
                </a:ext>
              </a:extLst>
            </p:cNvPr>
            <p:cNvSpPr/>
            <p:nvPr/>
          </p:nvSpPr>
          <p:spPr>
            <a:xfrm>
              <a:off x="10449499" y="3233823"/>
              <a:ext cx="975878" cy="390351"/>
            </a:xfrm>
            <a:custGeom>
              <a:avLst/>
              <a:gdLst>
                <a:gd name="connsiteX0" fmla="*/ 0 w 975878"/>
                <a:gd name="connsiteY0" fmla="*/ 0 h 390351"/>
                <a:gd name="connsiteX1" fmla="*/ 780703 w 975878"/>
                <a:gd name="connsiteY1" fmla="*/ 0 h 390351"/>
                <a:gd name="connsiteX2" fmla="*/ 975878 w 975878"/>
                <a:gd name="connsiteY2" fmla="*/ 195176 h 390351"/>
                <a:gd name="connsiteX3" fmla="*/ 780703 w 975878"/>
                <a:gd name="connsiteY3" fmla="*/ 390351 h 390351"/>
                <a:gd name="connsiteX4" fmla="*/ 0 w 975878"/>
                <a:gd name="connsiteY4" fmla="*/ 390351 h 390351"/>
                <a:gd name="connsiteX5" fmla="*/ 195176 w 975878"/>
                <a:gd name="connsiteY5" fmla="*/ 195176 h 390351"/>
                <a:gd name="connsiteX6" fmla="*/ 0 w 975878"/>
                <a:gd name="connsiteY6" fmla="*/ 0 h 39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878" h="390351">
                  <a:moveTo>
                    <a:pt x="0" y="0"/>
                  </a:moveTo>
                  <a:lnTo>
                    <a:pt x="780703" y="0"/>
                  </a:lnTo>
                  <a:lnTo>
                    <a:pt x="975878" y="195176"/>
                  </a:lnTo>
                  <a:lnTo>
                    <a:pt x="780703" y="390351"/>
                  </a:lnTo>
                  <a:lnTo>
                    <a:pt x="0" y="390351"/>
                  </a:lnTo>
                  <a:lnTo>
                    <a:pt x="195176" y="195176"/>
                  </a:lnTo>
                  <a:lnTo>
                    <a:pt x="0" y="0"/>
                  </a:lnTo>
                  <a:close/>
                </a:path>
              </a:pathLst>
            </a:custGeom>
            <a:grp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59184" tIns="42672" rIns="216511" bIns="42672" numCol="1" spcCol="1270" anchor="ctr" anchorCtr="0">
              <a:noAutofit/>
            </a:bodyPr>
            <a:lstStyle/>
            <a:p>
              <a:pPr marL="0" lvl="0" indent="0" algn="ctr" defTabSz="711200">
                <a:lnSpc>
                  <a:spcPct val="90000"/>
                </a:lnSpc>
                <a:spcBef>
                  <a:spcPct val="0"/>
                </a:spcBef>
                <a:spcAft>
                  <a:spcPct val="35000"/>
                </a:spcAft>
                <a:buNone/>
              </a:pPr>
              <a:r>
                <a:rPr lang="pl-PL" sz="1600" b="1" kern="1200" dirty="0">
                  <a:solidFill>
                    <a:srgbClr val="231F20"/>
                  </a:solidFill>
                </a:rPr>
                <a:t>O</a:t>
              </a:r>
              <a:r>
                <a:rPr lang="en-IE" sz="1600" b="1" kern="1200" dirty="0">
                  <a:solidFill>
                    <a:srgbClr val="231F20"/>
                  </a:solidFill>
                </a:rPr>
                <a:t>K</a:t>
              </a:r>
              <a:r>
                <a:rPr lang="pl-PL" sz="1600" b="1" kern="1200" dirty="0">
                  <a:solidFill>
                    <a:srgbClr val="231F20"/>
                  </a:solidFill>
                </a:rPr>
                <a:t>T</a:t>
              </a:r>
            </a:p>
          </p:txBody>
        </p:sp>
      </p:grpSp>
      <p:pic>
        <p:nvPicPr>
          <p:cNvPr id="79" name="Obraz 78">
            <a:extLst>
              <a:ext uri="{FF2B5EF4-FFF2-40B4-BE49-F238E27FC236}">
                <a16:creationId xmlns:a16="http://schemas.microsoft.com/office/drawing/2014/main" id="{6D14F464-C37E-4E9F-AE16-A1B71068EA0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a:off x="8186620" y="870402"/>
            <a:ext cx="315523" cy="464012"/>
          </a:xfrm>
          <a:prstGeom prst="rect">
            <a:avLst/>
          </a:prstGeom>
        </p:spPr>
      </p:pic>
      <p:pic>
        <p:nvPicPr>
          <p:cNvPr id="80" name="Obraz 79">
            <a:extLst>
              <a:ext uri="{FF2B5EF4-FFF2-40B4-BE49-F238E27FC236}">
                <a16:creationId xmlns:a16="http://schemas.microsoft.com/office/drawing/2014/main" id="{8728FCCF-D8E6-4125-BD90-C1E243FFA57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0" b="91566" l="0" r="100000">
                        <a14:foregroundMark x1="50296" y1="91566" x2="50296" y2="91566"/>
                      </a14:backgroundRemoval>
                    </a14:imgEffect>
                  </a14:imgLayer>
                </a14:imgProps>
              </a:ext>
              <a:ext uri="{28A0092B-C50C-407E-A947-70E740481C1C}">
                <a14:useLocalDpi xmlns:a14="http://schemas.microsoft.com/office/drawing/2010/main"/>
              </a:ext>
            </a:extLst>
          </a:blip>
          <a:srcRect/>
          <a:stretch/>
        </p:blipFill>
        <p:spPr>
          <a:xfrm rot="10800000">
            <a:off x="11017518" y="2436897"/>
            <a:ext cx="314057" cy="461856"/>
          </a:xfrm>
          <a:prstGeom prst="rect">
            <a:avLst/>
          </a:prstGeom>
        </p:spPr>
      </p:pic>
      <p:sp>
        <p:nvSpPr>
          <p:cNvPr id="81" name="Dowolny kształt: kształt 80">
            <a:extLst>
              <a:ext uri="{FF2B5EF4-FFF2-40B4-BE49-F238E27FC236}">
                <a16:creationId xmlns:a16="http://schemas.microsoft.com/office/drawing/2014/main" id="{41AC698F-66FA-42D8-9DAD-F940BE5ACB81}"/>
              </a:ext>
            </a:extLst>
          </p:cNvPr>
          <p:cNvSpPr/>
          <p:nvPr/>
        </p:nvSpPr>
        <p:spPr>
          <a:xfrm>
            <a:off x="979086" y="1319571"/>
            <a:ext cx="7602667"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RAPESEED</a:t>
            </a:r>
            <a:endParaRPr lang="pl-PL" sz="1600" b="1" kern="1200" dirty="0">
              <a:solidFill>
                <a:srgbClr val="231F20"/>
              </a:solidFill>
            </a:endParaRPr>
          </a:p>
        </p:txBody>
      </p:sp>
      <p:sp>
        <p:nvSpPr>
          <p:cNvPr id="82" name="Dowolny kształt: kształt 81">
            <a:extLst>
              <a:ext uri="{FF2B5EF4-FFF2-40B4-BE49-F238E27FC236}">
                <a16:creationId xmlns:a16="http://schemas.microsoft.com/office/drawing/2014/main" id="{8B89C016-5FB2-47D9-9DB7-3052221C03CD}"/>
              </a:ext>
            </a:extLst>
          </p:cNvPr>
          <p:cNvSpPr/>
          <p:nvPr/>
        </p:nvSpPr>
        <p:spPr>
          <a:xfrm>
            <a:off x="8186620" y="2080831"/>
            <a:ext cx="3278524" cy="356066"/>
          </a:xfrm>
          <a:custGeom>
            <a:avLst/>
            <a:gdLst>
              <a:gd name="connsiteX0" fmla="*/ 0 w 8114181"/>
              <a:gd name="connsiteY0" fmla="*/ 0 h 356066"/>
              <a:gd name="connsiteX1" fmla="*/ 8114181 w 8114181"/>
              <a:gd name="connsiteY1" fmla="*/ 0 h 356066"/>
              <a:gd name="connsiteX2" fmla="*/ 8114181 w 8114181"/>
              <a:gd name="connsiteY2" fmla="*/ 356066 h 356066"/>
              <a:gd name="connsiteX3" fmla="*/ 0 w 8114181"/>
              <a:gd name="connsiteY3" fmla="*/ 356066 h 356066"/>
              <a:gd name="connsiteX4" fmla="*/ 0 w 8114181"/>
              <a:gd name="connsiteY4" fmla="*/ 0 h 356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181" h="356066">
                <a:moveTo>
                  <a:pt x="0" y="0"/>
                </a:moveTo>
                <a:lnTo>
                  <a:pt x="8114181" y="0"/>
                </a:lnTo>
                <a:lnTo>
                  <a:pt x="8114181" y="356066"/>
                </a:lnTo>
                <a:lnTo>
                  <a:pt x="0" y="356066"/>
                </a:lnTo>
                <a:lnTo>
                  <a:pt x="0" y="0"/>
                </a:lnTo>
                <a:close/>
              </a:path>
            </a:pathLst>
          </a:custGeom>
          <a:solidFill>
            <a:srgbClr val="8BC540">
              <a:alpha val="50196"/>
            </a:srgbClr>
          </a:solidFill>
          <a:ln>
            <a:solidFill>
              <a:srgbClr val="8BC540"/>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pl-PL" sz="1600" b="1" dirty="0">
                <a:solidFill>
                  <a:srgbClr val="231F20"/>
                </a:solidFill>
              </a:rPr>
              <a:t>FELDERBSEN</a:t>
            </a:r>
            <a:endParaRPr lang="pl-PL" sz="1600" b="1" kern="1200" dirty="0">
              <a:solidFill>
                <a:srgbClr val="231F20"/>
              </a:solidFill>
            </a:endParaRPr>
          </a:p>
        </p:txBody>
      </p:sp>
      <p:sp>
        <p:nvSpPr>
          <p:cNvPr id="83" name="pole tekstowe 82">
            <a:extLst>
              <a:ext uri="{FF2B5EF4-FFF2-40B4-BE49-F238E27FC236}">
                <a16:creationId xmlns:a16="http://schemas.microsoft.com/office/drawing/2014/main" id="{B1B1CC5A-BA2D-4783-88FE-D9433D271E7E}"/>
              </a:ext>
            </a:extLst>
          </p:cNvPr>
          <p:cNvSpPr txBox="1"/>
          <p:nvPr/>
        </p:nvSpPr>
        <p:spPr>
          <a:xfrm>
            <a:off x="8065526" y="330833"/>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84" name="pole tekstowe 83">
            <a:extLst>
              <a:ext uri="{FF2B5EF4-FFF2-40B4-BE49-F238E27FC236}">
                <a16:creationId xmlns:a16="http://schemas.microsoft.com/office/drawing/2014/main" id="{20E42985-CEB2-4043-A3CD-DE36BA0FBC48}"/>
              </a:ext>
            </a:extLst>
          </p:cNvPr>
          <p:cNvSpPr txBox="1"/>
          <p:nvPr/>
        </p:nvSpPr>
        <p:spPr>
          <a:xfrm>
            <a:off x="6807473" y="2751715"/>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85" name="pole tekstowe 84">
            <a:extLst>
              <a:ext uri="{FF2B5EF4-FFF2-40B4-BE49-F238E27FC236}">
                <a16:creationId xmlns:a16="http://schemas.microsoft.com/office/drawing/2014/main" id="{78870663-B352-4C56-BB1C-603D065C4CEF}"/>
              </a:ext>
            </a:extLst>
          </p:cNvPr>
          <p:cNvSpPr txBox="1"/>
          <p:nvPr/>
        </p:nvSpPr>
        <p:spPr>
          <a:xfrm>
            <a:off x="10895691" y="2742751"/>
            <a:ext cx="557710" cy="646331"/>
          </a:xfrm>
          <a:prstGeom prst="rect">
            <a:avLst/>
          </a:prstGeom>
          <a:noFill/>
        </p:spPr>
        <p:txBody>
          <a:bodyPr wrap="square" rtlCol="0">
            <a:spAutoFit/>
          </a:bodyPr>
          <a:lstStyle/>
          <a:p>
            <a:pPr algn="ctr"/>
            <a:r>
              <a:rPr lang="pl-PL" sz="3600" b="1" dirty="0">
                <a:solidFill>
                  <a:srgbClr val="8BC540"/>
                </a:solidFill>
              </a:rPr>
              <a:t>4</a:t>
            </a:r>
          </a:p>
        </p:txBody>
      </p:sp>
      <p:sp>
        <p:nvSpPr>
          <p:cNvPr id="67" name="Text Placeholder 4">
            <a:extLst>
              <a:ext uri="{FF2B5EF4-FFF2-40B4-BE49-F238E27FC236}">
                <a16:creationId xmlns:a16="http://schemas.microsoft.com/office/drawing/2014/main" id="{3F8A5018-17BA-4A0B-88D2-A77156788E17}"/>
              </a:ext>
            </a:extLst>
          </p:cNvPr>
          <p:cNvSpPr txBox="1">
            <a:spLocks/>
          </p:cNvSpPr>
          <p:nvPr/>
        </p:nvSpPr>
        <p:spPr>
          <a:xfrm>
            <a:off x="1339914" y="3186554"/>
            <a:ext cx="10642736" cy="17534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pl-PL" b="1" dirty="0" err="1"/>
              <a:t>Aussaat von Raps </a:t>
            </a:r>
            <a:r>
              <a:rPr lang="pl-PL" b="1" dirty="0"/>
              <a:t>(</a:t>
            </a:r>
            <a:r>
              <a:rPr lang="pl-PL" b="1" dirty="0" err="1"/>
              <a:t>Kultur </a:t>
            </a:r>
            <a:r>
              <a:rPr lang="pl-PL" b="1" dirty="0"/>
              <a:t>1); </a:t>
            </a:r>
            <a:r>
              <a:rPr lang="pl-PL" b="1" dirty="0" err="1"/>
              <a:t>Zeitpunkt</a:t>
            </a:r>
            <a:r>
              <a:rPr lang="pl-PL" b="1" dirty="0"/>
              <a:t>: </a:t>
            </a:r>
            <a:r>
              <a:rPr lang="en-US" dirty="0"/>
              <a:t>Ende </a:t>
            </a:r>
            <a:r>
              <a:rPr lang="pl-PL" dirty="0"/>
              <a:t>August </a:t>
            </a:r>
            <a:r>
              <a:rPr lang="en-US" dirty="0"/>
              <a:t>bis Anfang </a:t>
            </a:r>
            <a:r>
              <a:rPr lang="pl-PL" dirty="0" err="1"/>
              <a:t>September</a:t>
            </a:r>
            <a:r>
              <a:rPr lang="pl-PL" dirty="0"/>
              <a:t>; </a:t>
            </a:r>
            <a:r>
              <a:rPr lang="en-US" b="1" dirty="0" err="1"/>
              <a:t>Sortenbeispiel</a:t>
            </a:r>
            <a:r>
              <a:rPr lang="en-US" dirty="0"/>
              <a:t>: </a:t>
            </a:r>
            <a:r>
              <a:rPr lang="en-US" dirty="0" err="1"/>
              <a:t>InVigor </a:t>
            </a:r>
            <a:r>
              <a:rPr lang="en-US" dirty="0"/>
              <a:t>L234PC </a:t>
            </a:r>
            <a:r>
              <a:rPr lang="pl-PL" dirty="0" err="1"/>
              <a:t>oder </a:t>
            </a:r>
            <a:r>
              <a:rPr lang="en-US" dirty="0"/>
              <a:t>DK Exclaim </a:t>
            </a:r>
            <a:r>
              <a:rPr lang="pl-PL" dirty="0"/>
              <a:t>(</a:t>
            </a:r>
            <a:r>
              <a:rPr lang="en-US" dirty="0"/>
              <a:t>eine offen abblühende Sorte mit gutem Ertragspotenzial und hoher Winterhärte</a:t>
            </a:r>
            <a:r>
              <a:rPr lang="pl-PL" dirty="0"/>
              <a:t>)</a:t>
            </a:r>
          </a:p>
          <a:p>
            <a:pPr>
              <a:spcAft>
                <a:spcPts val="600"/>
              </a:spcAft>
            </a:pPr>
            <a:r>
              <a:rPr lang="pl-PL" b="1" dirty="0" err="1"/>
              <a:t>Aussaat von Felderbsen </a:t>
            </a:r>
            <a:r>
              <a:rPr lang="pl-PL" b="1" dirty="0"/>
              <a:t>(</a:t>
            </a:r>
            <a:r>
              <a:rPr lang="pl-PL" b="1" dirty="0" err="1"/>
              <a:t>Kultur </a:t>
            </a:r>
            <a:r>
              <a:rPr lang="pl-PL" b="1" dirty="0"/>
              <a:t>2)</a:t>
            </a:r>
            <a:r>
              <a:rPr lang="pl-PL" dirty="0"/>
              <a:t>; </a:t>
            </a:r>
            <a:r>
              <a:rPr lang="pl-PL" b="1" dirty="0" err="1"/>
              <a:t>Zeitpunkt</a:t>
            </a:r>
            <a:r>
              <a:rPr lang="pl-PL" b="1" dirty="0"/>
              <a:t>: </a:t>
            </a:r>
            <a:r>
              <a:rPr lang="en-US" dirty="0"/>
              <a:t>Mai/Juni </a:t>
            </a:r>
            <a:r>
              <a:rPr lang="pl-PL" dirty="0"/>
              <a:t>(</a:t>
            </a:r>
            <a:r>
              <a:rPr lang="en-US" dirty="0"/>
              <a:t>kurz vor der Rapsernte</a:t>
            </a:r>
            <a:r>
              <a:rPr lang="pl-PL" dirty="0"/>
              <a:t>); </a:t>
            </a:r>
            <a:r>
              <a:rPr lang="en-US" b="1" dirty="0" err="1"/>
              <a:t>Sortenbeispiel</a:t>
            </a:r>
            <a:r>
              <a:rPr lang="en-US" b="1" dirty="0"/>
              <a:t>: </a:t>
            </a:r>
            <a:r>
              <a:rPr lang="en-US" dirty="0" err="1"/>
              <a:t>Arvika </a:t>
            </a:r>
            <a:r>
              <a:rPr lang="pl-PL" dirty="0" err="1"/>
              <a:t>oder </a:t>
            </a:r>
            <a:r>
              <a:rPr lang="en-US" dirty="0"/>
              <a:t>CDC Amarillo </a:t>
            </a:r>
            <a:r>
              <a:rPr lang="pl-PL" dirty="0"/>
              <a:t>(</a:t>
            </a:r>
            <a:r>
              <a:rPr lang="en-US" dirty="0"/>
              <a:t>ideal für die Spätaussaat</a:t>
            </a:r>
            <a:r>
              <a:rPr lang="pl-PL" dirty="0"/>
              <a:t>)</a:t>
            </a:r>
          </a:p>
          <a:p>
            <a:pPr>
              <a:spcAft>
                <a:spcPts val="600"/>
              </a:spcAft>
            </a:pPr>
            <a:r>
              <a:rPr lang="en-US" b="1" dirty="0"/>
              <a:t>Ernte von </a:t>
            </a:r>
            <a:r>
              <a:rPr lang="pl-PL" b="1" dirty="0" err="1"/>
              <a:t>Raps </a:t>
            </a:r>
            <a:r>
              <a:rPr lang="pl-PL" b="1" dirty="0"/>
              <a:t>(</a:t>
            </a:r>
            <a:r>
              <a:rPr lang="pl-PL" b="1" dirty="0" err="1"/>
              <a:t>Kultur </a:t>
            </a:r>
            <a:r>
              <a:rPr lang="pl-PL" b="1" dirty="0"/>
              <a:t>1)</a:t>
            </a:r>
            <a:r>
              <a:rPr lang="pl-PL" dirty="0"/>
              <a:t>; </a:t>
            </a:r>
            <a:r>
              <a:rPr lang="en-US" b="1" dirty="0"/>
              <a:t>Erntezeit</a:t>
            </a:r>
            <a:r>
              <a:rPr lang="en-US" dirty="0"/>
              <a:t>: Mai/Juni</a:t>
            </a:r>
          </a:p>
          <a:p>
            <a:pPr>
              <a:spcAft>
                <a:spcPts val="600"/>
              </a:spcAft>
            </a:pPr>
            <a:r>
              <a:rPr lang="en-US" b="1" dirty="0"/>
              <a:t>Ernte von </a:t>
            </a:r>
            <a:r>
              <a:rPr lang="pl-PL" b="1" dirty="0" err="1"/>
              <a:t>Felderbsen </a:t>
            </a:r>
            <a:r>
              <a:rPr lang="pl-PL" b="1" dirty="0"/>
              <a:t>(</a:t>
            </a:r>
            <a:r>
              <a:rPr lang="pl-PL" b="1" dirty="0" err="1"/>
              <a:t>Kultur </a:t>
            </a:r>
            <a:r>
              <a:rPr lang="pl-PL" b="1" dirty="0"/>
              <a:t>2); </a:t>
            </a:r>
            <a:r>
              <a:rPr lang="pl-PL" b="1" dirty="0" err="1"/>
              <a:t>Erntezeit</a:t>
            </a:r>
            <a:r>
              <a:rPr lang="pl-PL" dirty="0"/>
              <a:t>: </a:t>
            </a:r>
            <a:r>
              <a:rPr lang="pl-PL" dirty="0" err="1"/>
              <a:t>Oktober/November</a:t>
            </a:r>
            <a:endParaRPr lang="en-US" dirty="0"/>
          </a:p>
          <a:p>
            <a:pPr>
              <a:spcAft>
                <a:spcPts val="600"/>
              </a:spcAft>
            </a:pPr>
            <a:endParaRPr lang="en-US" dirty="0"/>
          </a:p>
          <a:p>
            <a:pPr>
              <a:spcAft>
                <a:spcPts val="600"/>
              </a:spcAft>
            </a:pPr>
            <a:endParaRPr lang="en-US" dirty="0"/>
          </a:p>
        </p:txBody>
      </p:sp>
      <p:sp>
        <p:nvSpPr>
          <p:cNvPr id="4" name="pole tekstowe 70">
            <a:extLst>
              <a:ext uri="{FF2B5EF4-FFF2-40B4-BE49-F238E27FC236}">
                <a16:creationId xmlns:a16="http://schemas.microsoft.com/office/drawing/2014/main" id="{ECC76604-2830-CE36-692B-ED958FE702AE}"/>
              </a:ext>
            </a:extLst>
          </p:cNvPr>
          <p:cNvSpPr txBox="1"/>
          <p:nvPr/>
        </p:nvSpPr>
        <p:spPr>
          <a:xfrm>
            <a:off x="700231" y="3074880"/>
            <a:ext cx="557710" cy="646331"/>
          </a:xfrm>
          <a:prstGeom prst="rect">
            <a:avLst/>
          </a:prstGeom>
          <a:noFill/>
        </p:spPr>
        <p:txBody>
          <a:bodyPr wrap="square" rtlCol="0">
            <a:spAutoFit/>
          </a:bodyPr>
          <a:lstStyle/>
          <a:p>
            <a:pPr algn="ctr"/>
            <a:r>
              <a:rPr lang="pl-PL" sz="3600" b="1" dirty="0">
                <a:solidFill>
                  <a:srgbClr val="8BC540"/>
                </a:solidFill>
              </a:rPr>
              <a:t>1</a:t>
            </a:r>
          </a:p>
        </p:txBody>
      </p:sp>
      <p:sp>
        <p:nvSpPr>
          <p:cNvPr id="5" name="pole tekstowe 133">
            <a:extLst>
              <a:ext uri="{FF2B5EF4-FFF2-40B4-BE49-F238E27FC236}">
                <a16:creationId xmlns:a16="http://schemas.microsoft.com/office/drawing/2014/main" id="{E4101546-9991-7DE0-26F3-2E065B2EE709}"/>
              </a:ext>
            </a:extLst>
          </p:cNvPr>
          <p:cNvSpPr txBox="1"/>
          <p:nvPr/>
        </p:nvSpPr>
        <p:spPr>
          <a:xfrm>
            <a:off x="690796" y="4145752"/>
            <a:ext cx="557710" cy="646331"/>
          </a:xfrm>
          <a:prstGeom prst="rect">
            <a:avLst/>
          </a:prstGeom>
          <a:noFill/>
        </p:spPr>
        <p:txBody>
          <a:bodyPr wrap="square" rtlCol="0">
            <a:spAutoFit/>
          </a:bodyPr>
          <a:lstStyle/>
          <a:p>
            <a:pPr algn="ctr"/>
            <a:r>
              <a:rPr lang="pl-PL" sz="3600" b="1" dirty="0">
                <a:solidFill>
                  <a:srgbClr val="8BC540"/>
                </a:solidFill>
              </a:rPr>
              <a:t>2</a:t>
            </a:r>
          </a:p>
        </p:txBody>
      </p:sp>
      <p:sp>
        <p:nvSpPr>
          <p:cNvPr id="6" name="pole tekstowe 136">
            <a:extLst>
              <a:ext uri="{FF2B5EF4-FFF2-40B4-BE49-F238E27FC236}">
                <a16:creationId xmlns:a16="http://schemas.microsoft.com/office/drawing/2014/main" id="{CCFC2D07-65D3-CA27-D55A-E7BBD7834A85}"/>
              </a:ext>
            </a:extLst>
          </p:cNvPr>
          <p:cNvSpPr txBox="1"/>
          <p:nvPr/>
        </p:nvSpPr>
        <p:spPr>
          <a:xfrm>
            <a:off x="700231" y="4972929"/>
            <a:ext cx="557710" cy="646331"/>
          </a:xfrm>
          <a:prstGeom prst="rect">
            <a:avLst/>
          </a:prstGeom>
          <a:noFill/>
        </p:spPr>
        <p:txBody>
          <a:bodyPr wrap="square" rtlCol="0">
            <a:spAutoFit/>
          </a:bodyPr>
          <a:lstStyle/>
          <a:p>
            <a:pPr algn="ctr"/>
            <a:r>
              <a:rPr lang="pl-PL" sz="3600" b="1" dirty="0">
                <a:solidFill>
                  <a:srgbClr val="8BC540"/>
                </a:solidFill>
              </a:rPr>
              <a:t>3</a:t>
            </a:r>
          </a:p>
        </p:txBody>
      </p:sp>
      <p:sp>
        <p:nvSpPr>
          <p:cNvPr id="7" name="pole tekstowe 139">
            <a:extLst>
              <a:ext uri="{FF2B5EF4-FFF2-40B4-BE49-F238E27FC236}">
                <a16:creationId xmlns:a16="http://schemas.microsoft.com/office/drawing/2014/main" id="{7B150DFD-8312-3E22-D509-B9B923ADA2BC}"/>
              </a:ext>
            </a:extLst>
          </p:cNvPr>
          <p:cNvSpPr txBox="1"/>
          <p:nvPr/>
        </p:nvSpPr>
        <p:spPr>
          <a:xfrm>
            <a:off x="676139" y="5619260"/>
            <a:ext cx="557710" cy="646331"/>
          </a:xfrm>
          <a:prstGeom prst="rect">
            <a:avLst/>
          </a:prstGeom>
          <a:noFill/>
        </p:spPr>
        <p:txBody>
          <a:bodyPr wrap="square" rtlCol="0">
            <a:spAutoFit/>
          </a:bodyPr>
          <a:lstStyle/>
          <a:p>
            <a:pPr algn="ctr"/>
            <a:r>
              <a:rPr lang="pl-PL" sz="3600" b="1" dirty="0">
                <a:solidFill>
                  <a:srgbClr val="8BC540"/>
                </a:solidFill>
              </a:rPr>
              <a:t>4</a:t>
            </a:r>
          </a:p>
        </p:txBody>
      </p:sp>
    </p:spTree>
    <p:extLst>
      <p:ext uri="{BB962C8B-B14F-4D97-AF65-F5344CB8AC3E}">
        <p14:creationId xmlns:p14="http://schemas.microsoft.com/office/powerpoint/2010/main" val="2762454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43597" y="1430859"/>
            <a:ext cx="5646737" cy="3025975"/>
          </a:xfrm>
        </p:spPr>
        <p:txBody>
          <a:bodyPr/>
          <a:lstStyle/>
          <a:p>
            <a:r>
              <a:rPr lang="en-US" sz="2200" dirty="0"/>
              <a:t>Alley Cropping ist eine agroforstliche Praxis, bei der </a:t>
            </a:r>
            <a:r>
              <a:rPr lang="en-US" sz="2200" b="1" dirty="0"/>
              <a:t>Reihen von Bäumen oder Sträuchern neben Nutzpflanzen </a:t>
            </a:r>
            <a:r>
              <a:rPr lang="en-US" sz="2200" dirty="0"/>
              <a:t>auf demselben Feld </a:t>
            </a:r>
            <a:r>
              <a:rPr lang="en-US" sz="2200" b="1" dirty="0"/>
              <a:t>gepflanzt </a:t>
            </a:r>
            <a:r>
              <a:rPr lang="en-US" sz="2200" dirty="0"/>
              <a:t>werden. </a:t>
            </a:r>
            <a:r>
              <a:rPr lang="en-US" sz="2200" b="1" dirty="0"/>
              <a:t>Die Bäume bieten Vorteile wie Windschutz, verbesserte Bodenfruchtbarkeit und Lebensraum für nützliche Insekten</a:t>
            </a:r>
            <a:r>
              <a:rPr lang="en-US" sz="2200" dirty="0"/>
              <a:t>, während die Nutzpflanzen in den Alleen zwischen den Baumreihen wachsen. Dieses System fördert die biologische Vielfalt und kann zu einer höheren Gesamtproduktivität führen, indem </a:t>
            </a:r>
            <a:r>
              <a:rPr lang="en-US" sz="2200" dirty="0" err="1"/>
              <a:t>die </a:t>
            </a:r>
            <a:r>
              <a:rPr lang="en-US" sz="2200" dirty="0"/>
              <a:t>Landnutzung und die gemeinsame Nutzung von Ressourcen </a:t>
            </a:r>
            <a:r>
              <a:rPr lang="en-US" sz="2200" dirty="0" err="1"/>
              <a:t>optimiert werden</a:t>
            </a:r>
            <a:r>
              <a:rPr lang="en-US" sz="2200" dirty="0"/>
              <a:t>.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b="1" dirty="0" err="1"/>
              <a:t>Alley </a:t>
            </a:r>
            <a:r>
              <a:rPr lang="pl-PL" b="1" dirty="0"/>
              <a:t>Cropping</a:t>
            </a:r>
            <a:endParaRPr lang="en-US" b="1" dirty="0"/>
          </a:p>
        </p:txBody>
      </p:sp>
      <p:pic>
        <p:nvPicPr>
          <p:cNvPr id="13" name="Symbol zastępczy obrazu 12">
            <a:extLst>
              <a:ext uri="{FF2B5EF4-FFF2-40B4-BE49-F238E27FC236}">
                <a16:creationId xmlns:a16="http://schemas.microsoft.com/office/drawing/2014/main" id="{1C12DBB9-6E00-4638-B0C5-487251735575}"/>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333042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 Placeholder 3">
            <a:extLst>
              <a:ext uri="{FF2B5EF4-FFF2-40B4-BE49-F238E27FC236}">
                <a16:creationId xmlns:a16="http://schemas.microsoft.com/office/drawing/2014/main" id="{4DE62964-BF81-4849-BD85-25FC5648C499}"/>
              </a:ext>
            </a:extLst>
          </p:cNvPr>
          <p:cNvSpPr txBox="1">
            <a:spLocks/>
          </p:cNvSpPr>
          <p:nvPr/>
        </p:nvSpPr>
        <p:spPr>
          <a:xfrm>
            <a:off x="1186084" y="329055"/>
            <a:ext cx="11729533"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b="1" dirty="0" err="1"/>
              <a:t>Schema </a:t>
            </a:r>
            <a:r>
              <a:rPr lang="pl-PL" b="1" dirty="0"/>
              <a:t>des </a:t>
            </a:r>
            <a:r>
              <a:rPr lang="pl-PL" b="1" dirty="0" err="1"/>
              <a:t>Alley Cropping</a:t>
            </a:r>
            <a:endParaRPr lang="pl-PL" b="1" dirty="0"/>
          </a:p>
        </p:txBody>
      </p:sp>
      <p:grpSp>
        <p:nvGrpSpPr>
          <p:cNvPr id="50" name="Grupa 49">
            <a:extLst>
              <a:ext uri="{FF2B5EF4-FFF2-40B4-BE49-F238E27FC236}">
                <a16:creationId xmlns:a16="http://schemas.microsoft.com/office/drawing/2014/main" id="{9EF3FF48-1FD4-4809-AF27-A55360F900A2}"/>
              </a:ext>
            </a:extLst>
          </p:cNvPr>
          <p:cNvGrpSpPr/>
          <p:nvPr/>
        </p:nvGrpSpPr>
        <p:grpSpPr>
          <a:xfrm>
            <a:off x="367489" y="979903"/>
            <a:ext cx="11616038" cy="5199270"/>
            <a:chOff x="367489" y="979903"/>
            <a:chExt cx="11616038" cy="5199270"/>
          </a:xfrm>
        </p:grpSpPr>
        <p:pic>
          <p:nvPicPr>
            <p:cNvPr id="45" name="Obraz 44">
              <a:extLst>
                <a:ext uri="{FF2B5EF4-FFF2-40B4-BE49-F238E27FC236}">
                  <a16:creationId xmlns:a16="http://schemas.microsoft.com/office/drawing/2014/main" id="{4E76FCD7-D789-42FE-A501-4E49112E85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489" y="1167188"/>
              <a:ext cx="4639458" cy="4523624"/>
            </a:xfrm>
            <a:prstGeom prst="rect">
              <a:avLst/>
            </a:prstGeom>
          </p:spPr>
        </p:pic>
        <p:pic>
          <p:nvPicPr>
            <p:cNvPr id="47" name="Obraz 46">
              <a:extLst>
                <a:ext uri="{FF2B5EF4-FFF2-40B4-BE49-F238E27FC236}">
                  <a16:creationId xmlns:a16="http://schemas.microsoft.com/office/drawing/2014/main" id="{A851502C-E1DB-4EBF-8881-0CD71D18B2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8049" y="979903"/>
              <a:ext cx="6535478" cy="4913802"/>
            </a:xfrm>
            <a:prstGeom prst="rect">
              <a:avLst/>
            </a:prstGeom>
          </p:spPr>
        </p:pic>
        <p:sp>
          <p:nvSpPr>
            <p:cNvPr id="48" name="Nawias klamrowy otwierający 47">
              <a:extLst>
                <a:ext uri="{FF2B5EF4-FFF2-40B4-BE49-F238E27FC236}">
                  <a16:creationId xmlns:a16="http://schemas.microsoft.com/office/drawing/2014/main" id="{04EB621D-FF18-427D-800B-2A6935424AA7}"/>
                </a:ext>
              </a:extLst>
            </p:cNvPr>
            <p:cNvSpPr/>
            <p:nvPr/>
          </p:nvSpPr>
          <p:spPr>
            <a:xfrm rot="16200000">
              <a:off x="2653590" y="4540419"/>
              <a:ext cx="202895" cy="24724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b="1" dirty="0"/>
            </a:p>
          </p:txBody>
        </p:sp>
        <p:sp>
          <p:nvSpPr>
            <p:cNvPr id="298" name="Nawias klamrowy otwierający 297">
              <a:extLst>
                <a:ext uri="{FF2B5EF4-FFF2-40B4-BE49-F238E27FC236}">
                  <a16:creationId xmlns:a16="http://schemas.microsoft.com/office/drawing/2014/main" id="{6F8063AB-9714-4D76-BEE7-5884F88D5C28}"/>
                </a:ext>
              </a:extLst>
            </p:cNvPr>
            <p:cNvSpPr/>
            <p:nvPr/>
          </p:nvSpPr>
          <p:spPr>
            <a:xfrm rot="16200000">
              <a:off x="4474239" y="5418995"/>
              <a:ext cx="202895" cy="7277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299" name="Nawias klamrowy otwierający 298">
              <a:extLst>
                <a:ext uri="{FF2B5EF4-FFF2-40B4-BE49-F238E27FC236}">
                  <a16:creationId xmlns:a16="http://schemas.microsoft.com/office/drawing/2014/main" id="{72F63351-EA4F-4AC8-9C71-0E89586600C6}"/>
                </a:ext>
              </a:extLst>
            </p:cNvPr>
            <p:cNvSpPr/>
            <p:nvPr/>
          </p:nvSpPr>
          <p:spPr>
            <a:xfrm rot="16200000">
              <a:off x="8830273" y="4537668"/>
              <a:ext cx="202895" cy="24724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00" name="Nawias klamrowy otwierający 299">
              <a:extLst>
                <a:ext uri="{FF2B5EF4-FFF2-40B4-BE49-F238E27FC236}">
                  <a16:creationId xmlns:a16="http://schemas.microsoft.com/office/drawing/2014/main" id="{93C6004A-F9A8-41A1-BBB3-7C6057DD84BB}"/>
                </a:ext>
              </a:extLst>
            </p:cNvPr>
            <p:cNvSpPr/>
            <p:nvPr/>
          </p:nvSpPr>
          <p:spPr>
            <a:xfrm rot="16200000">
              <a:off x="5994552" y="5404529"/>
              <a:ext cx="202895" cy="7277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301" name="Nawias klamrowy otwierający 300">
              <a:extLst>
                <a:ext uri="{FF2B5EF4-FFF2-40B4-BE49-F238E27FC236}">
                  <a16:creationId xmlns:a16="http://schemas.microsoft.com/office/drawing/2014/main" id="{FA84F4A8-2E1F-48CB-83EF-ECA0709FF28A}"/>
                </a:ext>
              </a:extLst>
            </p:cNvPr>
            <p:cNvSpPr/>
            <p:nvPr/>
          </p:nvSpPr>
          <p:spPr>
            <a:xfrm rot="16200000">
              <a:off x="10722639" y="5398316"/>
              <a:ext cx="202895" cy="72773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a:p>
          </p:txBody>
        </p:sp>
        <p:sp>
          <p:nvSpPr>
            <p:cNvPr id="49" name="pole tekstowe 48">
              <a:extLst>
                <a:ext uri="{FF2B5EF4-FFF2-40B4-BE49-F238E27FC236}">
                  <a16:creationId xmlns:a16="http://schemas.microsoft.com/office/drawing/2014/main" id="{E21120FD-9D08-4313-9731-7BE97F6B94EA}"/>
                </a:ext>
              </a:extLst>
            </p:cNvPr>
            <p:cNvSpPr txBox="1"/>
            <p:nvPr/>
          </p:nvSpPr>
          <p:spPr>
            <a:xfrm>
              <a:off x="1887689" y="5809841"/>
              <a:ext cx="1757345" cy="369332"/>
            </a:xfrm>
            <a:prstGeom prst="rect">
              <a:avLst/>
            </a:prstGeom>
            <a:noFill/>
          </p:spPr>
          <p:txBody>
            <a:bodyPr wrap="square" rtlCol="0">
              <a:spAutoFit/>
            </a:bodyPr>
            <a:lstStyle/>
            <a:p>
              <a:pPr algn="ctr"/>
              <a:r>
                <a:rPr lang="pl-PL" dirty="0" err="1">
                  <a:solidFill>
                    <a:srgbClr val="231F20"/>
                  </a:solidFill>
                </a:rPr>
                <a:t>Alleenkultur</a:t>
              </a:r>
              <a:endParaRPr lang="pl-PL" dirty="0">
                <a:solidFill>
                  <a:srgbClr val="231F20"/>
                </a:solidFill>
              </a:endParaRPr>
            </a:p>
          </p:txBody>
        </p:sp>
        <p:sp>
          <p:nvSpPr>
            <p:cNvPr id="302" name="pole tekstowe 301">
              <a:extLst>
                <a:ext uri="{FF2B5EF4-FFF2-40B4-BE49-F238E27FC236}">
                  <a16:creationId xmlns:a16="http://schemas.microsoft.com/office/drawing/2014/main" id="{82061CA8-DF9A-40FB-80D7-6728BA39445A}"/>
                </a:ext>
              </a:extLst>
            </p:cNvPr>
            <p:cNvSpPr txBox="1"/>
            <p:nvPr/>
          </p:nvSpPr>
          <p:spPr>
            <a:xfrm>
              <a:off x="3697013" y="5809841"/>
              <a:ext cx="1757345" cy="369332"/>
            </a:xfrm>
            <a:prstGeom prst="rect">
              <a:avLst/>
            </a:prstGeom>
            <a:noFill/>
          </p:spPr>
          <p:txBody>
            <a:bodyPr wrap="square" rtlCol="0">
              <a:spAutoFit/>
            </a:bodyPr>
            <a:lstStyle/>
            <a:p>
              <a:pPr algn="ctr"/>
              <a:r>
                <a:rPr lang="pl-PL" dirty="0" err="1">
                  <a:solidFill>
                    <a:srgbClr val="231F20"/>
                  </a:solidFill>
                </a:rPr>
                <a:t>Baumreihe</a:t>
              </a:r>
              <a:endParaRPr lang="pl-PL" dirty="0">
                <a:solidFill>
                  <a:srgbClr val="231F20"/>
                </a:solidFill>
              </a:endParaRPr>
            </a:p>
          </p:txBody>
        </p:sp>
        <p:sp>
          <p:nvSpPr>
            <p:cNvPr id="303" name="pole tekstowe 302">
              <a:extLst>
                <a:ext uri="{FF2B5EF4-FFF2-40B4-BE49-F238E27FC236}">
                  <a16:creationId xmlns:a16="http://schemas.microsoft.com/office/drawing/2014/main" id="{5288D9B2-B9F2-49EA-95D9-CEE8C5FBB259}"/>
                </a:ext>
              </a:extLst>
            </p:cNvPr>
            <p:cNvSpPr txBox="1"/>
            <p:nvPr/>
          </p:nvSpPr>
          <p:spPr>
            <a:xfrm>
              <a:off x="5226891" y="5792538"/>
              <a:ext cx="1757345" cy="369332"/>
            </a:xfrm>
            <a:prstGeom prst="rect">
              <a:avLst/>
            </a:prstGeom>
            <a:noFill/>
          </p:spPr>
          <p:txBody>
            <a:bodyPr wrap="square" rtlCol="0">
              <a:spAutoFit/>
            </a:bodyPr>
            <a:lstStyle/>
            <a:p>
              <a:pPr algn="ctr"/>
              <a:r>
                <a:rPr lang="pl-PL" dirty="0" err="1">
                  <a:solidFill>
                    <a:srgbClr val="231F20"/>
                  </a:solidFill>
                </a:rPr>
                <a:t>Baumreihe</a:t>
              </a:r>
              <a:endParaRPr lang="pl-PL" dirty="0">
                <a:solidFill>
                  <a:srgbClr val="231F20"/>
                </a:solidFill>
              </a:endParaRPr>
            </a:p>
          </p:txBody>
        </p:sp>
        <p:sp>
          <p:nvSpPr>
            <p:cNvPr id="304" name="pole tekstowe 303">
              <a:extLst>
                <a:ext uri="{FF2B5EF4-FFF2-40B4-BE49-F238E27FC236}">
                  <a16:creationId xmlns:a16="http://schemas.microsoft.com/office/drawing/2014/main" id="{2412C4C4-606F-4AB5-B66E-D8D7A2636BEB}"/>
                </a:ext>
              </a:extLst>
            </p:cNvPr>
            <p:cNvSpPr txBox="1"/>
            <p:nvPr/>
          </p:nvSpPr>
          <p:spPr>
            <a:xfrm>
              <a:off x="9945413" y="5792538"/>
              <a:ext cx="1757345" cy="369332"/>
            </a:xfrm>
            <a:prstGeom prst="rect">
              <a:avLst/>
            </a:prstGeom>
            <a:noFill/>
          </p:spPr>
          <p:txBody>
            <a:bodyPr wrap="square" rtlCol="0">
              <a:spAutoFit/>
            </a:bodyPr>
            <a:lstStyle/>
            <a:p>
              <a:pPr algn="ctr"/>
              <a:r>
                <a:rPr lang="pl-PL" dirty="0" err="1">
                  <a:solidFill>
                    <a:srgbClr val="231F20"/>
                  </a:solidFill>
                </a:rPr>
                <a:t>Alleenkultur</a:t>
              </a:r>
              <a:endParaRPr lang="pl-PL" dirty="0">
                <a:solidFill>
                  <a:srgbClr val="231F20"/>
                </a:solidFill>
              </a:endParaRPr>
            </a:p>
          </p:txBody>
        </p:sp>
        <p:sp>
          <p:nvSpPr>
            <p:cNvPr id="305" name="pole tekstowe 304">
              <a:extLst>
                <a:ext uri="{FF2B5EF4-FFF2-40B4-BE49-F238E27FC236}">
                  <a16:creationId xmlns:a16="http://schemas.microsoft.com/office/drawing/2014/main" id="{3EC66A47-9D29-4753-AABF-574232847D37}"/>
                </a:ext>
              </a:extLst>
            </p:cNvPr>
            <p:cNvSpPr txBox="1"/>
            <p:nvPr/>
          </p:nvSpPr>
          <p:spPr>
            <a:xfrm>
              <a:off x="8053047" y="5809841"/>
              <a:ext cx="1757345" cy="369332"/>
            </a:xfrm>
            <a:prstGeom prst="rect">
              <a:avLst/>
            </a:prstGeom>
            <a:noFill/>
          </p:spPr>
          <p:txBody>
            <a:bodyPr wrap="square" rtlCol="0">
              <a:spAutoFit/>
            </a:bodyPr>
            <a:lstStyle/>
            <a:p>
              <a:pPr algn="ctr"/>
              <a:r>
                <a:rPr lang="pl-PL" dirty="0" err="1">
                  <a:solidFill>
                    <a:srgbClr val="231F20"/>
                  </a:solidFill>
                </a:rPr>
                <a:t>Weide</a:t>
              </a:r>
              <a:endParaRPr lang="pl-PL" dirty="0">
                <a:solidFill>
                  <a:srgbClr val="231F20"/>
                </a:solidFill>
              </a:endParaRPr>
            </a:p>
          </p:txBody>
        </p:sp>
      </p:grpSp>
    </p:spTree>
    <p:extLst>
      <p:ext uri="{BB962C8B-B14F-4D97-AF65-F5344CB8AC3E}">
        <p14:creationId xmlns:p14="http://schemas.microsoft.com/office/powerpoint/2010/main" val="336660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raz 22">
            <a:extLst>
              <a:ext uri="{FF2B5EF4-FFF2-40B4-BE49-F238E27FC236}">
                <a16:creationId xmlns:a16="http://schemas.microsoft.com/office/drawing/2014/main" id="{59A22496-B983-4A54-94FB-52CF37BAEC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0374" y="773314"/>
            <a:ext cx="11039066" cy="5586113"/>
          </a:xfrm>
          <a:prstGeom prst="rect">
            <a:avLst/>
          </a:prstGeom>
        </p:spPr>
      </p:pic>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1877005"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Alley </a:t>
            </a:r>
            <a:r>
              <a:rPr lang="pl-PL" sz="3600" b="1" dirty="0">
                <a:solidFill>
                  <a:srgbClr val="8BC540"/>
                </a:solidFill>
              </a:rPr>
              <a:t>Cropping - </a:t>
            </a:r>
            <a:r>
              <a:rPr lang="pl-PL" sz="3600" b="1" dirty="0" err="1">
                <a:solidFill>
                  <a:srgbClr val="8BC540"/>
                </a:solidFill>
              </a:rPr>
              <a:t>Vorteile</a:t>
            </a:r>
            <a:endParaRPr lang="en-US" sz="3600" b="1" dirty="0">
              <a:solidFill>
                <a:srgbClr val="8BC540"/>
              </a:solidFill>
            </a:endParaRPr>
          </a:p>
        </p:txBody>
      </p:sp>
      <p:sp>
        <p:nvSpPr>
          <p:cNvPr id="6" name="Prostokąt 5">
            <a:extLst>
              <a:ext uri="{FF2B5EF4-FFF2-40B4-BE49-F238E27FC236}">
                <a16:creationId xmlns:a16="http://schemas.microsoft.com/office/drawing/2014/main" id="{CDF4445D-7C71-4510-A6B7-A11896D0A835}"/>
              </a:ext>
            </a:extLst>
          </p:cNvPr>
          <p:cNvSpPr/>
          <p:nvPr/>
        </p:nvSpPr>
        <p:spPr>
          <a:xfrm>
            <a:off x="3432377" y="1968390"/>
            <a:ext cx="4100536" cy="923330"/>
          </a:xfrm>
          <a:prstGeom prst="rect">
            <a:avLst/>
          </a:prstGeom>
        </p:spPr>
        <p:txBody>
          <a:bodyPr wrap="square">
            <a:spAutoFit/>
          </a:bodyPr>
          <a:lstStyle/>
          <a:p>
            <a:r>
              <a:rPr lang="en-US" dirty="0">
                <a:solidFill>
                  <a:srgbClr val="231F20"/>
                </a:solidFill>
              </a:rPr>
              <a:t>Pflanzen </a:t>
            </a:r>
            <a:r>
              <a:rPr lang="pl-PL" dirty="0">
                <a:solidFill>
                  <a:srgbClr val="231F20"/>
                </a:solidFill>
              </a:rPr>
              <a:t>und </a:t>
            </a:r>
            <a:r>
              <a:rPr lang="pl-PL" dirty="0" err="1">
                <a:solidFill>
                  <a:srgbClr val="231F20"/>
                </a:solidFill>
              </a:rPr>
              <a:t>Tiere </a:t>
            </a:r>
            <a:r>
              <a:rPr lang="en-US" dirty="0">
                <a:solidFill>
                  <a:srgbClr val="231F20"/>
                </a:solidFill>
              </a:rPr>
              <a:t>vor extremen Wetterbedingungen schützen </a:t>
            </a:r>
            <a:r>
              <a:rPr lang="pl-PL" dirty="0">
                <a:solidFill>
                  <a:srgbClr val="231F20"/>
                </a:solidFill>
              </a:rPr>
              <a:t>- </a:t>
            </a:r>
            <a:r>
              <a:rPr lang="pl-PL" dirty="0" err="1">
                <a:solidFill>
                  <a:srgbClr val="231F20"/>
                </a:solidFill>
              </a:rPr>
              <a:t>Schatten spenden</a:t>
            </a:r>
            <a:r>
              <a:rPr lang="pl-PL" dirty="0">
                <a:solidFill>
                  <a:srgbClr val="231F20"/>
                </a:solidFill>
              </a:rPr>
              <a:t>, </a:t>
            </a:r>
            <a:r>
              <a:rPr lang="pl-PL" dirty="0" err="1">
                <a:solidFill>
                  <a:srgbClr val="231F20"/>
                </a:solidFill>
              </a:rPr>
              <a:t>Windgeschwindigkeiten reduzieren</a:t>
            </a:r>
            <a:endParaRPr lang="pl-PL" dirty="0">
              <a:solidFill>
                <a:srgbClr val="231F20"/>
              </a:solidFill>
            </a:endParaRPr>
          </a:p>
        </p:txBody>
      </p:sp>
      <p:sp>
        <p:nvSpPr>
          <p:cNvPr id="21" name="Prostokąt 20">
            <a:extLst>
              <a:ext uri="{FF2B5EF4-FFF2-40B4-BE49-F238E27FC236}">
                <a16:creationId xmlns:a16="http://schemas.microsoft.com/office/drawing/2014/main" id="{937D7436-E664-40F2-950E-DBC7EB5D7A1C}"/>
              </a:ext>
            </a:extLst>
          </p:cNvPr>
          <p:cNvSpPr/>
          <p:nvPr/>
        </p:nvSpPr>
        <p:spPr>
          <a:xfrm>
            <a:off x="6389907" y="1203569"/>
            <a:ext cx="2157246" cy="369332"/>
          </a:xfrm>
          <a:prstGeom prst="rect">
            <a:avLst/>
          </a:prstGeom>
        </p:spPr>
        <p:txBody>
          <a:bodyPr wrap="square">
            <a:spAutoFit/>
          </a:bodyPr>
          <a:lstStyle/>
          <a:p>
            <a:pPr algn="ctr"/>
            <a:r>
              <a:rPr lang="pl-PL" dirty="0" err="1">
                <a:solidFill>
                  <a:srgbClr val="231F20"/>
                </a:solidFill>
              </a:rPr>
              <a:t>Schaffung eines Mikroklimas</a:t>
            </a:r>
            <a:endParaRPr lang="pl-PL" dirty="0">
              <a:solidFill>
                <a:srgbClr val="231F20"/>
              </a:solidFill>
            </a:endParaRPr>
          </a:p>
        </p:txBody>
      </p:sp>
      <p:sp>
        <p:nvSpPr>
          <p:cNvPr id="22" name="Prostokąt 21">
            <a:extLst>
              <a:ext uri="{FF2B5EF4-FFF2-40B4-BE49-F238E27FC236}">
                <a16:creationId xmlns:a16="http://schemas.microsoft.com/office/drawing/2014/main" id="{D7B30615-ABDD-4181-821B-434CED97E9DF}"/>
              </a:ext>
            </a:extLst>
          </p:cNvPr>
          <p:cNvSpPr/>
          <p:nvPr/>
        </p:nvSpPr>
        <p:spPr>
          <a:xfrm>
            <a:off x="3038301" y="5769535"/>
            <a:ext cx="7436558" cy="369332"/>
          </a:xfrm>
          <a:prstGeom prst="rect">
            <a:avLst/>
          </a:prstGeom>
        </p:spPr>
        <p:txBody>
          <a:bodyPr wrap="square">
            <a:spAutoFit/>
          </a:bodyPr>
          <a:lstStyle/>
          <a:p>
            <a:pPr algn="ctr"/>
            <a:r>
              <a:rPr lang="pl-PL" dirty="0" err="1">
                <a:solidFill>
                  <a:schemeClr val="bg1"/>
                </a:solidFill>
              </a:rPr>
              <a:t>die Gesundheit des Bodens zu verbessern </a:t>
            </a:r>
            <a:r>
              <a:rPr lang="pl-PL" dirty="0">
                <a:solidFill>
                  <a:schemeClr val="bg1"/>
                </a:solidFill>
              </a:rPr>
              <a:t>und </a:t>
            </a:r>
            <a:r>
              <a:rPr lang="pl-PL" dirty="0" err="1">
                <a:solidFill>
                  <a:schemeClr val="bg1"/>
                </a:solidFill>
              </a:rPr>
              <a:t>seine Erosion zu verringern</a:t>
            </a:r>
            <a:endParaRPr lang="pl-PL" dirty="0">
              <a:solidFill>
                <a:schemeClr val="bg1"/>
              </a:solidFill>
            </a:endParaRPr>
          </a:p>
        </p:txBody>
      </p:sp>
      <p:sp>
        <p:nvSpPr>
          <p:cNvPr id="24" name="Prostokąt 23">
            <a:extLst>
              <a:ext uri="{FF2B5EF4-FFF2-40B4-BE49-F238E27FC236}">
                <a16:creationId xmlns:a16="http://schemas.microsoft.com/office/drawing/2014/main" id="{6FE9838E-37B9-4846-BDB7-8DE6CF182E6B}"/>
              </a:ext>
            </a:extLst>
          </p:cNvPr>
          <p:cNvSpPr/>
          <p:nvPr/>
        </p:nvSpPr>
        <p:spPr>
          <a:xfrm>
            <a:off x="9492380" y="4007378"/>
            <a:ext cx="1650019" cy="369332"/>
          </a:xfrm>
          <a:prstGeom prst="rect">
            <a:avLst/>
          </a:prstGeom>
        </p:spPr>
        <p:txBody>
          <a:bodyPr wrap="square">
            <a:spAutoFit/>
          </a:bodyPr>
          <a:lstStyle/>
          <a:p>
            <a:pPr algn="ctr"/>
            <a:r>
              <a:rPr lang="pl-PL" dirty="0" err="1">
                <a:solidFill>
                  <a:srgbClr val="231F20"/>
                </a:solidFill>
              </a:rPr>
              <a:t>langsamer </a:t>
            </a:r>
            <a:r>
              <a:rPr lang="pl-PL" dirty="0">
                <a:solidFill>
                  <a:srgbClr val="231F20"/>
                </a:solidFill>
              </a:rPr>
              <a:t>Abfluss</a:t>
            </a:r>
          </a:p>
        </p:txBody>
      </p:sp>
    </p:spTree>
    <p:extLst>
      <p:ext uri="{BB962C8B-B14F-4D97-AF65-F5344CB8AC3E}">
        <p14:creationId xmlns:p14="http://schemas.microsoft.com/office/powerpoint/2010/main" val="3288659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02796" y="1584745"/>
            <a:ext cx="5796799" cy="3025975"/>
          </a:xfrm>
        </p:spPr>
        <p:txBody>
          <a:bodyPr/>
          <a:lstStyle/>
          <a:p>
            <a:pPr indent="0"/>
            <a:r>
              <a:rPr lang="en-US" sz="2200" dirty="0"/>
              <a:t>Beim Companion Cropping, auch als Begleitpflanzung bekannt, </a:t>
            </a:r>
            <a:r>
              <a:rPr lang="en-US" sz="2200" b="1" dirty="0"/>
              <a:t>werden zwei oder mehr Pflanzenarten zum gegenseitigen Nutzen in unmittelbarer Nähe zueinander angebaut</a:t>
            </a:r>
            <a:r>
              <a:rPr lang="en-US" sz="2200" dirty="0"/>
              <a:t>. Diese landwirtschaftliche Praxis wird eingesetzt, um die Produktivität der Pflanzen zu erhöhen, die Schädlings- und Krankheitsbekämpfung zu verbessern und </a:t>
            </a:r>
            <a:r>
              <a:rPr lang="en-US" sz="2200" dirty="0" err="1"/>
              <a:t>den </a:t>
            </a:r>
            <a:r>
              <a:rPr lang="en-US" sz="2200" dirty="0"/>
              <a:t>Ressourceneinsatz </a:t>
            </a:r>
            <a:r>
              <a:rPr lang="en-US" sz="2200" dirty="0" err="1"/>
              <a:t>zu optimieren</a:t>
            </a:r>
            <a:r>
              <a:rPr lang="en-US" sz="2200" dirty="0"/>
              <a:t>. Bestimmte </a:t>
            </a:r>
            <a:r>
              <a:rPr lang="en-US" sz="2200" b="1" dirty="0"/>
              <a:t>Pflanzen können nützliche Insekten anlocken, Schädlinge abwehren oder ihre Partner physisch unterstützen </a:t>
            </a:r>
            <a:r>
              <a:rPr lang="en-US" sz="2200" dirty="0"/>
              <a:t>und so den Bedarf an chemischen Mitteln verringern.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628984"/>
            <a:ext cx="4990998" cy="583408"/>
          </a:xfrm>
        </p:spPr>
        <p:txBody>
          <a:bodyPr/>
          <a:lstStyle/>
          <a:p>
            <a:r>
              <a:rPr lang="pl-PL" dirty="0"/>
              <a:t>Begleitender Pflanzenbau</a:t>
            </a:r>
            <a:endParaRPr lang="en-US" dirty="0"/>
          </a:p>
        </p:txBody>
      </p:sp>
      <p:pic>
        <p:nvPicPr>
          <p:cNvPr id="17" name="Symbol zastępczy obrazu 16">
            <a:extLst>
              <a:ext uri="{FF2B5EF4-FFF2-40B4-BE49-F238E27FC236}">
                <a16:creationId xmlns:a16="http://schemas.microsoft.com/office/drawing/2014/main" id="{6EFC51F9-B9E3-47A2-8A2B-FAEA431D8491}"/>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092376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2862999" y="227958"/>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Companion </a:t>
            </a:r>
            <a:r>
              <a:rPr lang="pl-PL" sz="3600" b="1" dirty="0" err="1">
                <a:solidFill>
                  <a:srgbClr val="000000"/>
                </a:solidFill>
              </a:rPr>
              <a:t>Cropping </a:t>
            </a:r>
            <a:r>
              <a:rPr lang="pl-PL" sz="3600" b="1" dirty="0">
                <a:solidFill>
                  <a:srgbClr val="000000"/>
                </a:solidFill>
              </a:rPr>
              <a:t>- Beispiele</a:t>
            </a:r>
            <a:endParaRPr lang="en-US" sz="3600" b="1" dirty="0">
              <a:solidFill>
                <a:srgbClr val="000000"/>
              </a:solidFill>
            </a:endParaRPr>
          </a:p>
        </p:txBody>
      </p:sp>
      <p:grpSp>
        <p:nvGrpSpPr>
          <p:cNvPr id="17" name="Grupa 16">
            <a:extLst>
              <a:ext uri="{FF2B5EF4-FFF2-40B4-BE49-F238E27FC236}">
                <a16:creationId xmlns:a16="http://schemas.microsoft.com/office/drawing/2014/main" id="{4B2A4CD6-81A6-4621-B264-6457A7155201}"/>
              </a:ext>
            </a:extLst>
          </p:cNvPr>
          <p:cNvGrpSpPr/>
          <p:nvPr/>
        </p:nvGrpSpPr>
        <p:grpSpPr>
          <a:xfrm>
            <a:off x="447471" y="858697"/>
            <a:ext cx="11315062" cy="5304358"/>
            <a:chOff x="112043" y="724942"/>
            <a:chExt cx="12005590" cy="5735406"/>
          </a:xfrm>
        </p:grpSpPr>
        <p:pic>
          <p:nvPicPr>
            <p:cNvPr id="19" name="Obraz 18">
              <a:extLst>
                <a:ext uri="{FF2B5EF4-FFF2-40B4-BE49-F238E27FC236}">
                  <a16:creationId xmlns:a16="http://schemas.microsoft.com/office/drawing/2014/main" id="{F3F221A5-53C3-40AE-A9A6-462CA36EF2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9273" y="934355"/>
              <a:ext cx="1152674" cy="1383208"/>
            </a:xfrm>
            <a:prstGeom prst="rect">
              <a:avLst/>
            </a:prstGeom>
          </p:spPr>
        </p:pic>
        <p:grpSp>
          <p:nvGrpSpPr>
            <p:cNvPr id="20" name="Grupa 19">
              <a:extLst>
                <a:ext uri="{FF2B5EF4-FFF2-40B4-BE49-F238E27FC236}">
                  <a16:creationId xmlns:a16="http://schemas.microsoft.com/office/drawing/2014/main" id="{A5B3F4A5-719A-42D2-8DB4-7F4D0F5F64CC}"/>
                </a:ext>
              </a:extLst>
            </p:cNvPr>
            <p:cNvGrpSpPr/>
            <p:nvPr/>
          </p:nvGrpSpPr>
          <p:grpSpPr>
            <a:xfrm>
              <a:off x="112043" y="729555"/>
              <a:ext cx="2501617" cy="1822915"/>
              <a:chOff x="2328763" y="729555"/>
              <a:chExt cx="2501617" cy="1822915"/>
            </a:xfrm>
          </p:grpSpPr>
          <p:sp>
            <p:nvSpPr>
              <p:cNvPr id="70" name="Prostokąt: zagięty narożnik 69">
                <a:extLst>
                  <a:ext uri="{FF2B5EF4-FFF2-40B4-BE49-F238E27FC236}">
                    <a16:creationId xmlns:a16="http://schemas.microsoft.com/office/drawing/2014/main" id="{C8C99099-D903-4389-A648-FE13E27C4AA8}"/>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a:p>
            </p:txBody>
          </p:sp>
          <p:sp>
            <p:nvSpPr>
              <p:cNvPr id="71" name="pole tekstowe 70">
                <a:extLst>
                  <a:ext uri="{FF2B5EF4-FFF2-40B4-BE49-F238E27FC236}">
                    <a16:creationId xmlns:a16="http://schemas.microsoft.com/office/drawing/2014/main" id="{347BBE66-13DE-4057-8DD4-B9487C867128}"/>
                  </a:ext>
                </a:extLst>
              </p:cNvPr>
              <p:cNvSpPr txBox="1"/>
              <p:nvPr/>
            </p:nvSpPr>
            <p:spPr>
              <a:xfrm>
                <a:off x="2375340" y="1236178"/>
                <a:ext cx="2455040" cy="1264592"/>
              </a:xfrm>
              <a:prstGeom prst="rect">
                <a:avLst/>
              </a:prstGeom>
              <a:noFill/>
            </p:spPr>
            <p:txBody>
              <a:bodyPr wrap="square" rtlCol="0">
                <a:spAutoFit/>
              </a:bodyPr>
              <a:lstStyle/>
              <a:p>
                <a:r>
                  <a:rPr lang="pl-PL" sz="1400" b="1" dirty="0">
                    <a:solidFill>
                      <a:srgbClr val="006600"/>
                    </a:solidFill>
                  </a:rPr>
                  <a:t>BOHNEN, KAROTTEN, KNOBLAUCH, GURKEN, SALAT,</a:t>
                </a:r>
                <a:r>
                  <a:rPr lang="en-IE" sz="1400" b="1" dirty="0">
                    <a:solidFill>
                      <a:srgbClr val="006600"/>
                    </a:solidFill>
                  </a:rPr>
                  <a:t> </a:t>
                </a:r>
                <a:r>
                  <a:rPr lang="pl-PL" sz="1400" b="1" dirty="0">
                    <a:solidFill>
                      <a:srgbClr val="006600"/>
                    </a:solidFill>
                  </a:rPr>
                  <a:t>ZWIEBEL,</a:t>
                </a:r>
                <a:r>
                  <a:rPr lang="en-IE" sz="1400" b="1" dirty="0">
                    <a:solidFill>
                      <a:srgbClr val="006600"/>
                    </a:solidFill>
                  </a:rPr>
                  <a:t> </a:t>
                </a:r>
                <a:r>
                  <a:rPr lang="pl-PL" sz="1400" b="1" dirty="0">
                    <a:solidFill>
                      <a:srgbClr val="006600"/>
                    </a:solidFill>
                  </a:rPr>
                  <a:t>ROSMARIN, SPINAT, DILL, MANGOLD, SALBEI, THYMIAN</a:t>
                </a:r>
              </a:p>
            </p:txBody>
          </p:sp>
          <p:pic>
            <p:nvPicPr>
              <p:cNvPr id="72" name="Obraz 71">
                <a:extLst>
                  <a:ext uri="{FF2B5EF4-FFF2-40B4-BE49-F238E27FC236}">
                    <a16:creationId xmlns:a16="http://schemas.microsoft.com/office/drawing/2014/main" id="{515E25AE-0D1D-41EE-8C27-C1C1CE2D319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21" name="pole tekstowe 20">
              <a:extLst>
                <a:ext uri="{FF2B5EF4-FFF2-40B4-BE49-F238E27FC236}">
                  <a16:creationId xmlns:a16="http://schemas.microsoft.com/office/drawing/2014/main" id="{4C532C6A-E816-4A30-BB8F-7EE008762443}"/>
                </a:ext>
              </a:extLst>
            </p:cNvPr>
            <p:cNvSpPr txBox="1"/>
            <p:nvPr/>
          </p:nvSpPr>
          <p:spPr>
            <a:xfrm>
              <a:off x="2204506" y="2319676"/>
              <a:ext cx="1611714" cy="332788"/>
            </a:xfrm>
            <a:prstGeom prst="rect">
              <a:avLst/>
            </a:prstGeom>
            <a:noFill/>
          </p:spPr>
          <p:txBody>
            <a:bodyPr wrap="square" rtlCol="0">
              <a:spAutoFit/>
            </a:bodyPr>
            <a:lstStyle/>
            <a:p>
              <a:pPr algn="ctr"/>
              <a:r>
                <a:rPr lang="pl-PL" sz="1400" b="1" dirty="0">
                  <a:solidFill>
                    <a:srgbClr val="231F20"/>
                  </a:solidFill>
                </a:rPr>
                <a:t>BROCCOLI</a:t>
              </a:r>
            </a:p>
          </p:txBody>
        </p:sp>
        <p:sp>
          <p:nvSpPr>
            <p:cNvPr id="22" name="Prostokąt: zagięty narożnik 21">
              <a:extLst>
                <a:ext uri="{FF2B5EF4-FFF2-40B4-BE49-F238E27FC236}">
                  <a16:creationId xmlns:a16="http://schemas.microsoft.com/office/drawing/2014/main" id="{38E74F09-5CF4-4A2A-A295-6C0A0525C44C}"/>
                </a:ext>
              </a:extLst>
            </p:cNvPr>
            <p:cNvSpPr/>
            <p:nvPr/>
          </p:nvSpPr>
          <p:spPr>
            <a:xfrm>
              <a:off x="3669005"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a:p>
          </p:txBody>
        </p:sp>
        <p:sp>
          <p:nvSpPr>
            <p:cNvPr id="23" name="pole tekstowe 22">
              <a:extLst>
                <a:ext uri="{FF2B5EF4-FFF2-40B4-BE49-F238E27FC236}">
                  <a16:creationId xmlns:a16="http://schemas.microsoft.com/office/drawing/2014/main" id="{5EAF7291-0EDA-4598-B773-5F769FE69675}"/>
                </a:ext>
              </a:extLst>
            </p:cNvPr>
            <p:cNvSpPr txBox="1"/>
            <p:nvPr/>
          </p:nvSpPr>
          <p:spPr>
            <a:xfrm>
              <a:off x="3722191" y="1567585"/>
              <a:ext cx="2198974" cy="565738"/>
            </a:xfrm>
            <a:prstGeom prst="rect">
              <a:avLst/>
            </a:prstGeom>
            <a:noFill/>
          </p:spPr>
          <p:txBody>
            <a:bodyPr wrap="square" rtlCol="0">
              <a:spAutoFit/>
            </a:bodyPr>
            <a:lstStyle/>
            <a:p>
              <a:r>
                <a:rPr lang="pl-PL" sz="1400" b="1" dirty="0">
                  <a:solidFill>
                    <a:srgbClr val="FF0000"/>
                  </a:solidFill>
                </a:rPr>
                <a:t>PAPRIKA, KÜRBIS, ERDBEEREN, TOMATEN</a:t>
              </a:r>
            </a:p>
          </p:txBody>
        </p:sp>
        <p:pic>
          <p:nvPicPr>
            <p:cNvPr id="24" name="Obraz 23">
              <a:extLst>
                <a:ext uri="{FF2B5EF4-FFF2-40B4-BE49-F238E27FC236}">
                  <a16:creationId xmlns:a16="http://schemas.microsoft.com/office/drawing/2014/main" id="{BFBF68BE-607C-4644-BA1B-245A2417FC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729555"/>
              <a:ext cx="879171" cy="593678"/>
            </a:xfrm>
            <a:prstGeom prst="rect">
              <a:avLst/>
            </a:prstGeom>
          </p:spPr>
        </p:pic>
        <p:pic>
          <p:nvPicPr>
            <p:cNvPr id="25" name="Obraz 24">
              <a:extLst>
                <a:ext uri="{FF2B5EF4-FFF2-40B4-BE49-F238E27FC236}">
                  <a16:creationId xmlns:a16="http://schemas.microsoft.com/office/drawing/2014/main" id="{3A73064C-11E8-4CCF-9CB5-C4D58FE48C4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22495" y="3313887"/>
              <a:ext cx="1975736" cy="737607"/>
            </a:xfrm>
            <a:prstGeom prst="rect">
              <a:avLst/>
            </a:prstGeom>
          </p:spPr>
        </p:pic>
        <p:grpSp>
          <p:nvGrpSpPr>
            <p:cNvPr id="26" name="Grupa 25">
              <a:extLst>
                <a:ext uri="{FF2B5EF4-FFF2-40B4-BE49-F238E27FC236}">
                  <a16:creationId xmlns:a16="http://schemas.microsoft.com/office/drawing/2014/main" id="{49D9B04D-42A0-47EC-A50B-D87939788A93}"/>
                </a:ext>
              </a:extLst>
            </p:cNvPr>
            <p:cNvGrpSpPr/>
            <p:nvPr/>
          </p:nvGrpSpPr>
          <p:grpSpPr>
            <a:xfrm>
              <a:off x="112043" y="2573609"/>
              <a:ext cx="2357231" cy="1822971"/>
              <a:chOff x="2328763" y="729555"/>
              <a:chExt cx="2357231" cy="1822971"/>
            </a:xfrm>
          </p:grpSpPr>
          <p:sp>
            <p:nvSpPr>
              <p:cNvPr id="67" name="Prostokąt: zagięty narożnik 66">
                <a:extLst>
                  <a:ext uri="{FF2B5EF4-FFF2-40B4-BE49-F238E27FC236}">
                    <a16:creationId xmlns:a16="http://schemas.microsoft.com/office/drawing/2014/main" id="{043B4C27-E31A-41D5-A359-618ED65C20E1}"/>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a:p>
            </p:txBody>
          </p:sp>
          <p:sp>
            <p:nvSpPr>
              <p:cNvPr id="68" name="pole tekstowe 67">
                <a:extLst>
                  <a:ext uri="{FF2B5EF4-FFF2-40B4-BE49-F238E27FC236}">
                    <a16:creationId xmlns:a16="http://schemas.microsoft.com/office/drawing/2014/main" id="{449C2ACE-012A-4B18-92F3-E980BB6F71D0}"/>
                  </a:ext>
                </a:extLst>
              </p:cNvPr>
              <p:cNvSpPr txBox="1"/>
              <p:nvPr/>
            </p:nvSpPr>
            <p:spPr>
              <a:xfrm>
                <a:off x="2375341" y="1287934"/>
                <a:ext cx="2218013" cy="1264592"/>
              </a:xfrm>
              <a:prstGeom prst="rect">
                <a:avLst/>
              </a:prstGeom>
              <a:noFill/>
            </p:spPr>
            <p:txBody>
              <a:bodyPr wrap="square" rtlCol="0">
                <a:spAutoFit/>
              </a:bodyPr>
              <a:lstStyle/>
              <a:p>
                <a:r>
                  <a:rPr lang="pl-PL" sz="1400" b="1" dirty="0">
                    <a:solidFill>
                      <a:srgbClr val="006600"/>
                    </a:solidFill>
                  </a:rPr>
                  <a:t>BROKKOLI, KAROTTEN, GURKEN, MAIS, TOMATEN, ROSMARIN, ERBSEN, ERDBEEREN, MANGOLD</a:t>
                </a:r>
              </a:p>
            </p:txBody>
          </p:sp>
          <p:pic>
            <p:nvPicPr>
              <p:cNvPr id="69" name="Obraz 68">
                <a:extLst>
                  <a:ext uri="{FF2B5EF4-FFF2-40B4-BE49-F238E27FC236}">
                    <a16:creationId xmlns:a16="http://schemas.microsoft.com/office/drawing/2014/main" id="{B35219F0-0830-4FE1-A2C5-17CBD2D4CC9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27" name="pole tekstowe 26">
              <a:extLst>
                <a:ext uri="{FF2B5EF4-FFF2-40B4-BE49-F238E27FC236}">
                  <a16:creationId xmlns:a16="http://schemas.microsoft.com/office/drawing/2014/main" id="{D57E76CA-0676-4CB1-831F-E1F47F13599E}"/>
                </a:ext>
              </a:extLst>
            </p:cNvPr>
            <p:cNvSpPr txBox="1"/>
            <p:nvPr/>
          </p:nvSpPr>
          <p:spPr>
            <a:xfrm>
              <a:off x="2204506" y="4163730"/>
              <a:ext cx="1611714" cy="332788"/>
            </a:xfrm>
            <a:prstGeom prst="rect">
              <a:avLst/>
            </a:prstGeom>
            <a:noFill/>
          </p:spPr>
          <p:txBody>
            <a:bodyPr wrap="square" rtlCol="0">
              <a:spAutoFit/>
            </a:bodyPr>
            <a:lstStyle/>
            <a:p>
              <a:pPr algn="ctr"/>
              <a:r>
                <a:rPr lang="pl-PL" sz="1400" b="1" dirty="0">
                  <a:solidFill>
                    <a:srgbClr val="231F20"/>
                  </a:solidFill>
                </a:rPr>
                <a:t>BOHNEN</a:t>
              </a:r>
            </a:p>
          </p:txBody>
        </p:sp>
        <p:sp>
          <p:nvSpPr>
            <p:cNvPr id="28" name="Prostokąt: zagięty narożnik 27">
              <a:extLst>
                <a:ext uri="{FF2B5EF4-FFF2-40B4-BE49-F238E27FC236}">
                  <a16:creationId xmlns:a16="http://schemas.microsoft.com/office/drawing/2014/main" id="{FBCDEE11-36D0-401D-BF92-8C9113DF2B9D}"/>
                </a:ext>
              </a:extLst>
            </p:cNvPr>
            <p:cNvSpPr/>
            <p:nvPr/>
          </p:nvSpPr>
          <p:spPr>
            <a:xfrm>
              <a:off x="3669005" y="300446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a:p>
          </p:txBody>
        </p:sp>
        <p:sp>
          <p:nvSpPr>
            <p:cNvPr id="29" name="pole tekstowe 28">
              <a:extLst>
                <a:ext uri="{FF2B5EF4-FFF2-40B4-BE49-F238E27FC236}">
                  <a16:creationId xmlns:a16="http://schemas.microsoft.com/office/drawing/2014/main" id="{26AD01CD-C1CE-4698-9D44-53D7908A4A9A}"/>
                </a:ext>
              </a:extLst>
            </p:cNvPr>
            <p:cNvSpPr txBox="1"/>
            <p:nvPr/>
          </p:nvSpPr>
          <p:spPr>
            <a:xfrm>
              <a:off x="3722191" y="3368509"/>
              <a:ext cx="2198974" cy="1031641"/>
            </a:xfrm>
            <a:prstGeom prst="rect">
              <a:avLst/>
            </a:prstGeom>
            <a:noFill/>
          </p:spPr>
          <p:txBody>
            <a:bodyPr wrap="square" rtlCol="0">
              <a:spAutoFit/>
            </a:bodyPr>
            <a:lstStyle/>
            <a:p>
              <a:r>
                <a:rPr lang="pl-PL" sz="1400" b="1" dirty="0">
                  <a:solidFill>
                    <a:srgbClr val="FF0000"/>
                  </a:solidFill>
                </a:rPr>
                <a:t>SCHNITTLAUCH, KNOBLAUCH, LAUCH, ZWIEBEL, PAPRIKA, RINGELBLUME</a:t>
              </a:r>
            </a:p>
          </p:txBody>
        </p:sp>
        <p:pic>
          <p:nvPicPr>
            <p:cNvPr id="30" name="Obraz 29">
              <a:extLst>
                <a:ext uri="{FF2B5EF4-FFF2-40B4-BE49-F238E27FC236}">
                  <a16:creationId xmlns:a16="http://schemas.microsoft.com/office/drawing/2014/main" id="{34C0994F-6EFD-4DD5-AEF8-C7EF772CCAD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2573609"/>
              <a:ext cx="879171" cy="593678"/>
            </a:xfrm>
            <a:prstGeom prst="rect">
              <a:avLst/>
            </a:prstGeom>
          </p:spPr>
        </p:pic>
        <p:pic>
          <p:nvPicPr>
            <p:cNvPr id="31" name="Obraz 30">
              <a:extLst>
                <a:ext uri="{FF2B5EF4-FFF2-40B4-BE49-F238E27FC236}">
                  <a16:creationId xmlns:a16="http://schemas.microsoft.com/office/drawing/2014/main" id="{F2543E92-3828-4C54-A934-B2F1266CE12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57036" y="4610769"/>
              <a:ext cx="777148" cy="1383208"/>
            </a:xfrm>
            <a:prstGeom prst="rect">
              <a:avLst/>
            </a:prstGeom>
          </p:spPr>
        </p:pic>
        <p:grpSp>
          <p:nvGrpSpPr>
            <p:cNvPr id="32" name="Grupa 31">
              <a:extLst>
                <a:ext uri="{FF2B5EF4-FFF2-40B4-BE49-F238E27FC236}">
                  <a16:creationId xmlns:a16="http://schemas.microsoft.com/office/drawing/2014/main" id="{93AD975B-4509-4D5D-9C8A-C9AC3F8342B1}"/>
                </a:ext>
              </a:extLst>
            </p:cNvPr>
            <p:cNvGrpSpPr/>
            <p:nvPr/>
          </p:nvGrpSpPr>
          <p:grpSpPr>
            <a:xfrm>
              <a:off x="112043" y="4405969"/>
              <a:ext cx="2739624" cy="1822915"/>
              <a:chOff x="2328763" y="729555"/>
              <a:chExt cx="2739624" cy="1822915"/>
            </a:xfrm>
          </p:grpSpPr>
          <p:sp>
            <p:nvSpPr>
              <p:cNvPr id="64" name="Prostokąt: zagięty narożnik 63">
                <a:extLst>
                  <a:ext uri="{FF2B5EF4-FFF2-40B4-BE49-F238E27FC236}">
                    <a16:creationId xmlns:a16="http://schemas.microsoft.com/office/drawing/2014/main" id="{82A6C60C-E7BC-4EB0-82A8-2D31C2EC5AEF}"/>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a:p>
            </p:txBody>
          </p:sp>
          <p:sp>
            <p:nvSpPr>
              <p:cNvPr id="65" name="pole tekstowe 64">
                <a:extLst>
                  <a:ext uri="{FF2B5EF4-FFF2-40B4-BE49-F238E27FC236}">
                    <a16:creationId xmlns:a16="http://schemas.microsoft.com/office/drawing/2014/main" id="{EE2E4513-19BC-4B4D-8A72-345FF3038D3F}"/>
                  </a:ext>
                </a:extLst>
              </p:cNvPr>
              <p:cNvSpPr txBox="1"/>
              <p:nvPr/>
            </p:nvSpPr>
            <p:spPr>
              <a:xfrm>
                <a:off x="2375340" y="1270683"/>
                <a:ext cx="2693047" cy="1264592"/>
              </a:xfrm>
              <a:prstGeom prst="rect">
                <a:avLst/>
              </a:prstGeom>
              <a:noFill/>
            </p:spPr>
            <p:txBody>
              <a:bodyPr wrap="square" rtlCol="0">
                <a:spAutoFit/>
              </a:bodyPr>
              <a:lstStyle/>
              <a:p>
                <a:r>
                  <a:rPr lang="pl-PL" sz="1400" b="1" dirty="0">
                    <a:solidFill>
                      <a:srgbClr val="006600"/>
                    </a:solidFill>
                  </a:rPr>
                  <a:t>BOHNEN, BROKKOLI, BLUMENKOHL, SCHNITTLAUCH, SALAT, LAUCH</a:t>
                </a:r>
              </a:p>
              <a:p>
                <a:r>
                  <a:rPr lang="pl-PL" sz="1400" b="1" dirty="0">
                    <a:solidFill>
                      <a:srgbClr val="006600"/>
                    </a:solidFill>
                  </a:rPr>
                  <a:t>ZWIEBEL, ERBSEN, PETERSILIE, ROSMARIN, PAPRIKA, SALBEI</a:t>
                </a:r>
              </a:p>
            </p:txBody>
          </p:sp>
          <p:pic>
            <p:nvPicPr>
              <p:cNvPr id="66" name="Obraz 65">
                <a:extLst>
                  <a:ext uri="{FF2B5EF4-FFF2-40B4-BE49-F238E27FC236}">
                    <a16:creationId xmlns:a16="http://schemas.microsoft.com/office/drawing/2014/main" id="{8762A737-C3AF-480C-8419-D082ECF0A0F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33" name="pole tekstowe 32">
              <a:extLst>
                <a:ext uri="{FF2B5EF4-FFF2-40B4-BE49-F238E27FC236}">
                  <a16:creationId xmlns:a16="http://schemas.microsoft.com/office/drawing/2014/main" id="{D8616211-B3B4-4921-A100-3BA285AE8983}"/>
                </a:ext>
              </a:extLst>
            </p:cNvPr>
            <p:cNvSpPr txBox="1"/>
            <p:nvPr/>
          </p:nvSpPr>
          <p:spPr>
            <a:xfrm>
              <a:off x="2204506" y="5996090"/>
              <a:ext cx="1611714" cy="332788"/>
            </a:xfrm>
            <a:prstGeom prst="rect">
              <a:avLst/>
            </a:prstGeom>
            <a:noFill/>
          </p:spPr>
          <p:txBody>
            <a:bodyPr wrap="square" rtlCol="0">
              <a:spAutoFit/>
            </a:bodyPr>
            <a:lstStyle/>
            <a:p>
              <a:pPr algn="ctr"/>
              <a:r>
                <a:rPr lang="pl-PL" sz="1400" b="1" dirty="0">
                  <a:solidFill>
                    <a:srgbClr val="231F20"/>
                  </a:solidFill>
                </a:rPr>
                <a:t>CARROT</a:t>
              </a:r>
            </a:p>
          </p:txBody>
        </p:sp>
        <p:sp>
          <p:nvSpPr>
            <p:cNvPr id="34" name="Prostokąt: zagięty narożnik 33">
              <a:extLst>
                <a:ext uri="{FF2B5EF4-FFF2-40B4-BE49-F238E27FC236}">
                  <a16:creationId xmlns:a16="http://schemas.microsoft.com/office/drawing/2014/main" id="{9C8DCAA9-CF24-4A66-A477-708A8972D7E5}"/>
                </a:ext>
              </a:extLst>
            </p:cNvPr>
            <p:cNvSpPr/>
            <p:nvPr/>
          </p:nvSpPr>
          <p:spPr>
            <a:xfrm>
              <a:off x="3669005" y="483682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a:p>
          </p:txBody>
        </p:sp>
        <p:sp>
          <p:nvSpPr>
            <p:cNvPr id="35" name="pole tekstowe 34">
              <a:extLst>
                <a:ext uri="{FF2B5EF4-FFF2-40B4-BE49-F238E27FC236}">
                  <a16:creationId xmlns:a16="http://schemas.microsoft.com/office/drawing/2014/main" id="{3FAC341C-B8E3-42FA-8BE4-CECE478A8803}"/>
                </a:ext>
              </a:extLst>
            </p:cNvPr>
            <p:cNvSpPr txBox="1"/>
            <p:nvPr/>
          </p:nvSpPr>
          <p:spPr>
            <a:xfrm>
              <a:off x="3722191" y="5331774"/>
              <a:ext cx="2198974" cy="332788"/>
            </a:xfrm>
            <a:prstGeom prst="rect">
              <a:avLst/>
            </a:prstGeom>
            <a:noFill/>
          </p:spPr>
          <p:txBody>
            <a:bodyPr wrap="square" rtlCol="0">
              <a:spAutoFit/>
            </a:bodyPr>
            <a:lstStyle/>
            <a:p>
              <a:r>
                <a:rPr lang="pl-PL" sz="1400" b="1" dirty="0">
                  <a:solidFill>
                    <a:srgbClr val="FF0000"/>
                  </a:solidFill>
                </a:rPr>
                <a:t>DILL</a:t>
              </a:r>
            </a:p>
          </p:txBody>
        </p:sp>
        <p:pic>
          <p:nvPicPr>
            <p:cNvPr id="36" name="Obraz 35">
              <a:extLst>
                <a:ext uri="{FF2B5EF4-FFF2-40B4-BE49-F238E27FC236}">
                  <a16:creationId xmlns:a16="http://schemas.microsoft.com/office/drawing/2014/main" id="{9D89CC56-0AD7-46B1-8584-042DF46887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4405969"/>
              <a:ext cx="879171" cy="593678"/>
            </a:xfrm>
            <a:prstGeom prst="rect">
              <a:avLst/>
            </a:prstGeom>
          </p:spPr>
        </p:pic>
        <p:pic>
          <p:nvPicPr>
            <p:cNvPr id="37" name="Obraz 36">
              <a:extLst>
                <a:ext uri="{FF2B5EF4-FFF2-40B4-BE49-F238E27FC236}">
                  <a16:creationId xmlns:a16="http://schemas.microsoft.com/office/drawing/2014/main" id="{39C8A32C-162C-4ED7-9BD6-CBCA19E009D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69592" y="929742"/>
              <a:ext cx="734829" cy="1383208"/>
            </a:xfrm>
            <a:prstGeom prst="rect">
              <a:avLst/>
            </a:prstGeom>
          </p:spPr>
        </p:pic>
        <p:grpSp>
          <p:nvGrpSpPr>
            <p:cNvPr id="38" name="Grupa 37">
              <a:extLst>
                <a:ext uri="{FF2B5EF4-FFF2-40B4-BE49-F238E27FC236}">
                  <a16:creationId xmlns:a16="http://schemas.microsoft.com/office/drawing/2014/main" id="{156C6CA9-B90A-4659-A937-A641DC10CA8D}"/>
                </a:ext>
              </a:extLst>
            </p:cNvPr>
            <p:cNvGrpSpPr/>
            <p:nvPr/>
          </p:nvGrpSpPr>
          <p:grpSpPr>
            <a:xfrm>
              <a:off x="6203440" y="724942"/>
              <a:ext cx="2415760" cy="1822915"/>
              <a:chOff x="2328763" y="729555"/>
              <a:chExt cx="2415760" cy="1822915"/>
            </a:xfrm>
          </p:grpSpPr>
          <p:sp>
            <p:nvSpPr>
              <p:cNvPr id="61" name="Prostokąt: zagięty narożnik 60">
                <a:extLst>
                  <a:ext uri="{FF2B5EF4-FFF2-40B4-BE49-F238E27FC236}">
                    <a16:creationId xmlns:a16="http://schemas.microsoft.com/office/drawing/2014/main" id="{4743C936-79DF-4B57-9418-6CB09F44597C}"/>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a:p>
            </p:txBody>
          </p:sp>
          <p:sp>
            <p:nvSpPr>
              <p:cNvPr id="62" name="pole tekstowe 61">
                <a:extLst>
                  <a:ext uri="{FF2B5EF4-FFF2-40B4-BE49-F238E27FC236}">
                    <a16:creationId xmlns:a16="http://schemas.microsoft.com/office/drawing/2014/main" id="{D3280BDA-135E-4D5F-A649-636A3E852038}"/>
                  </a:ext>
                </a:extLst>
              </p:cNvPr>
              <p:cNvSpPr txBox="1"/>
              <p:nvPr/>
            </p:nvSpPr>
            <p:spPr>
              <a:xfrm>
                <a:off x="2387292" y="1424229"/>
                <a:ext cx="2357231" cy="1031640"/>
              </a:xfrm>
              <a:prstGeom prst="rect">
                <a:avLst/>
              </a:prstGeom>
              <a:noFill/>
            </p:spPr>
            <p:txBody>
              <a:bodyPr wrap="square" rtlCol="0">
                <a:spAutoFit/>
              </a:bodyPr>
              <a:lstStyle/>
              <a:p>
                <a:r>
                  <a:rPr lang="pl-PL" sz="1400" b="1" dirty="0">
                    <a:solidFill>
                      <a:srgbClr val="006600"/>
                    </a:solidFill>
                  </a:rPr>
                  <a:t>BOHNEN, GURKE, DILL, MELONE, PETERSILIE, ERBSEN, KÜRBIS, SONNENBLUMEN</a:t>
                </a:r>
              </a:p>
            </p:txBody>
          </p:sp>
          <p:pic>
            <p:nvPicPr>
              <p:cNvPr id="63" name="Obraz 62">
                <a:extLst>
                  <a:ext uri="{FF2B5EF4-FFF2-40B4-BE49-F238E27FC236}">
                    <a16:creationId xmlns:a16="http://schemas.microsoft.com/office/drawing/2014/main" id="{7FEA2B90-2E73-46A2-A609-A215EEF38E8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39" name="pole tekstowe 38">
              <a:extLst>
                <a:ext uri="{FF2B5EF4-FFF2-40B4-BE49-F238E27FC236}">
                  <a16:creationId xmlns:a16="http://schemas.microsoft.com/office/drawing/2014/main" id="{ADCF44FB-F8E3-4D77-950D-DC87B5B4650E}"/>
                </a:ext>
              </a:extLst>
            </p:cNvPr>
            <p:cNvSpPr txBox="1"/>
            <p:nvPr/>
          </p:nvSpPr>
          <p:spPr>
            <a:xfrm>
              <a:off x="8295903" y="2315064"/>
              <a:ext cx="1611714" cy="332788"/>
            </a:xfrm>
            <a:prstGeom prst="rect">
              <a:avLst/>
            </a:prstGeom>
            <a:noFill/>
          </p:spPr>
          <p:txBody>
            <a:bodyPr wrap="square" rtlCol="0">
              <a:spAutoFit/>
            </a:bodyPr>
            <a:lstStyle/>
            <a:p>
              <a:pPr algn="ctr"/>
              <a:r>
                <a:rPr lang="pl-PL" sz="1400" b="1" dirty="0">
                  <a:solidFill>
                    <a:srgbClr val="231F20"/>
                  </a:solidFill>
                </a:rPr>
                <a:t>KORN</a:t>
              </a:r>
            </a:p>
          </p:txBody>
        </p:sp>
        <p:sp>
          <p:nvSpPr>
            <p:cNvPr id="40" name="Prostokąt: zagięty narożnik 39">
              <a:extLst>
                <a:ext uri="{FF2B5EF4-FFF2-40B4-BE49-F238E27FC236}">
                  <a16:creationId xmlns:a16="http://schemas.microsoft.com/office/drawing/2014/main" id="{35ED51E3-1B34-412E-AEE4-0F160ECD3EAB}"/>
                </a:ext>
              </a:extLst>
            </p:cNvPr>
            <p:cNvSpPr/>
            <p:nvPr/>
          </p:nvSpPr>
          <p:spPr>
            <a:xfrm>
              <a:off x="9760402" y="1155795"/>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a:p>
          </p:txBody>
        </p:sp>
        <p:sp>
          <p:nvSpPr>
            <p:cNvPr id="41" name="pole tekstowe 40">
              <a:extLst>
                <a:ext uri="{FF2B5EF4-FFF2-40B4-BE49-F238E27FC236}">
                  <a16:creationId xmlns:a16="http://schemas.microsoft.com/office/drawing/2014/main" id="{C7220ED5-73AD-4CC0-9C64-481BAD81443E}"/>
                </a:ext>
              </a:extLst>
            </p:cNvPr>
            <p:cNvSpPr txBox="1"/>
            <p:nvPr/>
          </p:nvSpPr>
          <p:spPr>
            <a:xfrm>
              <a:off x="9813588" y="1674732"/>
              <a:ext cx="2198974" cy="332788"/>
            </a:xfrm>
            <a:prstGeom prst="rect">
              <a:avLst/>
            </a:prstGeom>
            <a:noFill/>
          </p:spPr>
          <p:txBody>
            <a:bodyPr wrap="square" rtlCol="0">
              <a:spAutoFit/>
            </a:bodyPr>
            <a:lstStyle/>
            <a:p>
              <a:r>
                <a:rPr lang="pl-PL" sz="1400" b="1" dirty="0">
                  <a:solidFill>
                    <a:srgbClr val="FF0000"/>
                  </a:solidFill>
                </a:rPr>
                <a:t>TOMATOEN</a:t>
              </a:r>
            </a:p>
          </p:txBody>
        </p:sp>
        <p:pic>
          <p:nvPicPr>
            <p:cNvPr id="42" name="Obraz 41">
              <a:extLst>
                <a:ext uri="{FF2B5EF4-FFF2-40B4-BE49-F238E27FC236}">
                  <a16:creationId xmlns:a16="http://schemas.microsoft.com/office/drawing/2014/main" id="{7BBEBEDB-1EB2-4DDC-B732-01014FFBB5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724942"/>
              <a:ext cx="879171" cy="593678"/>
            </a:xfrm>
            <a:prstGeom prst="rect">
              <a:avLst/>
            </a:prstGeom>
          </p:spPr>
        </p:pic>
        <p:pic>
          <p:nvPicPr>
            <p:cNvPr id="43" name="Obraz 42">
              <a:extLst>
                <a:ext uri="{FF2B5EF4-FFF2-40B4-BE49-F238E27FC236}">
                  <a16:creationId xmlns:a16="http://schemas.microsoft.com/office/drawing/2014/main" id="{2E562F1C-4FDB-46E4-BDFF-0822917C547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832168" y="2773796"/>
              <a:ext cx="609678" cy="1383208"/>
            </a:xfrm>
            <a:prstGeom prst="rect">
              <a:avLst/>
            </a:prstGeom>
          </p:spPr>
        </p:pic>
        <p:grpSp>
          <p:nvGrpSpPr>
            <p:cNvPr id="44" name="Grupa 43">
              <a:extLst>
                <a:ext uri="{FF2B5EF4-FFF2-40B4-BE49-F238E27FC236}">
                  <a16:creationId xmlns:a16="http://schemas.microsoft.com/office/drawing/2014/main" id="{C17E8BBB-895F-4CAB-BD69-658C301D9E85}"/>
                </a:ext>
              </a:extLst>
            </p:cNvPr>
            <p:cNvGrpSpPr/>
            <p:nvPr/>
          </p:nvGrpSpPr>
          <p:grpSpPr>
            <a:xfrm>
              <a:off x="6203440" y="2568996"/>
              <a:ext cx="2523656" cy="1851900"/>
              <a:chOff x="2328763" y="729555"/>
              <a:chExt cx="2523656" cy="1851900"/>
            </a:xfrm>
          </p:grpSpPr>
          <p:sp>
            <p:nvSpPr>
              <p:cNvPr id="58" name="Prostokąt: zagięty narożnik 57">
                <a:extLst>
                  <a:ext uri="{FF2B5EF4-FFF2-40B4-BE49-F238E27FC236}">
                    <a16:creationId xmlns:a16="http://schemas.microsoft.com/office/drawing/2014/main" id="{9B45F5FA-25F2-401B-AA9D-3B9818F98ED3}"/>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a:p>
            </p:txBody>
          </p:sp>
          <p:sp>
            <p:nvSpPr>
              <p:cNvPr id="59" name="pole tekstowe 58">
                <a:extLst>
                  <a:ext uri="{FF2B5EF4-FFF2-40B4-BE49-F238E27FC236}">
                    <a16:creationId xmlns:a16="http://schemas.microsoft.com/office/drawing/2014/main" id="{23A54D61-FA24-4F4B-BD6C-DD0C1FD2A8B7}"/>
                  </a:ext>
                </a:extLst>
              </p:cNvPr>
              <p:cNvSpPr txBox="1"/>
              <p:nvPr/>
            </p:nvSpPr>
            <p:spPr>
              <a:xfrm>
                <a:off x="2375341" y="1316863"/>
                <a:ext cx="2477078" cy="1264592"/>
              </a:xfrm>
              <a:prstGeom prst="rect">
                <a:avLst/>
              </a:prstGeom>
              <a:noFill/>
            </p:spPr>
            <p:txBody>
              <a:bodyPr wrap="square" rtlCol="0">
                <a:spAutoFit/>
              </a:bodyPr>
              <a:lstStyle/>
              <a:p>
                <a:r>
                  <a:rPr lang="pl-PL" sz="1400" b="1" dirty="0">
                    <a:solidFill>
                      <a:srgbClr val="006600"/>
                    </a:solidFill>
                  </a:rPr>
                  <a:t>BOHNEN, BROKKOLI, BLUMENKOHL, MAIS, DILL, SALAT, KAPUZINERKRESSE, ZWIEBEL, ERBSEN, PFEFFER, TOMATEN</a:t>
                </a:r>
              </a:p>
            </p:txBody>
          </p:sp>
          <p:pic>
            <p:nvPicPr>
              <p:cNvPr id="60" name="Obraz 59">
                <a:extLst>
                  <a:ext uri="{FF2B5EF4-FFF2-40B4-BE49-F238E27FC236}">
                    <a16:creationId xmlns:a16="http://schemas.microsoft.com/office/drawing/2014/main" id="{D0B1D7A8-DBCB-4FCC-A973-6109C69CE40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46" name="Prostokąt: zagięty narożnik 45">
              <a:extLst>
                <a:ext uri="{FF2B5EF4-FFF2-40B4-BE49-F238E27FC236}">
                  <a16:creationId xmlns:a16="http://schemas.microsoft.com/office/drawing/2014/main" id="{EE27F466-68B8-4BB4-8D4E-96301DD146EC}"/>
                </a:ext>
              </a:extLst>
            </p:cNvPr>
            <p:cNvSpPr/>
            <p:nvPr/>
          </p:nvSpPr>
          <p:spPr>
            <a:xfrm>
              <a:off x="9760402" y="299984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a:p>
          </p:txBody>
        </p:sp>
        <p:sp>
          <p:nvSpPr>
            <p:cNvPr id="47" name="pole tekstowe 46">
              <a:extLst>
                <a:ext uri="{FF2B5EF4-FFF2-40B4-BE49-F238E27FC236}">
                  <a16:creationId xmlns:a16="http://schemas.microsoft.com/office/drawing/2014/main" id="{316B74B8-E375-4411-A878-0361C3843D62}"/>
                </a:ext>
              </a:extLst>
            </p:cNvPr>
            <p:cNvSpPr txBox="1"/>
            <p:nvPr/>
          </p:nvSpPr>
          <p:spPr>
            <a:xfrm>
              <a:off x="9813588" y="3471678"/>
              <a:ext cx="2198974" cy="332788"/>
            </a:xfrm>
            <a:prstGeom prst="rect">
              <a:avLst/>
            </a:prstGeom>
            <a:noFill/>
          </p:spPr>
          <p:txBody>
            <a:bodyPr wrap="square" rtlCol="0">
              <a:spAutoFit/>
            </a:bodyPr>
            <a:lstStyle/>
            <a:p>
              <a:r>
                <a:rPr lang="pl-PL" sz="1400" b="1" dirty="0">
                  <a:solidFill>
                    <a:srgbClr val="FF0000"/>
                  </a:solidFill>
                </a:rPr>
                <a:t>SAGE</a:t>
              </a:r>
            </a:p>
          </p:txBody>
        </p:sp>
        <p:pic>
          <p:nvPicPr>
            <p:cNvPr id="48" name="Obraz 47">
              <a:extLst>
                <a:ext uri="{FF2B5EF4-FFF2-40B4-BE49-F238E27FC236}">
                  <a16:creationId xmlns:a16="http://schemas.microsoft.com/office/drawing/2014/main" id="{A5F0AB9E-D503-46F9-BE94-E08077A14D5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2568996"/>
              <a:ext cx="879171" cy="593678"/>
            </a:xfrm>
            <a:prstGeom prst="rect">
              <a:avLst/>
            </a:prstGeom>
          </p:spPr>
        </p:pic>
        <p:pic>
          <p:nvPicPr>
            <p:cNvPr id="49" name="Obraz 48">
              <a:extLst>
                <a:ext uri="{FF2B5EF4-FFF2-40B4-BE49-F238E27FC236}">
                  <a16:creationId xmlns:a16="http://schemas.microsoft.com/office/drawing/2014/main" id="{297F7772-0AA4-40BA-8D49-BF5FEF85139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60670" y="4634228"/>
              <a:ext cx="1152674" cy="1327064"/>
            </a:xfrm>
            <a:prstGeom prst="rect">
              <a:avLst/>
            </a:prstGeom>
          </p:spPr>
        </p:pic>
        <p:grpSp>
          <p:nvGrpSpPr>
            <p:cNvPr id="50" name="Grupa 49">
              <a:extLst>
                <a:ext uri="{FF2B5EF4-FFF2-40B4-BE49-F238E27FC236}">
                  <a16:creationId xmlns:a16="http://schemas.microsoft.com/office/drawing/2014/main" id="{F93FC7CB-A7E7-47B0-AF2E-7DE5239616AC}"/>
                </a:ext>
              </a:extLst>
            </p:cNvPr>
            <p:cNvGrpSpPr/>
            <p:nvPr/>
          </p:nvGrpSpPr>
          <p:grpSpPr>
            <a:xfrm>
              <a:off x="6203440" y="4401356"/>
              <a:ext cx="2802679" cy="2058992"/>
              <a:chOff x="2328763" y="729555"/>
              <a:chExt cx="2802679" cy="2058992"/>
            </a:xfrm>
          </p:grpSpPr>
          <p:sp>
            <p:nvSpPr>
              <p:cNvPr id="55" name="Prostokąt: zagięty narożnik 54">
                <a:extLst>
                  <a:ext uri="{FF2B5EF4-FFF2-40B4-BE49-F238E27FC236}">
                    <a16:creationId xmlns:a16="http://schemas.microsoft.com/office/drawing/2014/main" id="{4CFF67A5-6197-455D-A785-3195AAA2ED8A}"/>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a:p>
            </p:txBody>
          </p:sp>
          <p:sp>
            <p:nvSpPr>
              <p:cNvPr id="56" name="pole tekstowe 55">
                <a:extLst>
                  <a:ext uri="{FF2B5EF4-FFF2-40B4-BE49-F238E27FC236}">
                    <a16:creationId xmlns:a16="http://schemas.microsoft.com/office/drawing/2014/main" id="{28E77E5B-2658-415C-AEA5-37833A6131CF}"/>
                  </a:ext>
                </a:extLst>
              </p:cNvPr>
              <p:cNvSpPr txBox="1"/>
              <p:nvPr/>
            </p:nvSpPr>
            <p:spPr>
              <a:xfrm>
                <a:off x="2375341" y="1291003"/>
                <a:ext cx="2756101" cy="1497544"/>
              </a:xfrm>
              <a:prstGeom prst="rect">
                <a:avLst/>
              </a:prstGeom>
              <a:noFill/>
            </p:spPr>
            <p:txBody>
              <a:bodyPr wrap="square" rtlCol="0">
                <a:spAutoFit/>
              </a:bodyPr>
              <a:lstStyle/>
              <a:p>
                <a:r>
                  <a:rPr lang="pl-PL" sz="1400" b="1" dirty="0">
                    <a:solidFill>
                      <a:srgbClr val="006600"/>
                    </a:solidFill>
                  </a:rPr>
                  <a:t>BASILIKUM, BOHNEN, SCHNITTLAUCH, GURKE, KNOBLAUCH, SALAT, RINGELBLUME, KAPUZINERKRESSE, ZWIEBEL, PETERSILIE, PAPRIKA</a:t>
                </a:r>
              </a:p>
            </p:txBody>
          </p:sp>
          <p:pic>
            <p:nvPicPr>
              <p:cNvPr id="57" name="Obraz 56">
                <a:extLst>
                  <a:ext uri="{FF2B5EF4-FFF2-40B4-BE49-F238E27FC236}">
                    <a16:creationId xmlns:a16="http://schemas.microsoft.com/office/drawing/2014/main" id="{9817031E-BE38-431E-B740-ED20BF695DE4}"/>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51" name="pole tekstowe 50">
              <a:extLst>
                <a:ext uri="{FF2B5EF4-FFF2-40B4-BE49-F238E27FC236}">
                  <a16:creationId xmlns:a16="http://schemas.microsoft.com/office/drawing/2014/main" id="{D5AF29FA-2DDB-4B56-B1C8-7E94CD7B57A1}"/>
                </a:ext>
              </a:extLst>
            </p:cNvPr>
            <p:cNvSpPr txBox="1"/>
            <p:nvPr/>
          </p:nvSpPr>
          <p:spPr>
            <a:xfrm>
              <a:off x="8295903" y="5991477"/>
              <a:ext cx="1611714" cy="332788"/>
            </a:xfrm>
            <a:prstGeom prst="rect">
              <a:avLst/>
            </a:prstGeom>
            <a:noFill/>
          </p:spPr>
          <p:txBody>
            <a:bodyPr wrap="square" rtlCol="0">
              <a:spAutoFit/>
            </a:bodyPr>
            <a:lstStyle/>
            <a:p>
              <a:pPr algn="ctr"/>
              <a:r>
                <a:rPr lang="pl-PL" sz="1400" b="1" dirty="0">
                  <a:solidFill>
                    <a:srgbClr val="231F20"/>
                  </a:solidFill>
                </a:rPr>
                <a:t>TOMATO</a:t>
              </a:r>
            </a:p>
          </p:txBody>
        </p:sp>
        <p:sp>
          <p:nvSpPr>
            <p:cNvPr id="52" name="Prostokąt: zagięty narożnik 51">
              <a:extLst>
                <a:ext uri="{FF2B5EF4-FFF2-40B4-BE49-F238E27FC236}">
                  <a16:creationId xmlns:a16="http://schemas.microsoft.com/office/drawing/2014/main" id="{2EFD2A2E-9F62-46D7-82CE-7B1155D6DA57}"/>
                </a:ext>
              </a:extLst>
            </p:cNvPr>
            <p:cNvSpPr/>
            <p:nvPr/>
          </p:nvSpPr>
          <p:spPr>
            <a:xfrm>
              <a:off x="9760402" y="483220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1400"/>
            </a:p>
          </p:txBody>
        </p:sp>
        <p:sp>
          <p:nvSpPr>
            <p:cNvPr id="53" name="pole tekstowe 52">
              <a:extLst>
                <a:ext uri="{FF2B5EF4-FFF2-40B4-BE49-F238E27FC236}">
                  <a16:creationId xmlns:a16="http://schemas.microsoft.com/office/drawing/2014/main" id="{DA886D94-088D-4943-AD81-F3AE47E25DE9}"/>
                </a:ext>
              </a:extLst>
            </p:cNvPr>
            <p:cNvSpPr txBox="1"/>
            <p:nvPr/>
          </p:nvSpPr>
          <p:spPr>
            <a:xfrm>
              <a:off x="9813588" y="5239387"/>
              <a:ext cx="2198974" cy="798690"/>
            </a:xfrm>
            <a:prstGeom prst="rect">
              <a:avLst/>
            </a:prstGeom>
            <a:noFill/>
          </p:spPr>
          <p:txBody>
            <a:bodyPr wrap="square" rtlCol="0">
              <a:spAutoFit/>
            </a:bodyPr>
            <a:lstStyle/>
            <a:p>
              <a:r>
                <a:rPr lang="pl-PL" sz="1400" b="1" dirty="0">
                  <a:solidFill>
                    <a:srgbClr val="FF0000"/>
                  </a:solidFill>
                </a:rPr>
                <a:t>BROKKOLI, BLUMENKOHL, MAIS, DILL</a:t>
              </a:r>
            </a:p>
          </p:txBody>
        </p:sp>
        <p:pic>
          <p:nvPicPr>
            <p:cNvPr id="54" name="Obraz 53">
              <a:extLst>
                <a:ext uri="{FF2B5EF4-FFF2-40B4-BE49-F238E27FC236}">
                  <a16:creationId xmlns:a16="http://schemas.microsoft.com/office/drawing/2014/main" id="{4E5886DF-C062-4B67-8A2F-0FBD0F3E15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4401356"/>
              <a:ext cx="879171" cy="593678"/>
            </a:xfrm>
            <a:prstGeom prst="rect">
              <a:avLst/>
            </a:prstGeom>
          </p:spPr>
        </p:pic>
        <p:sp>
          <p:nvSpPr>
            <p:cNvPr id="45" name="pole tekstowe 44">
              <a:extLst>
                <a:ext uri="{FF2B5EF4-FFF2-40B4-BE49-F238E27FC236}">
                  <a16:creationId xmlns:a16="http://schemas.microsoft.com/office/drawing/2014/main" id="{7D760C75-3460-4853-B9CB-FD465D5D2607}"/>
                </a:ext>
              </a:extLst>
            </p:cNvPr>
            <p:cNvSpPr txBox="1"/>
            <p:nvPr/>
          </p:nvSpPr>
          <p:spPr>
            <a:xfrm>
              <a:off x="8283299" y="4159117"/>
              <a:ext cx="1789354" cy="332788"/>
            </a:xfrm>
            <a:prstGeom prst="rect">
              <a:avLst/>
            </a:prstGeom>
            <a:noFill/>
          </p:spPr>
          <p:txBody>
            <a:bodyPr wrap="square" rtlCol="0">
              <a:spAutoFit/>
            </a:bodyPr>
            <a:lstStyle/>
            <a:p>
              <a:pPr algn="ctr"/>
              <a:r>
                <a:rPr lang="pl-PL" sz="1400" b="1" dirty="0">
                  <a:solidFill>
                    <a:srgbClr val="231F20"/>
                  </a:solidFill>
                </a:rPr>
                <a:t>CUCUMBER</a:t>
              </a:r>
            </a:p>
          </p:txBody>
        </p:sp>
      </p:grpSp>
      <p:sp>
        <p:nvSpPr>
          <p:cNvPr id="74" name="Dowolny kształt: kształt 73">
            <a:extLst>
              <a:ext uri="{FF2B5EF4-FFF2-40B4-BE49-F238E27FC236}">
                <a16:creationId xmlns:a16="http://schemas.microsoft.com/office/drawing/2014/main" id="{3125C8BE-F05B-4A25-A334-978B8516CB41}"/>
              </a:ext>
            </a:extLst>
          </p:cNvPr>
          <p:cNvSpPr/>
          <p:nvPr/>
        </p:nvSpPr>
        <p:spPr>
          <a:xfrm rot="5400000">
            <a:off x="3561562" y="3582542"/>
            <a:ext cx="5142982" cy="74107"/>
          </a:xfrm>
          <a:custGeom>
            <a:avLst/>
            <a:gdLst>
              <a:gd name="connsiteX0" fmla="*/ 0 w 8128000"/>
              <a:gd name="connsiteY0" fmla="*/ 24703 h 148214"/>
              <a:gd name="connsiteX1" fmla="*/ 24703 w 8128000"/>
              <a:gd name="connsiteY1" fmla="*/ 0 h 148214"/>
              <a:gd name="connsiteX2" fmla="*/ 8103297 w 8128000"/>
              <a:gd name="connsiteY2" fmla="*/ 0 h 148214"/>
              <a:gd name="connsiteX3" fmla="*/ 8128000 w 8128000"/>
              <a:gd name="connsiteY3" fmla="*/ 24703 h 148214"/>
              <a:gd name="connsiteX4" fmla="*/ 8128000 w 8128000"/>
              <a:gd name="connsiteY4" fmla="*/ 123511 h 148214"/>
              <a:gd name="connsiteX5" fmla="*/ 8103297 w 8128000"/>
              <a:gd name="connsiteY5" fmla="*/ 148214 h 148214"/>
              <a:gd name="connsiteX6" fmla="*/ 24703 w 8128000"/>
              <a:gd name="connsiteY6" fmla="*/ 148214 h 148214"/>
              <a:gd name="connsiteX7" fmla="*/ 0 w 8128000"/>
              <a:gd name="connsiteY7" fmla="*/ 123511 h 148214"/>
              <a:gd name="connsiteX8" fmla="*/ 0 w 8128000"/>
              <a:gd name="connsiteY8" fmla="*/ 24703 h 14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48214">
                <a:moveTo>
                  <a:pt x="0" y="24703"/>
                </a:moveTo>
                <a:cubicBezTo>
                  <a:pt x="0" y="11060"/>
                  <a:pt x="11060" y="0"/>
                  <a:pt x="24703" y="0"/>
                </a:cubicBezTo>
                <a:lnTo>
                  <a:pt x="8103297" y="0"/>
                </a:lnTo>
                <a:cubicBezTo>
                  <a:pt x="8116940" y="0"/>
                  <a:pt x="8128000" y="11060"/>
                  <a:pt x="8128000" y="24703"/>
                </a:cubicBezTo>
                <a:lnTo>
                  <a:pt x="8128000" y="123511"/>
                </a:lnTo>
                <a:cubicBezTo>
                  <a:pt x="8128000" y="137154"/>
                  <a:pt x="8116940" y="148214"/>
                  <a:pt x="8103297" y="148214"/>
                </a:cubicBezTo>
                <a:lnTo>
                  <a:pt x="24703" y="148214"/>
                </a:lnTo>
                <a:cubicBezTo>
                  <a:pt x="11060" y="148214"/>
                  <a:pt x="0" y="137154"/>
                  <a:pt x="0" y="123511"/>
                </a:cubicBezTo>
                <a:lnTo>
                  <a:pt x="0" y="24703"/>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0095" tIns="30095" rIns="30095" bIns="30095" numCol="1" spcCol="1270" anchor="ctr" anchorCtr="0">
            <a:noAutofit/>
          </a:bodyPr>
          <a:lstStyle/>
          <a:p>
            <a:pPr marL="0" lvl="0" indent="0" algn="l" defTabSz="266700">
              <a:lnSpc>
                <a:spcPct val="90000"/>
              </a:lnSpc>
              <a:spcBef>
                <a:spcPct val="0"/>
              </a:spcBef>
              <a:spcAft>
                <a:spcPct val="35000"/>
              </a:spcAft>
              <a:buNone/>
            </a:pPr>
            <a:endParaRPr lang="pl-PL" sz="600" kern="1200"/>
          </a:p>
        </p:txBody>
      </p:sp>
    </p:spTree>
    <p:extLst>
      <p:ext uri="{BB962C8B-B14F-4D97-AF65-F5344CB8AC3E}">
        <p14:creationId xmlns:p14="http://schemas.microsoft.com/office/powerpoint/2010/main" val="4162225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pl-PL" dirty="0"/>
              <a:t>Einführung</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1196663" y="-684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74" name="Dowolny kształt: kształt 73">
            <a:extLst>
              <a:ext uri="{FF2B5EF4-FFF2-40B4-BE49-F238E27FC236}">
                <a16:creationId xmlns:a16="http://schemas.microsoft.com/office/drawing/2014/main" id="{3125C8BE-F05B-4A25-A334-978B8516CB41}"/>
              </a:ext>
            </a:extLst>
          </p:cNvPr>
          <p:cNvSpPr/>
          <p:nvPr/>
        </p:nvSpPr>
        <p:spPr>
          <a:xfrm rot="5400000">
            <a:off x="3561562" y="3582542"/>
            <a:ext cx="5142982" cy="74107"/>
          </a:xfrm>
          <a:custGeom>
            <a:avLst/>
            <a:gdLst>
              <a:gd name="connsiteX0" fmla="*/ 0 w 8128000"/>
              <a:gd name="connsiteY0" fmla="*/ 24703 h 148214"/>
              <a:gd name="connsiteX1" fmla="*/ 24703 w 8128000"/>
              <a:gd name="connsiteY1" fmla="*/ 0 h 148214"/>
              <a:gd name="connsiteX2" fmla="*/ 8103297 w 8128000"/>
              <a:gd name="connsiteY2" fmla="*/ 0 h 148214"/>
              <a:gd name="connsiteX3" fmla="*/ 8128000 w 8128000"/>
              <a:gd name="connsiteY3" fmla="*/ 24703 h 148214"/>
              <a:gd name="connsiteX4" fmla="*/ 8128000 w 8128000"/>
              <a:gd name="connsiteY4" fmla="*/ 123511 h 148214"/>
              <a:gd name="connsiteX5" fmla="*/ 8103297 w 8128000"/>
              <a:gd name="connsiteY5" fmla="*/ 148214 h 148214"/>
              <a:gd name="connsiteX6" fmla="*/ 24703 w 8128000"/>
              <a:gd name="connsiteY6" fmla="*/ 148214 h 148214"/>
              <a:gd name="connsiteX7" fmla="*/ 0 w 8128000"/>
              <a:gd name="connsiteY7" fmla="*/ 123511 h 148214"/>
              <a:gd name="connsiteX8" fmla="*/ 0 w 8128000"/>
              <a:gd name="connsiteY8" fmla="*/ 24703 h 14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8000" h="148214">
                <a:moveTo>
                  <a:pt x="0" y="24703"/>
                </a:moveTo>
                <a:cubicBezTo>
                  <a:pt x="0" y="11060"/>
                  <a:pt x="11060" y="0"/>
                  <a:pt x="24703" y="0"/>
                </a:cubicBezTo>
                <a:lnTo>
                  <a:pt x="8103297" y="0"/>
                </a:lnTo>
                <a:cubicBezTo>
                  <a:pt x="8116940" y="0"/>
                  <a:pt x="8128000" y="11060"/>
                  <a:pt x="8128000" y="24703"/>
                </a:cubicBezTo>
                <a:lnTo>
                  <a:pt x="8128000" y="123511"/>
                </a:lnTo>
                <a:cubicBezTo>
                  <a:pt x="8128000" y="137154"/>
                  <a:pt x="8116940" y="148214"/>
                  <a:pt x="8103297" y="148214"/>
                </a:cubicBezTo>
                <a:lnTo>
                  <a:pt x="24703" y="148214"/>
                </a:lnTo>
                <a:cubicBezTo>
                  <a:pt x="11060" y="148214"/>
                  <a:pt x="0" y="137154"/>
                  <a:pt x="0" y="123511"/>
                </a:cubicBezTo>
                <a:lnTo>
                  <a:pt x="0" y="24703"/>
                </a:lnTo>
                <a:close/>
              </a:path>
            </a:pathLst>
          </a:custGeom>
          <a:solidFill>
            <a:srgbClr val="9DD8DE"/>
          </a:solidFill>
          <a:ln>
            <a:solidFill>
              <a:srgbClr val="9DD8DE"/>
            </a:solidFill>
          </a:ln>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30095" tIns="30095" rIns="30095" bIns="30095" numCol="1" spcCol="1270" anchor="ctr" anchorCtr="0">
            <a:noAutofit/>
          </a:bodyPr>
          <a:lstStyle/>
          <a:p>
            <a:pPr marL="0" lvl="0" indent="0" algn="l" defTabSz="266700">
              <a:lnSpc>
                <a:spcPct val="90000"/>
              </a:lnSpc>
              <a:spcBef>
                <a:spcPct val="0"/>
              </a:spcBef>
              <a:spcAft>
                <a:spcPct val="35000"/>
              </a:spcAft>
              <a:buNone/>
            </a:pPr>
            <a:endParaRPr lang="pl-PL" sz="600" kern="1200"/>
          </a:p>
        </p:txBody>
      </p:sp>
      <p:grpSp>
        <p:nvGrpSpPr>
          <p:cNvPr id="73" name="Grupa 72">
            <a:extLst>
              <a:ext uri="{FF2B5EF4-FFF2-40B4-BE49-F238E27FC236}">
                <a16:creationId xmlns:a16="http://schemas.microsoft.com/office/drawing/2014/main" id="{ABE56AB6-CA39-4F67-975E-054303C68C47}"/>
              </a:ext>
            </a:extLst>
          </p:cNvPr>
          <p:cNvGrpSpPr/>
          <p:nvPr/>
        </p:nvGrpSpPr>
        <p:grpSpPr>
          <a:xfrm>
            <a:off x="446400" y="860400"/>
            <a:ext cx="11314800" cy="5367220"/>
            <a:chOff x="112043" y="724942"/>
            <a:chExt cx="12005590" cy="5767219"/>
          </a:xfrm>
        </p:grpSpPr>
        <p:pic>
          <p:nvPicPr>
            <p:cNvPr id="75" name="Obraz 74">
              <a:extLst>
                <a:ext uri="{FF2B5EF4-FFF2-40B4-BE49-F238E27FC236}">
                  <a16:creationId xmlns:a16="http://schemas.microsoft.com/office/drawing/2014/main" id="{CB542517-ED24-4021-BD0D-95505FFDA4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32682" y="934355"/>
              <a:ext cx="825856" cy="1383208"/>
            </a:xfrm>
            <a:prstGeom prst="rect">
              <a:avLst/>
            </a:prstGeom>
          </p:spPr>
        </p:pic>
        <p:grpSp>
          <p:nvGrpSpPr>
            <p:cNvPr id="76" name="Grupa 75">
              <a:extLst>
                <a:ext uri="{FF2B5EF4-FFF2-40B4-BE49-F238E27FC236}">
                  <a16:creationId xmlns:a16="http://schemas.microsoft.com/office/drawing/2014/main" id="{5EF6B882-D73C-461A-9B80-DEAFDFE90F94}"/>
                </a:ext>
              </a:extLst>
            </p:cNvPr>
            <p:cNvGrpSpPr/>
            <p:nvPr/>
          </p:nvGrpSpPr>
          <p:grpSpPr>
            <a:xfrm>
              <a:off x="112043" y="729555"/>
              <a:ext cx="2403809" cy="1833354"/>
              <a:chOff x="2328763" y="729555"/>
              <a:chExt cx="2403809" cy="1833354"/>
            </a:xfrm>
          </p:grpSpPr>
          <p:sp>
            <p:nvSpPr>
              <p:cNvPr id="125" name="Prostokąt: zagięty narożnik 124">
                <a:extLst>
                  <a:ext uri="{FF2B5EF4-FFF2-40B4-BE49-F238E27FC236}">
                    <a16:creationId xmlns:a16="http://schemas.microsoft.com/office/drawing/2014/main" id="{C22920FB-CBD2-422C-8F7E-FEAB86770817}"/>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6" name="pole tekstowe 125">
                <a:extLst>
                  <a:ext uri="{FF2B5EF4-FFF2-40B4-BE49-F238E27FC236}">
                    <a16:creationId xmlns:a16="http://schemas.microsoft.com/office/drawing/2014/main" id="{824EB694-3CA1-4E20-9BC5-B0D6B23869E5}"/>
                  </a:ext>
                </a:extLst>
              </p:cNvPr>
              <p:cNvSpPr txBox="1"/>
              <p:nvPr/>
            </p:nvSpPr>
            <p:spPr>
              <a:xfrm>
                <a:off x="2375341" y="1306195"/>
                <a:ext cx="2357231" cy="1256714"/>
              </a:xfrm>
              <a:prstGeom prst="rect">
                <a:avLst/>
              </a:prstGeom>
              <a:noFill/>
            </p:spPr>
            <p:txBody>
              <a:bodyPr wrap="square" rtlCol="0">
                <a:spAutoFit/>
              </a:bodyPr>
              <a:lstStyle/>
              <a:p>
                <a:r>
                  <a:rPr lang="pl-PL" sz="1400" b="1" dirty="0">
                    <a:solidFill>
                      <a:srgbClr val="006600"/>
                    </a:solidFill>
                  </a:rPr>
                  <a:t>BROKKOLI, KAROTTE, GURKE, DILL, LAUCH, KOPFSALAT, PETERSILIE, ERDBEERE, MANGOLD, TOMATE</a:t>
                </a:r>
              </a:p>
            </p:txBody>
          </p:sp>
          <p:pic>
            <p:nvPicPr>
              <p:cNvPr id="127" name="Obraz 126">
                <a:extLst>
                  <a:ext uri="{FF2B5EF4-FFF2-40B4-BE49-F238E27FC236}">
                    <a16:creationId xmlns:a16="http://schemas.microsoft.com/office/drawing/2014/main" id="{89A1B73D-34E7-4E94-9AB8-EA938101F75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77" name="pole tekstowe 76">
              <a:extLst>
                <a:ext uri="{FF2B5EF4-FFF2-40B4-BE49-F238E27FC236}">
                  <a16:creationId xmlns:a16="http://schemas.microsoft.com/office/drawing/2014/main" id="{4105D4D2-1408-4776-8189-F237ECF0DAC4}"/>
                </a:ext>
              </a:extLst>
            </p:cNvPr>
            <p:cNvSpPr txBox="1"/>
            <p:nvPr/>
          </p:nvSpPr>
          <p:spPr>
            <a:xfrm>
              <a:off x="2204506" y="2319676"/>
              <a:ext cx="1611714" cy="496071"/>
            </a:xfrm>
            <a:prstGeom prst="rect">
              <a:avLst/>
            </a:prstGeom>
            <a:noFill/>
          </p:spPr>
          <p:txBody>
            <a:bodyPr wrap="square" rtlCol="0">
              <a:spAutoFit/>
            </a:bodyPr>
            <a:lstStyle/>
            <a:p>
              <a:pPr algn="ctr"/>
              <a:r>
                <a:rPr lang="pl-PL" sz="2400" b="1" dirty="0">
                  <a:solidFill>
                    <a:srgbClr val="231F20"/>
                  </a:solidFill>
                </a:rPr>
                <a:t>ONION</a:t>
              </a:r>
            </a:p>
          </p:txBody>
        </p:sp>
        <p:sp>
          <p:nvSpPr>
            <p:cNvPr id="78" name="Prostokąt: zagięty narożnik 77">
              <a:extLst>
                <a:ext uri="{FF2B5EF4-FFF2-40B4-BE49-F238E27FC236}">
                  <a16:creationId xmlns:a16="http://schemas.microsoft.com/office/drawing/2014/main" id="{B1F2350F-D3D0-48EC-9D57-1234626DFE0F}"/>
                </a:ext>
              </a:extLst>
            </p:cNvPr>
            <p:cNvSpPr/>
            <p:nvPr/>
          </p:nvSpPr>
          <p:spPr>
            <a:xfrm>
              <a:off x="3669005"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9" name="pole tekstowe 78">
              <a:extLst>
                <a:ext uri="{FF2B5EF4-FFF2-40B4-BE49-F238E27FC236}">
                  <a16:creationId xmlns:a16="http://schemas.microsoft.com/office/drawing/2014/main" id="{101EFF0B-2775-4EFC-9AC4-85D76809D1ED}"/>
                </a:ext>
              </a:extLst>
            </p:cNvPr>
            <p:cNvSpPr txBox="1"/>
            <p:nvPr/>
          </p:nvSpPr>
          <p:spPr>
            <a:xfrm>
              <a:off x="3722191" y="1682995"/>
              <a:ext cx="2198974" cy="307777"/>
            </a:xfrm>
            <a:prstGeom prst="rect">
              <a:avLst/>
            </a:prstGeom>
            <a:noFill/>
          </p:spPr>
          <p:txBody>
            <a:bodyPr wrap="square" rtlCol="0">
              <a:spAutoFit/>
            </a:bodyPr>
            <a:lstStyle/>
            <a:p>
              <a:r>
                <a:rPr lang="pl-PL" sz="1400" b="1" dirty="0">
                  <a:solidFill>
                    <a:srgbClr val="FF0000"/>
                  </a:solidFill>
                </a:rPr>
                <a:t>BOHNEN, ERBSEN</a:t>
              </a:r>
            </a:p>
          </p:txBody>
        </p:sp>
        <p:pic>
          <p:nvPicPr>
            <p:cNvPr id="80" name="Obraz 79">
              <a:extLst>
                <a:ext uri="{FF2B5EF4-FFF2-40B4-BE49-F238E27FC236}">
                  <a16:creationId xmlns:a16="http://schemas.microsoft.com/office/drawing/2014/main" id="{183E8108-0214-4E67-A17B-883BC38C51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729555"/>
              <a:ext cx="879171" cy="593678"/>
            </a:xfrm>
            <a:prstGeom prst="rect">
              <a:avLst/>
            </a:prstGeom>
          </p:spPr>
        </p:pic>
        <p:pic>
          <p:nvPicPr>
            <p:cNvPr id="81" name="Obraz 80">
              <a:extLst>
                <a:ext uri="{FF2B5EF4-FFF2-40B4-BE49-F238E27FC236}">
                  <a16:creationId xmlns:a16="http://schemas.microsoft.com/office/drawing/2014/main" id="{B7BA4853-64F6-4F85-B5C7-F3438C4F2E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69273" y="2880457"/>
              <a:ext cx="1152674" cy="1179111"/>
            </a:xfrm>
            <a:prstGeom prst="rect">
              <a:avLst/>
            </a:prstGeom>
          </p:spPr>
        </p:pic>
        <p:grpSp>
          <p:nvGrpSpPr>
            <p:cNvPr id="82" name="Grupa 81">
              <a:extLst>
                <a:ext uri="{FF2B5EF4-FFF2-40B4-BE49-F238E27FC236}">
                  <a16:creationId xmlns:a16="http://schemas.microsoft.com/office/drawing/2014/main" id="{F459AFAE-B803-47E5-B439-8D04C5CA780A}"/>
                </a:ext>
              </a:extLst>
            </p:cNvPr>
            <p:cNvGrpSpPr/>
            <p:nvPr/>
          </p:nvGrpSpPr>
          <p:grpSpPr>
            <a:xfrm>
              <a:off x="112043" y="2573609"/>
              <a:ext cx="2403809" cy="1822915"/>
              <a:chOff x="2328763" y="729555"/>
              <a:chExt cx="2403809" cy="1822915"/>
            </a:xfrm>
          </p:grpSpPr>
          <p:sp>
            <p:nvSpPr>
              <p:cNvPr id="122" name="Prostokąt: zagięty narożnik 121">
                <a:extLst>
                  <a:ext uri="{FF2B5EF4-FFF2-40B4-BE49-F238E27FC236}">
                    <a16:creationId xmlns:a16="http://schemas.microsoft.com/office/drawing/2014/main" id="{944F6D98-924D-49BB-B9A2-52784B004A83}"/>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3" name="pole tekstowe 122">
                <a:extLst>
                  <a:ext uri="{FF2B5EF4-FFF2-40B4-BE49-F238E27FC236}">
                    <a16:creationId xmlns:a16="http://schemas.microsoft.com/office/drawing/2014/main" id="{5F914629-D6C5-4191-B6E2-C4BD69B3C686}"/>
                  </a:ext>
                </a:extLst>
              </p:cNvPr>
              <p:cNvSpPr txBox="1"/>
              <p:nvPr/>
            </p:nvSpPr>
            <p:spPr>
              <a:xfrm>
                <a:off x="2375341" y="1270683"/>
                <a:ext cx="2357231" cy="1256714"/>
              </a:xfrm>
              <a:prstGeom prst="rect">
                <a:avLst/>
              </a:prstGeom>
              <a:noFill/>
            </p:spPr>
            <p:txBody>
              <a:bodyPr wrap="square" rtlCol="0">
                <a:spAutoFit/>
              </a:bodyPr>
              <a:lstStyle/>
              <a:p>
                <a:r>
                  <a:rPr lang="pl-PL" sz="1400" b="1" dirty="0">
                    <a:solidFill>
                      <a:srgbClr val="006600"/>
                    </a:solidFill>
                  </a:rPr>
                  <a:t>BROKKOLI, KAROTTE, BLUMENKOHL, GURKE, DILL, KNOBLAUCH, ZWIEBEL, SPINAT, KÜRBIS, ERDBEERE, TOMATE</a:t>
                </a:r>
              </a:p>
            </p:txBody>
          </p:sp>
          <p:pic>
            <p:nvPicPr>
              <p:cNvPr id="124" name="Obraz 123">
                <a:extLst>
                  <a:ext uri="{FF2B5EF4-FFF2-40B4-BE49-F238E27FC236}">
                    <a16:creationId xmlns:a16="http://schemas.microsoft.com/office/drawing/2014/main" id="{06370A18-02DB-4C58-AAE2-FCDF7D67640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83" name="pole tekstowe 82">
              <a:extLst>
                <a:ext uri="{FF2B5EF4-FFF2-40B4-BE49-F238E27FC236}">
                  <a16:creationId xmlns:a16="http://schemas.microsoft.com/office/drawing/2014/main" id="{6B30D8C7-156F-476A-BB49-96C3CA83F856}"/>
                </a:ext>
              </a:extLst>
            </p:cNvPr>
            <p:cNvSpPr txBox="1"/>
            <p:nvPr/>
          </p:nvSpPr>
          <p:spPr>
            <a:xfrm>
              <a:off x="2204506" y="4163730"/>
              <a:ext cx="1611714" cy="496071"/>
            </a:xfrm>
            <a:prstGeom prst="rect">
              <a:avLst/>
            </a:prstGeom>
            <a:noFill/>
          </p:spPr>
          <p:txBody>
            <a:bodyPr wrap="square" rtlCol="0">
              <a:spAutoFit/>
            </a:bodyPr>
            <a:lstStyle/>
            <a:p>
              <a:pPr algn="ctr"/>
              <a:r>
                <a:rPr lang="pl-PL" sz="2400" b="1" dirty="0">
                  <a:solidFill>
                    <a:srgbClr val="231F20"/>
                  </a:solidFill>
                </a:rPr>
                <a:t>LETTUCE</a:t>
              </a:r>
            </a:p>
          </p:txBody>
        </p:sp>
        <p:sp>
          <p:nvSpPr>
            <p:cNvPr id="84" name="Prostokąt: zagięty narożnik 83">
              <a:extLst>
                <a:ext uri="{FF2B5EF4-FFF2-40B4-BE49-F238E27FC236}">
                  <a16:creationId xmlns:a16="http://schemas.microsoft.com/office/drawing/2014/main" id="{2F8CDA59-7F01-4846-ABF7-BD111DD6752F}"/>
                </a:ext>
              </a:extLst>
            </p:cNvPr>
            <p:cNvSpPr/>
            <p:nvPr/>
          </p:nvSpPr>
          <p:spPr>
            <a:xfrm>
              <a:off x="3669005" y="300446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85" name="Obraz 84">
              <a:extLst>
                <a:ext uri="{FF2B5EF4-FFF2-40B4-BE49-F238E27FC236}">
                  <a16:creationId xmlns:a16="http://schemas.microsoft.com/office/drawing/2014/main" id="{B71CFCB3-72C2-4954-9AC3-92359C3B44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2573609"/>
              <a:ext cx="879171" cy="593678"/>
            </a:xfrm>
            <a:prstGeom prst="rect">
              <a:avLst/>
            </a:prstGeom>
          </p:spPr>
        </p:pic>
        <p:pic>
          <p:nvPicPr>
            <p:cNvPr id="86" name="Obraz 85">
              <a:extLst>
                <a:ext uri="{FF2B5EF4-FFF2-40B4-BE49-F238E27FC236}">
                  <a16:creationId xmlns:a16="http://schemas.microsoft.com/office/drawing/2014/main" id="{280A9C0F-F6AB-44B2-8014-3743C2F0406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67930" y="4610769"/>
              <a:ext cx="1060459" cy="1383208"/>
            </a:xfrm>
            <a:prstGeom prst="rect">
              <a:avLst/>
            </a:prstGeom>
          </p:spPr>
        </p:pic>
        <p:grpSp>
          <p:nvGrpSpPr>
            <p:cNvPr id="87" name="Grupa 86">
              <a:extLst>
                <a:ext uri="{FF2B5EF4-FFF2-40B4-BE49-F238E27FC236}">
                  <a16:creationId xmlns:a16="http://schemas.microsoft.com/office/drawing/2014/main" id="{BA204155-65C4-4255-A14E-22949736DB0F}"/>
                </a:ext>
              </a:extLst>
            </p:cNvPr>
            <p:cNvGrpSpPr/>
            <p:nvPr/>
          </p:nvGrpSpPr>
          <p:grpSpPr>
            <a:xfrm>
              <a:off x="112043" y="4405969"/>
              <a:ext cx="2564136" cy="1822915"/>
              <a:chOff x="2328763" y="729555"/>
              <a:chExt cx="2564136" cy="1822915"/>
            </a:xfrm>
          </p:grpSpPr>
          <p:sp>
            <p:nvSpPr>
              <p:cNvPr id="119" name="Prostokąt: zagięty narożnik 118">
                <a:extLst>
                  <a:ext uri="{FF2B5EF4-FFF2-40B4-BE49-F238E27FC236}">
                    <a16:creationId xmlns:a16="http://schemas.microsoft.com/office/drawing/2014/main" id="{AA9C6F5B-FD4E-46A7-BD2E-E1EAD10F6A20}"/>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0" name="pole tekstowe 119">
                <a:extLst>
                  <a:ext uri="{FF2B5EF4-FFF2-40B4-BE49-F238E27FC236}">
                    <a16:creationId xmlns:a16="http://schemas.microsoft.com/office/drawing/2014/main" id="{900860ED-6F36-484B-9BE4-5A4A1A6F10F3}"/>
                  </a:ext>
                </a:extLst>
              </p:cNvPr>
              <p:cNvSpPr txBox="1"/>
              <p:nvPr/>
            </p:nvSpPr>
            <p:spPr>
              <a:xfrm>
                <a:off x="2375340" y="1403849"/>
                <a:ext cx="2517559" cy="1025213"/>
              </a:xfrm>
              <a:prstGeom prst="rect">
                <a:avLst/>
              </a:prstGeom>
              <a:noFill/>
            </p:spPr>
            <p:txBody>
              <a:bodyPr wrap="square" rtlCol="0">
                <a:spAutoFit/>
              </a:bodyPr>
              <a:lstStyle/>
              <a:p>
                <a:r>
                  <a:rPr lang="pl-PL" sz="1400" b="1" dirty="0">
                    <a:solidFill>
                      <a:srgbClr val="006600"/>
                    </a:solidFill>
                  </a:rPr>
                  <a:t>BASILIKUM, GURKE, OREGANO, PETERSILIE, ERBSEN, KÜRBIS, MANGOLD, TOMATE, KAROTTE</a:t>
                </a:r>
              </a:p>
            </p:txBody>
          </p:sp>
          <p:pic>
            <p:nvPicPr>
              <p:cNvPr id="121" name="Obraz 120">
                <a:extLst>
                  <a:ext uri="{FF2B5EF4-FFF2-40B4-BE49-F238E27FC236}">
                    <a16:creationId xmlns:a16="http://schemas.microsoft.com/office/drawing/2014/main" id="{6DEA8943-6AF2-4491-92F3-E9FDE0DAD6C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88" name="pole tekstowe 87">
              <a:extLst>
                <a:ext uri="{FF2B5EF4-FFF2-40B4-BE49-F238E27FC236}">
                  <a16:creationId xmlns:a16="http://schemas.microsoft.com/office/drawing/2014/main" id="{558C3B61-0402-4023-980A-3ED9F26D02AD}"/>
                </a:ext>
              </a:extLst>
            </p:cNvPr>
            <p:cNvSpPr txBox="1"/>
            <p:nvPr/>
          </p:nvSpPr>
          <p:spPr>
            <a:xfrm>
              <a:off x="2204506" y="5996090"/>
              <a:ext cx="1611714" cy="496071"/>
            </a:xfrm>
            <a:prstGeom prst="rect">
              <a:avLst/>
            </a:prstGeom>
            <a:noFill/>
          </p:spPr>
          <p:txBody>
            <a:bodyPr wrap="square" rtlCol="0">
              <a:spAutoFit/>
            </a:bodyPr>
            <a:lstStyle/>
            <a:p>
              <a:pPr algn="ctr"/>
              <a:r>
                <a:rPr lang="pl-PL" sz="2400" b="1" dirty="0">
                  <a:solidFill>
                    <a:srgbClr val="231F20"/>
                  </a:solidFill>
                </a:rPr>
                <a:t>PEPPER</a:t>
              </a:r>
            </a:p>
          </p:txBody>
        </p:sp>
        <p:sp>
          <p:nvSpPr>
            <p:cNvPr id="89" name="Prostokąt: zagięty narożnik 88">
              <a:extLst>
                <a:ext uri="{FF2B5EF4-FFF2-40B4-BE49-F238E27FC236}">
                  <a16:creationId xmlns:a16="http://schemas.microsoft.com/office/drawing/2014/main" id="{53DC2794-FB92-4D55-932C-A87809069DD1}"/>
                </a:ext>
              </a:extLst>
            </p:cNvPr>
            <p:cNvSpPr/>
            <p:nvPr/>
          </p:nvSpPr>
          <p:spPr>
            <a:xfrm>
              <a:off x="3669005" y="4836822"/>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0" name="pole tekstowe 89">
              <a:extLst>
                <a:ext uri="{FF2B5EF4-FFF2-40B4-BE49-F238E27FC236}">
                  <a16:creationId xmlns:a16="http://schemas.microsoft.com/office/drawing/2014/main" id="{BF802706-C88C-4151-9444-DC570928E17F}"/>
                </a:ext>
              </a:extLst>
            </p:cNvPr>
            <p:cNvSpPr txBox="1"/>
            <p:nvPr/>
          </p:nvSpPr>
          <p:spPr>
            <a:xfrm>
              <a:off x="3722191" y="5270633"/>
              <a:ext cx="2198974" cy="523220"/>
            </a:xfrm>
            <a:prstGeom prst="rect">
              <a:avLst/>
            </a:prstGeom>
            <a:noFill/>
          </p:spPr>
          <p:txBody>
            <a:bodyPr wrap="square" rtlCol="0">
              <a:spAutoFit/>
            </a:bodyPr>
            <a:lstStyle/>
            <a:p>
              <a:r>
                <a:rPr lang="pl-PL" sz="1400" b="1" dirty="0">
                  <a:solidFill>
                    <a:srgbClr val="FF0000"/>
                  </a:solidFill>
                </a:rPr>
                <a:t>BOHNEN, BROKKOLI, BLUMENKOHL</a:t>
              </a:r>
            </a:p>
          </p:txBody>
        </p:sp>
        <p:pic>
          <p:nvPicPr>
            <p:cNvPr id="91" name="Obraz 90">
              <a:extLst>
                <a:ext uri="{FF2B5EF4-FFF2-40B4-BE49-F238E27FC236}">
                  <a16:creationId xmlns:a16="http://schemas.microsoft.com/office/drawing/2014/main" id="{B1861BFC-DFEE-4784-BB61-6C371F7DB8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4657" y="4405969"/>
              <a:ext cx="879171" cy="593678"/>
            </a:xfrm>
            <a:prstGeom prst="rect">
              <a:avLst/>
            </a:prstGeom>
          </p:spPr>
        </p:pic>
        <p:pic>
          <p:nvPicPr>
            <p:cNvPr id="92" name="Obraz 91">
              <a:extLst>
                <a:ext uri="{FF2B5EF4-FFF2-40B4-BE49-F238E27FC236}">
                  <a16:creationId xmlns:a16="http://schemas.microsoft.com/office/drawing/2014/main" id="{E04519BA-2C38-427B-A03B-AC951AF17BE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16404" y="929742"/>
              <a:ext cx="1041205" cy="1383208"/>
            </a:xfrm>
            <a:prstGeom prst="rect">
              <a:avLst/>
            </a:prstGeom>
          </p:spPr>
        </p:pic>
        <p:grpSp>
          <p:nvGrpSpPr>
            <p:cNvPr id="93" name="Grupa 92">
              <a:extLst>
                <a:ext uri="{FF2B5EF4-FFF2-40B4-BE49-F238E27FC236}">
                  <a16:creationId xmlns:a16="http://schemas.microsoft.com/office/drawing/2014/main" id="{1F663A8E-DC81-4A30-AE80-32B736346F75}"/>
                </a:ext>
              </a:extLst>
            </p:cNvPr>
            <p:cNvGrpSpPr/>
            <p:nvPr/>
          </p:nvGrpSpPr>
          <p:grpSpPr>
            <a:xfrm>
              <a:off x="6203440" y="724942"/>
              <a:ext cx="2403809" cy="1822915"/>
              <a:chOff x="2328763" y="729555"/>
              <a:chExt cx="2403809" cy="1822915"/>
            </a:xfrm>
          </p:grpSpPr>
          <p:sp>
            <p:nvSpPr>
              <p:cNvPr id="116" name="Prostokąt: zagięty narożnik 115">
                <a:extLst>
                  <a:ext uri="{FF2B5EF4-FFF2-40B4-BE49-F238E27FC236}">
                    <a16:creationId xmlns:a16="http://schemas.microsoft.com/office/drawing/2014/main" id="{03397009-897E-43E5-9FDC-A6FC55E3DFE4}"/>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7" name="pole tekstowe 116">
                <a:extLst>
                  <a:ext uri="{FF2B5EF4-FFF2-40B4-BE49-F238E27FC236}">
                    <a16:creationId xmlns:a16="http://schemas.microsoft.com/office/drawing/2014/main" id="{FF6A56A1-C4E0-4E2A-AEC7-1339BBDA6BC4}"/>
                  </a:ext>
                </a:extLst>
              </p:cNvPr>
              <p:cNvSpPr txBox="1"/>
              <p:nvPr/>
            </p:nvSpPr>
            <p:spPr>
              <a:xfrm>
                <a:off x="2375341" y="1473890"/>
                <a:ext cx="2357231" cy="793714"/>
              </a:xfrm>
              <a:prstGeom prst="rect">
                <a:avLst/>
              </a:prstGeom>
              <a:noFill/>
            </p:spPr>
            <p:txBody>
              <a:bodyPr wrap="square" rtlCol="0">
                <a:spAutoFit/>
              </a:bodyPr>
              <a:lstStyle/>
              <a:p>
                <a:r>
                  <a:rPr lang="pl-PL" sz="1400" b="1" dirty="0">
                    <a:solidFill>
                      <a:srgbClr val="006600"/>
                    </a:solidFill>
                  </a:rPr>
                  <a:t>BROKKOLI, BLUMENKOHL, KOPFSALAT, ERDBEERE, TOMATE</a:t>
                </a:r>
              </a:p>
            </p:txBody>
          </p:sp>
          <p:pic>
            <p:nvPicPr>
              <p:cNvPr id="118" name="Obraz 117">
                <a:extLst>
                  <a:ext uri="{FF2B5EF4-FFF2-40B4-BE49-F238E27FC236}">
                    <a16:creationId xmlns:a16="http://schemas.microsoft.com/office/drawing/2014/main" id="{7AA8F2EB-9FAE-40C5-86A6-5E38EEBA7BD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94" name="pole tekstowe 93">
              <a:extLst>
                <a:ext uri="{FF2B5EF4-FFF2-40B4-BE49-F238E27FC236}">
                  <a16:creationId xmlns:a16="http://schemas.microsoft.com/office/drawing/2014/main" id="{8A928061-F553-4E61-8C16-A522B895780E}"/>
                </a:ext>
              </a:extLst>
            </p:cNvPr>
            <p:cNvSpPr txBox="1"/>
            <p:nvPr/>
          </p:nvSpPr>
          <p:spPr>
            <a:xfrm>
              <a:off x="8295903" y="2315063"/>
              <a:ext cx="1611714" cy="496071"/>
            </a:xfrm>
            <a:prstGeom prst="rect">
              <a:avLst/>
            </a:prstGeom>
            <a:noFill/>
          </p:spPr>
          <p:txBody>
            <a:bodyPr wrap="square" rtlCol="0">
              <a:spAutoFit/>
            </a:bodyPr>
            <a:lstStyle/>
            <a:p>
              <a:pPr algn="ctr"/>
              <a:r>
                <a:rPr lang="pl-PL" sz="2400" b="1" dirty="0">
                  <a:solidFill>
                    <a:srgbClr val="231F20"/>
                  </a:solidFill>
                </a:rPr>
                <a:t>GARLIC</a:t>
              </a:r>
            </a:p>
          </p:txBody>
        </p:sp>
        <p:sp>
          <p:nvSpPr>
            <p:cNvPr id="95" name="Prostokąt: zagięty narożnik 94">
              <a:extLst>
                <a:ext uri="{FF2B5EF4-FFF2-40B4-BE49-F238E27FC236}">
                  <a16:creationId xmlns:a16="http://schemas.microsoft.com/office/drawing/2014/main" id="{F05F5D4D-7D93-4052-9801-05A0B9FE82F2}"/>
                </a:ext>
              </a:extLst>
            </p:cNvPr>
            <p:cNvSpPr/>
            <p:nvPr/>
          </p:nvSpPr>
          <p:spPr>
            <a:xfrm>
              <a:off x="9760402" y="1155795"/>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6" name="pole tekstowe 95">
              <a:extLst>
                <a:ext uri="{FF2B5EF4-FFF2-40B4-BE49-F238E27FC236}">
                  <a16:creationId xmlns:a16="http://schemas.microsoft.com/office/drawing/2014/main" id="{D49D413C-050F-43DB-980F-511F84023805}"/>
                </a:ext>
              </a:extLst>
            </p:cNvPr>
            <p:cNvSpPr txBox="1"/>
            <p:nvPr/>
          </p:nvSpPr>
          <p:spPr>
            <a:xfrm>
              <a:off x="9813589" y="1714695"/>
              <a:ext cx="2198974" cy="307777"/>
            </a:xfrm>
            <a:prstGeom prst="rect">
              <a:avLst/>
            </a:prstGeom>
            <a:noFill/>
          </p:spPr>
          <p:txBody>
            <a:bodyPr wrap="square" rtlCol="0">
              <a:spAutoFit/>
            </a:bodyPr>
            <a:lstStyle/>
            <a:p>
              <a:r>
                <a:rPr lang="pl-PL" sz="1400" b="1" dirty="0">
                  <a:solidFill>
                    <a:srgbClr val="FF0000"/>
                  </a:solidFill>
                </a:rPr>
                <a:t>BOHNEN, ERBSEN</a:t>
              </a:r>
            </a:p>
          </p:txBody>
        </p:sp>
        <p:pic>
          <p:nvPicPr>
            <p:cNvPr id="97" name="Obraz 96">
              <a:extLst>
                <a:ext uri="{FF2B5EF4-FFF2-40B4-BE49-F238E27FC236}">
                  <a16:creationId xmlns:a16="http://schemas.microsoft.com/office/drawing/2014/main" id="{EB4F5B26-7151-4240-BAAC-3DFB0F999E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724942"/>
              <a:ext cx="879171" cy="593678"/>
            </a:xfrm>
            <a:prstGeom prst="rect">
              <a:avLst/>
            </a:prstGeom>
          </p:spPr>
        </p:pic>
        <p:pic>
          <p:nvPicPr>
            <p:cNvPr id="98" name="Obraz 97">
              <a:extLst>
                <a:ext uri="{FF2B5EF4-FFF2-40B4-BE49-F238E27FC236}">
                  <a16:creationId xmlns:a16="http://schemas.microsoft.com/office/drawing/2014/main" id="{E56E49D0-6EBB-49FD-B8D4-56EF914367B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43325" y="2773796"/>
              <a:ext cx="787364" cy="1383208"/>
            </a:xfrm>
            <a:prstGeom prst="rect">
              <a:avLst/>
            </a:prstGeom>
          </p:spPr>
        </p:pic>
        <p:grpSp>
          <p:nvGrpSpPr>
            <p:cNvPr id="99" name="Grupa 98">
              <a:extLst>
                <a:ext uri="{FF2B5EF4-FFF2-40B4-BE49-F238E27FC236}">
                  <a16:creationId xmlns:a16="http://schemas.microsoft.com/office/drawing/2014/main" id="{79AE1989-0170-44B3-B259-CC2C7211F34D}"/>
                </a:ext>
              </a:extLst>
            </p:cNvPr>
            <p:cNvGrpSpPr/>
            <p:nvPr/>
          </p:nvGrpSpPr>
          <p:grpSpPr>
            <a:xfrm>
              <a:off x="6203440" y="2568996"/>
              <a:ext cx="2403809" cy="1822915"/>
              <a:chOff x="2328763" y="729555"/>
              <a:chExt cx="2403809" cy="1822915"/>
            </a:xfrm>
          </p:grpSpPr>
          <p:sp>
            <p:nvSpPr>
              <p:cNvPr id="113" name="Prostokąt: zagięty narożnik 112">
                <a:extLst>
                  <a:ext uri="{FF2B5EF4-FFF2-40B4-BE49-F238E27FC236}">
                    <a16:creationId xmlns:a16="http://schemas.microsoft.com/office/drawing/2014/main" id="{F5B9D694-F547-445F-8642-7E8323EB9FEA}"/>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4" name="pole tekstowe 113">
                <a:extLst>
                  <a:ext uri="{FF2B5EF4-FFF2-40B4-BE49-F238E27FC236}">
                    <a16:creationId xmlns:a16="http://schemas.microsoft.com/office/drawing/2014/main" id="{AB8CF017-7F0B-4D5F-9F9C-EF185ABFAC47}"/>
                  </a:ext>
                </a:extLst>
              </p:cNvPr>
              <p:cNvSpPr txBox="1"/>
              <p:nvPr/>
            </p:nvSpPr>
            <p:spPr>
              <a:xfrm>
                <a:off x="2375341" y="1713385"/>
                <a:ext cx="2357231" cy="330715"/>
              </a:xfrm>
              <a:prstGeom prst="rect">
                <a:avLst/>
              </a:prstGeom>
              <a:noFill/>
            </p:spPr>
            <p:txBody>
              <a:bodyPr wrap="square" rtlCol="0">
                <a:spAutoFit/>
              </a:bodyPr>
              <a:lstStyle/>
              <a:p>
                <a:r>
                  <a:rPr lang="pl-PL" sz="1400" b="1" dirty="0">
                    <a:solidFill>
                      <a:srgbClr val="006600"/>
                    </a:solidFill>
                  </a:rPr>
                  <a:t>KAROTTE, ZWIEBEL, SPINAT</a:t>
                </a:r>
              </a:p>
            </p:txBody>
          </p:sp>
          <p:pic>
            <p:nvPicPr>
              <p:cNvPr id="115" name="Obraz 114">
                <a:extLst>
                  <a:ext uri="{FF2B5EF4-FFF2-40B4-BE49-F238E27FC236}">
                    <a16:creationId xmlns:a16="http://schemas.microsoft.com/office/drawing/2014/main" id="{2D78D5B2-2E40-4B31-8467-998AC8CAB5C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100" name="pole tekstowe 99">
              <a:extLst>
                <a:ext uri="{FF2B5EF4-FFF2-40B4-BE49-F238E27FC236}">
                  <a16:creationId xmlns:a16="http://schemas.microsoft.com/office/drawing/2014/main" id="{3CC2A73D-84F2-40AE-B855-2F6483606723}"/>
                </a:ext>
              </a:extLst>
            </p:cNvPr>
            <p:cNvSpPr txBox="1"/>
            <p:nvPr/>
          </p:nvSpPr>
          <p:spPr>
            <a:xfrm>
              <a:off x="8295903" y="4159117"/>
              <a:ext cx="1611714" cy="496071"/>
            </a:xfrm>
            <a:prstGeom prst="rect">
              <a:avLst/>
            </a:prstGeom>
            <a:noFill/>
          </p:spPr>
          <p:txBody>
            <a:bodyPr wrap="square" rtlCol="0">
              <a:spAutoFit/>
            </a:bodyPr>
            <a:lstStyle/>
            <a:p>
              <a:pPr algn="ctr"/>
              <a:r>
                <a:rPr lang="pl-PL" sz="2400" b="1" dirty="0">
                  <a:solidFill>
                    <a:srgbClr val="231F20"/>
                  </a:solidFill>
                </a:rPr>
                <a:t>LEEK</a:t>
              </a:r>
            </a:p>
          </p:txBody>
        </p:sp>
        <p:sp>
          <p:nvSpPr>
            <p:cNvPr id="101" name="Prostokąt: zagięty narożnik 100">
              <a:extLst>
                <a:ext uri="{FF2B5EF4-FFF2-40B4-BE49-F238E27FC236}">
                  <a16:creationId xmlns:a16="http://schemas.microsoft.com/office/drawing/2014/main" id="{0DD4A0F9-C8BC-4BBF-ACCB-CB851B981091}"/>
                </a:ext>
              </a:extLst>
            </p:cNvPr>
            <p:cNvSpPr/>
            <p:nvPr/>
          </p:nvSpPr>
          <p:spPr>
            <a:xfrm>
              <a:off x="9760402" y="299984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2" name="pole tekstowe 101">
              <a:extLst>
                <a:ext uri="{FF2B5EF4-FFF2-40B4-BE49-F238E27FC236}">
                  <a16:creationId xmlns:a16="http://schemas.microsoft.com/office/drawing/2014/main" id="{07A73529-EDED-4C29-91B9-DE8B93D57B1C}"/>
                </a:ext>
              </a:extLst>
            </p:cNvPr>
            <p:cNvSpPr txBox="1"/>
            <p:nvPr/>
          </p:nvSpPr>
          <p:spPr>
            <a:xfrm>
              <a:off x="9813588" y="3407026"/>
              <a:ext cx="2198974" cy="307777"/>
            </a:xfrm>
            <a:prstGeom prst="rect">
              <a:avLst/>
            </a:prstGeom>
            <a:noFill/>
          </p:spPr>
          <p:txBody>
            <a:bodyPr wrap="square" rtlCol="0">
              <a:spAutoFit/>
            </a:bodyPr>
            <a:lstStyle/>
            <a:p>
              <a:r>
                <a:rPr lang="pl-PL" sz="1400" b="1" dirty="0">
                  <a:solidFill>
                    <a:srgbClr val="FF0000"/>
                  </a:solidFill>
                </a:rPr>
                <a:t>BOHNEN, ERBSEN</a:t>
              </a:r>
            </a:p>
          </p:txBody>
        </p:sp>
        <p:pic>
          <p:nvPicPr>
            <p:cNvPr id="103" name="Obraz 102">
              <a:extLst>
                <a:ext uri="{FF2B5EF4-FFF2-40B4-BE49-F238E27FC236}">
                  <a16:creationId xmlns:a16="http://schemas.microsoft.com/office/drawing/2014/main" id="{38D03382-9E23-4BC0-8F9A-A2523E48C1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2568996"/>
              <a:ext cx="879171" cy="593678"/>
            </a:xfrm>
            <a:prstGeom prst="rect">
              <a:avLst/>
            </a:prstGeom>
          </p:spPr>
        </p:pic>
        <p:pic>
          <p:nvPicPr>
            <p:cNvPr id="104" name="Obraz 103">
              <a:extLst>
                <a:ext uri="{FF2B5EF4-FFF2-40B4-BE49-F238E27FC236}">
                  <a16:creationId xmlns:a16="http://schemas.microsoft.com/office/drawing/2014/main" id="{A4766049-7D38-4B21-A19D-DA8B939B6F0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96150" y="4606156"/>
              <a:ext cx="481714" cy="1383208"/>
            </a:xfrm>
            <a:prstGeom prst="rect">
              <a:avLst/>
            </a:prstGeom>
          </p:spPr>
        </p:pic>
        <p:grpSp>
          <p:nvGrpSpPr>
            <p:cNvPr id="105" name="Grupa 104">
              <a:extLst>
                <a:ext uri="{FF2B5EF4-FFF2-40B4-BE49-F238E27FC236}">
                  <a16:creationId xmlns:a16="http://schemas.microsoft.com/office/drawing/2014/main" id="{57CF3DBB-EBF9-441E-8EA1-F658FBD050FB}"/>
                </a:ext>
              </a:extLst>
            </p:cNvPr>
            <p:cNvGrpSpPr/>
            <p:nvPr/>
          </p:nvGrpSpPr>
          <p:grpSpPr>
            <a:xfrm>
              <a:off x="6203440" y="4401356"/>
              <a:ext cx="2410435" cy="1822915"/>
              <a:chOff x="2328763" y="729555"/>
              <a:chExt cx="2410435" cy="1822915"/>
            </a:xfrm>
          </p:grpSpPr>
          <p:sp>
            <p:nvSpPr>
              <p:cNvPr id="110" name="Prostokąt: zagięty narożnik 109">
                <a:extLst>
                  <a:ext uri="{FF2B5EF4-FFF2-40B4-BE49-F238E27FC236}">
                    <a16:creationId xmlns:a16="http://schemas.microsoft.com/office/drawing/2014/main" id="{09BA57C3-1A88-4043-BD9A-FEBAD75FAB88}"/>
                  </a:ext>
                </a:extLst>
              </p:cNvPr>
              <p:cNvSpPr/>
              <p:nvPr/>
            </p:nvSpPr>
            <p:spPr>
              <a:xfrm>
                <a:off x="2328763" y="1160408"/>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1" name="pole tekstowe 110">
                <a:extLst>
                  <a:ext uri="{FF2B5EF4-FFF2-40B4-BE49-F238E27FC236}">
                    <a16:creationId xmlns:a16="http://schemas.microsoft.com/office/drawing/2014/main" id="{86CFEF57-D85A-4CEE-96E3-96ADE325904C}"/>
                  </a:ext>
                </a:extLst>
              </p:cNvPr>
              <p:cNvSpPr txBox="1"/>
              <p:nvPr/>
            </p:nvSpPr>
            <p:spPr>
              <a:xfrm>
                <a:off x="2381967" y="1521001"/>
                <a:ext cx="2357231" cy="793714"/>
              </a:xfrm>
              <a:prstGeom prst="rect">
                <a:avLst/>
              </a:prstGeom>
              <a:noFill/>
            </p:spPr>
            <p:txBody>
              <a:bodyPr wrap="square" rtlCol="0">
                <a:spAutoFit/>
              </a:bodyPr>
              <a:lstStyle/>
              <a:p>
                <a:r>
                  <a:rPr lang="pl-PL" sz="1400" b="1" dirty="0">
                    <a:solidFill>
                      <a:srgbClr val="006600"/>
                    </a:solidFill>
                  </a:rPr>
                  <a:t>MAIS, BOHNEN, KOPFSALAT, MELONE, ERBSEN, PAPRIKA, TOMATE</a:t>
                </a:r>
              </a:p>
            </p:txBody>
          </p:sp>
          <p:pic>
            <p:nvPicPr>
              <p:cNvPr id="112" name="Obraz 111">
                <a:extLst>
                  <a:ext uri="{FF2B5EF4-FFF2-40B4-BE49-F238E27FC236}">
                    <a16:creationId xmlns:a16="http://schemas.microsoft.com/office/drawing/2014/main" id="{F9D0CA01-3A64-403B-8326-0A899DF4542C}"/>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160" b="96123" l="3033" r="96811">
                            <a14:foregroundMark x1="15686" y1="71648" x2="15686" y2="71648"/>
                            <a14:foregroundMark x1="6222" y1="47577" x2="13741" y2="63530"/>
                            <a14:foregroundMark x1="13741" y1="63530" x2="14908" y2="70517"/>
                            <a14:foregroundMark x1="14908" y1="70517" x2="11486" y2="75485"/>
                            <a14:foregroundMark x1="11486" y1="75485" x2="12237" y2="82876"/>
                            <a14:foregroundMark x1="12237" y1="82876" x2="15349" y2="88489"/>
                            <a14:foregroundMark x1="15349" y1="88489" x2="23749" y2="81947"/>
                            <a14:foregroundMark x1="23749" y1="81947" x2="22660" y2="73869"/>
                            <a14:foregroundMark x1="22660" y1="73869" x2="16956" y2="69467"/>
                            <a14:foregroundMark x1="3163" y1="49354" x2="3163" y2="49354"/>
                            <a14:foregroundMark x1="16308" y1="93538" x2="16308" y2="93538"/>
                            <a14:foregroundMark x1="49287" y1="96123" x2="49287" y2="96123"/>
                            <a14:foregroundMark x1="96811" y1="43174" x2="96811" y2="43174"/>
                            <a14:foregroundMark x1="84548" y1="5574" x2="84548" y2="5574"/>
                            <a14:foregroundMark x1="51076" y1="4160" x2="51076" y2="4160"/>
                            <a14:foregroundMark x1="37387" y1="8966" x2="37387" y2="8966"/>
                          </a14:backgroundRemoval>
                        </a14:imgEffect>
                      </a14:imgLayer>
                    </a14:imgProps>
                  </a:ext>
                  <a:ext uri="{28A0092B-C50C-407E-A947-70E740481C1C}">
                    <a14:useLocalDpi xmlns:a14="http://schemas.microsoft.com/office/drawing/2010/main"/>
                  </a:ext>
                </a:extLst>
              </a:blip>
              <a:stretch>
                <a:fillRect/>
              </a:stretch>
            </p:blipFill>
            <p:spPr>
              <a:xfrm>
                <a:off x="2861617" y="729555"/>
                <a:ext cx="924768" cy="593678"/>
              </a:xfrm>
              <a:prstGeom prst="rect">
                <a:avLst/>
              </a:prstGeom>
            </p:spPr>
          </p:pic>
        </p:grpSp>
        <p:sp>
          <p:nvSpPr>
            <p:cNvPr id="106" name="pole tekstowe 105">
              <a:extLst>
                <a:ext uri="{FF2B5EF4-FFF2-40B4-BE49-F238E27FC236}">
                  <a16:creationId xmlns:a16="http://schemas.microsoft.com/office/drawing/2014/main" id="{78E09048-361E-41A4-AAFE-9677B44FEA99}"/>
                </a:ext>
              </a:extLst>
            </p:cNvPr>
            <p:cNvSpPr txBox="1"/>
            <p:nvPr/>
          </p:nvSpPr>
          <p:spPr>
            <a:xfrm>
              <a:off x="8295903" y="5991477"/>
              <a:ext cx="1611714" cy="496071"/>
            </a:xfrm>
            <a:prstGeom prst="rect">
              <a:avLst/>
            </a:prstGeom>
            <a:noFill/>
          </p:spPr>
          <p:txBody>
            <a:bodyPr wrap="square" rtlCol="0">
              <a:spAutoFit/>
            </a:bodyPr>
            <a:lstStyle/>
            <a:p>
              <a:pPr algn="ctr"/>
              <a:r>
                <a:rPr lang="pl-PL" sz="2400" b="1" dirty="0">
                  <a:solidFill>
                    <a:srgbClr val="231F20"/>
                  </a:solidFill>
                </a:rPr>
                <a:t>ZUCCHINI</a:t>
              </a:r>
            </a:p>
          </p:txBody>
        </p:sp>
        <p:sp>
          <p:nvSpPr>
            <p:cNvPr id="107" name="Prostokąt: zagięty narożnik 106">
              <a:extLst>
                <a:ext uri="{FF2B5EF4-FFF2-40B4-BE49-F238E27FC236}">
                  <a16:creationId xmlns:a16="http://schemas.microsoft.com/office/drawing/2014/main" id="{B3E67E05-C927-4839-B38F-32416EAA16B7}"/>
                </a:ext>
              </a:extLst>
            </p:cNvPr>
            <p:cNvSpPr/>
            <p:nvPr/>
          </p:nvSpPr>
          <p:spPr>
            <a:xfrm>
              <a:off x="9760402" y="4832209"/>
              <a:ext cx="2357231" cy="1392062"/>
            </a:xfrm>
            <a:prstGeom prst="foldedCorner">
              <a:avLst/>
            </a:prstGeom>
            <a:noFill/>
            <a:ln>
              <a:solidFill>
                <a:schemeClr val="bg2">
                  <a:lumMod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8" name="pole tekstowe 107">
              <a:extLst>
                <a:ext uri="{FF2B5EF4-FFF2-40B4-BE49-F238E27FC236}">
                  <a16:creationId xmlns:a16="http://schemas.microsoft.com/office/drawing/2014/main" id="{0C21889D-1CE5-4E5C-ADA4-577854BCD3DE}"/>
                </a:ext>
              </a:extLst>
            </p:cNvPr>
            <p:cNvSpPr txBox="1"/>
            <p:nvPr/>
          </p:nvSpPr>
          <p:spPr>
            <a:xfrm>
              <a:off x="9813589" y="5212752"/>
              <a:ext cx="2198974" cy="793714"/>
            </a:xfrm>
            <a:prstGeom prst="rect">
              <a:avLst/>
            </a:prstGeom>
            <a:noFill/>
          </p:spPr>
          <p:txBody>
            <a:bodyPr wrap="square" rtlCol="0">
              <a:spAutoFit/>
            </a:bodyPr>
            <a:lstStyle/>
            <a:p>
              <a:r>
                <a:rPr lang="pl-PL" sz="1400" b="1" dirty="0">
                  <a:solidFill>
                    <a:srgbClr val="FF0000"/>
                  </a:solidFill>
                </a:rPr>
                <a:t>KNOBLAUCH, RÜBEN, BROKKOLI, BLUMENKOHL, FENCHEL, ZWIEBELN</a:t>
              </a:r>
            </a:p>
          </p:txBody>
        </p:sp>
        <p:pic>
          <p:nvPicPr>
            <p:cNvPr id="109" name="Obraz 108">
              <a:extLst>
                <a:ext uri="{FF2B5EF4-FFF2-40B4-BE49-F238E27FC236}">
                  <a16:creationId xmlns:a16="http://schemas.microsoft.com/office/drawing/2014/main" id="{BB705298-F6C6-4D3B-84D1-9C9DB4A4F9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6054" y="4401356"/>
              <a:ext cx="879171" cy="593678"/>
            </a:xfrm>
            <a:prstGeom prst="rect">
              <a:avLst/>
            </a:prstGeom>
          </p:spPr>
        </p:pic>
      </p:grpSp>
      <p:sp>
        <p:nvSpPr>
          <p:cNvPr id="2" name="Text Placeholder 3">
            <a:extLst>
              <a:ext uri="{FF2B5EF4-FFF2-40B4-BE49-F238E27FC236}">
                <a16:creationId xmlns:a16="http://schemas.microsoft.com/office/drawing/2014/main" id="{1D2E18CF-92C8-BD91-C850-6B69C88BE75A}"/>
              </a:ext>
            </a:extLst>
          </p:cNvPr>
          <p:cNvSpPr txBox="1">
            <a:spLocks/>
          </p:cNvSpPr>
          <p:nvPr/>
        </p:nvSpPr>
        <p:spPr>
          <a:xfrm>
            <a:off x="2862999" y="227958"/>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Companion </a:t>
            </a:r>
            <a:r>
              <a:rPr lang="pl-PL" sz="3600" b="1" dirty="0" err="1">
                <a:solidFill>
                  <a:srgbClr val="000000"/>
                </a:solidFill>
              </a:rPr>
              <a:t>Cropping </a:t>
            </a:r>
            <a:r>
              <a:rPr lang="pl-PL" sz="3600" b="1" dirty="0">
                <a:solidFill>
                  <a:srgbClr val="000000"/>
                </a:solidFill>
              </a:rPr>
              <a:t>- Beispiele</a:t>
            </a:r>
            <a:endParaRPr lang="en-US" sz="3600" b="1" dirty="0">
              <a:solidFill>
                <a:srgbClr val="000000"/>
              </a:solidFill>
            </a:endParaRPr>
          </a:p>
        </p:txBody>
      </p:sp>
    </p:spTree>
    <p:extLst>
      <p:ext uri="{BB962C8B-B14F-4D97-AF65-F5344CB8AC3E}">
        <p14:creationId xmlns:p14="http://schemas.microsoft.com/office/powerpoint/2010/main" val="1381157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pl-PL" dirty="0" err="1"/>
              <a:t>Fruchtfolge </a:t>
            </a:r>
            <a:r>
              <a:rPr lang="pl-PL" dirty="0"/>
              <a:t>und </a:t>
            </a:r>
            <a:r>
              <a:rPr lang="pl-PL" dirty="0" err="1"/>
              <a:t>Fruchtwechsel</a:t>
            </a:r>
            <a:endParaRPr lang="pl-PL"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04</a:t>
            </a:r>
            <a:endParaRPr lang="en-US" dirty="0"/>
          </a:p>
        </p:txBody>
      </p:sp>
    </p:spTree>
    <p:extLst>
      <p:ext uri="{BB962C8B-B14F-4D97-AF65-F5344CB8AC3E}">
        <p14:creationId xmlns:p14="http://schemas.microsoft.com/office/powerpoint/2010/main" val="3521572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1007399" y="1882894"/>
            <a:ext cx="4867011" cy="3025975"/>
          </a:xfrm>
        </p:spPr>
        <p:txBody>
          <a:bodyPr/>
          <a:lstStyle/>
          <a:p>
            <a:r>
              <a:rPr lang="pl-PL" dirty="0" err="1"/>
              <a:t>Fruchtfolge </a:t>
            </a:r>
            <a:r>
              <a:rPr lang="pl-PL" dirty="0"/>
              <a:t>- </a:t>
            </a:r>
            <a:r>
              <a:rPr lang="en-US" dirty="0"/>
              <a:t>Planung und Umsetzung der Reihenfolge, in der verschiedene Pflanzen über einen bestimmten Zeitraum auf derselben Fläche angebaut werden, in der Regel im Rahmen eines Fruchtfolgesystems. Es ist sehr wichtig, die Anforderungen der einzelnen Pflanzenarten und die Bedingungen, die sie der Nachfolgepflanze hinterlassen, zu kennen.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83412" y="718930"/>
            <a:ext cx="4990998" cy="992652"/>
          </a:xfrm>
        </p:spPr>
        <p:txBody>
          <a:bodyPr/>
          <a:lstStyle/>
          <a:p>
            <a:r>
              <a:rPr lang="en-US" dirty="0"/>
              <a:t>Nachfolge der Kulturpflanzen</a:t>
            </a:r>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5" name="Grupa 24">
            <a:extLst>
              <a:ext uri="{FF2B5EF4-FFF2-40B4-BE49-F238E27FC236}">
                <a16:creationId xmlns:a16="http://schemas.microsoft.com/office/drawing/2014/main" id="{67885840-5F21-4858-99B6-7E9D2C945A8D}"/>
              </a:ext>
            </a:extLst>
          </p:cNvPr>
          <p:cNvGrpSpPr/>
          <p:nvPr/>
        </p:nvGrpSpPr>
        <p:grpSpPr>
          <a:xfrm>
            <a:off x="6536813" y="909607"/>
            <a:ext cx="5374136" cy="5277493"/>
            <a:chOff x="3444270" y="790108"/>
            <a:chExt cx="5303458" cy="5277493"/>
          </a:xfrm>
        </p:grpSpPr>
        <p:sp>
          <p:nvSpPr>
            <p:cNvPr id="26" name="Dowolny kształt: kształt 25">
              <a:extLst>
                <a:ext uri="{FF2B5EF4-FFF2-40B4-BE49-F238E27FC236}">
                  <a16:creationId xmlns:a16="http://schemas.microsoft.com/office/drawing/2014/main" id="{1BDAAF4D-2C5A-4B9B-9E63-50E824C57A4C}"/>
                </a:ext>
              </a:extLst>
            </p:cNvPr>
            <p:cNvSpPr/>
            <p:nvPr/>
          </p:nvSpPr>
          <p:spPr>
            <a:xfrm>
              <a:off x="3913902" y="1071879"/>
              <a:ext cx="4551680" cy="4551680"/>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blipFill>
              <a:blip r:embed="rId2"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54724" tIns="1020403" rIns="583116" bIns="2288371" numCol="1" spcCol="1270" anchor="ctr" anchorCtr="0">
              <a:noAutofit/>
            </a:bodyPr>
            <a:lstStyle/>
            <a:p>
              <a:pPr marL="0" lvl="0" indent="0" algn="ctr" defTabSz="1955800">
                <a:lnSpc>
                  <a:spcPct val="90000"/>
                </a:lnSpc>
                <a:spcBef>
                  <a:spcPct val="0"/>
                </a:spcBef>
                <a:spcAft>
                  <a:spcPct val="35000"/>
                </a:spcAft>
                <a:buNone/>
              </a:pPr>
              <a:endParaRPr lang="pl-PL" sz="4400" kern="1200" dirty="0"/>
            </a:p>
          </p:txBody>
        </p:sp>
        <p:sp>
          <p:nvSpPr>
            <p:cNvPr id="27" name="Dowolny kształt: kształt 26">
              <a:extLst>
                <a:ext uri="{FF2B5EF4-FFF2-40B4-BE49-F238E27FC236}">
                  <a16:creationId xmlns:a16="http://schemas.microsoft.com/office/drawing/2014/main" id="{01FD73CA-5988-4900-8F64-DD91DFAEB988}"/>
                </a:ext>
              </a:extLst>
            </p:cNvPr>
            <p:cNvSpPr/>
            <p:nvPr/>
          </p:nvSpPr>
          <p:spPr>
            <a:xfrm>
              <a:off x="3820159" y="1234439"/>
              <a:ext cx="4551680" cy="4551680"/>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blipFill>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66284" tIns="3035723" rIns="1112096" bIns="488951" numCol="1" spcCol="1270" anchor="ctr" anchorCtr="0">
              <a:noAutofit/>
            </a:bodyPr>
            <a:lstStyle/>
            <a:p>
              <a:pPr marL="0" lvl="0" indent="0" algn="ctr" defTabSz="2889250">
                <a:lnSpc>
                  <a:spcPct val="90000"/>
                </a:lnSpc>
                <a:spcBef>
                  <a:spcPct val="0"/>
                </a:spcBef>
                <a:spcAft>
                  <a:spcPct val="35000"/>
                </a:spcAft>
                <a:buNone/>
              </a:pPr>
              <a:endParaRPr lang="pl-PL" sz="6500" kern="1200" dirty="0"/>
            </a:p>
          </p:txBody>
        </p:sp>
        <p:sp>
          <p:nvSpPr>
            <p:cNvPr id="28" name="Dowolny kształt: kształt 27">
              <a:extLst>
                <a:ext uri="{FF2B5EF4-FFF2-40B4-BE49-F238E27FC236}">
                  <a16:creationId xmlns:a16="http://schemas.microsoft.com/office/drawing/2014/main" id="{E20DF362-7F7D-46D8-B07F-91CE61C36788}"/>
                </a:ext>
              </a:extLst>
            </p:cNvPr>
            <p:cNvSpPr/>
            <p:nvPr/>
          </p:nvSpPr>
          <p:spPr>
            <a:xfrm>
              <a:off x="3726416" y="1071879"/>
              <a:ext cx="4551680" cy="4551680"/>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blipFill>
              <a:blip r:embed="rId4"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117" tIns="1020403" rIns="2454723" bIns="2288371" numCol="1" spcCol="1270" anchor="ctr" anchorCtr="0">
              <a:noAutofit/>
            </a:bodyPr>
            <a:lstStyle/>
            <a:p>
              <a:pPr marL="0" lvl="0" indent="0" algn="ctr" defTabSz="1955800">
                <a:lnSpc>
                  <a:spcPct val="90000"/>
                </a:lnSpc>
                <a:spcBef>
                  <a:spcPct val="0"/>
                </a:spcBef>
                <a:spcAft>
                  <a:spcPct val="35000"/>
                </a:spcAft>
                <a:buNone/>
              </a:pPr>
              <a:endParaRPr lang="pl-PL" sz="4400" kern="1200" dirty="0"/>
            </a:p>
          </p:txBody>
        </p:sp>
        <p:sp>
          <p:nvSpPr>
            <p:cNvPr id="29" name="Strzałka: kolista 28">
              <a:extLst>
                <a:ext uri="{FF2B5EF4-FFF2-40B4-BE49-F238E27FC236}">
                  <a16:creationId xmlns:a16="http://schemas.microsoft.com/office/drawing/2014/main" id="{011A9DCE-D1D8-4B5E-B15D-0DA524C45188}"/>
                </a:ext>
              </a:extLst>
            </p:cNvPr>
            <p:cNvSpPr/>
            <p:nvPr/>
          </p:nvSpPr>
          <p:spPr>
            <a:xfrm>
              <a:off x="3632507" y="790108"/>
              <a:ext cx="5115221" cy="5115221"/>
            </a:xfrm>
            <a:prstGeom prst="circularArrow">
              <a:avLst>
                <a:gd name="adj1" fmla="val 5085"/>
                <a:gd name="adj2" fmla="val 327528"/>
                <a:gd name="adj3" fmla="val 1472472"/>
                <a:gd name="adj4" fmla="val 1619943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a:p>
          </p:txBody>
        </p:sp>
        <p:sp>
          <p:nvSpPr>
            <p:cNvPr id="30" name="Strzałka: kolista 29">
              <a:extLst>
                <a:ext uri="{FF2B5EF4-FFF2-40B4-BE49-F238E27FC236}">
                  <a16:creationId xmlns:a16="http://schemas.microsoft.com/office/drawing/2014/main" id="{8290AC3B-16D0-4AA2-BADF-1700233C86FC}"/>
                </a:ext>
              </a:extLst>
            </p:cNvPr>
            <p:cNvSpPr/>
            <p:nvPr/>
          </p:nvSpPr>
          <p:spPr>
            <a:xfrm>
              <a:off x="3538389" y="952380"/>
              <a:ext cx="5115221" cy="5115221"/>
            </a:xfrm>
            <a:prstGeom prst="circularArrow">
              <a:avLst>
                <a:gd name="adj1" fmla="val 5085"/>
                <a:gd name="adj2" fmla="val 327528"/>
                <a:gd name="adj3" fmla="val 8671970"/>
                <a:gd name="adj4" fmla="val 1800502"/>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a:p>
          </p:txBody>
        </p:sp>
        <p:sp>
          <p:nvSpPr>
            <p:cNvPr id="31" name="Strzałka: kolista 30">
              <a:extLst>
                <a:ext uri="{FF2B5EF4-FFF2-40B4-BE49-F238E27FC236}">
                  <a16:creationId xmlns:a16="http://schemas.microsoft.com/office/drawing/2014/main" id="{F3DB3CEA-74EA-4B4E-91D6-FAACCEBD7B87}"/>
                </a:ext>
              </a:extLst>
            </p:cNvPr>
            <p:cNvSpPr/>
            <p:nvPr/>
          </p:nvSpPr>
          <p:spPr>
            <a:xfrm>
              <a:off x="3444270" y="790108"/>
              <a:ext cx="5115221" cy="5115221"/>
            </a:xfrm>
            <a:prstGeom prst="circularArrow">
              <a:avLst>
                <a:gd name="adj1" fmla="val 5085"/>
                <a:gd name="adj2" fmla="val 327528"/>
                <a:gd name="adj3" fmla="val 15873039"/>
                <a:gd name="adj4" fmla="val 9000000"/>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pl-PL"/>
            </a:p>
          </p:txBody>
        </p:sp>
      </p:grpSp>
    </p:spTree>
    <p:extLst>
      <p:ext uri="{BB962C8B-B14F-4D97-AF65-F5344CB8AC3E}">
        <p14:creationId xmlns:p14="http://schemas.microsoft.com/office/powerpoint/2010/main" val="2045848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3" name="Grupa 22">
            <a:extLst>
              <a:ext uri="{FF2B5EF4-FFF2-40B4-BE49-F238E27FC236}">
                <a16:creationId xmlns:a16="http://schemas.microsoft.com/office/drawing/2014/main" id="{2738436E-B193-4A03-A5B4-441C04F40049}"/>
              </a:ext>
            </a:extLst>
          </p:cNvPr>
          <p:cNvGrpSpPr/>
          <p:nvPr/>
        </p:nvGrpSpPr>
        <p:grpSpPr>
          <a:xfrm>
            <a:off x="884674" y="1980746"/>
            <a:ext cx="4680200" cy="3959463"/>
            <a:chOff x="884674" y="1980746"/>
            <a:chExt cx="4680200" cy="3959463"/>
          </a:xfrm>
        </p:grpSpPr>
        <p:sp>
          <p:nvSpPr>
            <p:cNvPr id="24" name="Dowolny kształt: kształt 23">
              <a:extLst>
                <a:ext uri="{FF2B5EF4-FFF2-40B4-BE49-F238E27FC236}">
                  <a16:creationId xmlns:a16="http://schemas.microsoft.com/office/drawing/2014/main" id="{83C4503B-C2C5-4089-A2C4-4464C836BFC4}"/>
                </a:ext>
              </a:extLst>
            </p:cNvPr>
            <p:cNvSpPr/>
            <p:nvPr/>
          </p:nvSpPr>
          <p:spPr>
            <a:xfrm rot="21600000">
              <a:off x="1289071" y="1980746"/>
              <a:ext cx="4275803" cy="808794"/>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Aussaat </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und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Ernte </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von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Feldfrüchten</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5" name="Owal 24">
              <a:extLst>
                <a:ext uri="{FF2B5EF4-FFF2-40B4-BE49-F238E27FC236}">
                  <a16:creationId xmlns:a16="http://schemas.microsoft.com/office/drawing/2014/main" id="{D015C20E-DA9F-436D-BE42-4C26BEEEA8B9}"/>
                </a:ext>
              </a:extLst>
            </p:cNvPr>
            <p:cNvSpPr/>
            <p:nvPr/>
          </p:nvSpPr>
          <p:spPr>
            <a:xfrm>
              <a:off x="884674" y="1980747"/>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6" name="Dowolny kształt: kształt 25">
              <a:extLst>
                <a:ext uri="{FF2B5EF4-FFF2-40B4-BE49-F238E27FC236}">
                  <a16:creationId xmlns:a16="http://schemas.microsoft.com/office/drawing/2014/main" id="{5FBBB68C-9602-41EA-93D9-2640697DBD95}"/>
                </a:ext>
              </a:extLst>
            </p:cNvPr>
            <p:cNvSpPr/>
            <p:nvPr/>
          </p:nvSpPr>
          <p:spPr>
            <a:xfrm rot="21600000">
              <a:off x="1289071" y="3030969"/>
              <a:ext cx="4275803" cy="808794"/>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1"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Wasserbedarf</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7" name="Owal 26">
              <a:extLst>
                <a:ext uri="{FF2B5EF4-FFF2-40B4-BE49-F238E27FC236}">
                  <a16:creationId xmlns:a16="http://schemas.microsoft.com/office/drawing/2014/main" id="{9B396B95-7752-476E-824A-6C13197D5030}"/>
                </a:ext>
              </a:extLst>
            </p:cNvPr>
            <p:cNvSpPr/>
            <p:nvPr/>
          </p:nvSpPr>
          <p:spPr>
            <a:xfrm>
              <a:off x="884674" y="3030970"/>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8" name="Dowolny kształt: kształt 27">
              <a:extLst>
                <a:ext uri="{FF2B5EF4-FFF2-40B4-BE49-F238E27FC236}">
                  <a16:creationId xmlns:a16="http://schemas.microsoft.com/office/drawing/2014/main" id="{BC4CD12B-30BA-4419-9D8B-28B267706ED5}"/>
                </a:ext>
              </a:extLst>
            </p:cNvPr>
            <p:cNvSpPr/>
            <p:nvPr/>
          </p:nvSpPr>
          <p:spPr>
            <a:xfrm rot="21600000">
              <a:off x="1289071" y="4081192"/>
              <a:ext cx="4275803" cy="808793"/>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Nährstoff- und Düngerbedarf der Pflanzen;</a:t>
              </a:r>
            </a:p>
          </p:txBody>
        </p:sp>
        <p:sp>
          <p:nvSpPr>
            <p:cNvPr id="29" name="Owal 28">
              <a:extLst>
                <a:ext uri="{FF2B5EF4-FFF2-40B4-BE49-F238E27FC236}">
                  <a16:creationId xmlns:a16="http://schemas.microsoft.com/office/drawing/2014/main" id="{EC894EA5-C20E-4DD6-B992-A374A0F7F28D}"/>
                </a:ext>
              </a:extLst>
            </p:cNvPr>
            <p:cNvSpPr/>
            <p:nvPr/>
          </p:nvSpPr>
          <p:spPr>
            <a:xfrm>
              <a:off x="884674" y="4081193"/>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30" name="Dowolny kształt: kształt 29">
              <a:extLst>
                <a:ext uri="{FF2B5EF4-FFF2-40B4-BE49-F238E27FC236}">
                  <a16:creationId xmlns:a16="http://schemas.microsoft.com/office/drawing/2014/main" id="{3901ECAD-80FD-4EE8-A220-455CD4A75E45}"/>
                </a:ext>
              </a:extLst>
            </p:cNvPr>
            <p:cNvSpPr/>
            <p:nvPr/>
          </p:nvSpPr>
          <p:spPr>
            <a:xfrm rot="21600000">
              <a:off x="1289071" y="5131416"/>
              <a:ext cx="4275803" cy="808793"/>
            </a:xfrm>
            <a:custGeom>
              <a:avLst/>
              <a:gdLst>
                <a:gd name="connsiteX0" fmla="*/ 0 w 4275803"/>
                <a:gd name="connsiteY0" fmla="*/ 0 h 808792"/>
                <a:gd name="connsiteX1" fmla="*/ 3871407 w 4275803"/>
                <a:gd name="connsiteY1" fmla="*/ 0 h 808792"/>
                <a:gd name="connsiteX2" fmla="*/ 4275803 w 4275803"/>
                <a:gd name="connsiteY2" fmla="*/ 404396 h 808792"/>
                <a:gd name="connsiteX3" fmla="*/ 3871407 w 4275803"/>
                <a:gd name="connsiteY3" fmla="*/ 808792 h 808792"/>
                <a:gd name="connsiteX4" fmla="*/ 0 w 4275803"/>
                <a:gd name="connsiteY4" fmla="*/ 808792 h 808792"/>
                <a:gd name="connsiteX5" fmla="*/ 0 w 4275803"/>
                <a:gd name="connsiteY5" fmla="*/ 0 h 80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803" h="808792">
                  <a:moveTo>
                    <a:pt x="4275803" y="808791"/>
                  </a:moveTo>
                  <a:lnTo>
                    <a:pt x="404396" y="808791"/>
                  </a:lnTo>
                  <a:lnTo>
                    <a:pt x="0" y="404396"/>
                  </a:lnTo>
                  <a:lnTo>
                    <a:pt x="404396" y="1"/>
                  </a:lnTo>
                  <a:lnTo>
                    <a:pt x="4275803" y="1"/>
                  </a:lnTo>
                  <a:lnTo>
                    <a:pt x="4275803" y="808791"/>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53" tIns="91441" rIns="170688" bIns="91440" numCol="1" spcCol="1270" anchor="ctr" anchorCtr="0">
              <a:noAutofit/>
            </a:bodyPr>
            <a:lstStyle/>
            <a:p>
              <a:pPr marL="0" lvl="0" indent="0" algn="ctr" defTabSz="1066800">
                <a:lnSpc>
                  <a:spcPct val="90000"/>
                </a:lnSpc>
                <a:spcBef>
                  <a:spcPct val="0"/>
                </a:spcBef>
                <a:spcAft>
                  <a:spcPct val="35000"/>
                </a:spcAft>
                <a:buNone/>
              </a:pP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die Bedeutung </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von </a:t>
              </a:r>
              <a:r>
                <a:rPr lang="pl-PL" sz="24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Ernterückständen</a:t>
              </a:r>
              <a:r>
                <a:rPr lang="pl-PL" sz="24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31" name="Owal 30">
              <a:extLst>
                <a:ext uri="{FF2B5EF4-FFF2-40B4-BE49-F238E27FC236}">
                  <a16:creationId xmlns:a16="http://schemas.microsoft.com/office/drawing/2014/main" id="{8B28EFD2-2D43-44D8-A40F-A6292DB289AF}"/>
                </a:ext>
              </a:extLst>
            </p:cNvPr>
            <p:cNvSpPr/>
            <p:nvPr/>
          </p:nvSpPr>
          <p:spPr>
            <a:xfrm>
              <a:off x="884674" y="5131417"/>
              <a:ext cx="808792" cy="808792"/>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grpSp>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Nachfolge der Kulturpflanzen</a:t>
            </a:r>
            <a:endParaRPr lang="pl-PL" sz="3600" b="1" dirty="0">
              <a:solidFill>
                <a:srgbClr val="8BC540"/>
              </a:solidFill>
            </a:endParaRPr>
          </a:p>
        </p:txBody>
      </p:sp>
      <p:sp>
        <p:nvSpPr>
          <p:cNvPr id="7" name="Prostokąt 6">
            <a:extLst>
              <a:ext uri="{FF2B5EF4-FFF2-40B4-BE49-F238E27FC236}">
                <a16:creationId xmlns:a16="http://schemas.microsoft.com/office/drawing/2014/main" id="{960EE021-7077-4433-B3B7-7517D655F291}"/>
              </a:ext>
            </a:extLst>
          </p:cNvPr>
          <p:cNvSpPr/>
          <p:nvPr/>
        </p:nvSpPr>
        <p:spPr>
          <a:xfrm>
            <a:off x="1849702" y="949078"/>
            <a:ext cx="9751569" cy="865173"/>
          </a:xfrm>
          <a:prstGeom prst="rect">
            <a:avLst/>
          </a:prstGeom>
        </p:spPr>
        <p:txBody>
          <a:bodyPr wrap="square">
            <a:spAutoFit/>
          </a:bodyPr>
          <a:lstStyle/>
          <a:p>
            <a:pPr>
              <a:lnSpc>
                <a:spcPct val="107000"/>
              </a:lnSpc>
              <a:spcAft>
                <a:spcPts val="800"/>
              </a:spcAft>
            </a:pP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Faktoren, die eine gute Entwicklung und günstige Umweltbedingungen für die Nachfolgepflanze gewährleisten:</a:t>
            </a:r>
          </a:p>
        </p:txBody>
      </p:sp>
      <p:grpSp>
        <p:nvGrpSpPr>
          <p:cNvPr id="2" name="Grupa 1">
            <a:extLst>
              <a:ext uri="{FF2B5EF4-FFF2-40B4-BE49-F238E27FC236}">
                <a16:creationId xmlns:a16="http://schemas.microsoft.com/office/drawing/2014/main" id="{A536D678-15F4-4CE1-AF30-C1E052B784AC}"/>
              </a:ext>
            </a:extLst>
          </p:cNvPr>
          <p:cNvGrpSpPr/>
          <p:nvPr/>
        </p:nvGrpSpPr>
        <p:grpSpPr>
          <a:xfrm>
            <a:off x="6269161" y="1980801"/>
            <a:ext cx="5147259" cy="3959353"/>
            <a:chOff x="6269161" y="1980801"/>
            <a:chExt cx="4680069" cy="3959353"/>
          </a:xfrm>
        </p:grpSpPr>
        <p:sp>
          <p:nvSpPr>
            <p:cNvPr id="3" name="Dowolny kształt: kształt 2">
              <a:extLst>
                <a:ext uri="{FF2B5EF4-FFF2-40B4-BE49-F238E27FC236}">
                  <a16:creationId xmlns:a16="http://schemas.microsoft.com/office/drawing/2014/main" id="{9736CB1B-E3DE-411C-9235-41227E26E191}"/>
                </a:ext>
              </a:extLst>
            </p:cNvPr>
            <p:cNvSpPr/>
            <p:nvPr/>
          </p:nvSpPr>
          <p:spPr>
            <a:xfrm rot="21600000">
              <a:off x="6673546" y="1980801"/>
              <a:ext cx="4275684" cy="808772"/>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0" numCol="1" spcCol="1270" anchor="ctr" anchorCtr="0">
              <a:noAutofit/>
            </a:bodyPr>
            <a:lstStyle/>
            <a:p>
              <a:pPr marL="0" lvl="0" indent="0" algn="ctr" defTabSz="1066800">
                <a:lnSpc>
                  <a:spcPct val="90000"/>
                </a:lnSpc>
                <a:spcBef>
                  <a:spcPct val="0"/>
                </a:spcBef>
                <a:spcAft>
                  <a:spcPct val="35000"/>
                </a:spcAft>
                <a:buNone/>
              </a:pPr>
              <a:r>
                <a:rPr lang="pl-PL" sz="19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Beschattung </a:t>
              </a:r>
              <a:r>
                <a:rPr lang="pl-PL" sz="1900" kern="1200" dirty="0">
                  <a:solidFill>
                    <a:srgbClr val="231F20"/>
                  </a:solidFill>
                  <a:latin typeface="Calibri" panose="020F0502020204030204" pitchFamily="34" charset="0"/>
                  <a:ea typeface="Calibri" panose="020F0502020204030204" pitchFamily="34" charset="0"/>
                  <a:cs typeface="Vrinda" panose="020B0502040204020203" pitchFamily="34" charset="0"/>
                </a:rPr>
                <a:t>der </a:t>
              </a:r>
              <a:r>
                <a:rPr lang="pl-PL" sz="19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Bodenoberfläche </a:t>
              </a:r>
              <a:r>
                <a:rPr lang="pl-PL" sz="1900" kern="1200" dirty="0">
                  <a:solidFill>
                    <a:srgbClr val="231F20"/>
                  </a:solidFill>
                  <a:latin typeface="Calibri" panose="020F0502020204030204" pitchFamily="34" charset="0"/>
                  <a:ea typeface="Calibri" panose="020F0502020204030204" pitchFamily="34" charset="0"/>
                  <a:cs typeface="Vrinda" panose="020B0502040204020203" pitchFamily="34" charset="0"/>
                </a:rPr>
                <a:t>durch </a:t>
              </a:r>
              <a:r>
                <a:rPr lang="pl-PL" sz="19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Pflanzen</a:t>
              </a:r>
              <a:r>
                <a:rPr lang="pl-PL" sz="19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4" name="Owal 3">
              <a:extLst>
                <a:ext uri="{FF2B5EF4-FFF2-40B4-BE49-F238E27FC236}">
                  <a16:creationId xmlns:a16="http://schemas.microsoft.com/office/drawing/2014/main" id="{19559480-F3EE-4824-8554-142DF0F3BAE8}"/>
                </a:ext>
              </a:extLst>
            </p:cNvPr>
            <p:cNvSpPr/>
            <p:nvPr/>
          </p:nvSpPr>
          <p:spPr>
            <a:xfrm>
              <a:off x="6269161" y="1980802"/>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1900"/>
            </a:p>
          </p:txBody>
        </p:sp>
        <p:sp>
          <p:nvSpPr>
            <p:cNvPr id="5" name="Dowolny kształt: kształt 4">
              <a:extLst>
                <a:ext uri="{FF2B5EF4-FFF2-40B4-BE49-F238E27FC236}">
                  <a16:creationId xmlns:a16="http://schemas.microsoft.com/office/drawing/2014/main" id="{9F34C2C8-D39B-4626-ABD1-62742EECF89A}"/>
                </a:ext>
              </a:extLst>
            </p:cNvPr>
            <p:cNvSpPr/>
            <p:nvPr/>
          </p:nvSpPr>
          <p:spPr>
            <a:xfrm rot="21600000">
              <a:off x="6673546" y="3030995"/>
              <a:ext cx="4275684" cy="808772"/>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1" numCol="1" spcCol="1270" anchor="ctr" anchorCtr="0">
              <a:noAutofit/>
            </a:bodyPr>
            <a:lstStyle/>
            <a:p>
              <a:pPr marL="0" lvl="0" indent="0" algn="ctr" defTabSz="1066800">
                <a:lnSpc>
                  <a:spcPct val="90000"/>
                </a:lnSpc>
                <a:spcBef>
                  <a:spcPct val="0"/>
                </a:spcBef>
                <a:spcAft>
                  <a:spcPct val="35000"/>
                </a:spcAft>
                <a:buNone/>
              </a:pPr>
              <a:r>
                <a:rPr lang="en-US" sz="1900" kern="1200" dirty="0">
                  <a:solidFill>
                    <a:srgbClr val="231F20"/>
                  </a:solidFill>
                  <a:latin typeface="Calibri" panose="020F0502020204030204" pitchFamily="34" charset="0"/>
                  <a:ea typeface="Calibri" panose="020F0502020204030204" pitchFamily="34" charset="0"/>
                  <a:cs typeface="Vrinda" panose="020B0502040204020203" pitchFamily="34" charset="0"/>
                </a:rPr>
                <a:t>Vorläuferpflanzen und Übertragung von Krankheiten oder Krankheitserregern</a:t>
              </a:r>
              <a:r>
                <a:rPr lang="pl-PL" sz="19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6" name="Owal 5">
              <a:extLst>
                <a:ext uri="{FF2B5EF4-FFF2-40B4-BE49-F238E27FC236}">
                  <a16:creationId xmlns:a16="http://schemas.microsoft.com/office/drawing/2014/main" id="{417EEB77-42E1-4057-810A-48363D7B8D31}"/>
                </a:ext>
              </a:extLst>
            </p:cNvPr>
            <p:cNvSpPr/>
            <p:nvPr/>
          </p:nvSpPr>
          <p:spPr>
            <a:xfrm>
              <a:off x="6269161" y="3030996"/>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1900"/>
            </a:p>
          </p:txBody>
        </p:sp>
        <p:sp>
          <p:nvSpPr>
            <p:cNvPr id="8" name="Dowolny kształt: kształt 7">
              <a:extLst>
                <a:ext uri="{FF2B5EF4-FFF2-40B4-BE49-F238E27FC236}">
                  <a16:creationId xmlns:a16="http://schemas.microsoft.com/office/drawing/2014/main" id="{D333A189-B7A4-4C9A-BFD5-59BCF391F370}"/>
                </a:ext>
              </a:extLst>
            </p:cNvPr>
            <p:cNvSpPr/>
            <p:nvPr/>
          </p:nvSpPr>
          <p:spPr>
            <a:xfrm rot="21600000">
              <a:off x="6673546" y="4081189"/>
              <a:ext cx="4275684" cy="808771"/>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0" numCol="1" spcCol="1270" anchor="ctr" anchorCtr="0">
              <a:noAutofit/>
            </a:bodyPr>
            <a:lstStyle/>
            <a:p>
              <a:pPr marL="0" lvl="0" indent="0" algn="ctr" defTabSz="1066800">
                <a:lnSpc>
                  <a:spcPct val="90000"/>
                </a:lnSpc>
                <a:spcBef>
                  <a:spcPct val="0"/>
                </a:spcBef>
                <a:spcAft>
                  <a:spcPct val="35000"/>
                </a:spcAft>
                <a:buNone/>
              </a:pPr>
              <a:r>
                <a:rPr lang="pl-PL" sz="1900" kern="1200" dirty="0">
                  <a:solidFill>
                    <a:srgbClr val="231F20"/>
                  </a:solidFill>
                  <a:latin typeface="Calibri" panose="020F0502020204030204" pitchFamily="34" charset="0"/>
                  <a:ea typeface="Calibri" panose="020F0502020204030204" pitchFamily="34" charset="0"/>
                  <a:cs typeface="Vrinda" panose="020B0502040204020203" pitchFamily="34" charset="0"/>
                </a:rPr>
                <a:t>die </a:t>
              </a:r>
              <a:r>
                <a:rPr lang="pl-PL" sz="19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Auswirkungen </a:t>
              </a:r>
              <a:r>
                <a:rPr lang="pl-PL" sz="1900" kern="1200" dirty="0">
                  <a:solidFill>
                    <a:srgbClr val="231F20"/>
                  </a:solidFill>
                  <a:latin typeface="Calibri" panose="020F0502020204030204" pitchFamily="34" charset="0"/>
                  <a:ea typeface="Calibri" panose="020F0502020204030204" pitchFamily="34" charset="0"/>
                  <a:cs typeface="Vrinda" panose="020B0502040204020203" pitchFamily="34" charset="0"/>
                </a:rPr>
                <a:t>von </a:t>
              </a:r>
              <a:r>
                <a:rPr lang="pl-PL" sz="19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Kulturpflanzen </a:t>
              </a:r>
              <a:r>
                <a:rPr lang="pl-PL" sz="19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auf den </a:t>
              </a:r>
              <a:r>
                <a:rPr lang="pl-PL" sz="19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Unkrautbefall</a:t>
              </a:r>
              <a:r>
                <a:rPr lang="pl-PL" sz="19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0" name="Owal 19">
              <a:extLst>
                <a:ext uri="{FF2B5EF4-FFF2-40B4-BE49-F238E27FC236}">
                  <a16:creationId xmlns:a16="http://schemas.microsoft.com/office/drawing/2014/main" id="{7A12D400-D992-4B55-A3F0-CF210C8B0B61}"/>
                </a:ext>
              </a:extLst>
            </p:cNvPr>
            <p:cNvSpPr/>
            <p:nvPr/>
          </p:nvSpPr>
          <p:spPr>
            <a:xfrm>
              <a:off x="6269161" y="4081190"/>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1900"/>
            </a:p>
          </p:txBody>
        </p:sp>
        <p:sp>
          <p:nvSpPr>
            <p:cNvPr id="21" name="Dowolny kształt: kształt 20">
              <a:extLst>
                <a:ext uri="{FF2B5EF4-FFF2-40B4-BE49-F238E27FC236}">
                  <a16:creationId xmlns:a16="http://schemas.microsoft.com/office/drawing/2014/main" id="{63CCF9D5-EB3F-4883-BB53-A5498C4017EB}"/>
                </a:ext>
              </a:extLst>
            </p:cNvPr>
            <p:cNvSpPr/>
            <p:nvPr/>
          </p:nvSpPr>
          <p:spPr>
            <a:xfrm rot="21600000">
              <a:off x="6673546" y="5131383"/>
              <a:ext cx="4275684" cy="808771"/>
            </a:xfrm>
            <a:custGeom>
              <a:avLst/>
              <a:gdLst>
                <a:gd name="connsiteX0" fmla="*/ 0 w 4275684"/>
                <a:gd name="connsiteY0" fmla="*/ 0 h 808770"/>
                <a:gd name="connsiteX1" fmla="*/ 3871299 w 4275684"/>
                <a:gd name="connsiteY1" fmla="*/ 0 h 808770"/>
                <a:gd name="connsiteX2" fmla="*/ 4275684 w 4275684"/>
                <a:gd name="connsiteY2" fmla="*/ 404385 h 808770"/>
                <a:gd name="connsiteX3" fmla="*/ 3871299 w 4275684"/>
                <a:gd name="connsiteY3" fmla="*/ 808770 h 808770"/>
                <a:gd name="connsiteX4" fmla="*/ 0 w 4275684"/>
                <a:gd name="connsiteY4" fmla="*/ 808770 h 808770"/>
                <a:gd name="connsiteX5" fmla="*/ 0 w 4275684"/>
                <a:gd name="connsiteY5" fmla="*/ 0 h 8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684" h="808770">
                  <a:moveTo>
                    <a:pt x="4275684" y="808769"/>
                  </a:moveTo>
                  <a:lnTo>
                    <a:pt x="404385" y="808769"/>
                  </a:lnTo>
                  <a:lnTo>
                    <a:pt x="0" y="404385"/>
                  </a:lnTo>
                  <a:lnTo>
                    <a:pt x="404385" y="1"/>
                  </a:lnTo>
                  <a:lnTo>
                    <a:pt x="4275684" y="1"/>
                  </a:lnTo>
                  <a:lnTo>
                    <a:pt x="4275684" y="80876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8837" tIns="91441" rIns="170688" bIns="91440" numCol="1" spcCol="1270" anchor="ctr" anchorCtr="0">
              <a:noAutofit/>
            </a:bodyPr>
            <a:lstStyle/>
            <a:p>
              <a:pPr marL="0" lvl="0" indent="0" algn="ctr" defTabSz="1066800">
                <a:lnSpc>
                  <a:spcPct val="90000"/>
                </a:lnSpc>
                <a:spcBef>
                  <a:spcPct val="0"/>
                </a:spcBef>
                <a:spcAft>
                  <a:spcPct val="35000"/>
                </a:spcAft>
                <a:buNone/>
              </a:pPr>
              <a:r>
                <a:rPr lang="pl-PL" sz="19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Abhängigkeit </a:t>
              </a:r>
              <a:r>
                <a:rPr lang="pl-PL" sz="1900" kern="1200" dirty="0">
                  <a:solidFill>
                    <a:srgbClr val="231F20"/>
                  </a:solidFill>
                  <a:latin typeface="Calibri" panose="020F0502020204030204" pitchFamily="34" charset="0"/>
                  <a:ea typeface="Calibri" panose="020F0502020204030204" pitchFamily="34" charset="0"/>
                  <a:cs typeface="Vrinda" panose="020B0502040204020203" pitchFamily="34" charset="0"/>
                </a:rPr>
                <a:t>der </a:t>
              </a:r>
              <a:r>
                <a:rPr lang="pl-PL" sz="19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Veränderungen </a:t>
              </a:r>
              <a:r>
                <a:rPr lang="pl-PL" sz="1900" kern="1200" dirty="0">
                  <a:solidFill>
                    <a:srgbClr val="231F20"/>
                  </a:solidFill>
                  <a:latin typeface="Calibri" panose="020F0502020204030204" pitchFamily="34" charset="0"/>
                  <a:ea typeface="Calibri" panose="020F0502020204030204" pitchFamily="34" charset="0"/>
                  <a:cs typeface="Vrinda" panose="020B0502040204020203" pitchFamily="34" charset="0"/>
                </a:rPr>
                <a:t>von </a:t>
              </a:r>
              <a:r>
                <a:rPr lang="pl-PL" sz="19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Klima </a:t>
              </a:r>
              <a:r>
                <a:rPr lang="pl-PL" sz="1900" kern="1200" dirty="0">
                  <a:solidFill>
                    <a:srgbClr val="231F20"/>
                  </a:solidFill>
                  <a:latin typeface="Calibri" panose="020F0502020204030204" pitchFamily="34" charset="0"/>
                  <a:ea typeface="Calibri" panose="020F0502020204030204" pitchFamily="34" charset="0"/>
                  <a:cs typeface="Vrinda" panose="020B0502040204020203" pitchFamily="34" charset="0"/>
                </a:rPr>
                <a:t>und </a:t>
              </a:r>
              <a:r>
                <a:rPr lang="pl-PL" sz="1900" kern="1200" dirty="0" err="1">
                  <a:solidFill>
                    <a:srgbClr val="231F20"/>
                  </a:solidFill>
                  <a:latin typeface="Calibri" panose="020F0502020204030204" pitchFamily="34" charset="0"/>
                  <a:ea typeface="Calibri" panose="020F0502020204030204" pitchFamily="34" charset="0"/>
                  <a:cs typeface="Vrinda" panose="020B0502040204020203" pitchFamily="34" charset="0"/>
                </a:rPr>
                <a:t>Boden</a:t>
              </a:r>
              <a:r>
                <a:rPr lang="pl-PL" sz="1900" kern="1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22" name="Owal 21">
              <a:extLst>
                <a:ext uri="{FF2B5EF4-FFF2-40B4-BE49-F238E27FC236}">
                  <a16:creationId xmlns:a16="http://schemas.microsoft.com/office/drawing/2014/main" id="{36144072-F132-42E7-8C49-9EA647D9FD87}"/>
                </a:ext>
              </a:extLst>
            </p:cNvPr>
            <p:cNvSpPr/>
            <p:nvPr/>
          </p:nvSpPr>
          <p:spPr>
            <a:xfrm>
              <a:off x="6269161" y="5131384"/>
              <a:ext cx="808770" cy="808770"/>
            </a:xfrm>
            <a:prstGeom prst="ellipse">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1900"/>
            </a:p>
          </p:txBody>
        </p:sp>
      </p:grpSp>
    </p:spTree>
    <p:extLst>
      <p:ext uri="{BB962C8B-B14F-4D97-AF65-F5344CB8AC3E}">
        <p14:creationId xmlns:p14="http://schemas.microsoft.com/office/powerpoint/2010/main" val="2305129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91E271FD-FCA4-423C-9CBC-1278E4B5A972}"/>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Fruchtfolge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Aussaat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und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Ernte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von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Kulturpflanzen</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grpSp>
        <p:nvGrpSpPr>
          <p:cNvPr id="28" name="Grupa 27">
            <a:extLst>
              <a:ext uri="{FF2B5EF4-FFF2-40B4-BE49-F238E27FC236}">
                <a16:creationId xmlns:a16="http://schemas.microsoft.com/office/drawing/2014/main" id="{1A7ED3D0-BE31-4F6E-AD9E-B2CC4D3BA23E}"/>
              </a:ext>
            </a:extLst>
          </p:cNvPr>
          <p:cNvGrpSpPr/>
          <p:nvPr/>
        </p:nvGrpSpPr>
        <p:grpSpPr>
          <a:xfrm>
            <a:off x="6210566" y="1204885"/>
            <a:ext cx="6071476" cy="5017239"/>
            <a:chOff x="5727085" y="1204885"/>
            <a:chExt cx="6071476" cy="5017239"/>
          </a:xfrm>
        </p:grpSpPr>
        <p:graphicFrame>
          <p:nvGraphicFramePr>
            <p:cNvPr id="6" name="Diagram 5">
              <a:extLst>
                <a:ext uri="{FF2B5EF4-FFF2-40B4-BE49-F238E27FC236}">
                  <a16:creationId xmlns:a16="http://schemas.microsoft.com/office/drawing/2014/main" id="{7A8E186B-5834-497B-96F1-F6AEF31340CA}"/>
                </a:ext>
              </a:extLst>
            </p:cNvPr>
            <p:cNvGraphicFramePr/>
            <p:nvPr/>
          </p:nvGraphicFramePr>
          <p:xfrm>
            <a:off x="5727085" y="1204885"/>
            <a:ext cx="6071476" cy="50172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0" name="Łącznik prosty ze strzałką 19">
              <a:extLst>
                <a:ext uri="{FF2B5EF4-FFF2-40B4-BE49-F238E27FC236}">
                  <a16:creationId xmlns:a16="http://schemas.microsoft.com/office/drawing/2014/main" id="{3EA7F73E-93AF-42D5-8A2F-BB45BAA7D487}"/>
                </a:ext>
              </a:extLst>
            </p:cNvPr>
            <p:cNvCxnSpPr/>
            <p:nvPr/>
          </p:nvCxnSpPr>
          <p:spPr>
            <a:xfrm>
              <a:off x="7447882" y="3515957"/>
              <a:ext cx="630621" cy="680545"/>
            </a:xfrm>
            <a:prstGeom prst="straightConnector1">
              <a:avLst/>
            </a:prstGeom>
            <a:ln w="85725">
              <a:tailEnd type="triangle"/>
            </a:ln>
          </p:spPr>
          <p:style>
            <a:lnRef idx="1">
              <a:schemeClr val="accent1"/>
            </a:lnRef>
            <a:fillRef idx="0">
              <a:schemeClr val="accent1"/>
            </a:fillRef>
            <a:effectRef idx="0">
              <a:schemeClr val="accent1"/>
            </a:effectRef>
            <a:fontRef idx="minor">
              <a:schemeClr val="tx1"/>
            </a:fontRef>
          </p:style>
        </p:cxnSp>
        <p:cxnSp>
          <p:nvCxnSpPr>
            <p:cNvPr id="21" name="Łącznik prosty ze strzałką 20">
              <a:extLst>
                <a:ext uri="{FF2B5EF4-FFF2-40B4-BE49-F238E27FC236}">
                  <a16:creationId xmlns:a16="http://schemas.microsoft.com/office/drawing/2014/main" id="{43677999-D26C-4ED6-B86F-26A004ACC0D4}"/>
                </a:ext>
              </a:extLst>
            </p:cNvPr>
            <p:cNvCxnSpPr>
              <a:cxnSpLocks/>
            </p:cNvCxnSpPr>
            <p:nvPr/>
          </p:nvCxnSpPr>
          <p:spPr>
            <a:xfrm flipH="1">
              <a:off x="9827173" y="3429000"/>
              <a:ext cx="630000" cy="680400"/>
            </a:xfrm>
            <a:prstGeom prst="straightConnector1">
              <a:avLst/>
            </a:prstGeom>
            <a:ln w="85725">
              <a:tailEnd type="triangle"/>
            </a:ln>
          </p:spPr>
          <p:style>
            <a:lnRef idx="1">
              <a:schemeClr val="accent1"/>
            </a:lnRef>
            <a:fillRef idx="0">
              <a:schemeClr val="accent1"/>
            </a:fillRef>
            <a:effectRef idx="0">
              <a:schemeClr val="accent1"/>
            </a:effectRef>
            <a:fontRef idx="minor">
              <a:schemeClr val="tx1"/>
            </a:fontRef>
          </p:style>
        </p:cxnSp>
        <p:pic>
          <p:nvPicPr>
            <p:cNvPr id="24" name="Obraz 23">
              <a:extLst>
                <a:ext uri="{FF2B5EF4-FFF2-40B4-BE49-F238E27FC236}">
                  <a16:creationId xmlns:a16="http://schemas.microsoft.com/office/drawing/2014/main" id="{81CDF366-77DE-4893-A9A1-8D18C75317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78637" y="3429000"/>
              <a:ext cx="1152000" cy="1152000"/>
            </a:xfrm>
            <a:prstGeom prst="rect">
              <a:avLst/>
            </a:prstGeom>
          </p:spPr>
        </p:pic>
        <p:pic>
          <p:nvPicPr>
            <p:cNvPr id="26" name="Obraz 25">
              <a:extLst>
                <a:ext uri="{FF2B5EF4-FFF2-40B4-BE49-F238E27FC236}">
                  <a16:creationId xmlns:a16="http://schemas.microsoft.com/office/drawing/2014/main" id="{FDC6CAF3-919C-4241-9A64-283E674CC8F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03966" y="3769200"/>
              <a:ext cx="896110" cy="896110"/>
            </a:xfrm>
            <a:prstGeom prst="rect">
              <a:avLst/>
            </a:prstGeom>
          </p:spPr>
        </p:pic>
      </p:grpSp>
      <p:sp>
        <p:nvSpPr>
          <p:cNvPr id="27" name="Prostokąt 26">
            <a:extLst>
              <a:ext uri="{FF2B5EF4-FFF2-40B4-BE49-F238E27FC236}">
                <a16:creationId xmlns:a16="http://schemas.microsoft.com/office/drawing/2014/main" id="{F7BB8840-001A-454B-8019-5217E8BFAF6F}"/>
              </a:ext>
            </a:extLst>
          </p:cNvPr>
          <p:cNvSpPr/>
          <p:nvPr/>
        </p:nvSpPr>
        <p:spPr>
          <a:xfrm>
            <a:off x="756224" y="1366707"/>
            <a:ext cx="6096000" cy="4693593"/>
          </a:xfrm>
          <a:prstGeom prst="rect">
            <a:avLst/>
          </a:prstGeom>
        </p:spPr>
        <p:txBody>
          <a:bodyPr>
            <a:spAutoFit/>
          </a:bodyPr>
          <a:lstStyle/>
          <a:p>
            <a:pPr>
              <a:spcAft>
                <a:spcPts val="600"/>
              </a:spcAft>
            </a:pP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Bei der Planung der Fruchtfolge ist es wichtig, aufeinanderfolgende Kulturen im Hauptertrag so auszuwählen, dass sich ihre Wachstumsperioden nicht überschneiden. Zwischen der Ernte einer Kultur und der Aussaat der nächsten muss genügend Zeit liegen, um den Boden vorzubereiten und zum optimalen Zeitpunkt zu pflanzen. Nach der Ernte von Frühkartoffeln beispielsweise bleibt genügend Zeit, um den Boden für die Aussaat von Winterroggen oder Weizen vorzubereiten, während nach einer späten Kartoffelernte die Aussaat von Roggen unmöglich wird. </a:t>
            </a:r>
            <a:endParaRPr lang="pl-PL" sz="23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4094832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94909" y="1379781"/>
            <a:ext cx="5570089" cy="4442242"/>
          </a:xfrm>
          <a:prstGeom prst="rect">
            <a:avLst/>
          </a:prstGeom>
        </p:spPr>
        <p:txBody>
          <a:bodyPr wrap="square">
            <a:spAutoFit/>
          </a:bodyPr>
          <a:lstStyle/>
          <a:p>
            <a:pPr>
              <a:spcAft>
                <a:spcPts val="800"/>
              </a:spcAft>
            </a:pP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In einer rationellen Fruchtfolge werden nach der frühen Ernte häufig </a:t>
            </a:r>
            <a:r>
              <a:rPr lang="en-US" sz="2300" b="1" dirty="0">
                <a:solidFill>
                  <a:srgbClr val="231F20"/>
                </a:solidFill>
                <a:latin typeface="Calibri" panose="020F0502020204030204" pitchFamily="34" charset="0"/>
                <a:ea typeface="Calibri" panose="020F0502020204030204" pitchFamily="34" charset="0"/>
                <a:cs typeface="Vrinda" panose="020B0502040204020203" pitchFamily="34" charset="0"/>
              </a:rPr>
              <a:t>Winter- oder Stoppelkulturen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angebaut. Deckfrüchte sollten so schnell wie möglich nach der Ernte der Hauptfrucht gesät werden. </a:t>
            </a:r>
            <a:endParaRPr lang="pl-PL" sz="23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Zwischenfrüchte können als </a:t>
            </a:r>
            <a:r>
              <a:rPr lang="en-US" sz="2300" b="1" dirty="0">
                <a:solidFill>
                  <a:srgbClr val="231F20"/>
                </a:solidFill>
                <a:latin typeface="Calibri" panose="020F0502020204030204" pitchFamily="34" charset="0"/>
                <a:ea typeface="Calibri" panose="020F0502020204030204" pitchFamily="34" charset="0"/>
                <a:cs typeface="Vrinda" panose="020B0502040204020203" pitchFamily="34" charset="0"/>
              </a:rPr>
              <a:t>Gründünger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oder </a:t>
            </a:r>
            <a:r>
              <a:rPr lang="en-US" sz="2300" b="1" dirty="0">
                <a:solidFill>
                  <a:srgbClr val="231F20"/>
                </a:solidFill>
                <a:latin typeface="Calibri" panose="020F0502020204030204" pitchFamily="34" charset="0"/>
                <a:ea typeface="Calibri" panose="020F0502020204030204" pitchFamily="34" charset="0"/>
                <a:cs typeface="Vrinda" panose="020B0502040204020203" pitchFamily="34" charset="0"/>
              </a:rPr>
              <a:t>Futtermittel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verwendet werden. Durch das Unterpflügen der Zwischenfrucht wird der Boden mit organischem Material angereichert, aus dem nach der Mineralisierung Nährstoffe freigesetzt werden.</a:t>
            </a:r>
          </a:p>
        </p:txBody>
      </p:sp>
      <p:graphicFrame>
        <p:nvGraphicFramePr>
          <p:cNvPr id="19" name="Diagram 18">
            <a:extLst>
              <a:ext uri="{FF2B5EF4-FFF2-40B4-BE49-F238E27FC236}">
                <a16:creationId xmlns:a16="http://schemas.microsoft.com/office/drawing/2014/main" id="{49E4DA32-37F0-431C-B484-8B645FC81800}"/>
              </a:ext>
            </a:extLst>
          </p:cNvPr>
          <p:cNvGraphicFramePr/>
          <p:nvPr/>
        </p:nvGraphicFramePr>
        <p:xfrm>
          <a:off x="5464218" y="1964021"/>
          <a:ext cx="6593311" cy="336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 Placeholder 3">
            <a:extLst>
              <a:ext uri="{FF2B5EF4-FFF2-40B4-BE49-F238E27FC236}">
                <a16:creationId xmlns:a16="http://schemas.microsoft.com/office/drawing/2014/main" id="{F762E249-DA09-4B71-8A07-F94731AB783E}"/>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Fruchtfolge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Aussaat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und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Ernte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von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Kulturpflanzen</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36982945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1167296" y="1259162"/>
            <a:ext cx="9857408" cy="1260345"/>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Deckfrüchte werden in sechs Gruppen eingeteilt. Es wird empfohlen, die Pflanzen als Deckfrüchte in Form einer Mischung aus mindestens zwei Pflanzenarten aus verschiedenen Gruppen zu säen.</a:t>
            </a:r>
          </a:p>
        </p:txBody>
      </p:sp>
      <p:graphicFrame>
        <p:nvGraphicFramePr>
          <p:cNvPr id="19" name="Diagram 18">
            <a:extLst>
              <a:ext uri="{FF2B5EF4-FFF2-40B4-BE49-F238E27FC236}">
                <a16:creationId xmlns:a16="http://schemas.microsoft.com/office/drawing/2014/main" id="{49E4DA32-37F0-431C-B484-8B645FC81800}"/>
              </a:ext>
            </a:extLst>
          </p:cNvPr>
          <p:cNvGraphicFramePr/>
          <p:nvPr/>
        </p:nvGraphicFramePr>
        <p:xfrm>
          <a:off x="-67009" y="2639252"/>
          <a:ext cx="6593311" cy="336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ED91E550-D651-4AE2-A29A-8C0A407DBFEA}"/>
              </a:ext>
            </a:extLst>
          </p:cNvPr>
          <p:cNvGraphicFramePr/>
          <p:nvPr/>
        </p:nvGraphicFramePr>
        <p:xfrm>
          <a:off x="5258026" y="2639251"/>
          <a:ext cx="6593311" cy="33617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 Placeholder 3">
            <a:extLst>
              <a:ext uri="{FF2B5EF4-FFF2-40B4-BE49-F238E27FC236}">
                <a16:creationId xmlns:a16="http://schemas.microsoft.com/office/drawing/2014/main" id="{126BF4C3-9435-4932-8268-6620162D9042}"/>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Fruchtfolge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Aussaat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und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Ernte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von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Kulturpflanzen</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2274508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1">
            <a:extLst>
              <a:ext uri="{FF2B5EF4-FFF2-40B4-BE49-F238E27FC236}">
                <a16:creationId xmlns:a16="http://schemas.microsoft.com/office/drawing/2014/main" id="{EF4CEB1C-4C2C-4BA4-A3A5-A15946D0DC01}"/>
              </a:ext>
            </a:extLst>
          </p:cNvPr>
          <p:cNvGraphicFramePr/>
          <p:nvPr>
            <p:extLst>
              <p:ext uri="{D42A27DB-BD31-4B8C-83A1-F6EECF244321}">
                <p14:modId xmlns:p14="http://schemas.microsoft.com/office/powerpoint/2010/main" val="3276124074"/>
              </p:ext>
            </p:extLst>
          </p:nvPr>
        </p:nvGraphicFramePr>
        <p:xfrm>
          <a:off x="433044" y="993731"/>
          <a:ext cx="10313926" cy="1420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59A0F7F1-5E0B-4435-B17D-A31D6E4AEF8D}"/>
              </a:ext>
            </a:extLst>
          </p:cNvPr>
          <p:cNvGraphicFramePr/>
          <p:nvPr/>
        </p:nvGraphicFramePr>
        <p:xfrm>
          <a:off x="1445030" y="2362199"/>
          <a:ext cx="9301940" cy="38741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9" name="Text Placeholder 3">
            <a:extLst>
              <a:ext uri="{FF2B5EF4-FFF2-40B4-BE49-F238E27FC236}">
                <a16:creationId xmlns:a16="http://schemas.microsoft.com/office/drawing/2014/main" id="{2D766803-752E-4E54-879C-7A9FEB054226}"/>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Fruchtfolge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Aussaat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und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Ernte </a:t>
            </a:r>
            <a:r>
              <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rPr>
              <a:t>von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Kulturpflanzen</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3725748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95144" y="394237"/>
            <a:ext cx="11729533" cy="803654"/>
          </a:xfrm>
        </p:spPr>
        <p:txBody>
          <a:bodyPr/>
          <a:lstStyle/>
          <a:p>
            <a:r>
              <a:rPr lang="pl-PL" b="1" dirty="0" err="1"/>
              <a:t>Nachhaltige Anbaupraktiken </a:t>
            </a:r>
            <a:r>
              <a:rPr lang="pl-PL" b="1" dirty="0"/>
              <a:t>- </a:t>
            </a:r>
            <a:r>
              <a:rPr lang="pl-PL" b="1" dirty="0" err="1"/>
              <a:t>Pflanzennachfolge</a:t>
            </a:r>
            <a:endParaRPr lang="pl-PL" b="1" dirty="0"/>
          </a:p>
        </p:txBody>
      </p:sp>
      <p:graphicFrame>
        <p:nvGraphicFramePr>
          <p:cNvPr id="6" name="Diagram 5">
            <a:extLst>
              <a:ext uri="{FF2B5EF4-FFF2-40B4-BE49-F238E27FC236}">
                <a16:creationId xmlns:a16="http://schemas.microsoft.com/office/drawing/2014/main" id="{8E6B4CFF-076E-4EE1-A0B0-B278C8DDB44E}"/>
              </a:ext>
            </a:extLst>
          </p:cNvPr>
          <p:cNvGraphicFramePr/>
          <p:nvPr>
            <p:extLst>
              <p:ext uri="{D42A27DB-BD31-4B8C-83A1-F6EECF244321}">
                <p14:modId xmlns:p14="http://schemas.microsoft.com/office/powerpoint/2010/main" val="4254182962"/>
              </p:ext>
            </p:extLst>
          </p:nvPr>
        </p:nvGraphicFramePr>
        <p:xfrm>
          <a:off x="1560102" y="1778755"/>
          <a:ext cx="9295852" cy="4794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pole tekstowe 9">
            <a:extLst>
              <a:ext uri="{FF2B5EF4-FFF2-40B4-BE49-F238E27FC236}">
                <a16:creationId xmlns:a16="http://schemas.microsoft.com/office/drawing/2014/main" id="{9FA97141-EF06-4020-B9CF-71F267FF1F89}"/>
              </a:ext>
            </a:extLst>
          </p:cNvPr>
          <p:cNvSpPr txBox="1"/>
          <p:nvPr/>
        </p:nvSpPr>
        <p:spPr>
          <a:xfrm>
            <a:off x="519201" y="1092796"/>
            <a:ext cx="11377655" cy="1107996"/>
          </a:xfrm>
          <a:prstGeom prst="rect">
            <a:avLst/>
          </a:prstGeom>
          <a:noFill/>
        </p:spPr>
        <p:txBody>
          <a:bodyPr wrap="square" rtlCol="0">
            <a:spAutoFit/>
          </a:bodyPr>
          <a:lstStyle/>
          <a:p>
            <a:r>
              <a:rPr lang="pl-PL" sz="2200" dirty="0">
                <a:solidFill>
                  <a:srgbClr val="000000"/>
                </a:solidFill>
              </a:rPr>
              <a:t>Planung der </a:t>
            </a:r>
            <a:r>
              <a:rPr lang="pl-PL" sz="2200" dirty="0" err="1">
                <a:solidFill>
                  <a:srgbClr val="000000"/>
                </a:solidFill>
              </a:rPr>
              <a:t>Pflanzensukzession </a:t>
            </a:r>
            <a:r>
              <a:rPr lang="pl-PL" sz="2200" dirty="0">
                <a:solidFill>
                  <a:srgbClr val="000000"/>
                </a:solidFill>
              </a:rPr>
              <a:t>- </a:t>
            </a:r>
            <a:r>
              <a:rPr lang="en-US" sz="2200" dirty="0">
                <a:solidFill>
                  <a:srgbClr val="000000"/>
                </a:solidFill>
              </a:rPr>
              <a:t>aufgrund der so genannten Bodenmüdigkeit sollte die Pflanzensukzession so geplant werden, dass einzelne Pflanzenarten nicht häufiger auf demselben Feld vorkommen als</a:t>
            </a:r>
            <a:endParaRPr lang="pl-PL" sz="2200" dirty="0">
              <a:solidFill>
                <a:srgbClr val="000000"/>
              </a:solidFill>
            </a:endParaRPr>
          </a:p>
        </p:txBody>
      </p:sp>
    </p:spTree>
    <p:extLst>
      <p:ext uri="{BB962C8B-B14F-4D97-AF65-F5344CB8AC3E}">
        <p14:creationId xmlns:p14="http://schemas.microsoft.com/office/powerpoint/2010/main" val="2115568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949245" y="1209587"/>
            <a:ext cx="5600355" cy="4518249"/>
          </a:xfrm>
        </p:spPr>
        <p:txBody>
          <a:bodyPr>
            <a:normAutofit/>
          </a:bodyPr>
          <a:lstStyle/>
          <a:p>
            <a:pPr algn="l"/>
            <a:r>
              <a:rPr lang="en-US" sz="2400" i="0" dirty="0"/>
              <a:t>Leguminosen-Zwischenfrüchte wie Rotklee, der im Frühjahr in Sommergerste gesät wird, oder </a:t>
            </a:r>
            <a:r>
              <a:rPr lang="en-US" sz="2400" i="0" dirty="0" err="1"/>
              <a:t>Serradella</a:t>
            </a:r>
            <a:r>
              <a:rPr lang="en-US" sz="2400" i="0" dirty="0"/>
              <a:t>, die in Winterroggen gesät wird, spielen eine wichtige Rolle in der Fruchtfolge. Die Aussaat dieser Pflanzen sollte früh genug erfolgen, um eine gute Keimung zu gewährleisten und sie vor Frühjahrsfrösten zu schützen. Bei der Hauptkultur ist es wichtig, Pflanzensorten zu wählen, die für eine frühe Ernte bestimmt sind, da dies günstige Bedingungen für die Entwicklung von Zwischenfrüchten schafft.</a:t>
            </a:r>
          </a:p>
        </p:txBody>
      </p:sp>
      <p:grpSp>
        <p:nvGrpSpPr>
          <p:cNvPr id="15" name="Group 14">
            <a:extLst>
              <a:ext uri="{FF2B5EF4-FFF2-40B4-BE49-F238E27FC236}">
                <a16:creationId xmlns:a16="http://schemas.microsoft.com/office/drawing/2014/main" id="{E35CC04F-5710-F60C-B84D-0D5FEC123F92}"/>
              </a:ext>
            </a:extLst>
          </p:cNvPr>
          <p:cNvGrpSpPr/>
          <p:nvPr/>
        </p:nvGrpSpPr>
        <p:grpSpPr>
          <a:xfrm rot="3730759">
            <a:off x="184851" y="5447109"/>
            <a:ext cx="949885" cy="1163493"/>
            <a:chOff x="7602444" y="4967675"/>
            <a:chExt cx="483619" cy="592374"/>
          </a:xfrm>
        </p:grpSpPr>
        <p:grpSp>
          <p:nvGrpSpPr>
            <p:cNvPr id="16" name="Graphic 214">
              <a:extLst>
                <a:ext uri="{FF2B5EF4-FFF2-40B4-BE49-F238E27FC236}">
                  <a16:creationId xmlns:a16="http://schemas.microsoft.com/office/drawing/2014/main" id="{7CECC4D8-7789-65DF-DEA3-9954495E52C5}"/>
                </a:ext>
              </a:extLst>
            </p:cNvPr>
            <p:cNvGrpSpPr/>
            <p:nvPr/>
          </p:nvGrpSpPr>
          <p:grpSpPr>
            <a:xfrm>
              <a:off x="7618661" y="4967675"/>
              <a:ext cx="467402" cy="507608"/>
              <a:chOff x="2251964" y="3590497"/>
              <a:chExt cx="467402" cy="507608"/>
            </a:xfrm>
            <a:solidFill>
              <a:srgbClr val="8DC641"/>
            </a:solidFill>
          </p:grpSpPr>
          <p:sp>
            <p:nvSpPr>
              <p:cNvPr id="20" name="Freeform 19">
                <a:extLst>
                  <a:ext uri="{FF2B5EF4-FFF2-40B4-BE49-F238E27FC236}">
                    <a16:creationId xmlns:a16="http://schemas.microsoft.com/office/drawing/2014/main" id="{D34BC30D-47EA-14C8-E7F9-142850F174C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03CCE4F-EBAC-F9A9-B0A6-546FA7BDCDF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983C1F1-B5D7-94D4-087D-E7B49CE7A738}"/>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7" name="Graphic 214">
              <a:extLst>
                <a:ext uri="{FF2B5EF4-FFF2-40B4-BE49-F238E27FC236}">
                  <a16:creationId xmlns:a16="http://schemas.microsoft.com/office/drawing/2014/main" id="{A55E4D96-116D-1D29-D2F3-073A989CCFCB}"/>
                </a:ext>
              </a:extLst>
            </p:cNvPr>
            <p:cNvGrpSpPr/>
            <p:nvPr/>
          </p:nvGrpSpPr>
          <p:grpSpPr>
            <a:xfrm>
              <a:off x="7602444" y="4993761"/>
              <a:ext cx="421973" cy="566288"/>
              <a:chOff x="2235747" y="3616583"/>
              <a:chExt cx="421973" cy="566288"/>
            </a:xfrm>
            <a:solidFill>
              <a:srgbClr val="231F20"/>
            </a:solidFill>
          </p:grpSpPr>
          <p:sp>
            <p:nvSpPr>
              <p:cNvPr id="18" name="Freeform 17">
                <a:extLst>
                  <a:ext uri="{FF2B5EF4-FFF2-40B4-BE49-F238E27FC236}">
                    <a16:creationId xmlns:a16="http://schemas.microsoft.com/office/drawing/2014/main" id="{C69F4C63-626C-EAC4-EC0C-9179D388150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980D836-CCAC-43F7-499B-1A14DA29E6B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3" name="Diagram 2">
            <a:extLst>
              <a:ext uri="{FF2B5EF4-FFF2-40B4-BE49-F238E27FC236}">
                <a16:creationId xmlns:a16="http://schemas.microsoft.com/office/drawing/2014/main" id="{8F08DFA2-0D44-4A11-9F31-428E9B2167E3}"/>
              </a:ext>
            </a:extLst>
          </p:cNvPr>
          <p:cNvGraphicFramePr/>
          <p:nvPr/>
        </p:nvGraphicFramePr>
        <p:xfrm>
          <a:off x="5184495" y="91536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Text Placeholder 3">
            <a:extLst>
              <a:ext uri="{FF2B5EF4-FFF2-40B4-BE49-F238E27FC236}">
                <a16:creationId xmlns:a16="http://schemas.microsoft.com/office/drawing/2014/main" id="{5784B4F9-A865-4E0A-9195-509399DC77F8}"/>
              </a:ext>
            </a:extLst>
          </p:cNvPr>
          <p:cNvSpPr txBox="1">
            <a:spLocks/>
          </p:cNvSpPr>
          <p:nvPr/>
        </p:nvSpPr>
        <p:spPr>
          <a:xfrm>
            <a:off x="659794" y="243157"/>
            <a:ext cx="10595237" cy="803654"/>
          </a:xfrm>
          <a:prstGeom prst="rect">
            <a:avLst/>
          </a:prstGeom>
          <a:solidFill>
            <a:srgbClr val="8BC540"/>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Fruchtfolge - </a:t>
            </a:r>
            <a:r>
              <a:rPr lang="pl-PL" sz="3600" b="1" dirty="0">
                <a:solidFill>
                  <a:srgbClr val="000000"/>
                </a:solidFill>
                <a:latin typeface="Calibri" panose="020F0502020204030204" pitchFamily="34" charset="0"/>
                <a:ea typeface="Calibri" panose="020F0502020204030204" pitchFamily="34" charset="0"/>
                <a:cs typeface="Vrinda" panose="020B0502040204020203" pitchFamily="34" charset="0"/>
              </a:rPr>
              <a:t>Aussaat und Ernte von Kulturpflanzen</a:t>
            </a:r>
          </a:p>
        </p:txBody>
      </p:sp>
    </p:spTree>
    <p:extLst>
      <p:ext uri="{BB962C8B-B14F-4D97-AF65-F5344CB8AC3E}">
        <p14:creationId xmlns:p14="http://schemas.microsoft.com/office/powerpoint/2010/main" val="3080971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41222" y="1085375"/>
            <a:ext cx="10809730" cy="3849918"/>
          </a:xfrm>
        </p:spPr>
        <p:txBody>
          <a:bodyPr/>
          <a:lstStyle/>
          <a:p>
            <a:r>
              <a:rPr lang="en-US" sz="2200" dirty="0"/>
              <a:t>	Die Agrarökologie ist ein ganzheitlicher Ansatz für die Landwirtschaft, der darauf abzielt, die natürlichen Synergien zwischen den verschiedenen Komponenten des landwirtschaftlichen Ökosystems nutzbar zu machen. Durch die Integration von Pflanzenbau und Viehzucht sollen widerstandsfähige, produktive und nachhaltige landwirtschaftliche Systeme geschaffen werden, die nicht nur Ernährungssicherheit bieten, sondern auch unsere Umwelt schützen und die biologische Vielfalt fördern.</a:t>
            </a:r>
          </a:p>
          <a:p>
            <a:endParaRPr lang="en-US" sz="22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26365" y="497977"/>
            <a:ext cx="10595237" cy="803654"/>
          </a:xfrm>
        </p:spPr>
        <p:txBody>
          <a:bodyPr/>
          <a:lstStyle/>
          <a:p>
            <a:r>
              <a:rPr lang="en-US" b="1" dirty="0"/>
              <a:t>Einführung</a:t>
            </a:r>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1090693" y="-9378"/>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2" name="Diagram 11">
            <a:extLst>
              <a:ext uri="{FF2B5EF4-FFF2-40B4-BE49-F238E27FC236}">
                <a16:creationId xmlns:a16="http://schemas.microsoft.com/office/drawing/2014/main" id="{0D9FC142-E633-45C5-8E7C-FA883F43AD0F}"/>
              </a:ext>
            </a:extLst>
          </p:cNvPr>
          <p:cNvGraphicFramePr/>
          <p:nvPr>
            <p:extLst>
              <p:ext uri="{D42A27DB-BD31-4B8C-83A1-F6EECF244321}">
                <p14:modId xmlns:p14="http://schemas.microsoft.com/office/powerpoint/2010/main" val="2810368880"/>
              </p:ext>
            </p:extLst>
          </p:nvPr>
        </p:nvGraphicFramePr>
        <p:xfrm>
          <a:off x="1498205" y="3010334"/>
          <a:ext cx="9194800" cy="3275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 Placeholder 3">
            <a:extLst>
              <a:ext uri="{FF2B5EF4-FFF2-40B4-BE49-F238E27FC236}">
                <a16:creationId xmlns:a16="http://schemas.microsoft.com/office/drawing/2014/main" id="{DA5FC82D-84E9-4E05-BF67-63023998BD43}"/>
              </a:ext>
            </a:extLst>
          </p:cNvPr>
          <p:cNvSpPr txBox="1">
            <a:spLocks/>
          </p:cNvSpPr>
          <p:nvPr/>
        </p:nvSpPr>
        <p:spPr>
          <a:xfrm>
            <a:off x="5508417" y="3978941"/>
            <a:ext cx="1174376"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8DC6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l-PL" sz="8800" dirty="0">
                <a:latin typeface="Arial Black" panose="020B0A04020102020204" pitchFamily="34" charset="0"/>
              </a:rPr>
              <a:t>&amp;</a:t>
            </a:r>
            <a:endParaRPr lang="en-US" sz="8800" dirty="0">
              <a:latin typeface="Arial Black" panose="020B0A04020102020204" pitchFamily="34" charset="0"/>
            </a:endParaRPr>
          </a:p>
        </p:txBody>
      </p:sp>
    </p:spTree>
    <p:extLst>
      <p:ext uri="{BB962C8B-B14F-4D97-AF65-F5344CB8AC3E}">
        <p14:creationId xmlns:p14="http://schemas.microsoft.com/office/powerpoint/2010/main" val="3933563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746384" y="1298257"/>
            <a:ext cx="7037616" cy="4693593"/>
          </a:xfrm>
          <a:prstGeom prst="rect">
            <a:avLst/>
          </a:prstGeom>
        </p:spPr>
        <p:txBody>
          <a:bodyPr wrap="square">
            <a:spAutoFit/>
          </a:bodyPr>
          <a:lstStyle/>
          <a:p>
            <a:pPr>
              <a:spcAft>
                <a:spcPts val="600"/>
              </a:spcAft>
            </a:pP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Der Wasserbedarf der Pflanzen spielt bei der Planung der Fruchtfolge eine entscheidende Rolle. Bei der Gestaltung eines Fruchtfolgesystems ist es wichtig, den unterschiedlichen Wasserbedarf der verschiedenen Pflanzen zu berücksichtigen, um </a:t>
            </a:r>
            <a:r>
              <a:rPr lang="en-US"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die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Bodenfeuchtigkeit </a:t>
            </a:r>
            <a:r>
              <a:rPr lang="en-US"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zu optimieren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und eine übermäßige Erschöpfung der Wasserressourcen zu vermeiden. Darüber hinaus trägt die richtige Reihenfolge der Kulturen zu einem effizienten Wassermanagement bei, indem sichergestellt wird, dass wasserintensive Kulturen in Zeiten ausreichender Niederschläge oder bei Verfügbarkeit von Bewässerung angebaut werden, wodurch die Gesamtleistung und Nachhaltigkeit der Kulturen verbessert wird.</a:t>
            </a:r>
            <a:endParaRPr lang="pl-PL" sz="23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pSp>
        <p:nvGrpSpPr>
          <p:cNvPr id="19" name="Group 59">
            <a:extLst>
              <a:ext uri="{FF2B5EF4-FFF2-40B4-BE49-F238E27FC236}">
                <a16:creationId xmlns:a16="http://schemas.microsoft.com/office/drawing/2014/main" id="{002CD2F2-99D0-4F18-941E-72E3152A4A75}"/>
              </a:ext>
            </a:extLst>
          </p:cNvPr>
          <p:cNvGrpSpPr/>
          <p:nvPr/>
        </p:nvGrpSpPr>
        <p:grpSpPr>
          <a:xfrm>
            <a:off x="7809186" y="1087953"/>
            <a:ext cx="3923992" cy="4682094"/>
            <a:chOff x="826180" y="944079"/>
            <a:chExt cx="3923992" cy="4682094"/>
          </a:xfrm>
        </p:grpSpPr>
        <p:sp>
          <p:nvSpPr>
            <p:cNvPr id="22" name="Freeform 320">
              <a:extLst>
                <a:ext uri="{FF2B5EF4-FFF2-40B4-BE49-F238E27FC236}">
                  <a16:creationId xmlns:a16="http://schemas.microsoft.com/office/drawing/2014/main" id="{9CABDEC2-1E05-454D-8EE8-B8A7A918D634}"/>
                </a:ext>
              </a:extLst>
            </p:cNvPr>
            <p:cNvSpPr>
              <a:spLocks noChangeArrowheads="1"/>
            </p:cNvSpPr>
            <p:nvPr/>
          </p:nvSpPr>
          <p:spPr bwMode="auto">
            <a:xfrm>
              <a:off x="2775583" y="5623654"/>
              <a:ext cx="25186" cy="2519"/>
            </a:xfrm>
            <a:custGeom>
              <a:avLst/>
              <a:gdLst>
                <a:gd name="T0" fmla="*/ 42 w 43"/>
                <a:gd name="T1" fmla="*/ 0 h 1"/>
                <a:gd name="T2" fmla="*/ 42 w 43"/>
                <a:gd name="T3" fmla="*/ 0 h 1"/>
                <a:gd name="T4" fmla="*/ 0 w 43"/>
                <a:gd name="T5" fmla="*/ 0 h 1"/>
                <a:gd name="T6" fmla="*/ 42 w 43"/>
                <a:gd name="T7" fmla="*/ 0 h 1"/>
              </a:gdLst>
              <a:ahLst/>
              <a:cxnLst>
                <a:cxn ang="0">
                  <a:pos x="T0" y="T1"/>
                </a:cxn>
                <a:cxn ang="0">
                  <a:pos x="T2" y="T3"/>
                </a:cxn>
                <a:cxn ang="0">
                  <a:pos x="T4" y="T5"/>
                </a:cxn>
                <a:cxn ang="0">
                  <a:pos x="T6" y="T7"/>
                </a:cxn>
              </a:cxnLst>
              <a:rect l="0" t="0" r="r" b="b"/>
              <a:pathLst>
                <a:path w="43" h="1">
                  <a:moveTo>
                    <a:pt x="42" y="0"/>
                  </a:moveTo>
                  <a:lnTo>
                    <a:pt x="42" y="0"/>
                  </a:lnTo>
                  <a:cubicBezTo>
                    <a:pt x="0" y="0"/>
                    <a:pt x="0" y="0"/>
                    <a:pt x="0" y="0"/>
                  </a:cubicBezTo>
                  <a:cubicBezTo>
                    <a:pt x="17" y="0"/>
                    <a:pt x="25" y="0"/>
                    <a:pt x="42" y="0"/>
                  </a:cubicBezTo>
                </a:path>
              </a:pathLst>
            </a:custGeom>
            <a:solidFill>
              <a:srgbClr val="313234"/>
            </a:solidFill>
            <a:ln w="9525" cap="flat">
              <a:solidFill>
                <a:srgbClr val="FFFFFF"/>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a:p>
          </p:txBody>
        </p:sp>
        <p:sp>
          <p:nvSpPr>
            <p:cNvPr id="23" name="Freeform 321">
              <a:extLst>
                <a:ext uri="{FF2B5EF4-FFF2-40B4-BE49-F238E27FC236}">
                  <a16:creationId xmlns:a16="http://schemas.microsoft.com/office/drawing/2014/main" id="{FF2D0F7D-857D-4A81-B829-CADD053424DD}"/>
                </a:ext>
              </a:extLst>
            </p:cNvPr>
            <p:cNvSpPr>
              <a:spLocks noChangeArrowheads="1"/>
            </p:cNvSpPr>
            <p:nvPr/>
          </p:nvSpPr>
          <p:spPr bwMode="auto">
            <a:xfrm>
              <a:off x="2317196" y="944079"/>
              <a:ext cx="936923" cy="420609"/>
            </a:xfrm>
            <a:custGeom>
              <a:avLst/>
              <a:gdLst>
                <a:gd name="T0" fmla="*/ 629 w 1641"/>
                <a:gd name="T1" fmla="*/ 108 h 738"/>
                <a:gd name="T2" fmla="*/ 629 w 1641"/>
                <a:gd name="T3" fmla="*/ 108 h 738"/>
                <a:gd name="T4" fmla="*/ 0 w 1641"/>
                <a:gd name="T5" fmla="*/ 737 h 738"/>
                <a:gd name="T6" fmla="*/ 1640 w 1641"/>
                <a:gd name="T7" fmla="*/ 737 h 738"/>
                <a:gd name="T8" fmla="*/ 1019 w 1641"/>
                <a:gd name="T9" fmla="*/ 108 h 738"/>
                <a:gd name="T10" fmla="*/ 629 w 1641"/>
                <a:gd name="T11" fmla="*/ 108 h 738"/>
              </a:gdLst>
              <a:ahLst/>
              <a:cxnLst>
                <a:cxn ang="0">
                  <a:pos x="T0" y="T1"/>
                </a:cxn>
                <a:cxn ang="0">
                  <a:pos x="T2" y="T3"/>
                </a:cxn>
                <a:cxn ang="0">
                  <a:pos x="T4" y="T5"/>
                </a:cxn>
                <a:cxn ang="0">
                  <a:pos x="T6" y="T7"/>
                </a:cxn>
                <a:cxn ang="0">
                  <a:pos x="T8" y="T9"/>
                </a:cxn>
                <a:cxn ang="0">
                  <a:pos x="T10" y="T11"/>
                </a:cxn>
              </a:cxnLst>
              <a:rect l="0" t="0" r="r" b="b"/>
              <a:pathLst>
                <a:path w="1641" h="738">
                  <a:moveTo>
                    <a:pt x="629" y="108"/>
                  </a:moveTo>
                  <a:lnTo>
                    <a:pt x="629" y="108"/>
                  </a:lnTo>
                  <a:cubicBezTo>
                    <a:pt x="0" y="737"/>
                    <a:pt x="0" y="737"/>
                    <a:pt x="0" y="737"/>
                  </a:cubicBezTo>
                  <a:cubicBezTo>
                    <a:pt x="1640" y="737"/>
                    <a:pt x="1640" y="737"/>
                    <a:pt x="1640" y="737"/>
                  </a:cubicBezTo>
                  <a:cubicBezTo>
                    <a:pt x="1019" y="108"/>
                    <a:pt x="1019" y="108"/>
                    <a:pt x="1019" y="108"/>
                  </a:cubicBezTo>
                  <a:cubicBezTo>
                    <a:pt x="911" y="0"/>
                    <a:pt x="737" y="0"/>
                    <a:pt x="629" y="108"/>
                  </a:cubicBezTo>
                </a:path>
              </a:pathLst>
            </a:custGeom>
            <a:solidFill>
              <a:srgbClr val="63C1D3">
                <a:alpha val="9804"/>
              </a:srgbClr>
            </a:solidFill>
            <a:ln w="9525" cap="flat">
              <a:solidFill>
                <a:schemeClr val="tx2"/>
              </a:solidFill>
              <a:bevel/>
              <a:headEnd/>
              <a:tailEnd/>
            </a:ln>
            <a:effectLst/>
          </p:spPr>
          <p:txBody>
            <a:bodyPr wrap="none" anchor="ctr"/>
            <a:lstStyle/>
            <a:p>
              <a:endParaRPr lang="es-MX"/>
            </a:p>
          </p:txBody>
        </p:sp>
        <p:sp>
          <p:nvSpPr>
            <p:cNvPr id="25" name="Freeform 322">
              <a:extLst>
                <a:ext uri="{FF2B5EF4-FFF2-40B4-BE49-F238E27FC236}">
                  <a16:creationId xmlns:a16="http://schemas.microsoft.com/office/drawing/2014/main" id="{67AD1E4E-9897-4424-9C0D-6A03310EDED6}"/>
                </a:ext>
              </a:extLst>
            </p:cNvPr>
            <p:cNvSpPr>
              <a:spLocks noChangeArrowheads="1"/>
            </p:cNvSpPr>
            <p:nvPr/>
          </p:nvSpPr>
          <p:spPr bwMode="auto">
            <a:xfrm>
              <a:off x="1843698" y="1364687"/>
              <a:ext cx="1883919" cy="473498"/>
            </a:xfrm>
            <a:custGeom>
              <a:avLst/>
              <a:gdLst>
                <a:gd name="T0" fmla="*/ 3298 w 3299"/>
                <a:gd name="T1" fmla="*/ 829 h 830"/>
                <a:gd name="T2" fmla="*/ 2469 w 3299"/>
                <a:gd name="T3" fmla="*/ 0 h 830"/>
                <a:gd name="T4" fmla="*/ 829 w 3299"/>
                <a:gd name="T5" fmla="*/ 0 h 830"/>
                <a:gd name="T6" fmla="*/ 0 w 3299"/>
                <a:gd name="T7" fmla="*/ 829 h 830"/>
                <a:gd name="T8" fmla="*/ 3298 w 3299"/>
                <a:gd name="T9" fmla="*/ 829 h 830"/>
              </a:gdLst>
              <a:ahLst/>
              <a:cxnLst>
                <a:cxn ang="0">
                  <a:pos x="T0" y="T1"/>
                </a:cxn>
                <a:cxn ang="0">
                  <a:pos x="T2" y="T3"/>
                </a:cxn>
                <a:cxn ang="0">
                  <a:pos x="T4" y="T5"/>
                </a:cxn>
                <a:cxn ang="0">
                  <a:pos x="T6" y="T7"/>
                </a:cxn>
                <a:cxn ang="0">
                  <a:pos x="T8" y="T9"/>
                </a:cxn>
              </a:cxnLst>
              <a:rect l="0" t="0" r="r" b="b"/>
              <a:pathLst>
                <a:path w="3299" h="830">
                  <a:moveTo>
                    <a:pt x="3298" y="829"/>
                  </a:moveTo>
                  <a:lnTo>
                    <a:pt x="2469" y="0"/>
                  </a:lnTo>
                  <a:lnTo>
                    <a:pt x="829" y="0"/>
                  </a:lnTo>
                  <a:lnTo>
                    <a:pt x="0" y="829"/>
                  </a:lnTo>
                  <a:lnTo>
                    <a:pt x="3298" y="829"/>
                  </a:lnTo>
                </a:path>
              </a:pathLst>
            </a:custGeom>
            <a:solidFill>
              <a:srgbClr val="63C1D3">
                <a:alpha val="20000"/>
              </a:srgbClr>
            </a:solidFill>
            <a:ln w="9525" cap="flat">
              <a:solidFill>
                <a:schemeClr val="tx2"/>
              </a:solidFill>
              <a:bevel/>
              <a:headEnd/>
              <a:tailEnd/>
            </a:ln>
            <a:effectLst/>
          </p:spPr>
          <p:txBody>
            <a:bodyPr wrap="none" anchor="ctr"/>
            <a:lstStyle/>
            <a:p>
              <a:endParaRPr lang="es-MX" dirty="0"/>
            </a:p>
          </p:txBody>
        </p:sp>
        <p:sp>
          <p:nvSpPr>
            <p:cNvPr id="29" name="Freeform 323">
              <a:extLst>
                <a:ext uri="{FF2B5EF4-FFF2-40B4-BE49-F238E27FC236}">
                  <a16:creationId xmlns:a16="http://schemas.microsoft.com/office/drawing/2014/main" id="{D3D63CBC-9AE8-4241-88CA-809DE3843FB7}"/>
                </a:ext>
              </a:extLst>
            </p:cNvPr>
            <p:cNvSpPr>
              <a:spLocks noChangeArrowheads="1"/>
            </p:cNvSpPr>
            <p:nvPr/>
          </p:nvSpPr>
          <p:spPr bwMode="auto">
            <a:xfrm>
              <a:off x="1375237" y="1838186"/>
              <a:ext cx="2825879" cy="473498"/>
            </a:xfrm>
            <a:custGeom>
              <a:avLst/>
              <a:gdLst>
                <a:gd name="T0" fmla="*/ 50 w 4949"/>
                <a:gd name="T1" fmla="*/ 771 h 829"/>
                <a:gd name="T2" fmla="*/ 50 w 4949"/>
                <a:gd name="T3" fmla="*/ 771 h 829"/>
                <a:gd name="T4" fmla="*/ 0 w 4949"/>
                <a:gd name="T5" fmla="*/ 828 h 829"/>
                <a:gd name="T6" fmla="*/ 4948 w 4949"/>
                <a:gd name="T7" fmla="*/ 828 h 829"/>
                <a:gd name="T8" fmla="*/ 4898 w 4949"/>
                <a:gd name="T9" fmla="*/ 771 h 829"/>
                <a:gd name="T10" fmla="*/ 4119 w 4949"/>
                <a:gd name="T11" fmla="*/ 0 h 829"/>
                <a:gd name="T12" fmla="*/ 821 w 4949"/>
                <a:gd name="T13" fmla="*/ 0 h 829"/>
                <a:gd name="T14" fmla="*/ 50 w 4949"/>
                <a:gd name="T15" fmla="*/ 771 h 8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9" h="829">
                  <a:moveTo>
                    <a:pt x="50" y="771"/>
                  </a:moveTo>
                  <a:lnTo>
                    <a:pt x="50" y="771"/>
                  </a:lnTo>
                  <a:cubicBezTo>
                    <a:pt x="34" y="795"/>
                    <a:pt x="17" y="812"/>
                    <a:pt x="0" y="828"/>
                  </a:cubicBezTo>
                  <a:cubicBezTo>
                    <a:pt x="4948" y="828"/>
                    <a:pt x="4948" y="828"/>
                    <a:pt x="4948" y="828"/>
                  </a:cubicBezTo>
                  <a:cubicBezTo>
                    <a:pt x="4931" y="812"/>
                    <a:pt x="4914" y="795"/>
                    <a:pt x="4898" y="771"/>
                  </a:cubicBezTo>
                  <a:cubicBezTo>
                    <a:pt x="4119" y="0"/>
                    <a:pt x="4119" y="0"/>
                    <a:pt x="4119" y="0"/>
                  </a:cubicBezTo>
                  <a:cubicBezTo>
                    <a:pt x="821" y="0"/>
                    <a:pt x="821" y="0"/>
                    <a:pt x="821" y="0"/>
                  </a:cubicBezTo>
                  <a:lnTo>
                    <a:pt x="50" y="771"/>
                  </a:lnTo>
                </a:path>
              </a:pathLst>
            </a:custGeom>
            <a:solidFill>
              <a:srgbClr val="63C1D3">
                <a:alpha val="29804"/>
              </a:srgbClr>
            </a:solidFill>
            <a:ln w="9525" cap="flat">
              <a:solidFill>
                <a:schemeClr val="tx2"/>
              </a:solidFill>
              <a:bevel/>
              <a:headEnd/>
              <a:tailEnd/>
            </a:ln>
            <a:effectLst/>
          </p:spPr>
          <p:txBody>
            <a:bodyPr wrap="none" anchor="ctr"/>
            <a:lstStyle/>
            <a:p>
              <a:endParaRPr lang="es-MX"/>
            </a:p>
          </p:txBody>
        </p:sp>
        <p:sp>
          <p:nvSpPr>
            <p:cNvPr id="30" name="Freeform 324">
              <a:extLst>
                <a:ext uri="{FF2B5EF4-FFF2-40B4-BE49-F238E27FC236}">
                  <a16:creationId xmlns:a16="http://schemas.microsoft.com/office/drawing/2014/main" id="{4467C86C-ABB9-4F1E-8735-59B83CE8D23C}"/>
                </a:ext>
              </a:extLst>
            </p:cNvPr>
            <p:cNvSpPr>
              <a:spLocks noChangeArrowheads="1"/>
            </p:cNvSpPr>
            <p:nvPr/>
          </p:nvSpPr>
          <p:spPr bwMode="auto">
            <a:xfrm>
              <a:off x="1037743" y="2311684"/>
              <a:ext cx="3498346" cy="473498"/>
            </a:xfrm>
            <a:custGeom>
              <a:avLst/>
              <a:gdLst>
                <a:gd name="T0" fmla="*/ 0 w 6125"/>
                <a:gd name="T1" fmla="*/ 829 h 830"/>
                <a:gd name="T2" fmla="*/ 0 w 6125"/>
                <a:gd name="T3" fmla="*/ 829 h 830"/>
                <a:gd name="T4" fmla="*/ 6124 w 6125"/>
                <a:gd name="T5" fmla="*/ 829 h 830"/>
                <a:gd name="T6" fmla="*/ 5536 w 6125"/>
                <a:gd name="T7" fmla="*/ 0 h 830"/>
                <a:gd name="T8" fmla="*/ 588 w 6125"/>
                <a:gd name="T9" fmla="*/ 0 h 830"/>
                <a:gd name="T10" fmla="*/ 0 w 6125"/>
                <a:gd name="T11" fmla="*/ 829 h 830"/>
              </a:gdLst>
              <a:ahLst/>
              <a:cxnLst>
                <a:cxn ang="0">
                  <a:pos x="T0" y="T1"/>
                </a:cxn>
                <a:cxn ang="0">
                  <a:pos x="T2" y="T3"/>
                </a:cxn>
                <a:cxn ang="0">
                  <a:pos x="T4" y="T5"/>
                </a:cxn>
                <a:cxn ang="0">
                  <a:pos x="T6" y="T7"/>
                </a:cxn>
                <a:cxn ang="0">
                  <a:pos x="T8" y="T9"/>
                </a:cxn>
                <a:cxn ang="0">
                  <a:pos x="T10" y="T11"/>
                </a:cxn>
              </a:cxnLst>
              <a:rect l="0" t="0" r="r" b="b"/>
              <a:pathLst>
                <a:path w="6125" h="830">
                  <a:moveTo>
                    <a:pt x="0" y="829"/>
                  </a:moveTo>
                  <a:lnTo>
                    <a:pt x="0" y="829"/>
                  </a:lnTo>
                  <a:cubicBezTo>
                    <a:pt x="6124" y="829"/>
                    <a:pt x="6124" y="829"/>
                    <a:pt x="6124" y="829"/>
                  </a:cubicBezTo>
                  <a:cubicBezTo>
                    <a:pt x="5975" y="531"/>
                    <a:pt x="5776" y="249"/>
                    <a:pt x="5536" y="0"/>
                  </a:cubicBezTo>
                  <a:cubicBezTo>
                    <a:pt x="588" y="0"/>
                    <a:pt x="588" y="0"/>
                    <a:pt x="588" y="0"/>
                  </a:cubicBezTo>
                  <a:cubicBezTo>
                    <a:pt x="340" y="249"/>
                    <a:pt x="149" y="531"/>
                    <a:pt x="0" y="829"/>
                  </a:cubicBezTo>
                </a:path>
              </a:pathLst>
            </a:custGeom>
            <a:solidFill>
              <a:srgbClr val="63C1D3">
                <a:alpha val="40000"/>
              </a:srgbClr>
            </a:solidFill>
            <a:ln w="9525" cap="flat">
              <a:solidFill>
                <a:schemeClr val="tx2"/>
              </a:solidFill>
              <a:bevel/>
              <a:headEnd/>
              <a:tailEnd/>
            </a:ln>
            <a:effectLst/>
          </p:spPr>
          <p:txBody>
            <a:bodyPr wrap="none" anchor="ctr"/>
            <a:lstStyle/>
            <a:p>
              <a:endParaRPr lang="es-MX"/>
            </a:p>
          </p:txBody>
        </p:sp>
        <p:sp>
          <p:nvSpPr>
            <p:cNvPr id="31" name="Freeform 325">
              <a:extLst>
                <a:ext uri="{FF2B5EF4-FFF2-40B4-BE49-F238E27FC236}">
                  <a16:creationId xmlns:a16="http://schemas.microsoft.com/office/drawing/2014/main" id="{76546B17-B10E-4E21-9C5B-FE175C4859AA}"/>
                </a:ext>
              </a:extLst>
            </p:cNvPr>
            <p:cNvSpPr>
              <a:spLocks noChangeArrowheads="1"/>
            </p:cNvSpPr>
            <p:nvPr/>
          </p:nvSpPr>
          <p:spPr bwMode="auto">
            <a:xfrm>
              <a:off x="874033" y="2785183"/>
              <a:ext cx="3830805" cy="473498"/>
            </a:xfrm>
            <a:custGeom>
              <a:avLst/>
              <a:gdLst>
                <a:gd name="T0" fmla="*/ 0 w 6705"/>
                <a:gd name="T1" fmla="*/ 829 h 830"/>
                <a:gd name="T2" fmla="*/ 0 w 6705"/>
                <a:gd name="T3" fmla="*/ 829 h 830"/>
                <a:gd name="T4" fmla="*/ 6704 w 6705"/>
                <a:gd name="T5" fmla="*/ 829 h 830"/>
                <a:gd name="T6" fmla="*/ 6414 w 6705"/>
                <a:gd name="T7" fmla="*/ 0 h 830"/>
                <a:gd name="T8" fmla="*/ 290 w 6705"/>
                <a:gd name="T9" fmla="*/ 0 h 830"/>
                <a:gd name="T10" fmla="*/ 0 w 6705"/>
                <a:gd name="T11" fmla="*/ 829 h 830"/>
              </a:gdLst>
              <a:ahLst/>
              <a:cxnLst>
                <a:cxn ang="0">
                  <a:pos x="T0" y="T1"/>
                </a:cxn>
                <a:cxn ang="0">
                  <a:pos x="T2" y="T3"/>
                </a:cxn>
                <a:cxn ang="0">
                  <a:pos x="T4" y="T5"/>
                </a:cxn>
                <a:cxn ang="0">
                  <a:pos x="T6" y="T7"/>
                </a:cxn>
                <a:cxn ang="0">
                  <a:pos x="T8" y="T9"/>
                </a:cxn>
                <a:cxn ang="0">
                  <a:pos x="T10" y="T11"/>
                </a:cxn>
              </a:cxnLst>
              <a:rect l="0" t="0" r="r" b="b"/>
              <a:pathLst>
                <a:path w="6705" h="830">
                  <a:moveTo>
                    <a:pt x="0" y="829"/>
                  </a:moveTo>
                  <a:lnTo>
                    <a:pt x="0" y="829"/>
                  </a:lnTo>
                  <a:cubicBezTo>
                    <a:pt x="6704" y="829"/>
                    <a:pt x="6704" y="829"/>
                    <a:pt x="6704" y="829"/>
                  </a:cubicBezTo>
                  <a:cubicBezTo>
                    <a:pt x="6646" y="539"/>
                    <a:pt x="6547" y="265"/>
                    <a:pt x="6414" y="0"/>
                  </a:cubicBezTo>
                  <a:cubicBezTo>
                    <a:pt x="290" y="0"/>
                    <a:pt x="290" y="0"/>
                    <a:pt x="290" y="0"/>
                  </a:cubicBezTo>
                  <a:cubicBezTo>
                    <a:pt x="157" y="265"/>
                    <a:pt x="58" y="539"/>
                    <a:pt x="0" y="829"/>
                  </a:cubicBezTo>
                </a:path>
              </a:pathLst>
            </a:custGeom>
            <a:solidFill>
              <a:srgbClr val="63C1D3">
                <a:alpha val="50196"/>
              </a:srgbClr>
            </a:solidFill>
            <a:ln w="9525" cap="flat">
              <a:solidFill>
                <a:schemeClr val="tx2"/>
              </a:solidFill>
              <a:bevel/>
              <a:headEnd/>
              <a:tailEnd/>
            </a:ln>
            <a:effectLst/>
          </p:spPr>
          <p:txBody>
            <a:bodyPr wrap="none" anchor="ctr"/>
            <a:lstStyle/>
            <a:p>
              <a:endParaRPr lang="es-MX"/>
            </a:p>
          </p:txBody>
        </p:sp>
        <p:sp>
          <p:nvSpPr>
            <p:cNvPr id="32" name="Freeform 326">
              <a:extLst>
                <a:ext uri="{FF2B5EF4-FFF2-40B4-BE49-F238E27FC236}">
                  <a16:creationId xmlns:a16="http://schemas.microsoft.com/office/drawing/2014/main" id="{F75E3728-92EC-44A8-A09D-821154D4641C}"/>
                </a:ext>
              </a:extLst>
            </p:cNvPr>
            <p:cNvSpPr>
              <a:spLocks noChangeArrowheads="1"/>
            </p:cNvSpPr>
            <p:nvPr/>
          </p:nvSpPr>
          <p:spPr bwMode="auto">
            <a:xfrm>
              <a:off x="826180" y="3258681"/>
              <a:ext cx="3923992" cy="473498"/>
            </a:xfrm>
            <a:custGeom>
              <a:avLst/>
              <a:gdLst>
                <a:gd name="T0" fmla="*/ 8 w 6871"/>
                <a:gd name="T1" fmla="*/ 827 h 828"/>
                <a:gd name="T2" fmla="*/ 8 w 6871"/>
                <a:gd name="T3" fmla="*/ 827 h 828"/>
                <a:gd name="T4" fmla="*/ 6862 w 6871"/>
                <a:gd name="T5" fmla="*/ 827 h 828"/>
                <a:gd name="T6" fmla="*/ 6787 w 6871"/>
                <a:gd name="T7" fmla="*/ 0 h 828"/>
                <a:gd name="T8" fmla="*/ 83 w 6871"/>
                <a:gd name="T9" fmla="*/ 0 h 828"/>
                <a:gd name="T10" fmla="*/ 8 w 6871"/>
                <a:gd name="T11" fmla="*/ 827 h 828"/>
              </a:gdLst>
              <a:ahLst/>
              <a:cxnLst>
                <a:cxn ang="0">
                  <a:pos x="T0" y="T1"/>
                </a:cxn>
                <a:cxn ang="0">
                  <a:pos x="T2" y="T3"/>
                </a:cxn>
                <a:cxn ang="0">
                  <a:pos x="T4" y="T5"/>
                </a:cxn>
                <a:cxn ang="0">
                  <a:pos x="T6" y="T7"/>
                </a:cxn>
                <a:cxn ang="0">
                  <a:pos x="T8" y="T9"/>
                </a:cxn>
                <a:cxn ang="0">
                  <a:pos x="T10" y="T11"/>
                </a:cxn>
              </a:cxnLst>
              <a:rect l="0" t="0" r="r" b="b"/>
              <a:pathLst>
                <a:path w="6871" h="828">
                  <a:moveTo>
                    <a:pt x="8" y="827"/>
                  </a:moveTo>
                  <a:lnTo>
                    <a:pt x="8" y="827"/>
                  </a:lnTo>
                  <a:cubicBezTo>
                    <a:pt x="6862" y="827"/>
                    <a:pt x="6862" y="827"/>
                    <a:pt x="6862" y="827"/>
                  </a:cubicBezTo>
                  <a:cubicBezTo>
                    <a:pt x="6870" y="546"/>
                    <a:pt x="6845" y="272"/>
                    <a:pt x="6787" y="0"/>
                  </a:cubicBezTo>
                  <a:cubicBezTo>
                    <a:pt x="83" y="0"/>
                    <a:pt x="83" y="0"/>
                    <a:pt x="83" y="0"/>
                  </a:cubicBezTo>
                  <a:cubicBezTo>
                    <a:pt x="25" y="272"/>
                    <a:pt x="0" y="546"/>
                    <a:pt x="8" y="827"/>
                  </a:cubicBezTo>
                </a:path>
              </a:pathLst>
            </a:custGeom>
            <a:solidFill>
              <a:srgbClr val="63C1D3">
                <a:alpha val="60000"/>
              </a:srgbClr>
            </a:solidFill>
            <a:ln w="9525" cap="flat">
              <a:solidFill>
                <a:schemeClr val="tx2"/>
              </a:solidFill>
              <a:bevel/>
              <a:headEnd/>
              <a:tailEnd/>
            </a:ln>
            <a:effectLst/>
          </p:spPr>
          <p:txBody>
            <a:bodyPr wrap="none" anchor="ctr"/>
            <a:lstStyle/>
            <a:p>
              <a:endParaRPr lang="es-MX"/>
            </a:p>
          </p:txBody>
        </p:sp>
        <p:sp>
          <p:nvSpPr>
            <p:cNvPr id="33" name="Freeform 327">
              <a:extLst>
                <a:ext uri="{FF2B5EF4-FFF2-40B4-BE49-F238E27FC236}">
                  <a16:creationId xmlns:a16="http://schemas.microsoft.com/office/drawing/2014/main" id="{9B37C51A-98D3-4D44-94FF-5C7FCDC95CFF}"/>
                </a:ext>
              </a:extLst>
            </p:cNvPr>
            <p:cNvSpPr>
              <a:spLocks noChangeArrowheads="1"/>
            </p:cNvSpPr>
            <p:nvPr/>
          </p:nvSpPr>
          <p:spPr bwMode="auto">
            <a:xfrm>
              <a:off x="831217" y="3732180"/>
              <a:ext cx="3916435" cy="473498"/>
            </a:xfrm>
            <a:custGeom>
              <a:avLst/>
              <a:gdLst>
                <a:gd name="T0" fmla="*/ 133 w 6855"/>
                <a:gd name="T1" fmla="*/ 829 h 830"/>
                <a:gd name="T2" fmla="*/ 133 w 6855"/>
                <a:gd name="T3" fmla="*/ 829 h 830"/>
                <a:gd name="T4" fmla="*/ 6721 w 6855"/>
                <a:gd name="T5" fmla="*/ 829 h 830"/>
                <a:gd name="T6" fmla="*/ 6854 w 6855"/>
                <a:gd name="T7" fmla="*/ 0 h 830"/>
                <a:gd name="T8" fmla="*/ 0 w 6855"/>
                <a:gd name="T9" fmla="*/ 0 h 830"/>
                <a:gd name="T10" fmla="*/ 133 w 6855"/>
                <a:gd name="T11" fmla="*/ 829 h 830"/>
              </a:gdLst>
              <a:ahLst/>
              <a:cxnLst>
                <a:cxn ang="0">
                  <a:pos x="T0" y="T1"/>
                </a:cxn>
                <a:cxn ang="0">
                  <a:pos x="T2" y="T3"/>
                </a:cxn>
                <a:cxn ang="0">
                  <a:pos x="T4" y="T5"/>
                </a:cxn>
                <a:cxn ang="0">
                  <a:pos x="T6" y="T7"/>
                </a:cxn>
                <a:cxn ang="0">
                  <a:pos x="T8" y="T9"/>
                </a:cxn>
                <a:cxn ang="0">
                  <a:pos x="T10" y="T11"/>
                </a:cxn>
              </a:cxnLst>
              <a:rect l="0" t="0" r="r" b="b"/>
              <a:pathLst>
                <a:path w="6855" h="830">
                  <a:moveTo>
                    <a:pt x="133" y="829"/>
                  </a:moveTo>
                  <a:lnTo>
                    <a:pt x="133" y="829"/>
                  </a:lnTo>
                  <a:cubicBezTo>
                    <a:pt x="6721" y="829"/>
                    <a:pt x="6721" y="829"/>
                    <a:pt x="6721" y="829"/>
                  </a:cubicBezTo>
                  <a:cubicBezTo>
                    <a:pt x="6796" y="555"/>
                    <a:pt x="6845" y="274"/>
                    <a:pt x="6854" y="0"/>
                  </a:cubicBezTo>
                  <a:cubicBezTo>
                    <a:pt x="0" y="0"/>
                    <a:pt x="0" y="0"/>
                    <a:pt x="0" y="0"/>
                  </a:cubicBezTo>
                  <a:cubicBezTo>
                    <a:pt x="9" y="274"/>
                    <a:pt x="50" y="555"/>
                    <a:pt x="133" y="829"/>
                  </a:cubicBezTo>
                </a:path>
              </a:pathLst>
            </a:custGeom>
            <a:solidFill>
              <a:srgbClr val="63C1D3">
                <a:alpha val="69804"/>
              </a:srgbClr>
            </a:solidFill>
            <a:ln w="9525" cap="flat">
              <a:solidFill>
                <a:schemeClr val="tx2"/>
              </a:solidFill>
              <a:bevel/>
              <a:headEnd/>
              <a:tailEnd/>
            </a:ln>
            <a:effectLst/>
          </p:spPr>
          <p:txBody>
            <a:bodyPr wrap="none" anchor="ctr"/>
            <a:lstStyle/>
            <a:p>
              <a:endParaRPr lang="es-MX"/>
            </a:p>
          </p:txBody>
        </p:sp>
        <p:sp>
          <p:nvSpPr>
            <p:cNvPr id="34" name="Freeform 328">
              <a:extLst>
                <a:ext uri="{FF2B5EF4-FFF2-40B4-BE49-F238E27FC236}">
                  <a16:creationId xmlns:a16="http://schemas.microsoft.com/office/drawing/2014/main" id="{D0FBF286-D63D-4F51-9AC2-8DD870662EAA}"/>
                </a:ext>
              </a:extLst>
            </p:cNvPr>
            <p:cNvSpPr>
              <a:spLocks noChangeArrowheads="1"/>
            </p:cNvSpPr>
            <p:nvPr/>
          </p:nvSpPr>
          <p:spPr bwMode="auto">
            <a:xfrm>
              <a:off x="906776" y="4205678"/>
              <a:ext cx="3762801" cy="473498"/>
            </a:xfrm>
            <a:custGeom>
              <a:avLst/>
              <a:gdLst>
                <a:gd name="T0" fmla="*/ 356 w 6589"/>
                <a:gd name="T1" fmla="*/ 828 h 829"/>
                <a:gd name="T2" fmla="*/ 356 w 6589"/>
                <a:gd name="T3" fmla="*/ 828 h 829"/>
                <a:gd name="T4" fmla="*/ 6232 w 6589"/>
                <a:gd name="T5" fmla="*/ 828 h 829"/>
                <a:gd name="T6" fmla="*/ 6588 w 6589"/>
                <a:gd name="T7" fmla="*/ 0 h 829"/>
                <a:gd name="T8" fmla="*/ 0 w 6589"/>
                <a:gd name="T9" fmla="*/ 0 h 829"/>
                <a:gd name="T10" fmla="*/ 356 w 6589"/>
                <a:gd name="T11" fmla="*/ 828 h 829"/>
              </a:gdLst>
              <a:ahLst/>
              <a:cxnLst>
                <a:cxn ang="0">
                  <a:pos x="T0" y="T1"/>
                </a:cxn>
                <a:cxn ang="0">
                  <a:pos x="T2" y="T3"/>
                </a:cxn>
                <a:cxn ang="0">
                  <a:pos x="T4" y="T5"/>
                </a:cxn>
                <a:cxn ang="0">
                  <a:pos x="T6" y="T7"/>
                </a:cxn>
                <a:cxn ang="0">
                  <a:pos x="T8" y="T9"/>
                </a:cxn>
                <a:cxn ang="0">
                  <a:pos x="T10" y="T11"/>
                </a:cxn>
              </a:cxnLst>
              <a:rect l="0" t="0" r="r" b="b"/>
              <a:pathLst>
                <a:path w="6589" h="829">
                  <a:moveTo>
                    <a:pt x="356" y="828"/>
                  </a:moveTo>
                  <a:lnTo>
                    <a:pt x="356" y="828"/>
                  </a:lnTo>
                  <a:cubicBezTo>
                    <a:pt x="6232" y="828"/>
                    <a:pt x="6232" y="828"/>
                    <a:pt x="6232" y="828"/>
                  </a:cubicBezTo>
                  <a:cubicBezTo>
                    <a:pt x="6389" y="563"/>
                    <a:pt x="6505" y="282"/>
                    <a:pt x="6588" y="0"/>
                  </a:cubicBezTo>
                  <a:cubicBezTo>
                    <a:pt x="0" y="0"/>
                    <a:pt x="0" y="0"/>
                    <a:pt x="0" y="0"/>
                  </a:cubicBezTo>
                  <a:cubicBezTo>
                    <a:pt x="75" y="282"/>
                    <a:pt x="199" y="563"/>
                    <a:pt x="356" y="828"/>
                  </a:cubicBezTo>
                </a:path>
              </a:pathLst>
            </a:custGeom>
            <a:solidFill>
              <a:srgbClr val="63C1D3">
                <a:alpha val="80000"/>
              </a:srgbClr>
            </a:solidFill>
            <a:ln w="9525" cap="flat">
              <a:solidFill>
                <a:schemeClr val="tx2"/>
              </a:solidFill>
              <a:bevel/>
              <a:headEnd/>
              <a:tailEnd/>
            </a:ln>
            <a:effectLst/>
          </p:spPr>
          <p:txBody>
            <a:bodyPr wrap="none" anchor="ctr"/>
            <a:lstStyle/>
            <a:p>
              <a:endParaRPr lang="es-MX"/>
            </a:p>
          </p:txBody>
        </p:sp>
        <p:sp>
          <p:nvSpPr>
            <p:cNvPr id="35" name="Freeform 329">
              <a:extLst>
                <a:ext uri="{FF2B5EF4-FFF2-40B4-BE49-F238E27FC236}">
                  <a16:creationId xmlns:a16="http://schemas.microsoft.com/office/drawing/2014/main" id="{D8B5CBE1-1E59-42A3-8D46-276550FE8024}"/>
                </a:ext>
              </a:extLst>
            </p:cNvPr>
            <p:cNvSpPr>
              <a:spLocks noChangeArrowheads="1"/>
            </p:cNvSpPr>
            <p:nvPr/>
          </p:nvSpPr>
          <p:spPr bwMode="auto">
            <a:xfrm>
              <a:off x="1110782" y="4676657"/>
              <a:ext cx="3357306" cy="473498"/>
            </a:xfrm>
            <a:custGeom>
              <a:avLst/>
              <a:gdLst>
                <a:gd name="T0" fmla="*/ 514 w 5877"/>
                <a:gd name="T1" fmla="*/ 647 h 830"/>
                <a:gd name="T2" fmla="*/ 514 w 5877"/>
                <a:gd name="T3" fmla="*/ 647 h 830"/>
                <a:gd name="T4" fmla="*/ 514 w 5877"/>
                <a:gd name="T5" fmla="*/ 647 h 830"/>
                <a:gd name="T6" fmla="*/ 705 w 5877"/>
                <a:gd name="T7" fmla="*/ 829 h 830"/>
                <a:gd name="T8" fmla="*/ 5171 w 5877"/>
                <a:gd name="T9" fmla="*/ 829 h 830"/>
                <a:gd name="T10" fmla="*/ 5362 w 5877"/>
                <a:gd name="T11" fmla="*/ 647 h 830"/>
                <a:gd name="T12" fmla="*/ 5362 w 5877"/>
                <a:gd name="T13" fmla="*/ 647 h 830"/>
                <a:gd name="T14" fmla="*/ 5876 w 5877"/>
                <a:gd name="T15" fmla="*/ 0 h 830"/>
                <a:gd name="T16" fmla="*/ 0 w 5877"/>
                <a:gd name="T17" fmla="*/ 0 h 830"/>
                <a:gd name="T18" fmla="*/ 514 w 5877"/>
                <a:gd name="T19" fmla="*/ 647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77" h="830">
                  <a:moveTo>
                    <a:pt x="514" y="647"/>
                  </a:moveTo>
                  <a:lnTo>
                    <a:pt x="514" y="647"/>
                  </a:lnTo>
                  <a:lnTo>
                    <a:pt x="514" y="647"/>
                  </a:lnTo>
                  <a:cubicBezTo>
                    <a:pt x="572" y="713"/>
                    <a:pt x="638" y="771"/>
                    <a:pt x="705" y="829"/>
                  </a:cubicBezTo>
                  <a:cubicBezTo>
                    <a:pt x="5171" y="829"/>
                    <a:pt x="5171" y="829"/>
                    <a:pt x="5171" y="829"/>
                  </a:cubicBezTo>
                  <a:cubicBezTo>
                    <a:pt x="5238" y="771"/>
                    <a:pt x="5296" y="713"/>
                    <a:pt x="5362" y="647"/>
                  </a:cubicBezTo>
                  <a:lnTo>
                    <a:pt x="5362" y="647"/>
                  </a:lnTo>
                  <a:cubicBezTo>
                    <a:pt x="5561" y="448"/>
                    <a:pt x="5735" y="232"/>
                    <a:pt x="5876" y="0"/>
                  </a:cubicBezTo>
                  <a:cubicBezTo>
                    <a:pt x="0" y="0"/>
                    <a:pt x="0" y="0"/>
                    <a:pt x="0" y="0"/>
                  </a:cubicBezTo>
                  <a:cubicBezTo>
                    <a:pt x="141" y="232"/>
                    <a:pt x="315" y="448"/>
                    <a:pt x="514" y="647"/>
                  </a:cubicBezTo>
                </a:path>
              </a:pathLst>
            </a:custGeom>
            <a:solidFill>
              <a:srgbClr val="63C1D3">
                <a:alpha val="89804"/>
              </a:srgbClr>
            </a:solidFill>
            <a:ln w="9525" cap="flat">
              <a:solidFill>
                <a:schemeClr val="tx2"/>
              </a:solidFill>
              <a:bevel/>
              <a:headEnd/>
              <a:tailEnd/>
            </a:ln>
            <a:effectLst/>
          </p:spPr>
          <p:txBody>
            <a:bodyPr wrap="none" anchor="ctr"/>
            <a:lstStyle/>
            <a:p>
              <a:endParaRPr lang="es-MX"/>
            </a:p>
          </p:txBody>
        </p:sp>
        <p:sp>
          <p:nvSpPr>
            <p:cNvPr id="36" name="Freeform 330">
              <a:extLst>
                <a:ext uri="{FF2B5EF4-FFF2-40B4-BE49-F238E27FC236}">
                  <a16:creationId xmlns:a16="http://schemas.microsoft.com/office/drawing/2014/main" id="{AD150DA2-7213-49AC-BDCB-8AB3252A71B6}"/>
                </a:ext>
              </a:extLst>
            </p:cNvPr>
            <p:cNvSpPr>
              <a:spLocks noChangeArrowheads="1"/>
            </p:cNvSpPr>
            <p:nvPr/>
          </p:nvSpPr>
          <p:spPr bwMode="auto">
            <a:xfrm>
              <a:off x="1511242" y="5150155"/>
              <a:ext cx="2551350" cy="473498"/>
            </a:xfrm>
            <a:custGeom>
              <a:avLst/>
              <a:gdLst>
                <a:gd name="T0" fmla="*/ 0 w 4467"/>
                <a:gd name="T1" fmla="*/ 0 h 830"/>
                <a:gd name="T2" fmla="*/ 0 w 4467"/>
                <a:gd name="T3" fmla="*/ 0 h 830"/>
                <a:gd name="T4" fmla="*/ 2212 w 4467"/>
                <a:gd name="T5" fmla="*/ 829 h 830"/>
                <a:gd name="T6" fmla="*/ 2254 w 4467"/>
                <a:gd name="T7" fmla="*/ 829 h 830"/>
                <a:gd name="T8" fmla="*/ 4466 w 4467"/>
                <a:gd name="T9" fmla="*/ 0 h 830"/>
                <a:gd name="T10" fmla="*/ 0 w 4467"/>
                <a:gd name="T11" fmla="*/ 0 h 830"/>
              </a:gdLst>
              <a:ahLst/>
              <a:cxnLst>
                <a:cxn ang="0">
                  <a:pos x="T0" y="T1"/>
                </a:cxn>
                <a:cxn ang="0">
                  <a:pos x="T2" y="T3"/>
                </a:cxn>
                <a:cxn ang="0">
                  <a:pos x="T4" y="T5"/>
                </a:cxn>
                <a:cxn ang="0">
                  <a:pos x="T6" y="T7"/>
                </a:cxn>
                <a:cxn ang="0">
                  <a:pos x="T8" y="T9"/>
                </a:cxn>
                <a:cxn ang="0">
                  <a:pos x="T10" y="T11"/>
                </a:cxn>
              </a:cxnLst>
              <a:rect l="0" t="0" r="r" b="b"/>
              <a:pathLst>
                <a:path w="4467" h="830">
                  <a:moveTo>
                    <a:pt x="0" y="0"/>
                  </a:moveTo>
                  <a:lnTo>
                    <a:pt x="0" y="0"/>
                  </a:lnTo>
                  <a:cubicBezTo>
                    <a:pt x="630" y="547"/>
                    <a:pt x="1425" y="820"/>
                    <a:pt x="2212" y="829"/>
                  </a:cubicBezTo>
                  <a:cubicBezTo>
                    <a:pt x="2254" y="829"/>
                    <a:pt x="2254" y="829"/>
                    <a:pt x="2254" y="829"/>
                  </a:cubicBezTo>
                  <a:cubicBezTo>
                    <a:pt x="3041" y="820"/>
                    <a:pt x="3828" y="547"/>
                    <a:pt x="4466" y="0"/>
                  </a:cubicBezTo>
                  <a:lnTo>
                    <a:pt x="0" y="0"/>
                  </a:lnTo>
                </a:path>
              </a:pathLst>
            </a:custGeom>
            <a:solidFill>
              <a:srgbClr val="63C1D3"/>
            </a:solidFill>
            <a:ln w="9525" cap="flat">
              <a:solidFill>
                <a:schemeClr val="tx2"/>
              </a:solidFill>
              <a:bevel/>
              <a:headEnd/>
              <a:tailEnd/>
            </a:ln>
            <a:effectLst/>
          </p:spPr>
          <p:txBody>
            <a:bodyPr wrap="none" anchor="ctr"/>
            <a:lstStyle/>
            <a:p>
              <a:endParaRPr lang="es-MX"/>
            </a:p>
          </p:txBody>
        </p:sp>
      </p:grpSp>
      <p:sp>
        <p:nvSpPr>
          <p:cNvPr id="28" name="Text Placeholder 3">
            <a:extLst>
              <a:ext uri="{FF2B5EF4-FFF2-40B4-BE49-F238E27FC236}">
                <a16:creationId xmlns:a16="http://schemas.microsoft.com/office/drawing/2014/main" id="{1BC5D9E8-F1C6-48ED-A51F-7910456412AD}"/>
              </a:ext>
            </a:extLst>
          </p:cNvPr>
          <p:cNvSpPr txBox="1">
            <a:spLocks/>
          </p:cNvSpPr>
          <p:nvPr/>
        </p:nvSpPr>
        <p:spPr>
          <a:xfrm>
            <a:off x="450361" y="542749"/>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Pflanzensukzession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Wasserbedarf</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1839535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97994" y="1536593"/>
            <a:ext cx="11084099" cy="865173"/>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Der Wasserbedarf wird durch den Transpirationskoeffizienten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(TC)</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 ausgedrückt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in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Liter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pro Kilogramm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Trockenmasse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der </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Biomasse</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bestimmt. </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26" name="Diagram 25">
            <a:extLst>
              <a:ext uri="{FF2B5EF4-FFF2-40B4-BE49-F238E27FC236}">
                <a16:creationId xmlns:a16="http://schemas.microsoft.com/office/drawing/2014/main" id="{E98B6EBD-CCBA-43E1-8064-4FAE40AFFE6A}"/>
              </a:ext>
            </a:extLst>
          </p:cNvPr>
          <p:cNvGraphicFramePr/>
          <p:nvPr/>
        </p:nvGraphicFramePr>
        <p:xfrm>
          <a:off x="630359" y="2626358"/>
          <a:ext cx="3584289" cy="3009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8" name="Diagram 37">
            <a:extLst>
              <a:ext uri="{FF2B5EF4-FFF2-40B4-BE49-F238E27FC236}">
                <a16:creationId xmlns:a16="http://schemas.microsoft.com/office/drawing/2014/main" id="{5B4DC3F0-A912-489C-8E29-D770A6CAD92C}"/>
              </a:ext>
            </a:extLst>
          </p:cNvPr>
          <p:cNvGraphicFramePr/>
          <p:nvPr/>
        </p:nvGraphicFramePr>
        <p:xfrm>
          <a:off x="4447900" y="2626357"/>
          <a:ext cx="3584289" cy="300993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9" name="Diagram 38">
            <a:extLst>
              <a:ext uri="{FF2B5EF4-FFF2-40B4-BE49-F238E27FC236}">
                <a16:creationId xmlns:a16="http://schemas.microsoft.com/office/drawing/2014/main" id="{C9CE6B35-8865-44A3-9295-DB59AA33DC0B}"/>
              </a:ext>
            </a:extLst>
          </p:cNvPr>
          <p:cNvGraphicFramePr/>
          <p:nvPr/>
        </p:nvGraphicFramePr>
        <p:xfrm>
          <a:off x="8197806" y="2626356"/>
          <a:ext cx="3584289" cy="300993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20" name="Text Placeholder 3">
            <a:extLst>
              <a:ext uri="{FF2B5EF4-FFF2-40B4-BE49-F238E27FC236}">
                <a16:creationId xmlns:a16="http://schemas.microsoft.com/office/drawing/2014/main" id="{57D24849-EC1C-4EFA-927C-948D2C8BADD3}"/>
              </a:ext>
            </a:extLst>
          </p:cNvPr>
          <p:cNvSpPr txBox="1">
            <a:spLocks/>
          </p:cNvSpPr>
          <p:nvPr/>
        </p:nvSpPr>
        <p:spPr>
          <a:xfrm>
            <a:off x="429467" y="723693"/>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Pflanzensukzession </a:t>
            </a:r>
            <a:r>
              <a:rPr lang="pl-PL" sz="3600" b="1" dirty="0">
                <a:solidFill>
                  <a:srgbClr val="8BC540"/>
                </a:solidFill>
              </a:rPr>
              <a:t>- </a:t>
            </a:r>
            <a:r>
              <a:rPr lang="pl-PL" sz="3600" b="1" dirty="0" err="1">
                <a:solidFill>
                  <a:srgbClr val="8BC540"/>
                </a:solidFill>
                <a:latin typeface="Calibri" panose="020F0502020204030204" pitchFamily="34" charset="0"/>
                <a:ea typeface="Calibri" panose="020F0502020204030204" pitchFamily="34" charset="0"/>
                <a:cs typeface="Vrinda" panose="020B0502040204020203" pitchFamily="34" charset="0"/>
              </a:rPr>
              <a:t>Wasserbedarf</a:t>
            </a:r>
            <a:endParaRPr lang="pl-PL" sz="3600" b="1" dirty="0">
              <a:solidFill>
                <a:srgbClr val="8BC54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8BC540"/>
              </a:solidFill>
            </a:endParaRPr>
          </a:p>
        </p:txBody>
      </p:sp>
    </p:spTree>
    <p:extLst>
      <p:ext uri="{BB962C8B-B14F-4D97-AF65-F5344CB8AC3E}">
        <p14:creationId xmlns:p14="http://schemas.microsoft.com/office/powerpoint/2010/main" val="1247984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899565" y="1115968"/>
            <a:ext cx="5467525" cy="4518249"/>
          </a:xfrm>
        </p:spPr>
        <p:txBody>
          <a:bodyPr>
            <a:normAutofit fontScale="70000" lnSpcReduction="20000"/>
          </a:bodyPr>
          <a:lstStyle/>
          <a:p>
            <a:pPr algn="l">
              <a:lnSpc>
                <a:spcPct val="110000"/>
              </a:lnSpc>
            </a:pPr>
            <a:r>
              <a:rPr lang="en-US" sz="2800" i="0" dirty="0"/>
              <a:t>Wintergetreide und Winterraps sind weniger empfindlich gegenüber Trockenheit </a:t>
            </a:r>
            <a:r>
              <a:rPr lang="pl-PL" sz="2800" i="0" dirty="0" err="1"/>
              <a:t>als Frühjahrsgetreide</a:t>
            </a:r>
            <a:r>
              <a:rPr lang="pl-PL" sz="2800" i="0" dirty="0"/>
              <a:t>.</a:t>
            </a:r>
          </a:p>
          <a:p>
            <a:pPr algn="l">
              <a:lnSpc>
                <a:spcPct val="110000"/>
              </a:lnSpc>
            </a:pPr>
            <a:r>
              <a:rPr lang="en-US" sz="2800" i="0" dirty="0"/>
              <a:t>Die trockenheitsresistenteste Kultur ist der Winterroggen, der von allen Getreidesorten das am besten entwickelte Wurzelsystem hat. Winterweizen hingegen ist </a:t>
            </a:r>
            <a:r>
              <a:rPr lang="pl-PL" sz="2800" i="0" dirty="0" err="1"/>
              <a:t>unter den </a:t>
            </a:r>
            <a:r>
              <a:rPr lang="pl-PL" sz="2800" i="0" dirty="0"/>
              <a:t>Wintersorten </a:t>
            </a:r>
            <a:r>
              <a:rPr lang="en-US" sz="2800" i="0" dirty="0"/>
              <a:t>am anfälligsten für Trockenheit. Hafer ist aufgrund seines hohen Wasserbedarfs und seiner ineffizienten Wassernutzung besonders anfällig für Trockenheit. Die trockenheitsresistenteste Frühjahrsgetreideart ist Gerste</a:t>
            </a:r>
            <a:r>
              <a:rPr lang="pl-PL" sz="2800" i="0" dirty="0"/>
              <a:t>. </a:t>
            </a:r>
            <a:r>
              <a:rPr lang="en-US" sz="2800" i="0" dirty="0"/>
              <a:t>Der höchste Wasserbedarf für Getreide entsteht in den Stadien der Stängelstreckung, des Kopfes und der Kornentwicklung.</a:t>
            </a:r>
          </a:p>
        </p:txBody>
      </p:sp>
      <p:grpSp>
        <p:nvGrpSpPr>
          <p:cNvPr id="15" name="Group 14">
            <a:extLst>
              <a:ext uri="{FF2B5EF4-FFF2-40B4-BE49-F238E27FC236}">
                <a16:creationId xmlns:a16="http://schemas.microsoft.com/office/drawing/2014/main" id="{E35CC04F-5710-F60C-B84D-0D5FEC123F92}"/>
              </a:ext>
            </a:extLst>
          </p:cNvPr>
          <p:cNvGrpSpPr/>
          <p:nvPr/>
        </p:nvGrpSpPr>
        <p:grpSpPr>
          <a:xfrm rot="3730759">
            <a:off x="475534" y="5301929"/>
            <a:ext cx="949885" cy="1163493"/>
            <a:chOff x="7602444" y="4967675"/>
            <a:chExt cx="483619" cy="592374"/>
          </a:xfrm>
        </p:grpSpPr>
        <p:grpSp>
          <p:nvGrpSpPr>
            <p:cNvPr id="16" name="Graphic 214">
              <a:extLst>
                <a:ext uri="{FF2B5EF4-FFF2-40B4-BE49-F238E27FC236}">
                  <a16:creationId xmlns:a16="http://schemas.microsoft.com/office/drawing/2014/main" id="{7CECC4D8-7789-65DF-DEA3-9954495E52C5}"/>
                </a:ext>
              </a:extLst>
            </p:cNvPr>
            <p:cNvGrpSpPr/>
            <p:nvPr/>
          </p:nvGrpSpPr>
          <p:grpSpPr>
            <a:xfrm>
              <a:off x="7618661" y="4967675"/>
              <a:ext cx="467402" cy="507608"/>
              <a:chOff x="2251964" y="3590497"/>
              <a:chExt cx="467402" cy="507608"/>
            </a:xfrm>
            <a:solidFill>
              <a:srgbClr val="8DC641"/>
            </a:solidFill>
          </p:grpSpPr>
          <p:sp>
            <p:nvSpPr>
              <p:cNvPr id="20" name="Freeform 19">
                <a:extLst>
                  <a:ext uri="{FF2B5EF4-FFF2-40B4-BE49-F238E27FC236}">
                    <a16:creationId xmlns:a16="http://schemas.microsoft.com/office/drawing/2014/main" id="{D34BC30D-47EA-14C8-E7F9-142850F174C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03CCE4F-EBAC-F9A9-B0A6-546FA7BDCDF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983C1F1-B5D7-94D4-087D-E7B49CE7A738}"/>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7" name="Graphic 214">
              <a:extLst>
                <a:ext uri="{FF2B5EF4-FFF2-40B4-BE49-F238E27FC236}">
                  <a16:creationId xmlns:a16="http://schemas.microsoft.com/office/drawing/2014/main" id="{A55E4D96-116D-1D29-D2F3-073A989CCFCB}"/>
                </a:ext>
              </a:extLst>
            </p:cNvPr>
            <p:cNvGrpSpPr/>
            <p:nvPr/>
          </p:nvGrpSpPr>
          <p:grpSpPr>
            <a:xfrm>
              <a:off x="7602444" y="4993761"/>
              <a:ext cx="421973" cy="566288"/>
              <a:chOff x="2235747" y="3616583"/>
              <a:chExt cx="421973" cy="566288"/>
            </a:xfrm>
            <a:solidFill>
              <a:srgbClr val="231F20"/>
            </a:solidFill>
          </p:grpSpPr>
          <p:sp>
            <p:nvSpPr>
              <p:cNvPr id="18" name="Freeform 17">
                <a:extLst>
                  <a:ext uri="{FF2B5EF4-FFF2-40B4-BE49-F238E27FC236}">
                    <a16:creationId xmlns:a16="http://schemas.microsoft.com/office/drawing/2014/main" id="{C69F4C63-626C-EAC4-EC0C-9179D388150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C980D836-CCAC-43F7-499B-1A14DA29E6B7}"/>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3" name="Diagram 12">
            <a:extLst>
              <a:ext uri="{FF2B5EF4-FFF2-40B4-BE49-F238E27FC236}">
                <a16:creationId xmlns:a16="http://schemas.microsoft.com/office/drawing/2014/main" id="{A0D0A933-7503-4880-93B5-CAD43C9FF1D2}"/>
              </a:ext>
            </a:extLst>
          </p:cNvPr>
          <p:cNvGraphicFramePr/>
          <p:nvPr/>
        </p:nvGraphicFramePr>
        <p:xfrm>
          <a:off x="6715760" y="1528621"/>
          <a:ext cx="5388303" cy="3605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upa 13">
            <a:extLst>
              <a:ext uri="{FF2B5EF4-FFF2-40B4-BE49-F238E27FC236}">
                <a16:creationId xmlns:a16="http://schemas.microsoft.com/office/drawing/2014/main" id="{5FAA9804-5B08-49D9-A77B-B1DD064E4DDC}"/>
              </a:ext>
            </a:extLst>
          </p:cNvPr>
          <p:cNvGrpSpPr/>
          <p:nvPr/>
        </p:nvGrpSpPr>
        <p:grpSpPr>
          <a:xfrm>
            <a:off x="6958682" y="4644941"/>
            <a:ext cx="4360775" cy="322406"/>
            <a:chOff x="6836847" y="4383737"/>
            <a:chExt cx="4360775" cy="322406"/>
          </a:xfrm>
        </p:grpSpPr>
        <p:pic>
          <p:nvPicPr>
            <p:cNvPr id="7" name="Obraz 6">
              <a:extLst>
                <a:ext uri="{FF2B5EF4-FFF2-40B4-BE49-F238E27FC236}">
                  <a16:creationId xmlns:a16="http://schemas.microsoft.com/office/drawing/2014/main" id="{06787899-69FF-4CF0-BC2A-7AC470D517C5}"/>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992486" y="4383737"/>
              <a:ext cx="205136" cy="317843"/>
            </a:xfrm>
            <a:prstGeom prst="rect">
              <a:avLst/>
            </a:prstGeom>
          </p:spPr>
        </p:pic>
        <p:pic>
          <p:nvPicPr>
            <p:cNvPr id="34" name="Obraz 33">
              <a:extLst>
                <a:ext uri="{FF2B5EF4-FFF2-40B4-BE49-F238E27FC236}">
                  <a16:creationId xmlns:a16="http://schemas.microsoft.com/office/drawing/2014/main" id="{B8BE4529-8E93-4069-AFD6-3236C4C24FBF}"/>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752056" y="4383738"/>
              <a:ext cx="205136" cy="317843"/>
            </a:xfrm>
            <a:prstGeom prst="rect">
              <a:avLst/>
            </a:prstGeom>
          </p:spPr>
        </p:pic>
        <p:pic>
          <p:nvPicPr>
            <p:cNvPr id="35" name="Obraz 34">
              <a:extLst>
                <a:ext uri="{FF2B5EF4-FFF2-40B4-BE49-F238E27FC236}">
                  <a16:creationId xmlns:a16="http://schemas.microsoft.com/office/drawing/2014/main" id="{37AD5200-5B96-4349-8C30-3C3DD137D814}"/>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511626" y="4383739"/>
              <a:ext cx="205136" cy="317843"/>
            </a:xfrm>
            <a:prstGeom prst="rect">
              <a:avLst/>
            </a:prstGeom>
          </p:spPr>
        </p:pic>
        <p:pic>
          <p:nvPicPr>
            <p:cNvPr id="36" name="Obraz 35">
              <a:extLst>
                <a:ext uri="{FF2B5EF4-FFF2-40B4-BE49-F238E27FC236}">
                  <a16:creationId xmlns:a16="http://schemas.microsoft.com/office/drawing/2014/main" id="{250F3969-6E8A-4496-A264-B348F0EAC01A}"/>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289530" y="4388297"/>
              <a:ext cx="205136" cy="317843"/>
            </a:xfrm>
            <a:prstGeom prst="rect">
              <a:avLst/>
            </a:prstGeom>
          </p:spPr>
        </p:pic>
        <p:pic>
          <p:nvPicPr>
            <p:cNvPr id="37" name="Obraz 36">
              <a:extLst>
                <a:ext uri="{FF2B5EF4-FFF2-40B4-BE49-F238E27FC236}">
                  <a16:creationId xmlns:a16="http://schemas.microsoft.com/office/drawing/2014/main" id="{4DE15225-1315-4B1B-BBA2-5761FE043D98}"/>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0054442" y="4388300"/>
              <a:ext cx="205136" cy="317843"/>
            </a:xfrm>
            <a:prstGeom prst="rect">
              <a:avLst/>
            </a:prstGeom>
          </p:spPr>
        </p:pic>
        <p:pic>
          <p:nvPicPr>
            <p:cNvPr id="38" name="Obraz 37">
              <a:extLst>
                <a:ext uri="{FF2B5EF4-FFF2-40B4-BE49-F238E27FC236}">
                  <a16:creationId xmlns:a16="http://schemas.microsoft.com/office/drawing/2014/main" id="{723453AC-C75D-4F27-8DED-B1130FBF4125}"/>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9832346" y="4388298"/>
              <a:ext cx="205136" cy="317843"/>
            </a:xfrm>
            <a:prstGeom prst="rect">
              <a:avLst/>
            </a:prstGeom>
          </p:spPr>
        </p:pic>
        <p:pic>
          <p:nvPicPr>
            <p:cNvPr id="39" name="Obraz 38">
              <a:extLst>
                <a:ext uri="{FF2B5EF4-FFF2-40B4-BE49-F238E27FC236}">
                  <a16:creationId xmlns:a16="http://schemas.microsoft.com/office/drawing/2014/main" id="{02465FD1-F799-4029-B285-8DE7E2742516}"/>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9597258" y="4388300"/>
              <a:ext cx="205136" cy="317843"/>
            </a:xfrm>
            <a:prstGeom prst="rect">
              <a:avLst/>
            </a:prstGeom>
          </p:spPr>
        </p:pic>
        <p:pic>
          <p:nvPicPr>
            <p:cNvPr id="40" name="Obraz 39">
              <a:extLst>
                <a:ext uri="{FF2B5EF4-FFF2-40B4-BE49-F238E27FC236}">
                  <a16:creationId xmlns:a16="http://schemas.microsoft.com/office/drawing/2014/main" id="{D27D16AE-A639-40C1-BBBB-DB1C3DE2FDC0}"/>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7295590" y="4388299"/>
              <a:ext cx="205136" cy="317843"/>
            </a:xfrm>
            <a:prstGeom prst="rect">
              <a:avLst/>
            </a:prstGeom>
          </p:spPr>
        </p:pic>
        <p:pic>
          <p:nvPicPr>
            <p:cNvPr id="41" name="Obraz 40">
              <a:extLst>
                <a:ext uri="{FF2B5EF4-FFF2-40B4-BE49-F238E27FC236}">
                  <a16:creationId xmlns:a16="http://schemas.microsoft.com/office/drawing/2014/main" id="{65E0B743-7937-4188-A2D6-3B6EFBC6096A}"/>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7060502" y="4388300"/>
              <a:ext cx="205136" cy="317843"/>
            </a:xfrm>
            <a:prstGeom prst="rect">
              <a:avLst/>
            </a:prstGeom>
          </p:spPr>
        </p:pic>
        <p:pic>
          <p:nvPicPr>
            <p:cNvPr id="42" name="Obraz 41">
              <a:extLst>
                <a:ext uri="{FF2B5EF4-FFF2-40B4-BE49-F238E27FC236}">
                  <a16:creationId xmlns:a16="http://schemas.microsoft.com/office/drawing/2014/main" id="{49267F49-85FA-4476-8876-AF72625DE305}"/>
                </a:ext>
              </a:extLst>
            </p:cNvPr>
            <p:cNvPicPr>
              <a:picLocks noChangeAspect="1"/>
            </p:cNvPicPr>
            <p:nvPr/>
          </p:nvPicPr>
          <p:blipFill rotWithShape="1">
            <a:blip r:embed="rId7" cstate="email">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6836847" y="4388300"/>
              <a:ext cx="205136" cy="317843"/>
            </a:xfrm>
            <a:prstGeom prst="rect">
              <a:avLst/>
            </a:prstGeom>
          </p:spPr>
        </p:pic>
      </p:grpSp>
      <p:sp>
        <p:nvSpPr>
          <p:cNvPr id="43" name="Text Placeholder 3">
            <a:extLst>
              <a:ext uri="{FF2B5EF4-FFF2-40B4-BE49-F238E27FC236}">
                <a16:creationId xmlns:a16="http://schemas.microsoft.com/office/drawing/2014/main" id="{B5821B54-9FEC-4C31-8B54-4B4695A19D28}"/>
              </a:ext>
            </a:extLst>
          </p:cNvPr>
          <p:cNvSpPr txBox="1">
            <a:spLocks/>
          </p:cNvSpPr>
          <p:nvPr/>
        </p:nvSpPr>
        <p:spPr>
          <a:xfrm>
            <a:off x="621653" y="187304"/>
            <a:ext cx="8015354" cy="803654"/>
          </a:xfrm>
          <a:prstGeom prst="rect">
            <a:avLst/>
          </a:prstGeom>
          <a:solidFill>
            <a:srgbClr val="8BC540"/>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000000"/>
                </a:solidFill>
              </a:rPr>
              <a:t>Pflanzensukzession - </a:t>
            </a:r>
            <a:r>
              <a:rPr lang="pl-PL" sz="3600" b="1" dirty="0">
                <a:solidFill>
                  <a:srgbClr val="000000"/>
                </a:solidFill>
                <a:latin typeface="Calibri" panose="020F0502020204030204" pitchFamily="34" charset="0"/>
                <a:ea typeface="Calibri" panose="020F0502020204030204" pitchFamily="34" charset="0"/>
                <a:cs typeface="Vrinda" panose="020B0502040204020203" pitchFamily="34" charset="0"/>
              </a:rPr>
              <a:t>Wasserbedarf</a:t>
            </a:r>
          </a:p>
        </p:txBody>
      </p:sp>
    </p:spTree>
    <p:extLst>
      <p:ext uri="{BB962C8B-B14F-4D97-AF65-F5344CB8AC3E}">
        <p14:creationId xmlns:p14="http://schemas.microsoft.com/office/powerpoint/2010/main" val="455068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726056" y="1137120"/>
            <a:ext cx="10886221" cy="1969001"/>
          </a:xfrm>
          <a:prstGeom prst="rect">
            <a:avLst/>
          </a:prstGeom>
        </p:spPr>
        <p:txBody>
          <a:bodyPr wrap="square">
            <a:spAutoFit/>
          </a:bodyPr>
          <a:lstStyle/>
          <a:p>
            <a:pPr>
              <a:lnSpc>
                <a:spcPct val="107000"/>
              </a:lnSpc>
              <a:spcAft>
                <a:spcPts val="800"/>
              </a:spcAft>
            </a:pP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Bei der Agrarökologie geht es darum, Nährstoffe so weit wie möglich innerhalb des Anbausystems zu recyceln und den Bedarf an externen Inputs </a:t>
            </a:r>
            <a:r>
              <a:rPr lang="en-US"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zu minimieren</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 Dieser Ansatz verringert nicht nur die Abhängigkeit von synthetischen </a:t>
            </a:r>
            <a:r>
              <a:rPr lang="en-US" sz="2300" dirty="0" err="1">
                <a:solidFill>
                  <a:srgbClr val="231F20"/>
                </a:solidFill>
                <a:latin typeface="Calibri" panose="020F0502020204030204" pitchFamily="34" charset="0"/>
                <a:ea typeface="Calibri" panose="020F0502020204030204" pitchFamily="34" charset="0"/>
                <a:cs typeface="Vrinda" panose="020B0502040204020203" pitchFamily="34" charset="0"/>
              </a:rPr>
              <a:t>Düngemitteln</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 sondern trägt auch dazu bei, ein gesundes Bodenökosystem zu erhalten, den Wasserrückhalt zu verbessern und die Erosion zu verringern. </a:t>
            </a:r>
          </a:p>
        </p:txBody>
      </p:sp>
      <p:sp>
        <p:nvSpPr>
          <p:cNvPr id="17" name="Text Placeholder 3">
            <a:extLst>
              <a:ext uri="{FF2B5EF4-FFF2-40B4-BE49-F238E27FC236}">
                <a16:creationId xmlns:a16="http://schemas.microsoft.com/office/drawing/2014/main" id="{ABBB96C0-9692-4F87-9E0D-19287650A083}"/>
              </a:ext>
            </a:extLst>
          </p:cNvPr>
          <p:cNvSpPr txBox="1">
            <a:spLocks/>
          </p:cNvSpPr>
          <p:nvPr/>
        </p:nvSpPr>
        <p:spPr>
          <a:xfrm>
            <a:off x="579723" y="401231"/>
            <a:ext cx="11032554"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200" b="1" dirty="0" err="1">
                <a:solidFill>
                  <a:srgbClr val="231F20"/>
                </a:solidFill>
              </a:rPr>
              <a:t>Pflanzensukzession </a:t>
            </a:r>
            <a:r>
              <a:rPr lang="pl-PL" sz="3200" b="1" dirty="0">
                <a:solidFill>
                  <a:srgbClr val="231F20"/>
                </a:solidFill>
              </a:rPr>
              <a:t>- </a:t>
            </a:r>
            <a:r>
              <a:rPr lang="en-US" sz="3200" b="1" dirty="0">
                <a:solidFill>
                  <a:srgbClr val="231F20"/>
                </a:solidFill>
                <a:latin typeface="Calibri" panose="020F0502020204030204" pitchFamily="34" charset="0"/>
                <a:ea typeface="Calibri" panose="020F0502020204030204" pitchFamily="34" charset="0"/>
                <a:cs typeface="Vrinda" panose="020B0502040204020203" pitchFamily="34" charset="0"/>
              </a:rPr>
              <a:t>Nährstoff- und </a:t>
            </a:r>
            <a:r>
              <a:rPr lang="en-US" sz="3200" b="1" dirty="0" err="1">
                <a:solidFill>
                  <a:srgbClr val="231F20"/>
                </a:solidFill>
                <a:latin typeface="Calibri" panose="020F0502020204030204" pitchFamily="34" charset="0"/>
                <a:ea typeface="Calibri" panose="020F0502020204030204" pitchFamily="34" charset="0"/>
                <a:cs typeface="Vrinda" panose="020B0502040204020203" pitchFamily="34" charset="0"/>
              </a:rPr>
              <a:t>Düngerbedarf </a:t>
            </a:r>
            <a:r>
              <a:rPr lang="en-US" sz="3200" b="1" dirty="0">
                <a:solidFill>
                  <a:srgbClr val="231F20"/>
                </a:solidFill>
                <a:latin typeface="Calibri" panose="020F0502020204030204" pitchFamily="34" charset="0"/>
                <a:ea typeface="Calibri" panose="020F0502020204030204" pitchFamily="34" charset="0"/>
                <a:cs typeface="Vrinda" panose="020B0502040204020203" pitchFamily="34" charset="0"/>
              </a:rPr>
              <a:t>der </a:t>
            </a:r>
            <a:r>
              <a:rPr lang="en-US" sz="3200" b="1" dirty="0" err="1">
                <a:solidFill>
                  <a:srgbClr val="231F20"/>
                </a:solidFill>
                <a:latin typeface="Calibri" panose="020F0502020204030204" pitchFamily="34" charset="0"/>
                <a:ea typeface="Calibri" panose="020F0502020204030204" pitchFamily="34" charset="0"/>
                <a:cs typeface="Vrinda" panose="020B0502040204020203" pitchFamily="34" charset="0"/>
              </a:rPr>
              <a:t>Pflanzen</a:t>
            </a:r>
            <a:endParaRPr lang="en-US" sz="32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2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pSp>
        <p:nvGrpSpPr>
          <p:cNvPr id="2" name="Grupa 1">
            <a:extLst>
              <a:ext uri="{FF2B5EF4-FFF2-40B4-BE49-F238E27FC236}">
                <a16:creationId xmlns:a16="http://schemas.microsoft.com/office/drawing/2014/main" id="{1D6C347C-2EB1-4B9F-BA6D-227CB1E57FBA}"/>
              </a:ext>
            </a:extLst>
          </p:cNvPr>
          <p:cNvGrpSpPr/>
          <p:nvPr/>
        </p:nvGrpSpPr>
        <p:grpSpPr>
          <a:xfrm>
            <a:off x="2852675" y="3279516"/>
            <a:ext cx="8000029" cy="2952627"/>
            <a:chOff x="3536272" y="3283598"/>
            <a:chExt cx="8000029" cy="2952627"/>
          </a:xfrm>
        </p:grpSpPr>
        <p:sp>
          <p:nvSpPr>
            <p:cNvPr id="4" name="Strzałka: wygięta w górę 3">
              <a:extLst>
                <a:ext uri="{FF2B5EF4-FFF2-40B4-BE49-F238E27FC236}">
                  <a16:creationId xmlns:a16="http://schemas.microsoft.com/office/drawing/2014/main" id="{C22811D7-D692-4C1F-9858-380E78EFA78B}"/>
                </a:ext>
              </a:extLst>
            </p:cNvPr>
            <p:cNvSpPr/>
            <p:nvPr/>
          </p:nvSpPr>
          <p:spPr>
            <a:xfrm rot="5400000">
              <a:off x="3848929" y="4591775"/>
              <a:ext cx="1180111" cy="1343514"/>
            </a:xfrm>
            <a:prstGeom prst="bentUpArrow">
              <a:avLst>
                <a:gd name="adj1" fmla="val 32840"/>
                <a:gd name="adj2" fmla="val 25000"/>
                <a:gd name="adj3" fmla="val 35780"/>
              </a:avLst>
            </a:prstGeom>
            <a:solidFill>
              <a:srgbClr val="8BC540"/>
            </a:solidFill>
            <a:ln>
              <a:solidFill>
                <a:srgbClr val="8BC540"/>
              </a:solidFill>
            </a:ln>
            <a:scene3d>
              <a:camera prst="orthographicFront"/>
              <a:lightRig rig="flat" dir="t"/>
            </a:scene3d>
            <a:sp3d prstMaterial="plastic">
              <a:bevelT w="88900" h="88900"/>
              <a:bevelB w="88900" h="31750" prst="angle"/>
            </a:sp3d>
          </p:spPr>
          <p:style>
            <a:lnRef idx="0">
              <a:scrgbClr r="0" g="0" b="0"/>
            </a:lnRef>
            <a:fillRef idx="3">
              <a:scrgbClr r="0" g="0" b="0"/>
            </a:fillRef>
            <a:effectRef idx="2">
              <a:schemeClr val="accent2">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6" name="Dowolny kształt: kształt 5">
              <a:extLst>
                <a:ext uri="{FF2B5EF4-FFF2-40B4-BE49-F238E27FC236}">
                  <a16:creationId xmlns:a16="http://schemas.microsoft.com/office/drawing/2014/main" id="{56E30B85-4CEB-48EC-8967-70A24A25CFD8}"/>
                </a:ext>
              </a:extLst>
            </p:cNvPr>
            <p:cNvSpPr/>
            <p:nvPr/>
          </p:nvSpPr>
          <p:spPr>
            <a:xfrm>
              <a:off x="3536272" y="3283598"/>
              <a:ext cx="1986612" cy="1390564"/>
            </a:xfrm>
            <a:custGeom>
              <a:avLst/>
              <a:gdLst>
                <a:gd name="connsiteX0" fmla="*/ 0 w 1986612"/>
                <a:gd name="connsiteY0" fmla="*/ 231807 h 1390564"/>
                <a:gd name="connsiteX1" fmla="*/ 231807 w 1986612"/>
                <a:gd name="connsiteY1" fmla="*/ 0 h 1390564"/>
                <a:gd name="connsiteX2" fmla="*/ 1754805 w 1986612"/>
                <a:gd name="connsiteY2" fmla="*/ 0 h 1390564"/>
                <a:gd name="connsiteX3" fmla="*/ 1986612 w 1986612"/>
                <a:gd name="connsiteY3" fmla="*/ 231807 h 1390564"/>
                <a:gd name="connsiteX4" fmla="*/ 1986612 w 1986612"/>
                <a:gd name="connsiteY4" fmla="*/ 1158757 h 1390564"/>
                <a:gd name="connsiteX5" fmla="*/ 1754805 w 1986612"/>
                <a:gd name="connsiteY5" fmla="*/ 1390564 h 1390564"/>
                <a:gd name="connsiteX6" fmla="*/ 231807 w 1986612"/>
                <a:gd name="connsiteY6" fmla="*/ 1390564 h 1390564"/>
                <a:gd name="connsiteX7" fmla="*/ 0 w 1986612"/>
                <a:gd name="connsiteY7" fmla="*/ 1158757 h 1390564"/>
                <a:gd name="connsiteX8" fmla="*/ 0 w 1986612"/>
                <a:gd name="connsiteY8" fmla="*/ 231807 h 139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612" h="1390564">
                  <a:moveTo>
                    <a:pt x="0" y="231807"/>
                  </a:moveTo>
                  <a:cubicBezTo>
                    <a:pt x="0" y="103784"/>
                    <a:pt x="103784" y="0"/>
                    <a:pt x="231807" y="0"/>
                  </a:cubicBezTo>
                  <a:lnTo>
                    <a:pt x="1754805" y="0"/>
                  </a:lnTo>
                  <a:cubicBezTo>
                    <a:pt x="1882828" y="0"/>
                    <a:pt x="1986612" y="103784"/>
                    <a:pt x="1986612" y="231807"/>
                  </a:cubicBezTo>
                  <a:lnTo>
                    <a:pt x="1986612" y="1158757"/>
                  </a:lnTo>
                  <a:cubicBezTo>
                    <a:pt x="1986612" y="1286780"/>
                    <a:pt x="1882828" y="1390564"/>
                    <a:pt x="1754805" y="1390564"/>
                  </a:cubicBezTo>
                  <a:lnTo>
                    <a:pt x="231807" y="1390564"/>
                  </a:lnTo>
                  <a:cubicBezTo>
                    <a:pt x="103784" y="1390564"/>
                    <a:pt x="0" y="1286780"/>
                    <a:pt x="0" y="1158757"/>
                  </a:cubicBezTo>
                  <a:lnTo>
                    <a:pt x="0" y="231807"/>
                  </a:lnTo>
                  <a:close/>
                </a:path>
              </a:pathLst>
            </a:custGeom>
            <a:solidFill>
              <a:srgbClr val="8BC540"/>
            </a:solidFill>
            <a:ln>
              <a:solidFill>
                <a:srgbClr val="8BC540"/>
              </a:solidFill>
            </a:ln>
            <a:scene3d>
              <a:camera prst="orthographicFront"/>
              <a:lightRig rig="flat" dir="t"/>
            </a:scene3d>
            <a:sp3d prstMaterial="plastic">
              <a:bevelT w="120900" h="88900"/>
              <a:bevelB w="88900" h="31750" prst="angle"/>
            </a:sp3d>
          </p:spPr>
          <p:style>
            <a:lnRef idx="0">
              <a:scrgbClr r="0" g="0" b="0"/>
            </a:lnRef>
            <a:fillRef idx="3">
              <a:scrgbClr r="0" g="0" b="0"/>
            </a:fillRef>
            <a:effectRef idx="2">
              <a:schemeClr val="accent2">
                <a:hueOff val="0"/>
                <a:satOff val="0"/>
                <a:lumOff val="0"/>
                <a:alphaOff val="0"/>
              </a:schemeClr>
            </a:effectRef>
            <a:fontRef idx="minor">
              <a:schemeClr val="lt1"/>
            </a:fontRef>
          </p:style>
          <p:txBody>
            <a:bodyPr spcFirstLastPara="0" vert="horz" wrap="square" lIns="159334" tIns="159334" rIns="159334" bIns="15933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31F20"/>
                  </a:solidFill>
                </a:rPr>
                <a:t>Natürliche </a:t>
              </a:r>
              <a:r>
                <a:rPr lang="en-US" sz="2400" kern="1200" dirty="0" err="1">
                  <a:solidFill>
                    <a:srgbClr val="231F20"/>
                  </a:solidFill>
                </a:rPr>
                <a:t>Düngemittel </a:t>
              </a:r>
              <a:r>
                <a:rPr lang="en-US" sz="2400" kern="1200" dirty="0">
                  <a:solidFill>
                    <a:srgbClr val="231F20"/>
                  </a:solidFill>
                </a:rPr>
                <a:t>wie Gülle</a:t>
              </a:r>
              <a:endParaRPr lang="pl-PL" sz="2400" kern="1200" dirty="0">
                <a:solidFill>
                  <a:srgbClr val="231F20"/>
                </a:solidFill>
              </a:endParaRPr>
            </a:p>
          </p:txBody>
        </p:sp>
        <p:sp>
          <p:nvSpPr>
            <p:cNvPr id="7" name="Dowolny kształt: kształt 6">
              <a:extLst>
                <a:ext uri="{FF2B5EF4-FFF2-40B4-BE49-F238E27FC236}">
                  <a16:creationId xmlns:a16="http://schemas.microsoft.com/office/drawing/2014/main" id="{99A4A338-EA97-4AE5-A57B-B593EAF5F7BA}"/>
                </a:ext>
              </a:extLst>
            </p:cNvPr>
            <p:cNvSpPr/>
            <p:nvPr/>
          </p:nvSpPr>
          <p:spPr>
            <a:xfrm>
              <a:off x="5828893" y="3415974"/>
              <a:ext cx="4194029" cy="1123915"/>
            </a:xfrm>
            <a:custGeom>
              <a:avLst/>
              <a:gdLst>
                <a:gd name="connsiteX0" fmla="*/ 0 w 2935937"/>
                <a:gd name="connsiteY0" fmla="*/ 0 h 1123915"/>
                <a:gd name="connsiteX1" fmla="*/ 2935937 w 2935937"/>
                <a:gd name="connsiteY1" fmla="*/ 0 h 1123915"/>
                <a:gd name="connsiteX2" fmla="*/ 2935937 w 2935937"/>
                <a:gd name="connsiteY2" fmla="*/ 1123915 h 1123915"/>
                <a:gd name="connsiteX3" fmla="*/ 0 w 2935937"/>
                <a:gd name="connsiteY3" fmla="*/ 1123915 h 1123915"/>
                <a:gd name="connsiteX4" fmla="*/ 0 w 2935937"/>
                <a:gd name="connsiteY4" fmla="*/ 0 h 1123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5937" h="1123915">
                  <a:moveTo>
                    <a:pt x="0" y="0"/>
                  </a:moveTo>
                  <a:lnTo>
                    <a:pt x="2935937" y="0"/>
                  </a:lnTo>
                  <a:lnTo>
                    <a:pt x="2935937" y="1123915"/>
                  </a:lnTo>
                  <a:lnTo>
                    <a:pt x="0" y="1123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pl-PL" sz="2300" kern="1200" dirty="0">
                  <a:solidFill>
                    <a:srgbClr val="231F20"/>
                  </a:solidFill>
                </a:rPr>
                <a:t>gelten </a:t>
              </a:r>
              <a:r>
                <a:rPr lang="en-US" sz="2300" kern="1200" dirty="0">
                  <a:solidFill>
                    <a:srgbClr val="231F20"/>
                  </a:solidFill>
                </a:rPr>
                <a:t>für Kulturen, die in breiten Reihen angebaut werden, wie Hackfrüchte (Rüben, Kartoffeln) und Mais.</a:t>
              </a:r>
              <a:endParaRPr lang="pl-PL" sz="2300" kern="1200" dirty="0">
                <a:solidFill>
                  <a:srgbClr val="231F20"/>
                </a:solidFill>
              </a:endParaRPr>
            </a:p>
          </p:txBody>
        </p:sp>
        <p:sp>
          <p:nvSpPr>
            <p:cNvPr id="8" name="Dowolny kształt: kształt 7">
              <a:extLst>
                <a:ext uri="{FF2B5EF4-FFF2-40B4-BE49-F238E27FC236}">
                  <a16:creationId xmlns:a16="http://schemas.microsoft.com/office/drawing/2014/main" id="{9865DF7D-D609-4F7A-8E96-8D49D810F4AB}"/>
                </a:ext>
              </a:extLst>
            </p:cNvPr>
            <p:cNvSpPr/>
            <p:nvPr/>
          </p:nvSpPr>
          <p:spPr>
            <a:xfrm>
              <a:off x="5142547" y="4845661"/>
              <a:ext cx="2412630" cy="1390564"/>
            </a:xfrm>
            <a:custGeom>
              <a:avLst/>
              <a:gdLst>
                <a:gd name="connsiteX0" fmla="*/ 0 w 1986612"/>
                <a:gd name="connsiteY0" fmla="*/ 231807 h 1390564"/>
                <a:gd name="connsiteX1" fmla="*/ 231807 w 1986612"/>
                <a:gd name="connsiteY1" fmla="*/ 0 h 1390564"/>
                <a:gd name="connsiteX2" fmla="*/ 1754805 w 1986612"/>
                <a:gd name="connsiteY2" fmla="*/ 0 h 1390564"/>
                <a:gd name="connsiteX3" fmla="*/ 1986612 w 1986612"/>
                <a:gd name="connsiteY3" fmla="*/ 231807 h 1390564"/>
                <a:gd name="connsiteX4" fmla="*/ 1986612 w 1986612"/>
                <a:gd name="connsiteY4" fmla="*/ 1158757 h 1390564"/>
                <a:gd name="connsiteX5" fmla="*/ 1754805 w 1986612"/>
                <a:gd name="connsiteY5" fmla="*/ 1390564 h 1390564"/>
                <a:gd name="connsiteX6" fmla="*/ 231807 w 1986612"/>
                <a:gd name="connsiteY6" fmla="*/ 1390564 h 1390564"/>
                <a:gd name="connsiteX7" fmla="*/ 0 w 1986612"/>
                <a:gd name="connsiteY7" fmla="*/ 1158757 h 1390564"/>
                <a:gd name="connsiteX8" fmla="*/ 0 w 1986612"/>
                <a:gd name="connsiteY8" fmla="*/ 231807 h 139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6612" h="1390564">
                  <a:moveTo>
                    <a:pt x="0" y="231807"/>
                  </a:moveTo>
                  <a:cubicBezTo>
                    <a:pt x="0" y="103784"/>
                    <a:pt x="103784" y="0"/>
                    <a:pt x="231807" y="0"/>
                  </a:cubicBezTo>
                  <a:lnTo>
                    <a:pt x="1754805" y="0"/>
                  </a:lnTo>
                  <a:cubicBezTo>
                    <a:pt x="1882828" y="0"/>
                    <a:pt x="1986612" y="103784"/>
                    <a:pt x="1986612" y="231807"/>
                  </a:cubicBezTo>
                  <a:lnTo>
                    <a:pt x="1986612" y="1158757"/>
                  </a:lnTo>
                  <a:cubicBezTo>
                    <a:pt x="1986612" y="1286780"/>
                    <a:pt x="1882828" y="1390564"/>
                    <a:pt x="1754805" y="1390564"/>
                  </a:cubicBezTo>
                  <a:lnTo>
                    <a:pt x="231807" y="1390564"/>
                  </a:lnTo>
                  <a:cubicBezTo>
                    <a:pt x="103784" y="1390564"/>
                    <a:pt x="0" y="1286780"/>
                    <a:pt x="0" y="1158757"/>
                  </a:cubicBezTo>
                  <a:lnTo>
                    <a:pt x="0" y="231807"/>
                  </a:lnTo>
                  <a:close/>
                </a:path>
              </a:pathLst>
            </a:custGeom>
            <a:solidFill>
              <a:srgbClr val="8BC540"/>
            </a:solidFill>
            <a:ln>
              <a:solidFill>
                <a:srgbClr val="8BC540"/>
              </a:solidFill>
            </a:ln>
            <a:scene3d>
              <a:camera prst="orthographicFront"/>
              <a:lightRig rig="flat" dir="t"/>
            </a:scene3d>
            <a:sp3d prstMaterial="plastic">
              <a:bevelT w="120900" h="88900"/>
              <a:bevelB w="88900" h="31750" prst="angle"/>
            </a:sp3d>
          </p:spPr>
          <p:style>
            <a:lnRef idx="0">
              <a:scrgbClr r="0" g="0" b="0"/>
            </a:lnRef>
            <a:fillRef idx="3">
              <a:scrgbClr r="0" g="0" b="0"/>
            </a:fillRef>
            <a:effectRef idx="2">
              <a:schemeClr val="accent2">
                <a:hueOff val="-5126448"/>
                <a:satOff val="-59833"/>
                <a:lumOff val="22748"/>
                <a:alphaOff val="0"/>
              </a:schemeClr>
            </a:effectRef>
            <a:fontRef idx="minor">
              <a:schemeClr val="lt1"/>
            </a:fontRef>
          </p:style>
          <p:txBody>
            <a:bodyPr spcFirstLastPara="0" vert="horz" wrap="square" lIns="159334" tIns="159334" rIns="159334" bIns="15933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231F20"/>
                  </a:solidFill>
                </a:rPr>
                <a:t>Im Jahr nach der Ausbringung von Dung</a:t>
              </a:r>
              <a:endParaRPr lang="pl-PL" sz="2400" kern="1200" dirty="0">
                <a:solidFill>
                  <a:srgbClr val="231F20"/>
                </a:solidFill>
              </a:endParaRPr>
            </a:p>
          </p:txBody>
        </p:sp>
        <p:sp>
          <p:nvSpPr>
            <p:cNvPr id="9" name="Dowolny kształt: kształt 8">
              <a:extLst>
                <a:ext uri="{FF2B5EF4-FFF2-40B4-BE49-F238E27FC236}">
                  <a16:creationId xmlns:a16="http://schemas.microsoft.com/office/drawing/2014/main" id="{FC1D8485-22DF-4C8E-835E-38C1B09FED87}"/>
                </a:ext>
              </a:extLst>
            </p:cNvPr>
            <p:cNvSpPr/>
            <p:nvPr/>
          </p:nvSpPr>
          <p:spPr>
            <a:xfrm>
              <a:off x="7699528" y="4978985"/>
              <a:ext cx="3836773" cy="1123915"/>
            </a:xfrm>
            <a:custGeom>
              <a:avLst/>
              <a:gdLst>
                <a:gd name="connsiteX0" fmla="*/ 0 w 2559678"/>
                <a:gd name="connsiteY0" fmla="*/ 0 h 1123915"/>
                <a:gd name="connsiteX1" fmla="*/ 2559678 w 2559678"/>
                <a:gd name="connsiteY1" fmla="*/ 0 h 1123915"/>
                <a:gd name="connsiteX2" fmla="*/ 2559678 w 2559678"/>
                <a:gd name="connsiteY2" fmla="*/ 1123915 h 1123915"/>
                <a:gd name="connsiteX3" fmla="*/ 0 w 2559678"/>
                <a:gd name="connsiteY3" fmla="*/ 1123915 h 1123915"/>
                <a:gd name="connsiteX4" fmla="*/ 0 w 2559678"/>
                <a:gd name="connsiteY4" fmla="*/ 0 h 1123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678" h="1123915">
                  <a:moveTo>
                    <a:pt x="0" y="0"/>
                  </a:moveTo>
                  <a:lnTo>
                    <a:pt x="2559678" y="0"/>
                  </a:lnTo>
                  <a:lnTo>
                    <a:pt x="2559678" y="1123915"/>
                  </a:lnTo>
                  <a:lnTo>
                    <a:pt x="0" y="1123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ctr" anchorCtr="0">
              <a:noAutofit/>
            </a:bodyPr>
            <a:lstStyle/>
            <a:p>
              <a:pPr marL="0" lvl="1" algn="l" defTabSz="1066800">
                <a:lnSpc>
                  <a:spcPct val="90000"/>
                </a:lnSpc>
                <a:spcBef>
                  <a:spcPct val="0"/>
                </a:spcBef>
                <a:spcAft>
                  <a:spcPct val="15000"/>
                </a:spcAft>
              </a:pPr>
              <a:r>
                <a:rPr lang="en-US" sz="2300" kern="1200" dirty="0">
                  <a:solidFill>
                    <a:srgbClr val="231F20"/>
                  </a:solidFill>
                </a:rPr>
                <a:t>Getreide und Leguminosen für die Saatguterzeugung angebaut werden sollten. </a:t>
              </a:r>
              <a:endParaRPr lang="pl-PL" sz="2300" kern="1200" dirty="0">
                <a:solidFill>
                  <a:srgbClr val="231F20"/>
                </a:solidFill>
              </a:endParaRPr>
            </a:p>
          </p:txBody>
        </p:sp>
      </p:grpSp>
    </p:spTree>
    <p:extLst>
      <p:ext uri="{BB962C8B-B14F-4D97-AF65-F5344CB8AC3E}">
        <p14:creationId xmlns:p14="http://schemas.microsoft.com/office/powerpoint/2010/main" val="1579930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1295400" y="1206141"/>
            <a:ext cx="9818914" cy="1260345"/>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Die meisten Ernterückstände hinterlassen mehrjährige Futterpflanzen wie Klee, Luzerne, Gräser und Leguminosen-Gras-Mischungen, gefolgt von Getreide, während Hackfrüchte am wenigsten übrig bleiben. </a:t>
            </a:r>
          </a:p>
        </p:txBody>
      </p:sp>
      <p:graphicFrame>
        <p:nvGraphicFramePr>
          <p:cNvPr id="19" name="Diagram 18">
            <a:extLst>
              <a:ext uri="{FF2B5EF4-FFF2-40B4-BE49-F238E27FC236}">
                <a16:creationId xmlns:a16="http://schemas.microsoft.com/office/drawing/2014/main" id="{49E4DA32-37F0-431C-B484-8B645FC81800}"/>
              </a:ext>
            </a:extLst>
          </p:cNvPr>
          <p:cNvGraphicFramePr/>
          <p:nvPr>
            <p:extLst>
              <p:ext uri="{D42A27DB-BD31-4B8C-83A1-F6EECF244321}">
                <p14:modId xmlns:p14="http://schemas.microsoft.com/office/powerpoint/2010/main" val="1577718917"/>
              </p:ext>
            </p:extLst>
          </p:nvPr>
        </p:nvGraphicFramePr>
        <p:xfrm>
          <a:off x="85395" y="2791650"/>
          <a:ext cx="6593311" cy="33617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0" name="Diagram 19">
            <a:extLst>
              <a:ext uri="{FF2B5EF4-FFF2-40B4-BE49-F238E27FC236}">
                <a16:creationId xmlns:a16="http://schemas.microsoft.com/office/drawing/2014/main" id="{ED91E550-D651-4AE2-A29A-8C0A407DBFEA}"/>
              </a:ext>
            </a:extLst>
          </p:cNvPr>
          <p:cNvGraphicFramePr/>
          <p:nvPr>
            <p:extLst>
              <p:ext uri="{D42A27DB-BD31-4B8C-83A1-F6EECF244321}">
                <p14:modId xmlns:p14="http://schemas.microsoft.com/office/powerpoint/2010/main" val="1453955782"/>
              </p:ext>
            </p:extLst>
          </p:nvPr>
        </p:nvGraphicFramePr>
        <p:xfrm>
          <a:off x="5410430" y="2791649"/>
          <a:ext cx="6593311" cy="33617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 Placeholder 3">
            <a:extLst>
              <a:ext uri="{FF2B5EF4-FFF2-40B4-BE49-F238E27FC236}">
                <a16:creationId xmlns:a16="http://schemas.microsoft.com/office/drawing/2014/main" id="{A01E89B0-5CF6-47F7-B7BB-3CA76AD96081}"/>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231F20"/>
                </a:solidFill>
              </a:rPr>
              <a:t>Fruchtfolge </a:t>
            </a:r>
            <a:r>
              <a:rPr lang="pl-PL" sz="3600" b="1" dirty="0">
                <a:solidFill>
                  <a:srgbClr val="231F20"/>
                </a:solidFill>
              </a:rPr>
              <a:t>-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Die </a:t>
            </a:r>
            <a:r>
              <a:rPr lang="pl-PL"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Bedeutung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von </a:t>
            </a:r>
            <a:r>
              <a:rPr lang="pl-PL"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Ernterückständen</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41128371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598559" y="1194331"/>
            <a:ext cx="5401090" cy="4026552"/>
          </a:xfrm>
          <a:prstGeom prst="rect">
            <a:avLst/>
          </a:prstGeom>
        </p:spPr>
        <p:txBody>
          <a:bodyPr wrap="square">
            <a:spAutoFit/>
          </a:bodyPr>
          <a:lstStyle/>
          <a:p>
            <a:pPr>
              <a:lnSpc>
                <a:spcPct val="107000"/>
              </a:lnSpc>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Die in den Ernterückständen enthaltenen Nährstoffe sollten während der gesamten Fruchtfolge berücksichtigt werden. Diese Rückstände haben einen erheblichen Einfluss auf die Bodenstruktur, wobei die Wirkung umso stärker ist, je mehr Pflanzenmasse mit einer wertvollen chemischen Zusammensetzung nach der Ernte übrig bleibt. Im Hinblick auf ihre Auswirkungen auf die Bodenstruktur können landwirtschaftliche Pflanzen in drei Gruppen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eingeteilt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werden:</a:t>
            </a:r>
          </a:p>
        </p:txBody>
      </p:sp>
      <p:grpSp>
        <p:nvGrpSpPr>
          <p:cNvPr id="2" name="Grupa 1">
            <a:extLst>
              <a:ext uri="{FF2B5EF4-FFF2-40B4-BE49-F238E27FC236}">
                <a16:creationId xmlns:a16="http://schemas.microsoft.com/office/drawing/2014/main" id="{C0EEEA6D-B8C3-435E-96E7-83139A97E7D9}"/>
              </a:ext>
            </a:extLst>
          </p:cNvPr>
          <p:cNvGrpSpPr/>
          <p:nvPr/>
        </p:nvGrpSpPr>
        <p:grpSpPr>
          <a:xfrm>
            <a:off x="6128324" y="961602"/>
            <a:ext cx="5634209" cy="4370889"/>
            <a:chOff x="6438072" y="961602"/>
            <a:chExt cx="5634209" cy="4492009"/>
          </a:xfrm>
        </p:grpSpPr>
        <p:sp>
          <p:nvSpPr>
            <p:cNvPr id="3" name="Dowolny kształt: kształt 2">
              <a:extLst>
                <a:ext uri="{FF2B5EF4-FFF2-40B4-BE49-F238E27FC236}">
                  <a16:creationId xmlns:a16="http://schemas.microsoft.com/office/drawing/2014/main" id="{16CAB711-BB40-400F-B7F4-6E97918ACB7D}"/>
                </a:ext>
              </a:extLst>
            </p:cNvPr>
            <p:cNvSpPr/>
            <p:nvPr/>
          </p:nvSpPr>
          <p:spPr>
            <a:xfrm>
              <a:off x="7907080" y="961602"/>
              <a:ext cx="4163989" cy="1348951"/>
            </a:xfrm>
            <a:custGeom>
              <a:avLst/>
              <a:gdLst>
                <a:gd name="connsiteX0" fmla="*/ 0 w 2982532"/>
                <a:gd name="connsiteY0" fmla="*/ 0 h 1348951"/>
                <a:gd name="connsiteX1" fmla="*/ 2982532 w 2982532"/>
                <a:gd name="connsiteY1" fmla="*/ 0 h 1348951"/>
                <a:gd name="connsiteX2" fmla="*/ 2982532 w 2982532"/>
                <a:gd name="connsiteY2" fmla="*/ 1348951 h 1348951"/>
                <a:gd name="connsiteX3" fmla="*/ 0 w 2982532"/>
                <a:gd name="connsiteY3" fmla="*/ 1348951 h 1348951"/>
                <a:gd name="connsiteX4" fmla="*/ 0 w 2982532"/>
                <a:gd name="connsiteY4" fmla="*/ 0 h 134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32" h="1348951">
                  <a:moveTo>
                    <a:pt x="0" y="0"/>
                  </a:moveTo>
                  <a:lnTo>
                    <a:pt x="2982532" y="0"/>
                  </a:lnTo>
                  <a:lnTo>
                    <a:pt x="2982532" y="1348951"/>
                  </a:lnTo>
                  <a:lnTo>
                    <a:pt x="0" y="1348951"/>
                  </a:lnTo>
                  <a:lnTo>
                    <a:pt x="0" y="0"/>
                  </a:lnTo>
                  <a:close/>
                </a:path>
              </a:pathLst>
            </a:custGeom>
            <a:solidFill>
              <a:srgbClr val="8BC54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1900" b="1" kern="1200" dirty="0" err="1">
                  <a:solidFill>
                    <a:srgbClr val="231F20"/>
                  </a:solidFill>
                </a:rPr>
                <a:t>Pflanzen, die </a:t>
              </a:r>
              <a:r>
                <a:rPr lang="pl-PL" sz="1900" b="1" kern="1200" dirty="0">
                  <a:solidFill>
                    <a:srgbClr val="231F20"/>
                  </a:solidFill>
                </a:rPr>
                <a:t>den </a:t>
              </a:r>
              <a:r>
                <a:rPr lang="pl-PL" sz="1900" b="1" kern="1200" dirty="0" err="1">
                  <a:solidFill>
                    <a:srgbClr val="231F20"/>
                  </a:solidFill>
                </a:rPr>
                <a:t>Boden </a:t>
              </a:r>
              <a:r>
                <a:rPr lang="pl-PL" sz="1900" b="1" kern="1200" dirty="0">
                  <a:solidFill>
                    <a:srgbClr val="231F20"/>
                  </a:solidFill>
                </a:rPr>
                <a:t>in </a:t>
              </a:r>
              <a:r>
                <a:rPr lang="pl-PL" sz="1900" b="1" kern="1200" dirty="0" err="1">
                  <a:solidFill>
                    <a:srgbClr val="231F20"/>
                  </a:solidFill>
                </a:rPr>
                <a:t>gutem Zustand lassen </a:t>
              </a:r>
              <a:r>
                <a:rPr lang="pl-PL" sz="1900" kern="1200" dirty="0">
                  <a:solidFill>
                    <a:srgbClr val="231F20"/>
                  </a:solidFill>
                </a:rPr>
                <a:t>- </a:t>
              </a:r>
            </a:p>
            <a:p>
              <a:pPr marL="0" lvl="0" indent="0" algn="ctr" defTabSz="889000">
                <a:lnSpc>
                  <a:spcPct val="90000"/>
                </a:lnSpc>
                <a:spcBef>
                  <a:spcPct val="0"/>
                </a:spcBef>
                <a:spcAft>
                  <a:spcPct val="35000"/>
                </a:spcAft>
                <a:buNone/>
              </a:pPr>
              <a:r>
                <a:rPr lang="en-US" sz="1700" kern="1200" dirty="0" err="1">
                  <a:solidFill>
                    <a:srgbClr val="231F20"/>
                  </a:solidFill>
                </a:rPr>
                <a:t>mehrjährige </a:t>
              </a:r>
              <a:r>
                <a:rPr lang="en-US" sz="1700" kern="1200" dirty="0">
                  <a:solidFill>
                    <a:srgbClr val="231F20"/>
                  </a:solidFill>
                </a:rPr>
                <a:t>Leguminosen wie Klee, Luzerne und deren Mischungen mit Gräsern</a:t>
              </a:r>
              <a:endParaRPr lang="pl-PL" sz="1700" kern="1200" dirty="0">
                <a:solidFill>
                  <a:srgbClr val="231F20"/>
                </a:solidFill>
              </a:endParaRPr>
            </a:p>
          </p:txBody>
        </p:sp>
        <p:sp>
          <p:nvSpPr>
            <p:cNvPr id="4" name="Prostokąt 3">
              <a:extLst>
                <a:ext uri="{FF2B5EF4-FFF2-40B4-BE49-F238E27FC236}">
                  <a16:creationId xmlns:a16="http://schemas.microsoft.com/office/drawing/2014/main" id="{7D4467C0-EEC9-486A-B5B2-BC1BE7D7231F}"/>
                </a:ext>
              </a:extLst>
            </p:cNvPr>
            <p:cNvSpPr/>
            <p:nvPr/>
          </p:nvSpPr>
          <p:spPr>
            <a:xfrm>
              <a:off x="6438072" y="961602"/>
              <a:ext cx="1335462" cy="1348951"/>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endParaRPr lang="pl-PL" sz="1900"/>
            </a:p>
          </p:txBody>
        </p:sp>
        <p:sp>
          <p:nvSpPr>
            <p:cNvPr id="5" name="Dowolny kształt: kształt 4">
              <a:extLst>
                <a:ext uri="{FF2B5EF4-FFF2-40B4-BE49-F238E27FC236}">
                  <a16:creationId xmlns:a16="http://schemas.microsoft.com/office/drawing/2014/main" id="{680EF49D-53CD-41E8-A441-5419A1869E94}"/>
                </a:ext>
              </a:extLst>
            </p:cNvPr>
            <p:cNvSpPr/>
            <p:nvPr/>
          </p:nvSpPr>
          <p:spPr>
            <a:xfrm>
              <a:off x="6438072" y="2533131"/>
              <a:ext cx="4165200" cy="1348951"/>
            </a:xfrm>
            <a:custGeom>
              <a:avLst/>
              <a:gdLst>
                <a:gd name="connsiteX0" fmla="*/ 0 w 2982532"/>
                <a:gd name="connsiteY0" fmla="*/ 0 h 1348951"/>
                <a:gd name="connsiteX1" fmla="*/ 2982532 w 2982532"/>
                <a:gd name="connsiteY1" fmla="*/ 0 h 1348951"/>
                <a:gd name="connsiteX2" fmla="*/ 2982532 w 2982532"/>
                <a:gd name="connsiteY2" fmla="*/ 1348951 h 1348951"/>
                <a:gd name="connsiteX3" fmla="*/ 0 w 2982532"/>
                <a:gd name="connsiteY3" fmla="*/ 1348951 h 1348951"/>
                <a:gd name="connsiteX4" fmla="*/ 0 w 2982532"/>
                <a:gd name="connsiteY4" fmla="*/ 0 h 134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32" h="1348951">
                  <a:moveTo>
                    <a:pt x="0" y="0"/>
                  </a:moveTo>
                  <a:lnTo>
                    <a:pt x="2982532" y="0"/>
                  </a:lnTo>
                  <a:lnTo>
                    <a:pt x="2982532" y="1348951"/>
                  </a:lnTo>
                  <a:lnTo>
                    <a:pt x="0" y="1348951"/>
                  </a:lnTo>
                  <a:lnTo>
                    <a:pt x="0" y="0"/>
                  </a:lnTo>
                  <a:close/>
                </a:path>
              </a:pathLst>
            </a:custGeom>
            <a:solidFill>
              <a:srgbClr val="8BC540"/>
            </a:solidFill>
          </p:spPr>
          <p:style>
            <a:lnRef idx="2">
              <a:schemeClr val="lt1">
                <a:hueOff val="0"/>
                <a:satOff val="0"/>
                <a:lumOff val="0"/>
                <a:alphaOff val="0"/>
              </a:schemeClr>
            </a:lnRef>
            <a:fillRef idx="1">
              <a:scrgbClr r="0" g="0" b="0"/>
            </a:fillRef>
            <a:effectRef idx="0">
              <a:schemeClr val="accent2">
                <a:hueOff val="-2563224"/>
                <a:satOff val="-29917"/>
                <a:lumOff val="11374"/>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1900" b="1" kern="1200" dirty="0">
                  <a:solidFill>
                    <a:srgbClr val="231F20"/>
                  </a:solidFill>
                </a:rPr>
                <a:t>Pflanzen, die den Boden nicht abbauen </a:t>
              </a:r>
              <a:r>
                <a:rPr lang="pl-PL" sz="1900" kern="1200" dirty="0">
                  <a:solidFill>
                    <a:srgbClr val="231F20"/>
                  </a:solidFill>
                </a:rPr>
                <a:t>-einjährige Hülsenfrüchte</a:t>
              </a:r>
            </a:p>
          </p:txBody>
        </p:sp>
        <p:sp>
          <p:nvSpPr>
            <p:cNvPr id="6" name="Prostokąt 5">
              <a:extLst>
                <a:ext uri="{FF2B5EF4-FFF2-40B4-BE49-F238E27FC236}">
                  <a16:creationId xmlns:a16="http://schemas.microsoft.com/office/drawing/2014/main" id="{9D34E7CA-CC78-4452-8B10-EF141BC87352}"/>
                </a:ext>
              </a:extLst>
            </p:cNvPr>
            <p:cNvSpPr/>
            <p:nvPr/>
          </p:nvSpPr>
          <p:spPr>
            <a:xfrm>
              <a:off x="10729811" y="2533131"/>
              <a:ext cx="1335462" cy="1348951"/>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2563224"/>
                <a:satOff val="-29917"/>
                <a:lumOff val="11374"/>
                <a:alphaOff val="0"/>
              </a:schemeClr>
            </a:effectRef>
            <a:fontRef idx="minor">
              <a:schemeClr val="lt1"/>
            </a:fontRef>
          </p:style>
          <p:txBody>
            <a:bodyPr/>
            <a:lstStyle/>
            <a:p>
              <a:endParaRPr lang="pl-PL" sz="1900"/>
            </a:p>
          </p:txBody>
        </p:sp>
        <p:sp>
          <p:nvSpPr>
            <p:cNvPr id="7" name="Dowolny kształt: kształt 6">
              <a:extLst>
                <a:ext uri="{FF2B5EF4-FFF2-40B4-BE49-F238E27FC236}">
                  <a16:creationId xmlns:a16="http://schemas.microsoft.com/office/drawing/2014/main" id="{6E502C22-E6C6-48FA-B8AD-B0DF1762A9E5}"/>
                </a:ext>
              </a:extLst>
            </p:cNvPr>
            <p:cNvSpPr/>
            <p:nvPr/>
          </p:nvSpPr>
          <p:spPr>
            <a:xfrm>
              <a:off x="7907081" y="4104660"/>
              <a:ext cx="4165200" cy="1348951"/>
            </a:xfrm>
            <a:custGeom>
              <a:avLst/>
              <a:gdLst>
                <a:gd name="connsiteX0" fmla="*/ 0 w 2982532"/>
                <a:gd name="connsiteY0" fmla="*/ 0 h 1348951"/>
                <a:gd name="connsiteX1" fmla="*/ 2982532 w 2982532"/>
                <a:gd name="connsiteY1" fmla="*/ 0 h 1348951"/>
                <a:gd name="connsiteX2" fmla="*/ 2982532 w 2982532"/>
                <a:gd name="connsiteY2" fmla="*/ 1348951 h 1348951"/>
                <a:gd name="connsiteX3" fmla="*/ 0 w 2982532"/>
                <a:gd name="connsiteY3" fmla="*/ 1348951 h 1348951"/>
                <a:gd name="connsiteX4" fmla="*/ 0 w 2982532"/>
                <a:gd name="connsiteY4" fmla="*/ 0 h 1348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32" h="1348951">
                  <a:moveTo>
                    <a:pt x="0" y="0"/>
                  </a:moveTo>
                  <a:lnTo>
                    <a:pt x="2982532" y="0"/>
                  </a:lnTo>
                  <a:lnTo>
                    <a:pt x="2982532" y="1348951"/>
                  </a:lnTo>
                  <a:lnTo>
                    <a:pt x="0" y="1348951"/>
                  </a:lnTo>
                  <a:lnTo>
                    <a:pt x="0" y="0"/>
                  </a:lnTo>
                  <a:close/>
                </a:path>
              </a:pathLst>
            </a:custGeom>
            <a:solidFill>
              <a:srgbClr val="8BC540"/>
            </a:solidFill>
            <a:ln>
              <a:solidFill>
                <a:srgbClr val="8BC540"/>
              </a:solidFill>
            </a:ln>
          </p:spPr>
          <p:style>
            <a:lnRef idx="2">
              <a:scrgbClr r="0" g="0" b="0"/>
            </a:lnRef>
            <a:fillRef idx="1">
              <a:scrgbClr r="0" g="0" b="0"/>
            </a:fillRef>
            <a:effectRef idx="0">
              <a:schemeClr val="accent2">
                <a:hueOff val="-5126448"/>
                <a:satOff val="-59833"/>
                <a:lumOff val="22748"/>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l-PL" sz="1900" b="1" kern="1200" dirty="0" err="1">
                  <a:solidFill>
                    <a:srgbClr val="231F20"/>
                  </a:solidFill>
                </a:rPr>
                <a:t>Pflanzen, die </a:t>
              </a:r>
              <a:r>
                <a:rPr lang="pl-PL" sz="1900" b="1" kern="1200" dirty="0">
                  <a:solidFill>
                    <a:srgbClr val="231F20"/>
                  </a:solidFill>
                </a:rPr>
                <a:t>den </a:t>
              </a:r>
              <a:r>
                <a:rPr lang="pl-PL" sz="1900" b="1" kern="1200" dirty="0" err="1">
                  <a:solidFill>
                    <a:srgbClr val="231F20"/>
                  </a:solidFill>
                </a:rPr>
                <a:t>Boden </a:t>
              </a:r>
              <a:r>
                <a:rPr lang="pl-PL" sz="1900" b="1" kern="1200" dirty="0">
                  <a:solidFill>
                    <a:srgbClr val="231F20"/>
                  </a:solidFill>
                </a:rPr>
                <a:t>in einem </a:t>
              </a:r>
              <a:r>
                <a:rPr lang="pl-PL" sz="1900" b="1" kern="1200" dirty="0" err="1">
                  <a:solidFill>
                    <a:srgbClr val="231F20"/>
                  </a:solidFill>
                </a:rPr>
                <a:t>schlechteren Zustand hinterlassen </a:t>
              </a:r>
              <a:r>
                <a:rPr lang="pl-PL" sz="1900" kern="1200" dirty="0">
                  <a:solidFill>
                    <a:srgbClr val="231F20"/>
                  </a:solidFill>
                </a:rPr>
                <a:t>- </a:t>
              </a:r>
            </a:p>
            <a:p>
              <a:pPr marL="0" lvl="0" indent="0" algn="ctr" defTabSz="889000">
                <a:lnSpc>
                  <a:spcPct val="90000"/>
                </a:lnSpc>
                <a:spcBef>
                  <a:spcPct val="0"/>
                </a:spcBef>
                <a:spcAft>
                  <a:spcPct val="35000"/>
                </a:spcAft>
                <a:buNone/>
              </a:pPr>
              <a:r>
                <a:rPr lang="en-US" sz="1900" kern="1200" dirty="0">
                  <a:solidFill>
                    <a:srgbClr val="231F20"/>
                  </a:solidFill>
                </a:rPr>
                <a:t>einjährige </a:t>
              </a:r>
              <a:r>
                <a:rPr lang="pl-PL" sz="1900" kern="1200" dirty="0">
                  <a:solidFill>
                    <a:srgbClr val="231F20"/>
                  </a:solidFill>
                </a:rPr>
                <a:t>Nicht-Hülsenfrüchte</a:t>
              </a:r>
            </a:p>
          </p:txBody>
        </p:sp>
        <p:sp>
          <p:nvSpPr>
            <p:cNvPr id="8" name="Prostokąt 7">
              <a:extLst>
                <a:ext uri="{FF2B5EF4-FFF2-40B4-BE49-F238E27FC236}">
                  <a16:creationId xmlns:a16="http://schemas.microsoft.com/office/drawing/2014/main" id="{EE5F790F-6BA9-4D73-B870-0C10F09C3A62}"/>
                </a:ext>
              </a:extLst>
            </p:cNvPr>
            <p:cNvSpPr/>
            <p:nvPr/>
          </p:nvSpPr>
          <p:spPr>
            <a:xfrm>
              <a:off x="6438072" y="4104660"/>
              <a:ext cx="1335462" cy="1348951"/>
            </a:xfrm>
            <a:prstGeom prst="rect">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2">
                <a:hueOff val="-5126448"/>
                <a:satOff val="-59833"/>
                <a:lumOff val="22748"/>
                <a:alphaOff val="0"/>
              </a:schemeClr>
            </a:effectRef>
            <a:fontRef idx="minor">
              <a:schemeClr val="lt1"/>
            </a:fontRef>
          </p:style>
          <p:txBody>
            <a:bodyPr/>
            <a:lstStyle/>
            <a:p>
              <a:endParaRPr lang="pl-PL" sz="1900"/>
            </a:p>
          </p:txBody>
        </p:sp>
      </p:grpSp>
      <p:graphicFrame>
        <p:nvGraphicFramePr>
          <p:cNvPr id="20" name="Diagram 19">
            <a:extLst>
              <a:ext uri="{FF2B5EF4-FFF2-40B4-BE49-F238E27FC236}">
                <a16:creationId xmlns:a16="http://schemas.microsoft.com/office/drawing/2014/main" id="{9B423A1F-0257-460A-8125-CE26C1142202}"/>
              </a:ext>
            </a:extLst>
          </p:cNvPr>
          <p:cNvGraphicFramePr/>
          <p:nvPr>
            <p:extLst>
              <p:ext uri="{D42A27DB-BD31-4B8C-83A1-F6EECF244321}">
                <p14:modId xmlns:p14="http://schemas.microsoft.com/office/powerpoint/2010/main" val="1869013997"/>
              </p:ext>
            </p:extLst>
          </p:nvPr>
        </p:nvGraphicFramePr>
        <p:xfrm>
          <a:off x="976124" y="5424732"/>
          <a:ext cx="10786409" cy="8651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3" name="Text Placeholder 3">
            <a:extLst>
              <a:ext uri="{FF2B5EF4-FFF2-40B4-BE49-F238E27FC236}">
                <a16:creationId xmlns:a16="http://schemas.microsoft.com/office/drawing/2014/main" id="{DE54BA27-73F2-4ED3-8005-C9F66E721D3B}"/>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a:solidFill>
                  <a:srgbClr val="231F20"/>
                </a:solidFill>
              </a:rPr>
              <a:t>Fruchtfolge -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Die </a:t>
            </a:r>
            <a:r>
              <a:rPr lang="en-IE" sz="3600" b="1" dirty="0">
                <a:solidFill>
                  <a:srgbClr val="231F20"/>
                </a:solidFill>
                <a:latin typeface="Calibri" panose="020F0502020204030204" pitchFamily="34" charset="0"/>
                <a:ea typeface="Calibri" panose="020F0502020204030204" pitchFamily="34" charset="0"/>
                <a:cs typeface="Vrinda" panose="020B0502040204020203" pitchFamily="34" charset="0"/>
              </a:rPr>
              <a:t>Bedeutung </a:t>
            </a:r>
            <a:r>
              <a:rPr lang="pl-PL" sz="3600" b="1" dirty="0">
                <a:solidFill>
                  <a:srgbClr val="231F20"/>
                </a:solidFill>
                <a:latin typeface="Calibri" panose="020F0502020204030204" pitchFamily="34" charset="0"/>
                <a:ea typeface="Calibri" panose="020F0502020204030204" pitchFamily="34" charset="0"/>
                <a:cs typeface="Vrinda" panose="020B0502040204020203" pitchFamily="34" charset="0"/>
              </a:rPr>
              <a:t>von Ernterückständen</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2528220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525101" y="1547767"/>
            <a:ext cx="4861711" cy="4026552"/>
          </a:xfrm>
          <a:prstGeom prst="rect">
            <a:avLst/>
          </a:prstGeom>
        </p:spPr>
        <p:txBody>
          <a:bodyPr wrap="square">
            <a:spAutoFit/>
          </a:bodyPr>
          <a:lstStyle/>
          <a:p>
            <a:pPr>
              <a:lnSpc>
                <a:spcPct val="107000"/>
              </a:lnSpc>
              <a:spcAft>
                <a:spcPts val="800"/>
              </a:spcAft>
            </a:pPr>
            <a:r>
              <a:rPr lang="en-US" sz="2400" dirty="0">
                <a:solidFill>
                  <a:srgbClr val="231F20"/>
                </a:solidFill>
              </a:rPr>
              <a:t>Nutzpflanzen beeinflussen die Beschattung des Bodens in Abhängigkeit von der Größe ihrer oberirdischen Teile, insbesondere ihrer Blätter.  Dies ist wichtig für die Bewirtschaftung erosionsgefährdeter Böden</a:t>
            </a:r>
            <a:r>
              <a:rPr lang="pl-PL" sz="2400" dirty="0">
                <a:solidFill>
                  <a:srgbClr val="231F20"/>
                </a:solidFill>
              </a:rPr>
              <a:t>.</a:t>
            </a:r>
            <a:r>
              <a:rPr lang="en-US" sz="2400" dirty="0">
                <a:solidFill>
                  <a:srgbClr val="231F20"/>
                </a:solidFill>
              </a:rPr>
              <a:t> Kulturen, die den Boden stärker beschatten, sollten in der Fruchtfolge vor wirtschaftlich wichtigen Kulturen angebaut werden.</a:t>
            </a:r>
            <a:endParaRPr lang="pl-PL" sz="32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pSp>
        <p:nvGrpSpPr>
          <p:cNvPr id="2" name="Grupa 1">
            <a:extLst>
              <a:ext uri="{FF2B5EF4-FFF2-40B4-BE49-F238E27FC236}">
                <a16:creationId xmlns:a16="http://schemas.microsoft.com/office/drawing/2014/main" id="{7AAEAB2B-8316-434C-B795-488F446380C1}"/>
              </a:ext>
            </a:extLst>
          </p:cNvPr>
          <p:cNvGrpSpPr/>
          <p:nvPr/>
        </p:nvGrpSpPr>
        <p:grpSpPr>
          <a:xfrm>
            <a:off x="5594752" y="1140857"/>
            <a:ext cx="6297724" cy="5178240"/>
            <a:chOff x="5236391" y="996001"/>
            <a:chExt cx="6297724" cy="5178240"/>
          </a:xfrm>
        </p:grpSpPr>
        <p:sp>
          <p:nvSpPr>
            <p:cNvPr id="4" name="Dowolny kształt: kształt 3">
              <a:extLst>
                <a:ext uri="{FF2B5EF4-FFF2-40B4-BE49-F238E27FC236}">
                  <a16:creationId xmlns:a16="http://schemas.microsoft.com/office/drawing/2014/main" id="{31157838-68F0-4B3B-8FAE-7C3523F2181C}"/>
                </a:ext>
              </a:extLst>
            </p:cNvPr>
            <p:cNvSpPr/>
            <p:nvPr/>
          </p:nvSpPr>
          <p:spPr>
            <a:xfrm>
              <a:off x="5236391" y="1424041"/>
              <a:ext cx="6297724" cy="4750200"/>
            </a:xfrm>
            <a:custGeom>
              <a:avLst/>
              <a:gdLst>
                <a:gd name="connsiteX0" fmla="*/ 0 w 6011053"/>
                <a:gd name="connsiteY0" fmla="*/ 0 h 4750200"/>
                <a:gd name="connsiteX1" fmla="*/ 6011053 w 6011053"/>
                <a:gd name="connsiteY1" fmla="*/ 0 h 4750200"/>
                <a:gd name="connsiteX2" fmla="*/ 6011053 w 6011053"/>
                <a:gd name="connsiteY2" fmla="*/ 4750200 h 4750200"/>
                <a:gd name="connsiteX3" fmla="*/ 0 w 6011053"/>
                <a:gd name="connsiteY3" fmla="*/ 4750200 h 4750200"/>
                <a:gd name="connsiteX4" fmla="*/ 0 w 6011053"/>
                <a:gd name="connsiteY4" fmla="*/ 0 h 4750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053" h="4750200">
                  <a:moveTo>
                    <a:pt x="0" y="0"/>
                  </a:moveTo>
                  <a:lnTo>
                    <a:pt x="6011053" y="0"/>
                  </a:lnTo>
                  <a:lnTo>
                    <a:pt x="6011053" y="4750200"/>
                  </a:lnTo>
                  <a:lnTo>
                    <a:pt x="0" y="4750200"/>
                  </a:lnTo>
                  <a:lnTo>
                    <a:pt x="0" y="0"/>
                  </a:lnTo>
                  <a:close/>
                </a:path>
              </a:pathLst>
            </a:custGeom>
            <a:solidFill>
              <a:srgbClr val="8BC540">
                <a:alpha val="50196"/>
              </a:srgbClr>
            </a:solidFill>
          </p:spPr>
          <p:style>
            <a:lnRef idx="1">
              <a:schemeClr val="accent1">
                <a:hueOff val="0"/>
                <a:satOff val="0"/>
                <a:lumOff val="0"/>
                <a:alphaOff val="0"/>
              </a:schemeClr>
            </a:lnRef>
            <a:fillRef idx="1">
              <a:scrgbClr r="0" g="0" b="0"/>
            </a:fillRef>
            <a:effectRef idx="2">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66525" tIns="604012" rIns="466525" bIns="170688" numCol="1" spcCol="1270" anchor="t" anchorCtr="0">
              <a:noAutofit/>
            </a:bodyPr>
            <a:lstStyle/>
            <a:p>
              <a:pPr marL="228600" lvl="1" indent="-228600" algn="l" defTabSz="1066800">
                <a:lnSpc>
                  <a:spcPct val="90000"/>
                </a:lnSpc>
                <a:spcBef>
                  <a:spcPct val="0"/>
                </a:spcBef>
                <a:spcAft>
                  <a:spcPct val="15000"/>
                </a:spcAft>
                <a:buChar char="•"/>
              </a:pPr>
              <a:r>
                <a:rPr lang="en-US" sz="2200" kern="1200" dirty="0">
                  <a:solidFill>
                    <a:srgbClr val="231F20"/>
                  </a:solidFill>
                </a:rPr>
                <a:t>spendet Schatten</a:t>
              </a:r>
              <a:endParaRPr lang="pl-PL" sz="2200" kern="1200" dirty="0">
                <a:solidFill>
                  <a:srgbClr val="231F20"/>
                </a:solidFill>
              </a:endParaRPr>
            </a:p>
            <a:p>
              <a:pPr marL="228600" lvl="1" indent="-228600" algn="l" defTabSz="1066800">
                <a:lnSpc>
                  <a:spcPct val="90000"/>
                </a:lnSpc>
                <a:spcBef>
                  <a:spcPct val="0"/>
                </a:spcBef>
                <a:spcAft>
                  <a:spcPct val="15000"/>
                </a:spcAft>
                <a:buChar char="•"/>
              </a:pPr>
              <a:r>
                <a:rPr lang="en-US" sz="2200" kern="1200" dirty="0">
                  <a:solidFill>
                    <a:srgbClr val="231F20"/>
                  </a:solidFill>
                </a:rPr>
                <a:t>reduziert die Auswirkungen von Regentropfen auf den Boden, die dessen Struktur beschädigen, ihn verdichten und Verschlammung verursachen können</a:t>
              </a:r>
              <a:endParaRPr lang="pl-PL" sz="2200" kern="1200" dirty="0">
                <a:solidFill>
                  <a:srgbClr val="231F20"/>
                </a:solidFill>
              </a:endParaRPr>
            </a:p>
            <a:p>
              <a:pPr marL="228600" lvl="1" indent="-228600" algn="l" defTabSz="1066800">
                <a:lnSpc>
                  <a:spcPct val="90000"/>
                </a:lnSpc>
                <a:spcBef>
                  <a:spcPct val="0"/>
                </a:spcBef>
                <a:spcAft>
                  <a:spcPct val="15000"/>
                </a:spcAft>
                <a:buChar char="•"/>
              </a:pPr>
              <a:r>
                <a:rPr lang="en-US" sz="2200" kern="1200" dirty="0">
                  <a:solidFill>
                    <a:srgbClr val="231F20"/>
                  </a:solidFill>
                </a:rPr>
                <a:t>schützt den Boden vor der austrocknenden Wirkung des Sonnenlichts</a:t>
              </a:r>
              <a:endParaRPr lang="pl-PL" sz="2200" kern="1200" dirty="0">
                <a:solidFill>
                  <a:srgbClr val="231F20"/>
                </a:solidFill>
              </a:endParaRPr>
            </a:p>
            <a:p>
              <a:pPr marL="228600" lvl="1" indent="-228600" algn="l" defTabSz="1066800">
                <a:lnSpc>
                  <a:spcPct val="90000"/>
                </a:lnSpc>
                <a:spcBef>
                  <a:spcPct val="0"/>
                </a:spcBef>
                <a:spcAft>
                  <a:spcPct val="15000"/>
                </a:spcAft>
                <a:buChar char="•"/>
              </a:pPr>
              <a:r>
                <a:rPr lang="en-US" sz="2200" kern="1200" dirty="0">
                  <a:solidFill>
                    <a:srgbClr val="231F20"/>
                  </a:solidFill>
                </a:rPr>
                <a:t>verhindert die Bildung einer Bodenkruste</a:t>
              </a:r>
              <a:endParaRPr lang="pl-PL" sz="2200" kern="1200" dirty="0">
                <a:solidFill>
                  <a:srgbClr val="231F20"/>
                </a:solidFill>
              </a:endParaRPr>
            </a:p>
            <a:p>
              <a:pPr marL="228600" lvl="1" indent="-228600" algn="l" defTabSz="1066800">
                <a:lnSpc>
                  <a:spcPct val="90000"/>
                </a:lnSpc>
                <a:spcBef>
                  <a:spcPct val="0"/>
                </a:spcBef>
                <a:spcAft>
                  <a:spcPct val="15000"/>
                </a:spcAft>
                <a:buChar char="•"/>
              </a:pPr>
              <a:r>
                <a:rPr lang="en-US" sz="2200" kern="1200" dirty="0">
                  <a:solidFill>
                    <a:srgbClr val="231F20"/>
                  </a:solidFill>
                </a:rPr>
                <a:t>verhindert die Entwicklung der am meisten gekeimten Unkräuter </a:t>
              </a:r>
            </a:p>
            <a:p>
              <a:pPr marL="228600" lvl="1" indent="-228600" algn="l" defTabSz="1066800">
                <a:lnSpc>
                  <a:spcPct val="90000"/>
                </a:lnSpc>
                <a:spcBef>
                  <a:spcPct val="0"/>
                </a:spcBef>
                <a:spcAft>
                  <a:spcPct val="15000"/>
                </a:spcAft>
                <a:buChar char="•"/>
              </a:pPr>
              <a:r>
                <a:rPr lang="en-US" sz="2200" kern="1200" dirty="0">
                  <a:solidFill>
                    <a:srgbClr val="231F20"/>
                  </a:solidFill>
                </a:rPr>
                <a:t>eine übermäßige Wasserverdunstung aus dem Boden zu verhindern</a:t>
              </a:r>
              <a:endParaRPr lang="pl-PL" sz="2200" kern="1200" dirty="0">
                <a:solidFill>
                  <a:srgbClr val="231F20"/>
                </a:solidFill>
              </a:endParaRPr>
            </a:p>
          </p:txBody>
        </p:sp>
        <p:sp>
          <p:nvSpPr>
            <p:cNvPr id="5" name="Dowolny kształt: kształt 4">
              <a:extLst>
                <a:ext uri="{FF2B5EF4-FFF2-40B4-BE49-F238E27FC236}">
                  <a16:creationId xmlns:a16="http://schemas.microsoft.com/office/drawing/2014/main" id="{66A0B58B-5CB4-4963-BB56-854222B0C295}"/>
                </a:ext>
              </a:extLst>
            </p:cNvPr>
            <p:cNvSpPr/>
            <p:nvPr/>
          </p:nvSpPr>
          <p:spPr>
            <a:xfrm>
              <a:off x="5536943" y="996001"/>
              <a:ext cx="4207737" cy="856080"/>
            </a:xfrm>
            <a:custGeom>
              <a:avLst/>
              <a:gdLst>
                <a:gd name="connsiteX0" fmla="*/ 0 w 4207737"/>
                <a:gd name="connsiteY0" fmla="*/ 142683 h 856080"/>
                <a:gd name="connsiteX1" fmla="*/ 142683 w 4207737"/>
                <a:gd name="connsiteY1" fmla="*/ 0 h 856080"/>
                <a:gd name="connsiteX2" fmla="*/ 4065054 w 4207737"/>
                <a:gd name="connsiteY2" fmla="*/ 0 h 856080"/>
                <a:gd name="connsiteX3" fmla="*/ 4207737 w 4207737"/>
                <a:gd name="connsiteY3" fmla="*/ 142683 h 856080"/>
                <a:gd name="connsiteX4" fmla="*/ 4207737 w 4207737"/>
                <a:gd name="connsiteY4" fmla="*/ 713397 h 856080"/>
                <a:gd name="connsiteX5" fmla="*/ 4065054 w 4207737"/>
                <a:gd name="connsiteY5" fmla="*/ 856080 h 856080"/>
                <a:gd name="connsiteX6" fmla="*/ 142683 w 4207737"/>
                <a:gd name="connsiteY6" fmla="*/ 856080 h 856080"/>
                <a:gd name="connsiteX7" fmla="*/ 0 w 4207737"/>
                <a:gd name="connsiteY7" fmla="*/ 713397 h 856080"/>
                <a:gd name="connsiteX8" fmla="*/ 0 w 4207737"/>
                <a:gd name="connsiteY8" fmla="*/ 142683 h 8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7737" h="856080">
                  <a:moveTo>
                    <a:pt x="0" y="142683"/>
                  </a:moveTo>
                  <a:cubicBezTo>
                    <a:pt x="0" y="63881"/>
                    <a:pt x="63881" y="0"/>
                    <a:pt x="142683" y="0"/>
                  </a:cubicBezTo>
                  <a:lnTo>
                    <a:pt x="4065054" y="0"/>
                  </a:lnTo>
                  <a:cubicBezTo>
                    <a:pt x="4143856" y="0"/>
                    <a:pt x="4207737" y="63881"/>
                    <a:pt x="4207737" y="142683"/>
                  </a:cubicBezTo>
                  <a:lnTo>
                    <a:pt x="4207737" y="713397"/>
                  </a:lnTo>
                  <a:cubicBezTo>
                    <a:pt x="4207737" y="792199"/>
                    <a:pt x="4143856" y="856080"/>
                    <a:pt x="4065054" y="856080"/>
                  </a:cubicBezTo>
                  <a:lnTo>
                    <a:pt x="142683" y="856080"/>
                  </a:lnTo>
                  <a:cubicBezTo>
                    <a:pt x="63881" y="856080"/>
                    <a:pt x="0" y="792199"/>
                    <a:pt x="0" y="713397"/>
                  </a:cubicBezTo>
                  <a:lnTo>
                    <a:pt x="0" y="142683"/>
                  </a:lnTo>
                  <a:close/>
                </a:path>
              </a:pathLst>
            </a:custGeom>
          </p:spPr>
          <p:style>
            <a:lnRef idx="0">
              <a:schemeClr val="accent1">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1">
                <a:hueOff val="0"/>
                <a:satOff val="0"/>
                <a:lumOff val="0"/>
                <a:alphaOff val="0"/>
              </a:schemeClr>
            </a:fontRef>
          </p:style>
          <p:txBody>
            <a:bodyPr spcFirstLastPara="0" vert="horz" wrap="square" lIns="200832" tIns="41790" rIns="200832" bIns="41790" numCol="1" spcCol="1270" anchor="ctr" anchorCtr="0">
              <a:noAutofit/>
            </a:bodyPr>
            <a:lstStyle/>
            <a:p>
              <a:pPr marL="0" lvl="0" indent="0" algn="l" defTabSz="1066800">
                <a:lnSpc>
                  <a:spcPct val="90000"/>
                </a:lnSpc>
                <a:spcBef>
                  <a:spcPct val="0"/>
                </a:spcBef>
                <a:spcAft>
                  <a:spcPct val="35000"/>
                </a:spcAft>
                <a:buNone/>
              </a:pPr>
              <a:r>
                <a:rPr lang="en-US" sz="2400" kern="1200">
                  <a:solidFill>
                    <a:srgbClr val="231F20"/>
                  </a:solidFill>
                </a:rPr>
                <a:t>Eine große Blattfläche:</a:t>
              </a:r>
              <a:endParaRPr lang="pl-PL" sz="2400" kern="1200">
                <a:solidFill>
                  <a:srgbClr val="231F20"/>
                </a:solidFill>
              </a:endParaRPr>
            </a:p>
          </p:txBody>
        </p:sp>
      </p:grpSp>
      <p:pic>
        <p:nvPicPr>
          <p:cNvPr id="3" name="Obraz 2">
            <a:extLst>
              <a:ext uri="{FF2B5EF4-FFF2-40B4-BE49-F238E27FC236}">
                <a16:creationId xmlns:a16="http://schemas.microsoft.com/office/drawing/2014/main" id="{087672E4-5624-4E72-A096-2570C1FFB4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22568" y="803058"/>
            <a:ext cx="2347617" cy="1663984"/>
          </a:xfrm>
          <a:prstGeom prst="rect">
            <a:avLst/>
          </a:prstGeom>
        </p:spPr>
      </p:pic>
      <p:sp>
        <p:nvSpPr>
          <p:cNvPr id="20" name="Text Placeholder 3">
            <a:extLst>
              <a:ext uri="{FF2B5EF4-FFF2-40B4-BE49-F238E27FC236}">
                <a16:creationId xmlns:a16="http://schemas.microsoft.com/office/drawing/2014/main" id="{3BEED11A-FB69-4E2D-98B1-F913E17BA1EC}"/>
              </a:ext>
            </a:extLst>
          </p:cNvPr>
          <p:cNvSpPr txBox="1">
            <a:spLocks/>
          </p:cNvSpPr>
          <p:nvPr/>
        </p:nvSpPr>
        <p:spPr>
          <a:xfrm>
            <a:off x="429467" y="423003"/>
            <a:ext cx="10950739"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231F20"/>
                </a:solidFill>
              </a:rPr>
              <a:t>Pflanzensukzession </a:t>
            </a:r>
            <a:r>
              <a:rPr lang="pl-PL" sz="3600" b="1" dirty="0">
                <a:solidFill>
                  <a:srgbClr val="231F20"/>
                </a:solidFill>
              </a:rPr>
              <a:t>-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Beschattung </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der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Bodenoberfläche </a:t>
            </a:r>
            <a:r>
              <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rPr>
              <a:t>durch </a:t>
            </a:r>
            <a:r>
              <a:rPr lang="en-US" sz="3600" b="1" dirty="0" err="1">
                <a:solidFill>
                  <a:srgbClr val="231F20"/>
                </a:solidFill>
                <a:latin typeface="Calibri" panose="020F0502020204030204" pitchFamily="34" charset="0"/>
                <a:ea typeface="Calibri" panose="020F0502020204030204" pitchFamily="34" charset="0"/>
                <a:cs typeface="Vrinda" panose="020B0502040204020203" pitchFamily="34" charset="0"/>
              </a:rPr>
              <a:t>Pflanzen</a:t>
            </a: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en-US" sz="36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33229755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889621" y="1568697"/>
            <a:ext cx="5484019" cy="4358886"/>
          </a:xfrm>
          <a:prstGeom prst="rect">
            <a:avLst/>
          </a:prstGeom>
        </p:spPr>
        <p:txBody>
          <a:bodyPr wrap="square">
            <a:spAutoFit/>
          </a:bodyPr>
          <a:lstStyle/>
          <a:p>
            <a:pPr>
              <a:lnSpc>
                <a:spcPct val="107000"/>
              </a:lnSpc>
              <a:spcAft>
                <a:spcPts val="800"/>
              </a:spcAft>
            </a:pPr>
            <a:r>
              <a:rPr lang="en-US" sz="2000" dirty="0">
                <a:solidFill>
                  <a:srgbClr val="231F20"/>
                </a:solidFill>
              </a:rPr>
              <a:t>In der Agrarökologie hat die Wahl der Vorfrüchte in einer Fruchtfolge einen erheblichen Einfluss auf die potenzielle Übertragung von Krankheiten und Krankheitserregern auf die Folgekulturen. Dies liegt daran, dass verschiedene Pflanzen das Auftreten von bodenbürtigen Krankheitserregern und Schädlingen entweder unterdrücken oder verschlimmern können, was sich auf die Gesundheit der nachfolgenden Kulturen auswirkt. </a:t>
            </a:r>
            <a:r>
              <a:rPr lang="pl-PL" sz="2000" dirty="0">
                <a:solidFill>
                  <a:srgbClr val="231F20"/>
                </a:solidFill>
              </a:rPr>
              <a:t>Um die Übertragung von Krankheiten und Krankheitserregern zu verhindern</a:t>
            </a:r>
            <a:r>
              <a:rPr lang="en-US" sz="2000" dirty="0">
                <a:solidFill>
                  <a:srgbClr val="231F20"/>
                </a:solidFill>
              </a:rPr>
              <a:t>, können verschiedene Strategien bei der Fruchtfolge </a:t>
            </a:r>
            <a:r>
              <a:rPr lang="pl-PL" sz="2000" dirty="0">
                <a:solidFill>
                  <a:srgbClr val="231F20"/>
                </a:solidFill>
              </a:rPr>
              <a:t>eingesetzt werden.</a:t>
            </a:r>
            <a:endParaRPr lang="pl-PL" sz="20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sp>
        <p:nvSpPr>
          <p:cNvPr id="19" name="Text Placeholder 3">
            <a:extLst>
              <a:ext uri="{FF2B5EF4-FFF2-40B4-BE49-F238E27FC236}">
                <a16:creationId xmlns:a16="http://schemas.microsoft.com/office/drawing/2014/main" id="{280686F6-375B-4D21-AD7C-7CFE836BEF20}"/>
              </a:ext>
            </a:extLst>
          </p:cNvPr>
          <p:cNvSpPr txBox="1">
            <a:spLocks/>
          </p:cNvSpPr>
          <p:nvPr/>
        </p:nvSpPr>
        <p:spPr>
          <a:xfrm>
            <a:off x="619589" y="274483"/>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000" b="1" dirty="0" err="1">
                <a:solidFill>
                  <a:srgbClr val="231F20"/>
                </a:solidFill>
              </a:rPr>
              <a:t>Pflanzensukzession </a:t>
            </a:r>
            <a:r>
              <a:rPr lang="pl-PL" sz="3000" b="1" dirty="0">
                <a:solidFill>
                  <a:srgbClr val="231F20"/>
                </a:solidFill>
              </a:rPr>
              <a:t>- </a:t>
            </a:r>
            <a:r>
              <a:rPr lang="en-US" sz="3000" b="1" dirty="0">
                <a:solidFill>
                  <a:srgbClr val="231F20"/>
                </a:solidFill>
                <a:latin typeface="Calibri" panose="020F0502020204030204" pitchFamily="34" charset="0"/>
                <a:ea typeface="Calibri" panose="020F0502020204030204" pitchFamily="34" charset="0"/>
                <a:cs typeface="Vrinda" panose="020B0502040204020203" pitchFamily="34" charset="0"/>
              </a:rPr>
              <a:t>Vorgängerpflanze und </a:t>
            </a:r>
            <a:r>
              <a:rPr lang="en-US" sz="3000" b="1" dirty="0" err="1">
                <a:solidFill>
                  <a:srgbClr val="231F20"/>
                </a:solidFill>
                <a:latin typeface="Calibri" panose="020F0502020204030204" pitchFamily="34" charset="0"/>
                <a:ea typeface="Calibri" panose="020F0502020204030204" pitchFamily="34" charset="0"/>
                <a:cs typeface="Vrinda" panose="020B0502040204020203" pitchFamily="34" charset="0"/>
              </a:rPr>
              <a:t>Übertragung von Krankheiten </a:t>
            </a:r>
            <a:r>
              <a:rPr lang="en-US" sz="3000" b="1" dirty="0">
                <a:solidFill>
                  <a:srgbClr val="231F20"/>
                </a:solidFill>
                <a:latin typeface="Calibri" panose="020F0502020204030204" pitchFamily="34" charset="0"/>
                <a:ea typeface="Calibri" panose="020F0502020204030204" pitchFamily="34" charset="0"/>
                <a:cs typeface="Vrinda" panose="020B0502040204020203" pitchFamily="34" charset="0"/>
              </a:rPr>
              <a:t>oder </a:t>
            </a:r>
            <a:r>
              <a:rPr lang="en-US" sz="3000" b="1" dirty="0" err="1">
                <a:solidFill>
                  <a:srgbClr val="231F20"/>
                </a:solidFill>
                <a:latin typeface="Calibri" panose="020F0502020204030204" pitchFamily="34" charset="0"/>
                <a:ea typeface="Calibri" panose="020F0502020204030204" pitchFamily="34" charset="0"/>
                <a:cs typeface="Vrinda" panose="020B0502040204020203" pitchFamily="34" charset="0"/>
              </a:rPr>
              <a:t>Krankheitserregern</a:t>
            </a:r>
            <a:endParaRPr lang="en-US" sz="30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marL="0" indent="0">
              <a:buNone/>
            </a:pPr>
            <a:endParaRPr lang="en-US" sz="3000" b="1"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20" name="Diagram 19">
            <a:extLst>
              <a:ext uri="{FF2B5EF4-FFF2-40B4-BE49-F238E27FC236}">
                <a16:creationId xmlns:a16="http://schemas.microsoft.com/office/drawing/2014/main" id="{465AF512-D74E-4823-8878-27D413660C20}"/>
              </a:ext>
            </a:extLst>
          </p:cNvPr>
          <p:cNvGraphicFramePr/>
          <p:nvPr>
            <p:extLst>
              <p:ext uri="{D42A27DB-BD31-4B8C-83A1-F6EECF244321}">
                <p14:modId xmlns:p14="http://schemas.microsoft.com/office/powerpoint/2010/main" val="2453776910"/>
              </p:ext>
            </p:extLst>
          </p:nvPr>
        </p:nvGraphicFramePr>
        <p:xfrm>
          <a:off x="5735249" y="935566"/>
          <a:ext cx="602728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2429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80801" y="1238606"/>
            <a:ext cx="5752649" cy="3025975"/>
          </a:xfrm>
        </p:spPr>
        <p:txBody>
          <a:bodyPr/>
          <a:lstStyle/>
          <a:p>
            <a:pPr marL="0" indent="0"/>
            <a:r>
              <a:rPr lang="en-US" sz="2200" dirty="0"/>
              <a:t>Bestimmte Kulturen, so genannte Zwischenfrüchte, können die Ansiedlung bestimmter Krankheitserreger im Boden verringern. Zum Beispiel Nicht-Getreidepflanzen wie Leguminosen, Ölsaaten oder andere breitblättrige Pflanzen in einer Fruchtfolge mit </a:t>
            </a:r>
            <a:r>
              <a:rPr lang="pl-PL" sz="2200" dirty="0"/>
              <a:t>Getreide </a:t>
            </a:r>
            <a:r>
              <a:rPr lang="en-US" sz="2200" dirty="0"/>
              <a:t>wie Weizen oder Gerste. </a:t>
            </a:r>
            <a:r>
              <a:rPr lang="pl-PL" sz="2200" dirty="0" err="1"/>
              <a:t>So </a:t>
            </a:r>
            <a:r>
              <a:rPr lang="en-US" sz="2200" dirty="0"/>
              <a:t>sind Nicht-Getreidepflanzen wie Leguminosen, Ölsaaten oder andere breitblättrige Pflanzen keine Wirte für Krankheitserreger wie </a:t>
            </a:r>
            <a:r>
              <a:rPr lang="en-US" sz="2200" i="1" dirty="0" err="1"/>
              <a:t>Gaeumannomyces tritici</a:t>
            </a:r>
            <a:r>
              <a:rPr lang="en-US" sz="2200" dirty="0"/>
              <a:t>, der die Halmbruchkrankheit </a:t>
            </a:r>
            <a:r>
              <a:rPr lang="pl-PL" sz="2200" dirty="0"/>
              <a:t>bei </a:t>
            </a:r>
            <a:r>
              <a:rPr lang="pl-PL" sz="2200" dirty="0" err="1"/>
              <a:t>Getreide </a:t>
            </a:r>
            <a:r>
              <a:rPr lang="en-US" sz="2200" dirty="0"/>
              <a:t>verursacht. Die Einbeziehung dieser Kulturen in die Fruchtfolge unterbricht den Lebenszyklus des Erregers und reduziert seine Population </a:t>
            </a:r>
            <a:r>
              <a:rPr lang="en-US" sz="2200" dirty="0" err="1"/>
              <a:t>im</a:t>
            </a:r>
            <a:r>
              <a:rPr lang="en-US" sz="2200" dirty="0"/>
              <a:t> 	Boden.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768988" y="582935"/>
            <a:ext cx="4990998" cy="992652"/>
          </a:xfrm>
        </p:spPr>
        <p:txBody>
          <a:bodyPr/>
          <a:lstStyle/>
          <a:p>
            <a:pPr lvl="0"/>
            <a:r>
              <a:rPr lang="pl-PL" b="1" dirty="0" err="1">
                <a:solidFill>
                  <a:srgbClr val="231F20"/>
                </a:solidFill>
              </a:rPr>
              <a:t>Bruchkappeneffekt</a:t>
            </a:r>
            <a:endParaRPr lang="pl-PL" b="1" dirty="0">
              <a:solidFill>
                <a:srgbClr val="231F20"/>
              </a:solidFill>
            </a:endParaRPr>
          </a:p>
        </p:txBody>
      </p:sp>
      <p:pic>
        <p:nvPicPr>
          <p:cNvPr id="13" name="Symbol zastępczy obrazu 12">
            <a:extLst>
              <a:ext uri="{FF2B5EF4-FFF2-40B4-BE49-F238E27FC236}">
                <a16:creationId xmlns:a16="http://schemas.microsoft.com/office/drawing/2014/main" id="{A43FA474-DD0B-4242-A648-DF9117F7E3D7}"/>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38434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15442" y="1475993"/>
            <a:ext cx="5414213" cy="3025975"/>
          </a:xfrm>
        </p:spPr>
        <p:txBody>
          <a:bodyPr/>
          <a:lstStyle/>
          <a:p>
            <a:pPr marL="0" indent="0"/>
            <a:r>
              <a:rPr lang="en-US" sz="2200" dirty="0"/>
              <a:t>Allelopathische Wirkungen spielen eine entscheidende Rolle bei der Vorbeugung von Krankheiten und Krankheitserregern in Folgekulturen, indem sie allelochemische Stoffe in den Boden freisetzen, die antimikrobielle Eigenschaften haben und die Populationen von Krankheitserregern im Boden wirksam reduzieren. Diese Chemikalien können das Wachstum und die Aktivität von Pilzen, Bakterien und Nematoden hemmen, die in nachfolgenden Kulturen Krankheiten verursachen.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06391" y="620451"/>
            <a:ext cx="5634492" cy="992652"/>
          </a:xfrm>
        </p:spPr>
        <p:txBody>
          <a:bodyPr/>
          <a:lstStyle/>
          <a:p>
            <a:pPr lvl="0" defTabSz="755650">
              <a:spcBef>
                <a:spcPct val="0"/>
              </a:spcBef>
              <a:spcAft>
                <a:spcPct val="35000"/>
              </a:spcAft>
            </a:pPr>
            <a:r>
              <a:rPr lang="pl-PL" b="1" dirty="0" err="1"/>
              <a:t>Allelopathische Wirkungen</a:t>
            </a:r>
            <a:endParaRPr lang="pl-PL" b="1" dirty="0"/>
          </a:p>
        </p:txBody>
      </p:sp>
      <p:pic>
        <p:nvPicPr>
          <p:cNvPr id="13" name="Symbol zastępczy obrazu 12">
            <a:extLst>
              <a:ext uri="{FF2B5EF4-FFF2-40B4-BE49-F238E27FC236}">
                <a16:creationId xmlns:a16="http://schemas.microsoft.com/office/drawing/2014/main" id="{A43FA474-DD0B-4242-A648-DF9117F7E3D7}"/>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53222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C4C521-ACB3-3C4A-98C7-52C0D86C782A}"/>
              </a:ext>
            </a:extLst>
          </p:cNvPr>
          <p:cNvSpPr>
            <a:spLocks noGrp="1"/>
          </p:cNvSpPr>
          <p:nvPr>
            <p:ph type="body" sz="quarter" idx="13"/>
          </p:nvPr>
        </p:nvSpPr>
        <p:spPr>
          <a:xfrm>
            <a:off x="629148" y="1532028"/>
            <a:ext cx="4624777" cy="3793943"/>
          </a:xfrm>
        </p:spPr>
        <p:txBody>
          <a:bodyPr/>
          <a:lstStyle/>
          <a:p>
            <a:r>
              <a:rPr lang="en-US" dirty="0"/>
              <a:t>Wir erben die Erde nicht von unseren Eltern, wir leihen sie uns von unseren Kindern. </a:t>
            </a:r>
          </a:p>
        </p:txBody>
      </p:sp>
      <p:sp>
        <p:nvSpPr>
          <p:cNvPr id="6" name="Text Placeholder 6">
            <a:extLst>
              <a:ext uri="{FF2B5EF4-FFF2-40B4-BE49-F238E27FC236}">
                <a16:creationId xmlns:a16="http://schemas.microsoft.com/office/drawing/2014/main" id="{7969364C-8E3B-094E-ACE7-238CBF727800}"/>
              </a:ext>
            </a:extLst>
          </p:cNvPr>
          <p:cNvSpPr txBox="1">
            <a:spLocks/>
          </p:cNvSpPr>
          <p:nvPr/>
        </p:nvSpPr>
        <p:spPr>
          <a:xfrm>
            <a:off x="629148" y="4946103"/>
            <a:ext cx="4719253" cy="49965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r>
              <a:rPr lang="pl-PL" sz="2200" b="1" i="0" dirty="0" err="1"/>
              <a:t>Wendell Berry</a:t>
            </a:r>
            <a:endParaRPr lang="en-IE" sz="2200" b="1" i="0" dirty="0"/>
          </a:p>
        </p:txBody>
      </p:sp>
      <p:pic>
        <p:nvPicPr>
          <p:cNvPr id="13" name="Symbol zastępczy obrazu 12">
            <a:extLst>
              <a:ext uri="{FF2B5EF4-FFF2-40B4-BE49-F238E27FC236}">
                <a16:creationId xmlns:a16="http://schemas.microsoft.com/office/drawing/2014/main" id="{26950E40-3AC0-4191-82C2-E6A0CEDBDE20}"/>
              </a:ext>
            </a:extLst>
          </p:cNvPr>
          <p:cNvPicPr>
            <a:picLocks noGrp="1" noChangeAspect="1"/>
          </p:cNvPicPr>
          <p:nvPr>
            <p:ph type="pic" sz="quarter" idx="42"/>
          </p:nvPr>
        </p:nvPicPr>
        <p:blipFill>
          <a:blip r:embed="rId3" cstate="email">
            <a:extLst>
              <a:ext uri="{28A0092B-C50C-407E-A947-70E740481C1C}">
                <a14:useLocalDpi xmlns:a14="http://schemas.microsoft.com/office/drawing/2010/main"/>
              </a:ext>
            </a:extLst>
          </a:blip>
          <a:srcRect/>
          <a:stretch>
            <a:fillRect/>
          </a:stretch>
        </p:blipFill>
        <p:spPr/>
      </p:pic>
      <p:grpSp>
        <p:nvGrpSpPr>
          <p:cNvPr id="8" name="Group 7">
            <a:extLst>
              <a:ext uri="{FF2B5EF4-FFF2-40B4-BE49-F238E27FC236}">
                <a16:creationId xmlns:a16="http://schemas.microsoft.com/office/drawing/2014/main" id="{A7D64B6A-BDA2-ACCE-5C45-D57D77FDB6EB}"/>
              </a:ext>
            </a:extLst>
          </p:cNvPr>
          <p:cNvGrpSpPr/>
          <p:nvPr/>
        </p:nvGrpSpPr>
        <p:grpSpPr>
          <a:xfrm>
            <a:off x="5050725" y="1212574"/>
            <a:ext cx="1487826" cy="1083162"/>
            <a:chOff x="3400450" y="986392"/>
            <a:chExt cx="1487826" cy="1083162"/>
          </a:xfrm>
        </p:grpSpPr>
        <p:sp>
          <p:nvSpPr>
            <p:cNvPr id="9" name="Freeform 8">
              <a:extLst>
                <a:ext uri="{FF2B5EF4-FFF2-40B4-BE49-F238E27FC236}">
                  <a16:creationId xmlns:a16="http://schemas.microsoft.com/office/drawing/2014/main" id="{70DD0CBA-5E6D-2C92-A4CF-EFB648D5303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8DC641"/>
            </a:solidFill>
            <a:ln w="8971"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6B97C4D-EDDC-AA32-D080-892C611CF812}"/>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1243777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a 2">
            <a:extLst>
              <a:ext uri="{FF2B5EF4-FFF2-40B4-BE49-F238E27FC236}">
                <a16:creationId xmlns:a16="http://schemas.microsoft.com/office/drawing/2014/main" id="{98809A96-BE3E-4C69-9FD7-9EC275D7E843}"/>
              </a:ext>
            </a:extLst>
          </p:cNvPr>
          <p:cNvGrpSpPr/>
          <p:nvPr/>
        </p:nvGrpSpPr>
        <p:grpSpPr>
          <a:xfrm>
            <a:off x="679010" y="968830"/>
            <a:ext cx="11053927" cy="5290455"/>
            <a:chOff x="1137700" y="968830"/>
            <a:chExt cx="10595237" cy="5290455"/>
          </a:xfrm>
        </p:grpSpPr>
        <p:sp>
          <p:nvSpPr>
            <p:cNvPr id="6" name="Dowolny kształt: kształt 5">
              <a:extLst>
                <a:ext uri="{FF2B5EF4-FFF2-40B4-BE49-F238E27FC236}">
                  <a16:creationId xmlns:a16="http://schemas.microsoft.com/office/drawing/2014/main" id="{D0AC0BD3-4D8E-4B8A-95F1-C4DB55300051}"/>
                </a:ext>
              </a:extLst>
            </p:cNvPr>
            <p:cNvSpPr/>
            <p:nvPr/>
          </p:nvSpPr>
          <p:spPr>
            <a:xfrm>
              <a:off x="1137700" y="968830"/>
              <a:ext cx="10595237" cy="1653267"/>
            </a:xfrm>
            <a:custGeom>
              <a:avLst/>
              <a:gdLst>
                <a:gd name="connsiteX0" fmla="*/ 0 w 10595237"/>
                <a:gd name="connsiteY0" fmla="*/ 165327 h 1653267"/>
                <a:gd name="connsiteX1" fmla="*/ 165327 w 10595237"/>
                <a:gd name="connsiteY1" fmla="*/ 0 h 1653267"/>
                <a:gd name="connsiteX2" fmla="*/ 10429910 w 10595237"/>
                <a:gd name="connsiteY2" fmla="*/ 0 h 1653267"/>
                <a:gd name="connsiteX3" fmla="*/ 10595237 w 10595237"/>
                <a:gd name="connsiteY3" fmla="*/ 165327 h 1653267"/>
                <a:gd name="connsiteX4" fmla="*/ 10595237 w 10595237"/>
                <a:gd name="connsiteY4" fmla="*/ 1487940 h 1653267"/>
                <a:gd name="connsiteX5" fmla="*/ 10429910 w 10595237"/>
                <a:gd name="connsiteY5" fmla="*/ 1653267 h 1653267"/>
                <a:gd name="connsiteX6" fmla="*/ 165327 w 10595237"/>
                <a:gd name="connsiteY6" fmla="*/ 1653267 h 1653267"/>
                <a:gd name="connsiteX7" fmla="*/ 0 w 10595237"/>
                <a:gd name="connsiteY7" fmla="*/ 1487940 h 1653267"/>
                <a:gd name="connsiteX8" fmla="*/ 0 w 10595237"/>
                <a:gd name="connsiteY8" fmla="*/ 165327 h 165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237" h="1653267">
                  <a:moveTo>
                    <a:pt x="0" y="165327"/>
                  </a:moveTo>
                  <a:cubicBezTo>
                    <a:pt x="0" y="74019"/>
                    <a:pt x="74019" y="0"/>
                    <a:pt x="165327" y="0"/>
                  </a:cubicBezTo>
                  <a:lnTo>
                    <a:pt x="10429910" y="0"/>
                  </a:lnTo>
                  <a:cubicBezTo>
                    <a:pt x="10521218" y="0"/>
                    <a:pt x="10595237" y="74019"/>
                    <a:pt x="10595237" y="165327"/>
                  </a:cubicBezTo>
                  <a:lnTo>
                    <a:pt x="10595237" y="1487940"/>
                  </a:lnTo>
                  <a:cubicBezTo>
                    <a:pt x="10595237" y="1579248"/>
                    <a:pt x="10521218" y="1653267"/>
                    <a:pt x="10429910" y="1653267"/>
                  </a:cubicBezTo>
                  <a:lnTo>
                    <a:pt x="165327" y="1653267"/>
                  </a:lnTo>
                  <a:cubicBezTo>
                    <a:pt x="74019" y="1653267"/>
                    <a:pt x="0" y="1579248"/>
                    <a:pt x="0" y="1487940"/>
                  </a:cubicBezTo>
                  <a:lnTo>
                    <a:pt x="0" y="16532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75814" tIns="91440" rIns="91441" bIns="91440" numCol="1" spcCol="1270" anchor="ctr" anchorCtr="0">
              <a:noAutofit/>
            </a:bodyPr>
            <a:lstStyle/>
            <a:p>
              <a:pPr marL="0" lvl="0" indent="0" algn="l" defTabSz="1066800">
                <a:lnSpc>
                  <a:spcPct val="90000"/>
                </a:lnSpc>
                <a:spcBef>
                  <a:spcPct val="0"/>
                </a:spcBef>
                <a:spcAft>
                  <a:spcPct val="35000"/>
                </a:spcAft>
                <a:buNone/>
              </a:pPr>
              <a:r>
                <a:rPr lang="en-US" sz="2000" b="1" i="0" kern="1200" dirty="0" err="1">
                  <a:solidFill>
                    <a:srgbClr val="231F20"/>
                  </a:solidFill>
                </a:rPr>
                <a:t>Brassica-Arten </a:t>
              </a:r>
              <a:r>
                <a:rPr lang="en-US" sz="2000" b="0" i="0" kern="1200" dirty="0">
                  <a:solidFill>
                    <a:srgbClr val="231F20"/>
                  </a:solidFill>
                </a:rPr>
                <a:t>(z. B. </a:t>
              </a:r>
              <a:r>
                <a:rPr lang="en-US" sz="2000" b="0" i="0" kern="1200" dirty="0" err="1">
                  <a:solidFill>
                    <a:srgbClr val="231F20"/>
                  </a:solidFill>
                </a:rPr>
                <a:t>Senf</a:t>
              </a:r>
              <a:r>
                <a:rPr lang="en-US" sz="2000" b="0" i="0" kern="1200" dirty="0">
                  <a:solidFill>
                    <a:srgbClr val="231F20"/>
                  </a:solidFill>
                </a:rPr>
                <a:t>, </a:t>
              </a:r>
              <a:r>
                <a:rPr lang="en-US" sz="2000" b="0" i="0" kern="1200" dirty="0" err="1">
                  <a:solidFill>
                    <a:srgbClr val="231F20"/>
                  </a:solidFill>
                </a:rPr>
                <a:t>Raps</a:t>
              </a:r>
              <a:r>
                <a:rPr lang="en-US" sz="2000" b="0" i="0" kern="1200" dirty="0">
                  <a:solidFill>
                    <a:srgbClr val="231F20"/>
                  </a:solidFill>
                </a:rPr>
                <a:t>) </a:t>
              </a:r>
              <a:r>
                <a:rPr lang="en-US" sz="2000" b="1" i="0" kern="1200" dirty="0">
                  <a:solidFill>
                    <a:srgbClr val="231F20"/>
                  </a:solidFill>
                </a:rPr>
                <a:t>setzen </a:t>
              </a:r>
              <a:r>
                <a:rPr lang="en-US" sz="2000" b="1" i="0" kern="1200" dirty="0" err="1">
                  <a:solidFill>
                    <a:srgbClr val="231F20"/>
                  </a:solidFill>
                </a:rPr>
                <a:t>Glucosinolate </a:t>
              </a:r>
              <a:r>
                <a:rPr lang="en-US" sz="2000" b="1" i="0" kern="1200" dirty="0">
                  <a:solidFill>
                    <a:srgbClr val="231F20"/>
                  </a:solidFill>
                </a:rPr>
                <a:t>frei, die in Isothiocyanate zerfallen</a:t>
              </a:r>
              <a:r>
                <a:rPr lang="en-US" sz="2000" b="0" i="0" kern="1200" dirty="0">
                  <a:solidFill>
                    <a:srgbClr val="231F20"/>
                  </a:solidFill>
                </a:rPr>
                <a:t>, die für ihre </a:t>
              </a:r>
              <a:r>
                <a:rPr lang="en-US" sz="2000" b="1" i="0" kern="1200" dirty="0">
                  <a:solidFill>
                    <a:srgbClr val="231F20"/>
                  </a:solidFill>
                </a:rPr>
                <a:t>biofumigierenden Eigenschaften </a:t>
              </a:r>
              <a:r>
                <a:rPr lang="en-US" sz="2000" b="0" i="0" kern="1200" dirty="0">
                  <a:solidFill>
                    <a:srgbClr val="231F20"/>
                  </a:solidFill>
                </a:rPr>
                <a:t>bekannt sind. Der Anbau dieser Arten als Deckfrucht </a:t>
              </a:r>
              <a:r>
                <a:rPr lang="en-US" sz="2000" b="1" i="0" kern="1200" dirty="0">
                  <a:solidFill>
                    <a:srgbClr val="231F20"/>
                  </a:solidFill>
                </a:rPr>
                <a:t>kann bodenbürtige Krankheiten wie Keulenwurzel und Wurzelfäule in nachfolgenden Kulturen reduzieren</a:t>
              </a:r>
              <a:r>
                <a:rPr lang="en-US" sz="2000" b="0" i="0" kern="1200" dirty="0">
                  <a:solidFill>
                    <a:srgbClr val="231F20"/>
                  </a:solidFill>
                </a:rPr>
                <a:t>.</a:t>
              </a:r>
              <a:endParaRPr lang="pl-PL" sz="2000" kern="1200" dirty="0">
                <a:solidFill>
                  <a:srgbClr val="231F20"/>
                </a:solidFill>
              </a:endParaRPr>
            </a:p>
          </p:txBody>
        </p:sp>
        <p:sp>
          <p:nvSpPr>
            <p:cNvPr id="7" name="Prostokąt: zaokrąglone rogi 6">
              <a:extLst>
                <a:ext uri="{FF2B5EF4-FFF2-40B4-BE49-F238E27FC236}">
                  <a16:creationId xmlns:a16="http://schemas.microsoft.com/office/drawing/2014/main" id="{9EFB2220-E6F7-4DF9-A491-A806A29FFB57}"/>
                </a:ext>
              </a:extLst>
            </p:cNvPr>
            <p:cNvSpPr/>
            <p:nvPr/>
          </p:nvSpPr>
          <p:spPr>
            <a:xfrm>
              <a:off x="1303026" y="1134156"/>
              <a:ext cx="1813209" cy="1322614"/>
            </a:xfrm>
            <a:prstGeom prst="roundRect">
              <a:avLst>
                <a:gd name="adj" fmla="val 10000"/>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2000"/>
            </a:p>
          </p:txBody>
        </p:sp>
        <p:sp>
          <p:nvSpPr>
            <p:cNvPr id="8" name="Dowolny kształt: kształt 7">
              <a:extLst>
                <a:ext uri="{FF2B5EF4-FFF2-40B4-BE49-F238E27FC236}">
                  <a16:creationId xmlns:a16="http://schemas.microsoft.com/office/drawing/2014/main" id="{510D728B-C630-4644-A9E5-0421EDD2AB37}"/>
                </a:ext>
              </a:extLst>
            </p:cNvPr>
            <p:cNvSpPr/>
            <p:nvPr/>
          </p:nvSpPr>
          <p:spPr>
            <a:xfrm>
              <a:off x="1137700" y="2787424"/>
              <a:ext cx="10595237" cy="1653267"/>
            </a:xfrm>
            <a:custGeom>
              <a:avLst/>
              <a:gdLst>
                <a:gd name="connsiteX0" fmla="*/ 0 w 10595237"/>
                <a:gd name="connsiteY0" fmla="*/ 165327 h 1653267"/>
                <a:gd name="connsiteX1" fmla="*/ 165327 w 10595237"/>
                <a:gd name="connsiteY1" fmla="*/ 0 h 1653267"/>
                <a:gd name="connsiteX2" fmla="*/ 10429910 w 10595237"/>
                <a:gd name="connsiteY2" fmla="*/ 0 h 1653267"/>
                <a:gd name="connsiteX3" fmla="*/ 10595237 w 10595237"/>
                <a:gd name="connsiteY3" fmla="*/ 165327 h 1653267"/>
                <a:gd name="connsiteX4" fmla="*/ 10595237 w 10595237"/>
                <a:gd name="connsiteY4" fmla="*/ 1487940 h 1653267"/>
                <a:gd name="connsiteX5" fmla="*/ 10429910 w 10595237"/>
                <a:gd name="connsiteY5" fmla="*/ 1653267 h 1653267"/>
                <a:gd name="connsiteX6" fmla="*/ 165327 w 10595237"/>
                <a:gd name="connsiteY6" fmla="*/ 1653267 h 1653267"/>
                <a:gd name="connsiteX7" fmla="*/ 0 w 10595237"/>
                <a:gd name="connsiteY7" fmla="*/ 1487940 h 1653267"/>
                <a:gd name="connsiteX8" fmla="*/ 0 w 10595237"/>
                <a:gd name="connsiteY8" fmla="*/ 165327 h 165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237" h="1653267">
                  <a:moveTo>
                    <a:pt x="0" y="165327"/>
                  </a:moveTo>
                  <a:cubicBezTo>
                    <a:pt x="0" y="74019"/>
                    <a:pt x="74019" y="0"/>
                    <a:pt x="165327" y="0"/>
                  </a:cubicBezTo>
                  <a:lnTo>
                    <a:pt x="10429910" y="0"/>
                  </a:lnTo>
                  <a:cubicBezTo>
                    <a:pt x="10521218" y="0"/>
                    <a:pt x="10595237" y="74019"/>
                    <a:pt x="10595237" y="165327"/>
                  </a:cubicBezTo>
                  <a:lnTo>
                    <a:pt x="10595237" y="1487940"/>
                  </a:lnTo>
                  <a:cubicBezTo>
                    <a:pt x="10595237" y="1579248"/>
                    <a:pt x="10521218" y="1653267"/>
                    <a:pt x="10429910" y="1653267"/>
                  </a:cubicBezTo>
                  <a:lnTo>
                    <a:pt x="165327" y="1653267"/>
                  </a:lnTo>
                  <a:cubicBezTo>
                    <a:pt x="74019" y="1653267"/>
                    <a:pt x="0" y="1579248"/>
                    <a:pt x="0" y="1487940"/>
                  </a:cubicBezTo>
                  <a:lnTo>
                    <a:pt x="0" y="16532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75814" tIns="91440" rIns="91441" bIns="91440" numCol="1" spcCol="1270" anchor="ctr" anchorCtr="0">
              <a:noAutofit/>
            </a:bodyPr>
            <a:lstStyle/>
            <a:p>
              <a:pPr marL="0" lvl="0" indent="0" algn="l" defTabSz="1066800">
                <a:lnSpc>
                  <a:spcPct val="90000"/>
                </a:lnSpc>
                <a:spcBef>
                  <a:spcPct val="0"/>
                </a:spcBef>
                <a:spcAft>
                  <a:spcPct val="35000"/>
                </a:spcAft>
                <a:buNone/>
              </a:pPr>
              <a:r>
                <a:rPr lang="en-US" sz="2000" b="1" i="0" kern="1200" dirty="0">
                  <a:solidFill>
                    <a:srgbClr val="231F20"/>
                  </a:solidFill>
                </a:rPr>
                <a:t>Leguminosen </a:t>
              </a:r>
              <a:r>
                <a:rPr lang="en-US" sz="2000" b="0" i="0" kern="1200" dirty="0">
                  <a:solidFill>
                    <a:srgbClr val="231F20"/>
                  </a:solidFill>
                </a:rPr>
                <a:t>(z. B. </a:t>
              </a:r>
              <a:r>
                <a:rPr lang="en-US" sz="2000" b="0" i="0" kern="1200" dirty="0" err="1">
                  <a:solidFill>
                    <a:srgbClr val="231F20"/>
                  </a:solidFill>
                </a:rPr>
                <a:t>Luzerne</a:t>
              </a:r>
              <a:r>
                <a:rPr lang="en-US" sz="2000" b="0" i="0" kern="1200" dirty="0">
                  <a:solidFill>
                    <a:srgbClr val="231F20"/>
                  </a:solidFill>
                </a:rPr>
                <a:t>, </a:t>
              </a:r>
              <a:r>
                <a:rPr lang="pl-PL" sz="2000" b="0" i="0" kern="1200" dirty="0">
                  <a:solidFill>
                    <a:srgbClr val="231F20"/>
                  </a:solidFill>
                </a:rPr>
                <a:t>Kleearten</a:t>
              </a:r>
              <a:r>
                <a:rPr lang="en-US" sz="2000" b="0" i="0" kern="1200" dirty="0">
                  <a:solidFill>
                    <a:srgbClr val="231F20"/>
                  </a:solidFill>
                </a:rPr>
                <a:t>) setzen allelopathische Verbindungen frei, die Pilzerreger wie </a:t>
              </a:r>
              <a:r>
                <a:rPr lang="en-US" sz="2000" b="1" i="1" kern="1200" dirty="0" err="1">
                  <a:solidFill>
                    <a:srgbClr val="231F20"/>
                  </a:solidFill>
                </a:rPr>
                <a:t>Rhizoctonia </a:t>
              </a:r>
              <a:r>
                <a:rPr lang="en-US" sz="2000" b="0" i="0" kern="1200" dirty="0">
                  <a:solidFill>
                    <a:srgbClr val="231F20"/>
                  </a:solidFill>
                </a:rPr>
                <a:t>und </a:t>
              </a:r>
              <a:r>
                <a:rPr lang="en-US" sz="2000" b="1" i="1" kern="1200" dirty="0">
                  <a:solidFill>
                    <a:srgbClr val="231F20"/>
                  </a:solidFill>
                </a:rPr>
                <a:t>Fusarium </a:t>
              </a:r>
              <a:r>
                <a:rPr lang="en-US" sz="2000" b="0" i="0" kern="1200" dirty="0">
                  <a:solidFill>
                    <a:srgbClr val="231F20"/>
                  </a:solidFill>
                </a:rPr>
                <a:t>unterdrücken können. </a:t>
              </a:r>
              <a:r>
                <a:rPr lang="pl-PL" sz="2000" b="1" i="0" kern="1200" dirty="0">
                  <a:solidFill>
                    <a:srgbClr val="231F20"/>
                  </a:solidFill>
                </a:rPr>
                <a:t>Luzerne </a:t>
              </a:r>
              <a:r>
                <a:rPr lang="pl-PL" sz="2000" b="1" i="0" kern="1200" dirty="0" err="1">
                  <a:solidFill>
                    <a:srgbClr val="231F20"/>
                  </a:solidFill>
                </a:rPr>
                <a:t>hat autotoxische </a:t>
              </a:r>
              <a:r>
                <a:rPr lang="pl-PL" sz="2000" b="1" i="0" kern="1200" dirty="0">
                  <a:solidFill>
                    <a:srgbClr val="231F20"/>
                  </a:solidFill>
                </a:rPr>
                <a:t>Eigenschaften</a:t>
              </a:r>
              <a:r>
                <a:rPr lang="pl-PL" sz="2000" b="0" i="0" kern="1200" dirty="0" err="1">
                  <a:solidFill>
                    <a:srgbClr val="231F20"/>
                  </a:solidFill>
                </a:rPr>
                <a:t>, so dass </a:t>
              </a:r>
              <a:r>
                <a:rPr lang="pl-PL" sz="2000" b="0" i="0" kern="1200" dirty="0">
                  <a:solidFill>
                    <a:srgbClr val="231F20"/>
                  </a:solidFill>
                </a:rPr>
                <a:t>es nicht </a:t>
              </a:r>
              <a:r>
                <a:rPr lang="pl-PL" sz="2000" b="0" i="0" kern="1200" dirty="0" err="1">
                  <a:solidFill>
                    <a:srgbClr val="231F20"/>
                  </a:solidFill>
                </a:rPr>
                <a:t>empfohlen wird</a:t>
              </a:r>
              <a:r>
                <a:rPr lang="pl-PL" sz="2000" b="0" i="0" kern="1200" dirty="0">
                  <a:solidFill>
                    <a:srgbClr val="231F20"/>
                  </a:solidFill>
                </a:rPr>
                <a:t>, </a:t>
              </a:r>
              <a:r>
                <a:rPr lang="en-US" sz="2000" b="0" i="0" kern="1200" dirty="0">
                  <a:solidFill>
                    <a:srgbClr val="231F20"/>
                  </a:solidFill>
                </a:rPr>
                <a:t>Luzerne auf Luzerne zu säen! </a:t>
              </a:r>
              <a:r>
                <a:rPr lang="pl-PL" sz="2000" b="0" i="0" kern="1200" dirty="0">
                  <a:solidFill>
                    <a:srgbClr val="231F20"/>
                  </a:solidFill>
                </a:rPr>
                <a:t>(</a:t>
              </a:r>
              <a:r>
                <a:rPr lang="en-US" sz="2000" b="0" i="0" kern="1200" dirty="0">
                  <a:solidFill>
                    <a:srgbClr val="231F20"/>
                  </a:solidFill>
                </a:rPr>
                <a:t>Ein angemessener Bestand kann erreicht werden, wenn mindestens 3 bis 4 Wochen nach der Bodenbearbeitung gewartet wird</a:t>
              </a:r>
              <a:r>
                <a:rPr lang="pl-PL" sz="2000" b="0" i="0" kern="1200" dirty="0">
                  <a:solidFill>
                    <a:srgbClr val="231F20"/>
                  </a:solidFill>
                </a:rPr>
                <a:t>).</a:t>
              </a:r>
              <a:endParaRPr lang="pl-PL" sz="2000" kern="1200" dirty="0">
                <a:solidFill>
                  <a:srgbClr val="231F20"/>
                </a:solidFill>
              </a:endParaRPr>
            </a:p>
          </p:txBody>
        </p:sp>
        <p:sp>
          <p:nvSpPr>
            <p:cNvPr id="9" name="Prostokąt: zaokrąglone rogi 8">
              <a:extLst>
                <a:ext uri="{FF2B5EF4-FFF2-40B4-BE49-F238E27FC236}">
                  <a16:creationId xmlns:a16="http://schemas.microsoft.com/office/drawing/2014/main" id="{5AF8EC89-985F-4489-9C42-0CC1BB6B05AF}"/>
                </a:ext>
              </a:extLst>
            </p:cNvPr>
            <p:cNvSpPr/>
            <p:nvPr/>
          </p:nvSpPr>
          <p:spPr>
            <a:xfrm>
              <a:off x="1303026" y="2952751"/>
              <a:ext cx="1813209" cy="1322614"/>
            </a:xfrm>
            <a:prstGeom prst="roundRect">
              <a:avLst>
                <a:gd name="adj" fmla="val 10000"/>
              </a:avLst>
            </a:prstGeom>
            <a:blipFill>
              <a:blip r:embed="rId3"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2000"/>
            </a:p>
          </p:txBody>
        </p:sp>
        <p:sp>
          <p:nvSpPr>
            <p:cNvPr id="10" name="Dowolny kształt: kształt 9">
              <a:extLst>
                <a:ext uri="{FF2B5EF4-FFF2-40B4-BE49-F238E27FC236}">
                  <a16:creationId xmlns:a16="http://schemas.microsoft.com/office/drawing/2014/main" id="{9662005B-9D46-4E56-950B-4914E49CD0D1}"/>
                </a:ext>
              </a:extLst>
            </p:cNvPr>
            <p:cNvSpPr/>
            <p:nvPr/>
          </p:nvSpPr>
          <p:spPr>
            <a:xfrm>
              <a:off x="1137700" y="4606018"/>
              <a:ext cx="10595237" cy="1653267"/>
            </a:xfrm>
            <a:custGeom>
              <a:avLst/>
              <a:gdLst>
                <a:gd name="connsiteX0" fmla="*/ 0 w 10595237"/>
                <a:gd name="connsiteY0" fmla="*/ 165327 h 1653267"/>
                <a:gd name="connsiteX1" fmla="*/ 165327 w 10595237"/>
                <a:gd name="connsiteY1" fmla="*/ 0 h 1653267"/>
                <a:gd name="connsiteX2" fmla="*/ 10429910 w 10595237"/>
                <a:gd name="connsiteY2" fmla="*/ 0 h 1653267"/>
                <a:gd name="connsiteX3" fmla="*/ 10595237 w 10595237"/>
                <a:gd name="connsiteY3" fmla="*/ 165327 h 1653267"/>
                <a:gd name="connsiteX4" fmla="*/ 10595237 w 10595237"/>
                <a:gd name="connsiteY4" fmla="*/ 1487940 h 1653267"/>
                <a:gd name="connsiteX5" fmla="*/ 10429910 w 10595237"/>
                <a:gd name="connsiteY5" fmla="*/ 1653267 h 1653267"/>
                <a:gd name="connsiteX6" fmla="*/ 165327 w 10595237"/>
                <a:gd name="connsiteY6" fmla="*/ 1653267 h 1653267"/>
                <a:gd name="connsiteX7" fmla="*/ 0 w 10595237"/>
                <a:gd name="connsiteY7" fmla="*/ 1487940 h 1653267"/>
                <a:gd name="connsiteX8" fmla="*/ 0 w 10595237"/>
                <a:gd name="connsiteY8" fmla="*/ 165327 h 165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237" h="1653267">
                  <a:moveTo>
                    <a:pt x="0" y="165327"/>
                  </a:moveTo>
                  <a:cubicBezTo>
                    <a:pt x="0" y="74019"/>
                    <a:pt x="74019" y="0"/>
                    <a:pt x="165327" y="0"/>
                  </a:cubicBezTo>
                  <a:lnTo>
                    <a:pt x="10429910" y="0"/>
                  </a:lnTo>
                  <a:cubicBezTo>
                    <a:pt x="10521218" y="0"/>
                    <a:pt x="10595237" y="74019"/>
                    <a:pt x="10595237" y="165327"/>
                  </a:cubicBezTo>
                  <a:lnTo>
                    <a:pt x="10595237" y="1487940"/>
                  </a:lnTo>
                  <a:cubicBezTo>
                    <a:pt x="10595237" y="1579248"/>
                    <a:pt x="10521218" y="1653267"/>
                    <a:pt x="10429910" y="1653267"/>
                  </a:cubicBezTo>
                  <a:lnTo>
                    <a:pt x="165327" y="1653267"/>
                  </a:lnTo>
                  <a:cubicBezTo>
                    <a:pt x="74019" y="1653267"/>
                    <a:pt x="0" y="1579248"/>
                    <a:pt x="0" y="1487940"/>
                  </a:cubicBezTo>
                  <a:lnTo>
                    <a:pt x="0" y="16532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375814" tIns="91440" rIns="91441" bIns="91440" numCol="1" spcCol="1270" anchor="ctr" anchorCtr="0">
              <a:noAutofit/>
            </a:bodyPr>
            <a:lstStyle/>
            <a:p>
              <a:pPr marL="0" lvl="0" indent="0" algn="l" defTabSz="1066800">
                <a:lnSpc>
                  <a:spcPct val="90000"/>
                </a:lnSpc>
                <a:spcBef>
                  <a:spcPct val="0"/>
                </a:spcBef>
                <a:spcAft>
                  <a:spcPct val="35000"/>
                </a:spcAft>
                <a:buNone/>
              </a:pPr>
              <a:r>
                <a:rPr lang="en-US" sz="2000" b="1" i="0" kern="1200" dirty="0">
                  <a:solidFill>
                    <a:srgbClr val="231F20"/>
                  </a:solidFill>
                </a:rPr>
                <a:t>Sorghum bicolor </a:t>
              </a:r>
              <a:r>
                <a:rPr lang="pl-PL" sz="2000" b="0" i="0" kern="1200" dirty="0">
                  <a:solidFill>
                    <a:srgbClr val="231F20"/>
                  </a:solidFill>
                </a:rPr>
                <a:t>- </a:t>
              </a:r>
              <a:r>
                <a:rPr lang="en-US" sz="2000" b="0" i="0" kern="1200" dirty="0">
                  <a:solidFill>
                    <a:srgbClr val="231F20"/>
                  </a:solidFill>
                </a:rPr>
                <a:t>produziert </a:t>
              </a:r>
              <a:r>
                <a:rPr lang="en-US" sz="2000" b="1" i="0" kern="1200" dirty="0" err="1">
                  <a:solidFill>
                    <a:srgbClr val="231F20"/>
                  </a:solidFill>
                </a:rPr>
                <a:t>Sorgoleon </a:t>
              </a:r>
              <a:r>
                <a:rPr lang="pl-PL" sz="2000" b="0" i="0" kern="1200" dirty="0">
                  <a:solidFill>
                    <a:srgbClr val="231F20"/>
                  </a:solidFill>
                </a:rPr>
                <a:t>mit </a:t>
              </a:r>
              <a:r>
                <a:rPr lang="en-US" sz="2000" b="0" i="0" kern="1200" dirty="0">
                  <a:solidFill>
                    <a:srgbClr val="231F20"/>
                  </a:solidFill>
                </a:rPr>
                <a:t>herbiziden Eigenschaften, das die Keimung und das Wachstum verschiedener Unkrautarten </a:t>
              </a:r>
              <a:r>
                <a:rPr lang="pl-PL" sz="2000" b="0" i="0" kern="1200" dirty="0" err="1">
                  <a:solidFill>
                    <a:srgbClr val="231F20"/>
                  </a:solidFill>
                </a:rPr>
                <a:t>hemmt</a:t>
              </a:r>
              <a:r>
                <a:rPr lang="en-US" sz="2000" b="0" i="0" kern="1200" dirty="0">
                  <a:solidFill>
                    <a:srgbClr val="231F20"/>
                  </a:solidFill>
                </a:rPr>
                <a:t>, aber auch eine gewisse Wirkung gegen bodenbürtige Krankheitserreger zeigt. Die Einbindung von Sorghum in die Fruchtfolge kann dazu beitragen, </a:t>
              </a:r>
              <a:r>
                <a:rPr lang="en-US" sz="2000" b="1" i="0" kern="1200" dirty="0">
                  <a:solidFill>
                    <a:srgbClr val="231F20"/>
                  </a:solidFill>
                </a:rPr>
                <a:t>Krankheiten wie Wurzelfäule zu reduzieren</a:t>
              </a:r>
              <a:r>
                <a:rPr lang="en-US" sz="2000" b="0" i="0" kern="1200" dirty="0">
                  <a:solidFill>
                    <a:srgbClr val="231F20"/>
                  </a:solidFill>
                </a:rPr>
                <a:t>.</a:t>
              </a:r>
              <a:endParaRPr lang="pl-PL" sz="2000" b="0" i="0" kern="1200" dirty="0">
                <a:solidFill>
                  <a:srgbClr val="231F20"/>
                </a:solidFill>
              </a:endParaRPr>
            </a:p>
          </p:txBody>
        </p:sp>
        <p:sp>
          <p:nvSpPr>
            <p:cNvPr id="11" name="Prostokąt: zaokrąglone rogi 10">
              <a:extLst>
                <a:ext uri="{FF2B5EF4-FFF2-40B4-BE49-F238E27FC236}">
                  <a16:creationId xmlns:a16="http://schemas.microsoft.com/office/drawing/2014/main" id="{DC1A57EA-4C05-4774-8FB7-C1796B113F7A}"/>
                </a:ext>
              </a:extLst>
            </p:cNvPr>
            <p:cNvSpPr/>
            <p:nvPr/>
          </p:nvSpPr>
          <p:spPr>
            <a:xfrm>
              <a:off x="1303026" y="4771345"/>
              <a:ext cx="1813209" cy="1322614"/>
            </a:xfrm>
            <a:prstGeom prst="roundRect">
              <a:avLst>
                <a:gd name="adj" fmla="val 10000"/>
              </a:avLst>
            </a:prstGeom>
            <a:blipFill>
              <a:blip r:embed="rId4"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sz="2000"/>
            </a:p>
          </p:txBody>
        </p:sp>
      </p:gr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99097" y="401676"/>
            <a:ext cx="12167936" cy="803654"/>
          </a:xfrm>
        </p:spPr>
        <p:txBody>
          <a:bodyPr/>
          <a:lstStyle/>
          <a:p>
            <a:r>
              <a:rPr lang="en-US" sz="2800" b="1" dirty="0"/>
              <a:t>Beispiele für die allelopathische </a:t>
            </a:r>
            <a:r>
              <a:rPr lang="pl-PL" sz="2800" b="1" dirty="0" err="1"/>
              <a:t>Wirkung </a:t>
            </a:r>
            <a:r>
              <a:rPr lang="pl-PL" sz="2800" b="1" dirty="0"/>
              <a:t>von </a:t>
            </a:r>
            <a:r>
              <a:rPr lang="en-US" sz="2800" b="1" dirty="0"/>
              <a:t>Pflanzen in der Pflanzensukzession</a:t>
            </a:r>
          </a:p>
        </p:txBody>
      </p:sp>
    </p:spTree>
    <p:extLst>
      <p:ext uri="{BB962C8B-B14F-4D97-AF65-F5344CB8AC3E}">
        <p14:creationId xmlns:p14="http://schemas.microsoft.com/office/powerpoint/2010/main" val="944021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2" y="1731930"/>
            <a:ext cx="5322266" cy="3025975"/>
          </a:xfrm>
        </p:spPr>
        <p:txBody>
          <a:bodyPr/>
          <a:lstStyle/>
          <a:p>
            <a:pPr marL="0" indent="0"/>
            <a:r>
              <a:rPr lang="en-US" dirty="0"/>
              <a:t>Wenn die Vorgängerkultur für bestimmte Krankheiten oder Schädlinge anfällig ist, können diese Erreger im Boden oder in den Ernterückständen überleben und die nachfolgende Kultur infizieren, wenn sie zur selben Familie gehört. Wenn beispielsweise Tomaten nach Kartoffeln gepflanzt werden, kann sich das Risiko bodenbürtiger Krankheiten wie der Verticillium-Welke erhöhen, da beide für den gleichen Erreger anfällig sind.</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29635" y="971830"/>
            <a:ext cx="5675780" cy="992652"/>
          </a:xfrm>
        </p:spPr>
        <p:txBody>
          <a:bodyPr/>
          <a:lstStyle/>
          <a:p>
            <a:pPr lvl="0" defTabSz="755650">
              <a:spcBef>
                <a:spcPct val="0"/>
              </a:spcBef>
              <a:spcAft>
                <a:spcPct val="35000"/>
              </a:spcAft>
            </a:pPr>
            <a:r>
              <a:rPr lang="pl-PL" b="1" dirty="0" err="1"/>
              <a:t>Wirt-Pathogen-Beziehungen</a:t>
            </a:r>
            <a:endParaRPr lang="pl-PL" b="1"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5537020" y="4900420"/>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6" name="Grupa 25">
            <a:extLst>
              <a:ext uri="{FF2B5EF4-FFF2-40B4-BE49-F238E27FC236}">
                <a16:creationId xmlns:a16="http://schemas.microsoft.com/office/drawing/2014/main" id="{FF1B6898-B925-4EA1-8286-0377FCD84013}"/>
              </a:ext>
            </a:extLst>
          </p:cNvPr>
          <p:cNvGrpSpPr/>
          <p:nvPr/>
        </p:nvGrpSpPr>
        <p:grpSpPr>
          <a:xfrm>
            <a:off x="6888442" y="657569"/>
            <a:ext cx="5022854" cy="4762046"/>
            <a:chOff x="6888442" y="657569"/>
            <a:chExt cx="5022854" cy="4762046"/>
          </a:xfrm>
        </p:grpSpPr>
        <p:pic>
          <p:nvPicPr>
            <p:cNvPr id="18" name="Obraz 17">
              <a:extLst>
                <a:ext uri="{FF2B5EF4-FFF2-40B4-BE49-F238E27FC236}">
                  <a16:creationId xmlns:a16="http://schemas.microsoft.com/office/drawing/2014/main" id="{449507EC-B417-4744-8332-72CB5C9801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888442" y="657569"/>
              <a:ext cx="2047206" cy="2148721"/>
            </a:xfrm>
            <a:prstGeom prst="rect">
              <a:avLst/>
            </a:prstGeom>
          </p:spPr>
        </p:pic>
        <p:pic>
          <p:nvPicPr>
            <p:cNvPr id="19" name="Obraz 18">
              <a:extLst>
                <a:ext uri="{FF2B5EF4-FFF2-40B4-BE49-F238E27FC236}">
                  <a16:creationId xmlns:a16="http://schemas.microsoft.com/office/drawing/2014/main" id="{C089BB77-C01E-4F2A-94EC-5CB03E7D4A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096852" y="657569"/>
              <a:ext cx="1641611" cy="1898469"/>
            </a:xfrm>
            <a:prstGeom prst="rect">
              <a:avLst/>
            </a:prstGeom>
          </p:spPr>
        </p:pic>
        <p:pic>
          <p:nvPicPr>
            <p:cNvPr id="21" name="Obraz 20">
              <a:extLst>
                <a:ext uri="{FF2B5EF4-FFF2-40B4-BE49-F238E27FC236}">
                  <a16:creationId xmlns:a16="http://schemas.microsoft.com/office/drawing/2014/main" id="{C14855E9-EF77-4194-A841-9B101D2E55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9685" y="3644900"/>
              <a:ext cx="1641611" cy="1774715"/>
            </a:xfrm>
            <a:prstGeom prst="rect">
              <a:avLst/>
            </a:prstGeom>
          </p:spPr>
        </p:pic>
        <p:pic>
          <p:nvPicPr>
            <p:cNvPr id="23" name="Obraz 22">
              <a:extLst>
                <a:ext uri="{FF2B5EF4-FFF2-40B4-BE49-F238E27FC236}">
                  <a16:creationId xmlns:a16="http://schemas.microsoft.com/office/drawing/2014/main" id="{D9B85EF8-B064-42B7-B7E7-9F10403CF5D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698813" y="4053174"/>
              <a:ext cx="372603" cy="1000146"/>
            </a:xfrm>
            <a:prstGeom prst="rect">
              <a:avLst/>
            </a:prstGeom>
          </p:spPr>
        </p:pic>
        <p:sp>
          <p:nvSpPr>
            <p:cNvPr id="24" name="Prostokąt 23">
              <a:extLst>
                <a:ext uri="{FF2B5EF4-FFF2-40B4-BE49-F238E27FC236}">
                  <a16:creationId xmlns:a16="http://schemas.microsoft.com/office/drawing/2014/main" id="{1B3C08AA-FCAE-4F03-82A0-7D8E011419B7}"/>
                </a:ext>
              </a:extLst>
            </p:cNvPr>
            <p:cNvSpPr/>
            <p:nvPr/>
          </p:nvSpPr>
          <p:spPr>
            <a:xfrm>
              <a:off x="7112745" y="3953083"/>
              <a:ext cx="2772370" cy="1200329"/>
            </a:xfrm>
            <a:prstGeom prst="rect">
              <a:avLst/>
            </a:prstGeom>
          </p:spPr>
          <p:txBody>
            <a:bodyPr wrap="square">
              <a:spAutoFit/>
            </a:bodyPr>
            <a:lstStyle/>
            <a:p>
              <a:pPr lvl="0"/>
              <a:r>
                <a:rPr lang="en-US" sz="2400" dirty="0">
                  <a:solidFill>
                    <a:srgbClr val="231F20"/>
                  </a:solidFill>
                </a:rPr>
                <a:t>das Risiko bodenbürtiger Krankheiten wie </a:t>
              </a:r>
              <a:r>
                <a:rPr lang="en-US" sz="2400" b="1" dirty="0">
                  <a:solidFill>
                    <a:srgbClr val="231F20"/>
                  </a:solidFill>
                </a:rPr>
                <a:t>Verticillium-Welke </a:t>
              </a:r>
              <a:r>
                <a:rPr lang="en-US" sz="2400" dirty="0">
                  <a:solidFill>
                    <a:srgbClr val="231F20"/>
                  </a:solidFill>
                </a:rPr>
                <a:t>erhöhen </a:t>
              </a:r>
              <a:endParaRPr lang="pl-PL" sz="2400" b="1" dirty="0">
                <a:solidFill>
                  <a:srgbClr val="231F20"/>
                </a:solidFill>
              </a:endParaRPr>
            </a:p>
          </p:txBody>
        </p:sp>
        <p:sp>
          <p:nvSpPr>
            <p:cNvPr id="7" name="Strzałka: w dół 6">
              <a:extLst>
                <a:ext uri="{FF2B5EF4-FFF2-40B4-BE49-F238E27FC236}">
                  <a16:creationId xmlns:a16="http://schemas.microsoft.com/office/drawing/2014/main" id="{E948E466-D033-4870-9519-E79CA43F7B60}"/>
                </a:ext>
              </a:extLst>
            </p:cNvPr>
            <p:cNvSpPr/>
            <p:nvPr/>
          </p:nvSpPr>
          <p:spPr>
            <a:xfrm>
              <a:off x="10917657" y="2806290"/>
              <a:ext cx="345669" cy="672714"/>
            </a:xfrm>
            <a:prstGeom prst="down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Strzałka: w dół 24">
              <a:extLst>
                <a:ext uri="{FF2B5EF4-FFF2-40B4-BE49-F238E27FC236}">
                  <a16:creationId xmlns:a16="http://schemas.microsoft.com/office/drawing/2014/main" id="{DB37A862-E7ED-4F87-BE1C-AC0A55995570}"/>
                </a:ext>
              </a:extLst>
            </p:cNvPr>
            <p:cNvSpPr/>
            <p:nvPr/>
          </p:nvSpPr>
          <p:spPr>
            <a:xfrm rot="16200000">
              <a:off x="9313514" y="1458804"/>
              <a:ext cx="345669" cy="672714"/>
            </a:xfrm>
            <a:prstGeom prst="downArrow">
              <a:avLst/>
            </a:prstGeom>
            <a:solidFill>
              <a:srgbClr val="8BC540"/>
            </a:solidFill>
            <a:ln>
              <a:solidFill>
                <a:srgbClr val="8BC5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Tree>
    <p:extLst>
      <p:ext uri="{BB962C8B-B14F-4D97-AF65-F5344CB8AC3E}">
        <p14:creationId xmlns:p14="http://schemas.microsoft.com/office/powerpoint/2010/main" val="19418353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2" y="1731930"/>
            <a:ext cx="5322266" cy="3025975"/>
          </a:xfrm>
        </p:spPr>
        <p:txBody>
          <a:bodyPr/>
          <a:lstStyle/>
          <a:p>
            <a:pPr marL="0" indent="0"/>
            <a:r>
              <a:rPr lang="en-US" dirty="0"/>
              <a:t>Ernterückstände, d. h. Pflanzenreste nach der Ernte wie Stängel, Blätter und Wurzeln, können Krankheitserreger </a:t>
            </a:r>
            <a:r>
              <a:rPr lang="en-US" dirty="0" err="1"/>
              <a:t>beherbergen </a:t>
            </a:r>
            <a:r>
              <a:rPr lang="en-US" dirty="0"/>
              <a:t>und als Quelle für Inokulum für Krankheiten dienen, die nachfolgende Kulturen befallen. Eine ordnungsgemäße Bewirtschaftung dieser Rückstände kann die Ausbreitung und den Schweregrad von Krankheiten in der Fruchtfolge erheblich reduzieren.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06392" y="911351"/>
            <a:ext cx="5675780" cy="992652"/>
          </a:xfrm>
        </p:spPr>
        <p:txBody>
          <a:bodyPr/>
          <a:lstStyle/>
          <a:p>
            <a:pPr lvl="0"/>
            <a:r>
              <a:rPr lang="pl-PL" b="1" dirty="0"/>
              <a:t>Rückstandsmanagement</a:t>
            </a:r>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5537020" y="4900420"/>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20" name="Diagram 19">
            <a:extLst>
              <a:ext uri="{FF2B5EF4-FFF2-40B4-BE49-F238E27FC236}">
                <a16:creationId xmlns:a16="http://schemas.microsoft.com/office/drawing/2014/main" id="{38D5DC33-8EB7-4DA1-B233-517799ACB1EF}"/>
              </a:ext>
            </a:extLst>
          </p:cNvPr>
          <p:cNvGraphicFramePr/>
          <p:nvPr>
            <p:extLst>
              <p:ext uri="{D42A27DB-BD31-4B8C-83A1-F6EECF244321}">
                <p14:modId xmlns:p14="http://schemas.microsoft.com/office/powerpoint/2010/main" val="1374092703"/>
              </p:ext>
            </p:extLst>
          </p:nvPr>
        </p:nvGraphicFramePr>
        <p:xfrm>
          <a:off x="6558007" y="461584"/>
          <a:ext cx="5666649" cy="5721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2969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06391" y="1742816"/>
            <a:ext cx="5666649" cy="3025975"/>
          </a:xfrm>
        </p:spPr>
        <p:txBody>
          <a:bodyPr/>
          <a:lstStyle/>
          <a:p>
            <a:pPr marL="0" indent="0"/>
            <a:r>
              <a:rPr lang="en-US" sz="2200" dirty="0"/>
              <a:t>Die Verwendung krankheitsresistenter Sorten ist eine Schlüsselkomponente eines agrarökologischen Ansatzes zur Bewältigung der Übertragung von Pflanzenkrankheiten während der Fruchtfolge. Diese Praxis beinhaltet die Auswahl von Pflanzensorten, die gezüchtet wurden oder von Natur aus eine Resistenz gegen bestimmte Krankheitserreger aufweisen. In Verbindung mit anderen agrarökologischen Praktiken tragen krankheitsresistente Sorten dazu bei, die Ausbreitung von Krankheiten zu verringern und ein nachhaltigeres und widerstandsfähigeres Agrarsystem zu fördern.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96887" y="682654"/>
            <a:ext cx="5823857" cy="992652"/>
          </a:xfrm>
        </p:spPr>
        <p:txBody>
          <a:bodyPr/>
          <a:lstStyle/>
          <a:p>
            <a:pPr lvl="0"/>
            <a:r>
              <a:rPr lang="pl-PL" dirty="0" err="1"/>
              <a:t>Verwendung </a:t>
            </a:r>
            <a:r>
              <a:rPr lang="pl-PL" dirty="0"/>
              <a:t>von </a:t>
            </a:r>
            <a:r>
              <a:rPr lang="pl-PL" dirty="0" err="1"/>
              <a:t>krankheitsresistenten Sorten</a:t>
            </a:r>
            <a:endParaRPr lang="pl-PL" dirty="0"/>
          </a:p>
        </p:txBody>
      </p:sp>
      <p:grpSp>
        <p:nvGrpSpPr>
          <p:cNvPr id="2" name="Grupa 1">
            <a:extLst>
              <a:ext uri="{FF2B5EF4-FFF2-40B4-BE49-F238E27FC236}">
                <a16:creationId xmlns:a16="http://schemas.microsoft.com/office/drawing/2014/main" id="{A6365B50-E7ED-4DE8-997E-F3584A185762}"/>
              </a:ext>
            </a:extLst>
          </p:cNvPr>
          <p:cNvGrpSpPr/>
          <p:nvPr/>
        </p:nvGrpSpPr>
        <p:grpSpPr>
          <a:xfrm>
            <a:off x="6558007" y="203703"/>
            <a:ext cx="5666649" cy="5953092"/>
            <a:chOff x="6558007" y="203703"/>
            <a:chExt cx="5666649" cy="5953092"/>
          </a:xfrm>
        </p:grpSpPr>
        <p:sp>
          <p:nvSpPr>
            <p:cNvPr id="3" name="Prostokąt 2">
              <a:extLst>
                <a:ext uri="{FF2B5EF4-FFF2-40B4-BE49-F238E27FC236}">
                  <a16:creationId xmlns:a16="http://schemas.microsoft.com/office/drawing/2014/main" id="{516866DD-0E6D-4A57-9B25-B7F2FF70B152}"/>
                </a:ext>
              </a:extLst>
            </p:cNvPr>
            <p:cNvSpPr/>
            <p:nvPr/>
          </p:nvSpPr>
          <p:spPr>
            <a:xfrm>
              <a:off x="6558007" y="842115"/>
              <a:ext cx="5666649" cy="6048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pl-PL" sz="2200"/>
            </a:p>
          </p:txBody>
        </p:sp>
        <p:sp>
          <p:nvSpPr>
            <p:cNvPr id="4" name="Dowolny kształt: kształt 3">
              <a:extLst>
                <a:ext uri="{FF2B5EF4-FFF2-40B4-BE49-F238E27FC236}">
                  <a16:creationId xmlns:a16="http://schemas.microsoft.com/office/drawing/2014/main" id="{BF24E0E9-DCFA-4356-A30D-C0AEB45E6DE2}"/>
                </a:ext>
              </a:extLst>
            </p:cNvPr>
            <p:cNvSpPr/>
            <p:nvPr/>
          </p:nvSpPr>
          <p:spPr>
            <a:xfrm>
              <a:off x="6838950" y="203703"/>
              <a:ext cx="5084464" cy="992652"/>
            </a:xfrm>
            <a:custGeom>
              <a:avLst/>
              <a:gdLst>
                <a:gd name="connsiteX0" fmla="*/ 0 w 3966654"/>
                <a:gd name="connsiteY0" fmla="*/ 118082 h 708480"/>
                <a:gd name="connsiteX1" fmla="*/ 118082 w 3966654"/>
                <a:gd name="connsiteY1" fmla="*/ 0 h 708480"/>
                <a:gd name="connsiteX2" fmla="*/ 3848572 w 3966654"/>
                <a:gd name="connsiteY2" fmla="*/ 0 h 708480"/>
                <a:gd name="connsiteX3" fmla="*/ 3966654 w 3966654"/>
                <a:gd name="connsiteY3" fmla="*/ 118082 h 708480"/>
                <a:gd name="connsiteX4" fmla="*/ 3966654 w 3966654"/>
                <a:gd name="connsiteY4" fmla="*/ 590398 h 708480"/>
                <a:gd name="connsiteX5" fmla="*/ 3848572 w 3966654"/>
                <a:gd name="connsiteY5" fmla="*/ 708480 h 708480"/>
                <a:gd name="connsiteX6" fmla="*/ 118082 w 3966654"/>
                <a:gd name="connsiteY6" fmla="*/ 708480 h 708480"/>
                <a:gd name="connsiteX7" fmla="*/ 0 w 3966654"/>
                <a:gd name="connsiteY7" fmla="*/ 590398 h 708480"/>
                <a:gd name="connsiteX8" fmla="*/ 0 w 396665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708480">
                  <a:moveTo>
                    <a:pt x="0" y="118082"/>
                  </a:moveTo>
                  <a:cubicBezTo>
                    <a:pt x="0" y="52867"/>
                    <a:pt x="52867" y="0"/>
                    <a:pt x="118082" y="0"/>
                  </a:cubicBezTo>
                  <a:lnTo>
                    <a:pt x="3848572" y="0"/>
                  </a:lnTo>
                  <a:cubicBezTo>
                    <a:pt x="3913787" y="0"/>
                    <a:pt x="3966654" y="52867"/>
                    <a:pt x="3966654" y="118082"/>
                  </a:cubicBezTo>
                  <a:lnTo>
                    <a:pt x="3966654" y="590398"/>
                  </a:lnTo>
                  <a:cubicBezTo>
                    <a:pt x="3966654" y="655613"/>
                    <a:pt x="3913787" y="708480"/>
                    <a:pt x="3848572" y="708480"/>
                  </a:cubicBezTo>
                  <a:lnTo>
                    <a:pt x="118082" y="708480"/>
                  </a:lnTo>
                  <a:cubicBezTo>
                    <a:pt x="52867" y="708480"/>
                    <a:pt x="0" y="655613"/>
                    <a:pt x="0" y="590398"/>
                  </a:cubicBezTo>
                  <a:lnTo>
                    <a:pt x="0" y="118082"/>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515" tIns="34585" rIns="184515" bIns="34585" numCol="1" spcCol="1270" anchor="ctr" anchorCtr="0">
              <a:noAutofit/>
            </a:bodyPr>
            <a:lstStyle/>
            <a:p>
              <a:pPr marL="0" lvl="0" indent="0" algn="l" defTabSz="1066800">
                <a:lnSpc>
                  <a:spcPct val="90000"/>
                </a:lnSpc>
                <a:spcBef>
                  <a:spcPct val="0"/>
                </a:spcBef>
                <a:spcAft>
                  <a:spcPct val="35000"/>
                </a:spcAft>
                <a:buNone/>
              </a:pPr>
              <a:r>
                <a:rPr lang="en-US" sz="2200" b="1" kern="1200" dirty="0">
                  <a:solidFill>
                    <a:srgbClr val="231F20"/>
                  </a:solidFill>
                </a:rPr>
                <a:t>Agrarökologische Strategien für krankheitsresistente Sorten</a:t>
              </a:r>
              <a:endParaRPr lang="pl-PL" sz="2200" b="1" kern="1200" dirty="0">
                <a:solidFill>
                  <a:srgbClr val="231F20"/>
                </a:solidFill>
              </a:endParaRPr>
            </a:p>
          </p:txBody>
        </p:sp>
        <p:sp>
          <p:nvSpPr>
            <p:cNvPr id="7" name="Dowolny kształt: kształt 6">
              <a:extLst>
                <a:ext uri="{FF2B5EF4-FFF2-40B4-BE49-F238E27FC236}">
                  <a16:creationId xmlns:a16="http://schemas.microsoft.com/office/drawing/2014/main" id="{5A273A1F-A983-497B-B4C1-F8D6323E0807}"/>
                </a:ext>
              </a:extLst>
            </p:cNvPr>
            <p:cNvSpPr/>
            <p:nvPr/>
          </p:nvSpPr>
          <p:spPr>
            <a:xfrm>
              <a:off x="6558007" y="1930755"/>
              <a:ext cx="5666649" cy="1701000"/>
            </a:xfrm>
            <a:custGeom>
              <a:avLst/>
              <a:gdLst>
                <a:gd name="connsiteX0" fmla="*/ 0 w 5666649"/>
                <a:gd name="connsiteY0" fmla="*/ 0 h 1701000"/>
                <a:gd name="connsiteX1" fmla="*/ 5666649 w 5666649"/>
                <a:gd name="connsiteY1" fmla="*/ 0 h 1701000"/>
                <a:gd name="connsiteX2" fmla="*/ 5666649 w 5666649"/>
                <a:gd name="connsiteY2" fmla="*/ 1701000 h 1701000"/>
                <a:gd name="connsiteX3" fmla="*/ 0 w 5666649"/>
                <a:gd name="connsiteY3" fmla="*/ 1701000 h 1701000"/>
                <a:gd name="connsiteX4" fmla="*/ 0 w 5666649"/>
                <a:gd name="connsiteY4" fmla="*/ 0 h 170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701000">
                  <a:moveTo>
                    <a:pt x="0" y="0"/>
                  </a:moveTo>
                  <a:lnTo>
                    <a:pt x="5666649" y="0"/>
                  </a:lnTo>
                  <a:lnTo>
                    <a:pt x="5666649" y="1701000"/>
                  </a:lnTo>
                  <a:lnTo>
                    <a:pt x="0" y="17010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499872" rIns="439795" bIns="170688" numCol="1" spcCol="1270" anchor="t" anchorCtr="0">
              <a:noAutofit/>
            </a:bodyPr>
            <a:lstStyle/>
            <a:p>
              <a:pPr marL="228600" lvl="1" indent="-228600" algn="l" defTabSz="1066800">
                <a:lnSpc>
                  <a:spcPct val="90000"/>
                </a:lnSpc>
                <a:spcBef>
                  <a:spcPct val="0"/>
                </a:spcBef>
                <a:spcAft>
                  <a:spcPct val="15000"/>
                </a:spcAft>
                <a:buChar char="•"/>
              </a:pPr>
              <a:r>
                <a:rPr lang="pl-PL" sz="2200" b="0" kern="1200" dirty="0" err="1">
                  <a:solidFill>
                    <a:srgbClr val="231F20"/>
                  </a:solidFill>
                </a:rPr>
                <a:t>Sie </a:t>
              </a:r>
              <a:r>
                <a:rPr lang="en-US" sz="2200" b="0" kern="1200" dirty="0">
                  <a:solidFill>
                    <a:srgbClr val="231F20"/>
                  </a:solidFill>
                </a:rPr>
                <a:t>haben oft eine natürliche Resistenz gegen Krankheiten, die in bestimmten Regionen vorherrschen</a:t>
              </a:r>
              <a:r>
                <a:rPr lang="pl-PL" sz="2200" b="0" kern="1200" dirty="0">
                  <a:solidFill>
                    <a:srgbClr val="231F20"/>
                  </a:solidFill>
                </a:rPr>
                <a:t>.</a:t>
              </a:r>
            </a:p>
          </p:txBody>
        </p:sp>
        <p:sp>
          <p:nvSpPr>
            <p:cNvPr id="13" name="Dowolny kształt: kształt 12">
              <a:extLst>
                <a:ext uri="{FF2B5EF4-FFF2-40B4-BE49-F238E27FC236}">
                  <a16:creationId xmlns:a16="http://schemas.microsoft.com/office/drawing/2014/main" id="{C740CDDE-05A9-4C19-8AB2-B2D8B8405034}"/>
                </a:ext>
              </a:extLst>
            </p:cNvPr>
            <p:cNvSpPr/>
            <p:nvPr/>
          </p:nvSpPr>
          <p:spPr>
            <a:xfrm>
              <a:off x="6926036" y="1576515"/>
              <a:ext cx="4363319" cy="708480"/>
            </a:xfrm>
            <a:custGeom>
              <a:avLst/>
              <a:gdLst>
                <a:gd name="connsiteX0" fmla="*/ 0 w 3966654"/>
                <a:gd name="connsiteY0" fmla="*/ 118082 h 708480"/>
                <a:gd name="connsiteX1" fmla="*/ 118082 w 3966654"/>
                <a:gd name="connsiteY1" fmla="*/ 0 h 708480"/>
                <a:gd name="connsiteX2" fmla="*/ 3848572 w 3966654"/>
                <a:gd name="connsiteY2" fmla="*/ 0 h 708480"/>
                <a:gd name="connsiteX3" fmla="*/ 3966654 w 3966654"/>
                <a:gd name="connsiteY3" fmla="*/ 118082 h 708480"/>
                <a:gd name="connsiteX4" fmla="*/ 3966654 w 3966654"/>
                <a:gd name="connsiteY4" fmla="*/ 590398 h 708480"/>
                <a:gd name="connsiteX5" fmla="*/ 3848572 w 3966654"/>
                <a:gd name="connsiteY5" fmla="*/ 708480 h 708480"/>
                <a:gd name="connsiteX6" fmla="*/ 118082 w 3966654"/>
                <a:gd name="connsiteY6" fmla="*/ 708480 h 708480"/>
                <a:gd name="connsiteX7" fmla="*/ 0 w 3966654"/>
                <a:gd name="connsiteY7" fmla="*/ 590398 h 708480"/>
                <a:gd name="connsiteX8" fmla="*/ 0 w 396665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708480">
                  <a:moveTo>
                    <a:pt x="0" y="118082"/>
                  </a:moveTo>
                  <a:cubicBezTo>
                    <a:pt x="0" y="52867"/>
                    <a:pt x="52867" y="0"/>
                    <a:pt x="118082" y="0"/>
                  </a:cubicBezTo>
                  <a:lnTo>
                    <a:pt x="3848572" y="0"/>
                  </a:lnTo>
                  <a:cubicBezTo>
                    <a:pt x="3913787" y="0"/>
                    <a:pt x="3966654" y="52867"/>
                    <a:pt x="3966654" y="118082"/>
                  </a:cubicBezTo>
                  <a:lnTo>
                    <a:pt x="3966654" y="590398"/>
                  </a:lnTo>
                  <a:cubicBezTo>
                    <a:pt x="3966654" y="655613"/>
                    <a:pt x="3913787" y="708480"/>
                    <a:pt x="3848572" y="708480"/>
                  </a:cubicBezTo>
                  <a:lnTo>
                    <a:pt x="118082" y="708480"/>
                  </a:lnTo>
                  <a:cubicBezTo>
                    <a:pt x="52867" y="708480"/>
                    <a:pt x="0" y="655613"/>
                    <a:pt x="0" y="590398"/>
                  </a:cubicBezTo>
                  <a:lnTo>
                    <a:pt x="0" y="118082"/>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515" tIns="34585" rIns="184515" bIns="34585" numCol="1" spcCol="1270" anchor="ctr" anchorCtr="0">
              <a:noAutofit/>
            </a:bodyPr>
            <a:lstStyle/>
            <a:p>
              <a:pPr marL="0" lvl="0" indent="0" algn="l" defTabSz="1066800">
                <a:lnSpc>
                  <a:spcPct val="90000"/>
                </a:lnSpc>
                <a:spcBef>
                  <a:spcPct val="0"/>
                </a:spcBef>
                <a:spcAft>
                  <a:spcPct val="35000"/>
                </a:spcAft>
                <a:buNone/>
              </a:pPr>
              <a:r>
                <a:rPr lang="en-US" sz="2200" b="0" kern="1200" dirty="0">
                  <a:solidFill>
                    <a:srgbClr val="231F20"/>
                  </a:solidFill>
                </a:rPr>
                <a:t>Verwendung von lokalen und traditionellen Sorten</a:t>
              </a:r>
              <a:endParaRPr lang="pl-PL" sz="2200" b="0" kern="1200" dirty="0">
                <a:solidFill>
                  <a:srgbClr val="231F20"/>
                </a:solidFill>
              </a:endParaRPr>
            </a:p>
          </p:txBody>
        </p:sp>
        <p:sp>
          <p:nvSpPr>
            <p:cNvPr id="17" name="Dowolny kształt: kształt 16">
              <a:extLst>
                <a:ext uri="{FF2B5EF4-FFF2-40B4-BE49-F238E27FC236}">
                  <a16:creationId xmlns:a16="http://schemas.microsoft.com/office/drawing/2014/main" id="{67DF463D-9883-4BAA-8F75-086372648DD4}"/>
                </a:ext>
              </a:extLst>
            </p:cNvPr>
            <p:cNvSpPr/>
            <p:nvPr/>
          </p:nvSpPr>
          <p:spPr>
            <a:xfrm>
              <a:off x="6558007" y="4115595"/>
              <a:ext cx="5666649" cy="2041200"/>
            </a:xfrm>
            <a:custGeom>
              <a:avLst/>
              <a:gdLst>
                <a:gd name="connsiteX0" fmla="*/ 0 w 5666649"/>
                <a:gd name="connsiteY0" fmla="*/ 0 h 2041200"/>
                <a:gd name="connsiteX1" fmla="*/ 5666649 w 5666649"/>
                <a:gd name="connsiteY1" fmla="*/ 0 h 2041200"/>
                <a:gd name="connsiteX2" fmla="*/ 5666649 w 5666649"/>
                <a:gd name="connsiteY2" fmla="*/ 2041200 h 2041200"/>
                <a:gd name="connsiteX3" fmla="*/ 0 w 5666649"/>
                <a:gd name="connsiteY3" fmla="*/ 2041200 h 2041200"/>
                <a:gd name="connsiteX4" fmla="*/ 0 w 5666649"/>
                <a:gd name="connsiteY4" fmla="*/ 0 h 204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2041200">
                  <a:moveTo>
                    <a:pt x="0" y="0"/>
                  </a:moveTo>
                  <a:lnTo>
                    <a:pt x="5666649" y="0"/>
                  </a:lnTo>
                  <a:lnTo>
                    <a:pt x="5666649" y="2041200"/>
                  </a:lnTo>
                  <a:lnTo>
                    <a:pt x="0" y="204120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499872" rIns="439795" bIns="170688" numCol="1" spcCol="1270" anchor="t" anchorCtr="0">
              <a:noAutofit/>
            </a:bodyPr>
            <a:lstStyle/>
            <a:p>
              <a:pPr marL="228600" lvl="1" indent="-228600" algn="l" defTabSz="1066800">
                <a:lnSpc>
                  <a:spcPct val="90000"/>
                </a:lnSpc>
                <a:spcBef>
                  <a:spcPct val="0"/>
                </a:spcBef>
                <a:spcAft>
                  <a:spcPct val="15000"/>
                </a:spcAft>
                <a:buChar char="•"/>
              </a:pPr>
              <a:r>
                <a:rPr lang="en-US" sz="2200" b="0" kern="1200" dirty="0">
                  <a:solidFill>
                    <a:srgbClr val="231F20"/>
                  </a:solidFill>
                </a:rPr>
                <a:t>Resistente Sorten tragen dazu bei, die Ausbreitung von Krankheitserregern zwischen anfälligen Sorten einzuschränken, und haben somit eine schützende Wirkung auf dem Feld.</a:t>
              </a:r>
              <a:endParaRPr lang="pl-PL" sz="2200" b="0" kern="1200" dirty="0">
                <a:solidFill>
                  <a:srgbClr val="231F20"/>
                </a:solidFill>
              </a:endParaRPr>
            </a:p>
          </p:txBody>
        </p:sp>
        <p:sp>
          <p:nvSpPr>
            <p:cNvPr id="18" name="Dowolny kształt: kształt 17">
              <a:extLst>
                <a:ext uri="{FF2B5EF4-FFF2-40B4-BE49-F238E27FC236}">
                  <a16:creationId xmlns:a16="http://schemas.microsoft.com/office/drawing/2014/main" id="{9C1F34C2-5261-401A-9A22-990DAE906BC3}"/>
                </a:ext>
              </a:extLst>
            </p:cNvPr>
            <p:cNvSpPr/>
            <p:nvPr/>
          </p:nvSpPr>
          <p:spPr>
            <a:xfrm>
              <a:off x="6991352" y="3761355"/>
              <a:ext cx="4363319" cy="708480"/>
            </a:xfrm>
            <a:custGeom>
              <a:avLst/>
              <a:gdLst>
                <a:gd name="connsiteX0" fmla="*/ 0 w 3966654"/>
                <a:gd name="connsiteY0" fmla="*/ 118082 h 708480"/>
                <a:gd name="connsiteX1" fmla="*/ 118082 w 3966654"/>
                <a:gd name="connsiteY1" fmla="*/ 0 h 708480"/>
                <a:gd name="connsiteX2" fmla="*/ 3848572 w 3966654"/>
                <a:gd name="connsiteY2" fmla="*/ 0 h 708480"/>
                <a:gd name="connsiteX3" fmla="*/ 3966654 w 3966654"/>
                <a:gd name="connsiteY3" fmla="*/ 118082 h 708480"/>
                <a:gd name="connsiteX4" fmla="*/ 3966654 w 3966654"/>
                <a:gd name="connsiteY4" fmla="*/ 590398 h 708480"/>
                <a:gd name="connsiteX5" fmla="*/ 3848572 w 3966654"/>
                <a:gd name="connsiteY5" fmla="*/ 708480 h 708480"/>
                <a:gd name="connsiteX6" fmla="*/ 118082 w 3966654"/>
                <a:gd name="connsiteY6" fmla="*/ 708480 h 708480"/>
                <a:gd name="connsiteX7" fmla="*/ 0 w 3966654"/>
                <a:gd name="connsiteY7" fmla="*/ 590398 h 708480"/>
                <a:gd name="connsiteX8" fmla="*/ 0 w 3966654"/>
                <a:gd name="connsiteY8" fmla="*/ 118082 h 7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708480">
                  <a:moveTo>
                    <a:pt x="0" y="118082"/>
                  </a:moveTo>
                  <a:cubicBezTo>
                    <a:pt x="0" y="52867"/>
                    <a:pt x="52867" y="0"/>
                    <a:pt x="118082" y="0"/>
                  </a:cubicBezTo>
                  <a:lnTo>
                    <a:pt x="3848572" y="0"/>
                  </a:lnTo>
                  <a:cubicBezTo>
                    <a:pt x="3913787" y="0"/>
                    <a:pt x="3966654" y="52867"/>
                    <a:pt x="3966654" y="118082"/>
                  </a:cubicBezTo>
                  <a:lnTo>
                    <a:pt x="3966654" y="590398"/>
                  </a:lnTo>
                  <a:cubicBezTo>
                    <a:pt x="3966654" y="655613"/>
                    <a:pt x="3913787" y="708480"/>
                    <a:pt x="3848572" y="708480"/>
                  </a:cubicBezTo>
                  <a:lnTo>
                    <a:pt x="118082" y="708480"/>
                  </a:lnTo>
                  <a:cubicBezTo>
                    <a:pt x="52867" y="708480"/>
                    <a:pt x="0" y="655613"/>
                    <a:pt x="0" y="590398"/>
                  </a:cubicBezTo>
                  <a:lnTo>
                    <a:pt x="0" y="118082"/>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4515" tIns="34585" rIns="184515" bIns="34585" numCol="1" spcCol="1270" anchor="ctr" anchorCtr="0">
              <a:noAutofit/>
            </a:bodyPr>
            <a:lstStyle/>
            <a:p>
              <a:pPr marL="0" lvl="0" indent="0" algn="l" defTabSz="1066800">
                <a:lnSpc>
                  <a:spcPct val="90000"/>
                </a:lnSpc>
                <a:spcBef>
                  <a:spcPct val="0"/>
                </a:spcBef>
                <a:spcAft>
                  <a:spcPct val="35000"/>
                </a:spcAft>
                <a:buNone/>
              </a:pPr>
              <a:r>
                <a:rPr lang="pl-PL" sz="2200" b="0" kern="1200" dirty="0" err="1">
                  <a:solidFill>
                    <a:srgbClr val="231F20"/>
                  </a:solidFill>
                </a:rPr>
                <a:t>Einarbeitung resistenter Sorten </a:t>
              </a:r>
              <a:r>
                <a:rPr lang="pl-PL" sz="2200" b="0" kern="1200" dirty="0">
                  <a:solidFill>
                    <a:srgbClr val="231F20"/>
                  </a:solidFill>
                </a:rPr>
                <a:t>in </a:t>
              </a:r>
              <a:r>
                <a:rPr lang="pl-PL" sz="2200" b="0" kern="1200" dirty="0" err="1">
                  <a:solidFill>
                    <a:srgbClr val="231F20"/>
                  </a:solidFill>
                </a:rPr>
                <a:t>Polykulturen</a:t>
              </a:r>
              <a:endParaRPr lang="pl-PL" sz="2200" b="0" kern="1200" dirty="0">
                <a:solidFill>
                  <a:srgbClr val="231F20"/>
                </a:solidFill>
              </a:endParaRPr>
            </a:p>
          </p:txBody>
        </p:sp>
      </p:grpSp>
      <p:grpSp>
        <p:nvGrpSpPr>
          <p:cNvPr id="8" name="Group 7">
            <a:extLst>
              <a:ext uri="{FF2B5EF4-FFF2-40B4-BE49-F238E27FC236}">
                <a16:creationId xmlns:a16="http://schemas.microsoft.com/office/drawing/2014/main" id="{67146E44-982C-DDCB-EF04-E409C539ADC1}"/>
              </a:ext>
            </a:extLst>
          </p:cNvPr>
          <p:cNvGrpSpPr/>
          <p:nvPr/>
        </p:nvGrpSpPr>
        <p:grpSpPr>
          <a:xfrm rot="3730759">
            <a:off x="5895213" y="5434138"/>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813147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82695" y="293519"/>
            <a:ext cx="11273876" cy="803654"/>
          </a:xfrm>
        </p:spPr>
        <p:txBody>
          <a:bodyPr/>
          <a:lstStyle/>
          <a:p>
            <a:r>
              <a:rPr lang="en-US" b="1" dirty="0"/>
              <a:t>Beispiele </a:t>
            </a:r>
            <a:r>
              <a:rPr lang="pl-PL" b="1" dirty="0"/>
              <a:t>für </a:t>
            </a:r>
            <a:r>
              <a:rPr lang="en-US" b="1" dirty="0"/>
              <a:t>krankheitsresistente Sorten</a:t>
            </a:r>
          </a:p>
          <a:p>
            <a:endParaRPr lang="en-US" b="1" dirty="0"/>
          </a:p>
        </p:txBody>
      </p:sp>
      <p:pic>
        <p:nvPicPr>
          <p:cNvPr id="18" name="Obraz 17">
            <a:extLst>
              <a:ext uri="{FF2B5EF4-FFF2-40B4-BE49-F238E27FC236}">
                <a16:creationId xmlns:a16="http://schemas.microsoft.com/office/drawing/2014/main" id="{528D9955-E956-49EC-9FA1-52D8787565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5110" y="1555280"/>
            <a:ext cx="5018124" cy="1873720"/>
          </a:xfrm>
          <a:prstGeom prst="rect">
            <a:avLst/>
          </a:prstGeom>
        </p:spPr>
      </p:pic>
      <p:sp>
        <p:nvSpPr>
          <p:cNvPr id="19" name="Prostokąt 18">
            <a:extLst>
              <a:ext uri="{FF2B5EF4-FFF2-40B4-BE49-F238E27FC236}">
                <a16:creationId xmlns:a16="http://schemas.microsoft.com/office/drawing/2014/main" id="{FD339A3D-062D-4B21-B717-244C0B613418}"/>
              </a:ext>
            </a:extLst>
          </p:cNvPr>
          <p:cNvSpPr/>
          <p:nvPr/>
        </p:nvSpPr>
        <p:spPr>
          <a:xfrm>
            <a:off x="748865" y="2976739"/>
            <a:ext cx="5215318" cy="3005951"/>
          </a:xfrm>
          <a:prstGeom prst="rect">
            <a:avLst/>
          </a:prstGeom>
        </p:spPr>
        <p:txBody>
          <a:bodyPr wrap="square">
            <a:spAutoFit/>
          </a:bodyPr>
          <a:lstStyle/>
          <a:p>
            <a:pPr>
              <a:spcAft>
                <a:spcPts val="800"/>
              </a:spcAft>
            </a:pPr>
            <a:endPar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pl-PL" sz="2200" b="1" dirty="0" err="1">
                <a:solidFill>
                  <a:srgbClr val="231F20"/>
                </a:solidFill>
                <a:latin typeface="Calibri" panose="020F0502020204030204" pitchFamily="34" charset="0"/>
                <a:ea typeface="Calibri" panose="020F0502020204030204" pitchFamily="34" charset="0"/>
                <a:cs typeface="Vrinda" panose="020B0502040204020203" pitchFamily="34" charset="0"/>
              </a:rPr>
              <a:t>Resistente </a:t>
            </a:r>
            <a:r>
              <a:rPr lang="en-US" sz="2200" b="1" dirty="0">
                <a:solidFill>
                  <a:srgbClr val="231F20"/>
                </a:solidFill>
                <a:latin typeface="Calibri" panose="020F0502020204030204" pitchFamily="34" charset="0"/>
                <a:ea typeface="Calibri" panose="020F0502020204030204" pitchFamily="34" charset="0"/>
                <a:cs typeface="Vrinda" panose="020B0502040204020203" pitchFamily="34" charset="0"/>
              </a:rPr>
              <a:t>Sorten: </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z. B.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Sarpo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Mira'</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Bionica</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a:t>
            </a:r>
          </a:p>
          <a:p>
            <a:pPr>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Die Verwendung dieser Sorten in der Fruchtfolge mit nicht-solanaceous Kulturen (z.B. Getreide, Leguminosen) verringert die Chancen des Erregers, zwischen den Wachstumsperioden zu überleben. </a:t>
            </a:r>
          </a:p>
        </p:txBody>
      </p:sp>
      <p:sp>
        <p:nvSpPr>
          <p:cNvPr id="20" name="Prostokąt 19">
            <a:extLst>
              <a:ext uri="{FF2B5EF4-FFF2-40B4-BE49-F238E27FC236}">
                <a16:creationId xmlns:a16="http://schemas.microsoft.com/office/drawing/2014/main" id="{8FE6DA66-2C6F-4D50-A976-AFB647D55204}"/>
              </a:ext>
            </a:extLst>
          </p:cNvPr>
          <p:cNvSpPr/>
          <p:nvPr/>
        </p:nvSpPr>
        <p:spPr>
          <a:xfrm>
            <a:off x="450037" y="875310"/>
            <a:ext cx="5514146" cy="721223"/>
          </a:xfrm>
          <a:prstGeom prst="rect">
            <a:avLst/>
          </a:prstGeom>
        </p:spPr>
        <p:txBody>
          <a:bodyPr wrap="square">
            <a:spAutoFit/>
          </a:bodyPr>
          <a:lstStyle/>
          <a:p>
            <a:pPr algn="ctr">
              <a:lnSpc>
                <a:spcPct val="90000"/>
              </a:lnSpc>
              <a:spcAft>
                <a:spcPts val="800"/>
              </a:spcAft>
            </a:pPr>
            <a:r>
              <a:rPr lang="en-US" sz="1900" dirty="0">
                <a:solidFill>
                  <a:srgbClr val="231F20"/>
                </a:solidFill>
                <a:latin typeface="Calibri" panose="020F0502020204030204" pitchFamily="34" charset="0"/>
                <a:ea typeface="Calibri" panose="020F0502020204030204" pitchFamily="34" charset="0"/>
                <a:cs typeface="Vrinda" panose="020B0502040204020203" pitchFamily="34" charset="0"/>
              </a:rPr>
              <a:t>Kraut- und Knollenfäule der </a:t>
            </a:r>
            <a:r>
              <a:rPr lang="en-US" sz="1900" dirty="0" err="1">
                <a:solidFill>
                  <a:srgbClr val="231F20"/>
                </a:solidFill>
                <a:latin typeface="Calibri" panose="020F0502020204030204" pitchFamily="34" charset="0"/>
                <a:ea typeface="Calibri" panose="020F0502020204030204" pitchFamily="34" charset="0"/>
                <a:cs typeface="Vrinda" panose="020B0502040204020203" pitchFamily="34" charset="0"/>
              </a:rPr>
              <a:t>Kartoffel</a:t>
            </a:r>
            <a:r>
              <a:rPr lang="en-US" sz="1900" dirty="0">
                <a:solidFill>
                  <a:srgbClr val="231F20"/>
                </a:solidFill>
                <a:latin typeface="Calibri" panose="020F0502020204030204" pitchFamily="34" charset="0"/>
                <a:ea typeface="Calibri" panose="020F0502020204030204" pitchFamily="34" charset="0"/>
                <a:cs typeface="Vrinda" panose="020B0502040204020203" pitchFamily="34" charset="0"/>
              </a:rPr>
              <a:t> </a:t>
            </a:r>
          </a:p>
          <a:p>
            <a:pPr algn="ctr">
              <a:lnSpc>
                <a:spcPct val="90000"/>
              </a:lnSpc>
              <a:spcAft>
                <a:spcPts val="800"/>
              </a:spcAft>
            </a:pPr>
            <a:r>
              <a:rPr lang="en-US" sz="19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1900" i="1" dirty="0">
                <a:solidFill>
                  <a:srgbClr val="231F20"/>
                </a:solidFill>
                <a:latin typeface="Calibri" panose="020F0502020204030204" pitchFamily="34" charset="0"/>
                <a:ea typeface="Calibri" panose="020F0502020204030204" pitchFamily="34" charset="0"/>
                <a:cs typeface="Vrinda" panose="020B0502040204020203" pitchFamily="34" charset="0"/>
              </a:rPr>
              <a:t>Phytophthora </a:t>
            </a:r>
            <a:r>
              <a:rPr lang="en-US" sz="1900" i="1" dirty="0" err="1">
                <a:solidFill>
                  <a:srgbClr val="231F20"/>
                </a:solidFill>
                <a:latin typeface="Calibri" panose="020F0502020204030204" pitchFamily="34" charset="0"/>
                <a:ea typeface="Calibri" panose="020F0502020204030204" pitchFamily="34" charset="0"/>
                <a:cs typeface="Vrinda" panose="020B0502040204020203" pitchFamily="34" charset="0"/>
              </a:rPr>
              <a:t>infestans</a:t>
            </a:r>
            <a:r>
              <a:rPr lang="en-US" sz="19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pic>
        <p:nvPicPr>
          <p:cNvPr id="3" name="Obraz 2">
            <a:extLst>
              <a:ext uri="{FF2B5EF4-FFF2-40B4-BE49-F238E27FC236}">
                <a16:creationId xmlns:a16="http://schemas.microsoft.com/office/drawing/2014/main" id="{D15C435F-6EFE-4257-8C32-3868835675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8768" y="1555280"/>
            <a:ext cx="4777722" cy="1873720"/>
          </a:xfrm>
          <a:prstGeom prst="rect">
            <a:avLst/>
          </a:prstGeom>
        </p:spPr>
      </p:pic>
      <p:sp>
        <p:nvSpPr>
          <p:cNvPr id="8" name="Prostokąt 7">
            <a:extLst>
              <a:ext uri="{FF2B5EF4-FFF2-40B4-BE49-F238E27FC236}">
                <a16:creationId xmlns:a16="http://schemas.microsoft.com/office/drawing/2014/main" id="{6E1128F3-81DE-47C4-91B4-963A9B679568}"/>
              </a:ext>
            </a:extLst>
          </p:cNvPr>
          <p:cNvSpPr/>
          <p:nvPr/>
        </p:nvSpPr>
        <p:spPr>
          <a:xfrm>
            <a:off x="6201762" y="875310"/>
            <a:ext cx="5712464" cy="391389"/>
          </a:xfrm>
          <a:prstGeom prst="rect">
            <a:avLst/>
          </a:prstGeom>
        </p:spPr>
        <p:txBody>
          <a:bodyPr wrap="square">
            <a:spAutoFit/>
          </a:bodyPr>
          <a:lstStyle/>
          <a:p>
            <a:pPr algn="ctr">
              <a:lnSpc>
                <a:spcPct val="107000"/>
              </a:lnSpc>
              <a:spcAft>
                <a:spcPts val="800"/>
              </a:spcAft>
            </a:pPr>
            <a:r>
              <a:rPr lang="pl-PL" sz="1900" dirty="0" err="1">
                <a:solidFill>
                  <a:srgbClr val="231F20"/>
                </a:solidFill>
                <a:latin typeface="Calibri" panose="020F0502020204030204" pitchFamily="34" charset="0"/>
                <a:ea typeface="Calibri" panose="020F0502020204030204" pitchFamily="34" charset="0"/>
                <a:cs typeface="Vrinda" panose="020B0502040204020203" pitchFamily="34" charset="0"/>
              </a:rPr>
              <a:t>Echter Gerstenmehltau </a:t>
            </a:r>
            <a:r>
              <a:rPr lang="en-US" sz="19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1900" i="1" dirty="0" err="1">
                <a:solidFill>
                  <a:srgbClr val="231F20"/>
                </a:solidFill>
                <a:latin typeface="Calibri" panose="020F0502020204030204" pitchFamily="34" charset="0"/>
                <a:ea typeface="Calibri" panose="020F0502020204030204" pitchFamily="34" charset="0"/>
                <a:cs typeface="Vrinda" panose="020B0502040204020203" pitchFamily="34" charset="0"/>
              </a:rPr>
              <a:t>Blumeria graminis</a:t>
            </a:r>
            <a:r>
              <a:rPr lang="en-US" sz="19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9" name="Prostokąt 8">
            <a:extLst>
              <a:ext uri="{FF2B5EF4-FFF2-40B4-BE49-F238E27FC236}">
                <a16:creationId xmlns:a16="http://schemas.microsoft.com/office/drawing/2014/main" id="{05A67D35-9615-4C53-A85F-85F03AB6212F}"/>
              </a:ext>
            </a:extLst>
          </p:cNvPr>
          <p:cNvSpPr/>
          <p:nvPr/>
        </p:nvSpPr>
        <p:spPr>
          <a:xfrm>
            <a:off x="6442396" y="2976739"/>
            <a:ext cx="5215318" cy="3344505"/>
          </a:xfrm>
          <a:prstGeom prst="rect">
            <a:avLst/>
          </a:prstGeom>
        </p:spPr>
        <p:txBody>
          <a:bodyPr wrap="square">
            <a:spAutoFit/>
          </a:bodyPr>
          <a:lstStyle/>
          <a:p>
            <a:pPr>
              <a:spcAft>
                <a:spcPts val="800"/>
              </a:spcAft>
            </a:pPr>
            <a:endPar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pl-PL" sz="2200" b="1" dirty="0" err="1">
                <a:solidFill>
                  <a:srgbClr val="231F20"/>
                </a:solidFill>
                <a:latin typeface="Calibri" panose="020F0502020204030204" pitchFamily="34" charset="0"/>
                <a:ea typeface="Calibri" panose="020F0502020204030204" pitchFamily="34" charset="0"/>
                <a:cs typeface="Vrinda" panose="020B0502040204020203" pitchFamily="34" charset="0"/>
              </a:rPr>
              <a:t>Resistente </a:t>
            </a:r>
            <a:r>
              <a:rPr lang="en-US" sz="2200" b="1" dirty="0">
                <a:solidFill>
                  <a:srgbClr val="231F20"/>
                </a:solidFill>
                <a:latin typeface="Calibri" panose="020F0502020204030204" pitchFamily="34" charset="0"/>
                <a:ea typeface="Calibri" panose="020F0502020204030204" pitchFamily="34" charset="0"/>
                <a:cs typeface="Vrinda" panose="020B0502040204020203" pitchFamily="34" charset="0"/>
              </a:rPr>
              <a:t>Sorten: </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z. B.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'Clipper' und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Morex</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 </a:t>
            </a:r>
            <a:endPar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Der Anbau dieser resistenten Sorten in der Fruchtfolge mit Nicht-Getreidepflanzen wie Klee oder Luzerne kann dazu beitragen, die Mehltau-Sporen auf dem Feld zu reduzieren </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und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die Anpassung an den Erreger und den Abbau der Resistenz zu verhindern.</a:t>
            </a:r>
          </a:p>
        </p:txBody>
      </p:sp>
    </p:spTree>
    <p:extLst>
      <p:ext uri="{BB962C8B-B14F-4D97-AF65-F5344CB8AC3E}">
        <p14:creationId xmlns:p14="http://schemas.microsoft.com/office/powerpoint/2010/main" val="403012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82695" y="381598"/>
            <a:ext cx="11273876" cy="803654"/>
          </a:xfrm>
        </p:spPr>
        <p:txBody>
          <a:bodyPr/>
          <a:lstStyle/>
          <a:p>
            <a:r>
              <a:rPr lang="en-US" b="1" dirty="0"/>
              <a:t>Beispiele </a:t>
            </a:r>
            <a:r>
              <a:rPr lang="pl-PL" b="1" dirty="0"/>
              <a:t>für </a:t>
            </a:r>
            <a:r>
              <a:rPr lang="en-US" b="1" dirty="0"/>
              <a:t>krankheitsresistente Sorten</a:t>
            </a:r>
          </a:p>
          <a:p>
            <a:endParaRPr lang="en-US" b="1" dirty="0"/>
          </a:p>
        </p:txBody>
      </p:sp>
      <p:pic>
        <p:nvPicPr>
          <p:cNvPr id="18" name="Obraz 17">
            <a:extLst>
              <a:ext uri="{FF2B5EF4-FFF2-40B4-BE49-F238E27FC236}">
                <a16:creationId xmlns:a16="http://schemas.microsoft.com/office/drawing/2014/main" id="{528D9955-E956-49EC-9FA1-52D8787565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2643" y="1555280"/>
            <a:ext cx="4783057" cy="1873720"/>
          </a:xfrm>
          <a:prstGeom prst="rect">
            <a:avLst/>
          </a:prstGeom>
        </p:spPr>
      </p:pic>
      <p:sp>
        <p:nvSpPr>
          <p:cNvPr id="19" name="Prostokąt 18">
            <a:extLst>
              <a:ext uri="{FF2B5EF4-FFF2-40B4-BE49-F238E27FC236}">
                <a16:creationId xmlns:a16="http://schemas.microsoft.com/office/drawing/2014/main" id="{FD339A3D-062D-4B21-B717-244C0B613418}"/>
              </a:ext>
            </a:extLst>
          </p:cNvPr>
          <p:cNvSpPr/>
          <p:nvPr/>
        </p:nvSpPr>
        <p:spPr>
          <a:xfrm>
            <a:off x="748865" y="3160929"/>
            <a:ext cx="5215318" cy="3053400"/>
          </a:xfrm>
          <a:prstGeom prst="rect">
            <a:avLst/>
          </a:prstGeom>
        </p:spPr>
        <p:txBody>
          <a:bodyPr wrap="square">
            <a:spAutoFit/>
          </a:bodyPr>
          <a:lstStyle/>
          <a:p>
            <a:pPr>
              <a:lnSpc>
                <a:spcPct val="107000"/>
              </a:lnSpc>
              <a:spcAft>
                <a:spcPts val="800"/>
              </a:spcAft>
            </a:pPr>
            <a:endPar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lnSpc>
                <a:spcPct val="107000"/>
              </a:lnSpc>
              <a:spcAft>
                <a:spcPts val="800"/>
              </a:spcAft>
            </a:pPr>
            <a:r>
              <a:rPr lang="pl-PL" sz="2200" b="1" dirty="0" err="1">
                <a:solidFill>
                  <a:srgbClr val="231F20"/>
                </a:solidFill>
                <a:latin typeface="Calibri" panose="020F0502020204030204" pitchFamily="34" charset="0"/>
                <a:ea typeface="Calibri" panose="020F0502020204030204" pitchFamily="34" charset="0"/>
                <a:cs typeface="Vrinda" panose="020B0502040204020203" pitchFamily="34" charset="0"/>
              </a:rPr>
              <a:t>Resistente </a:t>
            </a:r>
            <a:r>
              <a:rPr lang="en-US" sz="2200" b="1" dirty="0">
                <a:solidFill>
                  <a:srgbClr val="231F20"/>
                </a:solidFill>
                <a:latin typeface="Calibri" panose="020F0502020204030204" pitchFamily="34" charset="0"/>
                <a:ea typeface="Calibri" panose="020F0502020204030204" pitchFamily="34" charset="0"/>
                <a:cs typeface="Vrinda" panose="020B0502040204020203" pitchFamily="34" charset="0"/>
              </a:rPr>
              <a:t>Sorten: </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z. B.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'Lr34' und 'Sr2 ' </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 </a:t>
            </a:r>
          </a:p>
          <a:p>
            <a:pPr>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Die Integration dieser resistenten Sorten in Fruchtfolgen mit Nicht-Getreidekulturen (z.B. Leguminosen) reduziert das Rostinokulum auf dem Feld und vermindert damit den Krankheitsdruck auf nachfolgende Weizenpflanzen. </a:t>
            </a:r>
          </a:p>
        </p:txBody>
      </p:sp>
      <p:sp>
        <p:nvSpPr>
          <p:cNvPr id="20" name="Prostokąt 19">
            <a:extLst>
              <a:ext uri="{FF2B5EF4-FFF2-40B4-BE49-F238E27FC236}">
                <a16:creationId xmlns:a16="http://schemas.microsoft.com/office/drawing/2014/main" id="{8FE6DA66-2C6F-4D50-A976-AFB647D55204}"/>
              </a:ext>
            </a:extLst>
          </p:cNvPr>
          <p:cNvSpPr/>
          <p:nvPr/>
        </p:nvSpPr>
        <p:spPr>
          <a:xfrm>
            <a:off x="435429" y="1127656"/>
            <a:ext cx="5514146" cy="391389"/>
          </a:xfrm>
          <a:prstGeom prst="rect">
            <a:avLst/>
          </a:prstGeom>
        </p:spPr>
        <p:txBody>
          <a:bodyPr wrap="square">
            <a:spAutoFit/>
          </a:bodyPr>
          <a:lstStyle/>
          <a:p>
            <a:pPr algn="ctr">
              <a:lnSpc>
                <a:spcPct val="107000"/>
              </a:lnSpc>
              <a:spcAft>
                <a:spcPts val="800"/>
              </a:spcAft>
            </a:pPr>
            <a:r>
              <a:rPr lang="pl-PL" sz="1900" dirty="0" err="1">
                <a:solidFill>
                  <a:srgbClr val="231F20"/>
                </a:solidFill>
                <a:latin typeface="Calibri" panose="020F0502020204030204" pitchFamily="34" charset="0"/>
                <a:ea typeface="Calibri" panose="020F0502020204030204" pitchFamily="34" charset="0"/>
                <a:cs typeface="Vrinda" panose="020B0502040204020203" pitchFamily="34" charset="0"/>
              </a:rPr>
              <a:t>Weizen-Rostkrankheiten </a:t>
            </a:r>
            <a:r>
              <a:rPr lang="en-US" sz="19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1900" i="1" dirty="0">
                <a:solidFill>
                  <a:srgbClr val="231F20"/>
                </a:solidFill>
                <a:latin typeface="Calibri" panose="020F0502020204030204" pitchFamily="34" charset="0"/>
                <a:ea typeface="Calibri" panose="020F0502020204030204" pitchFamily="34" charset="0"/>
                <a:cs typeface="Vrinda" panose="020B0502040204020203" pitchFamily="34" charset="0"/>
              </a:rPr>
              <a:t>Puccinia </a:t>
            </a:r>
            <a:r>
              <a:rPr lang="en-US" sz="1900" i="1" dirty="0" err="1">
                <a:solidFill>
                  <a:srgbClr val="231F20"/>
                </a:solidFill>
                <a:latin typeface="Calibri" panose="020F0502020204030204" pitchFamily="34" charset="0"/>
                <a:ea typeface="Calibri" panose="020F0502020204030204" pitchFamily="34" charset="0"/>
                <a:cs typeface="Vrinda" panose="020B0502040204020203" pitchFamily="34" charset="0"/>
              </a:rPr>
              <a:t>graminis</a:t>
            </a:r>
            <a:r>
              <a:rPr lang="en-US" sz="19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pic>
        <p:nvPicPr>
          <p:cNvPr id="3" name="Obraz 2">
            <a:extLst>
              <a:ext uri="{FF2B5EF4-FFF2-40B4-BE49-F238E27FC236}">
                <a16:creationId xmlns:a16="http://schemas.microsoft.com/office/drawing/2014/main" id="{D15C435F-6EFE-4257-8C32-3868835675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2341" y="1555280"/>
            <a:ext cx="4715879" cy="1873720"/>
          </a:xfrm>
          <a:prstGeom prst="rect">
            <a:avLst/>
          </a:prstGeom>
        </p:spPr>
      </p:pic>
      <p:sp>
        <p:nvSpPr>
          <p:cNvPr id="8" name="Prostokąt 7">
            <a:extLst>
              <a:ext uri="{FF2B5EF4-FFF2-40B4-BE49-F238E27FC236}">
                <a16:creationId xmlns:a16="http://schemas.microsoft.com/office/drawing/2014/main" id="{6E1128F3-81DE-47C4-91B4-963A9B679568}"/>
              </a:ext>
            </a:extLst>
          </p:cNvPr>
          <p:cNvSpPr/>
          <p:nvPr/>
        </p:nvSpPr>
        <p:spPr>
          <a:xfrm>
            <a:off x="6081392" y="1127656"/>
            <a:ext cx="5818226" cy="391389"/>
          </a:xfrm>
          <a:prstGeom prst="rect">
            <a:avLst/>
          </a:prstGeom>
        </p:spPr>
        <p:txBody>
          <a:bodyPr wrap="square">
            <a:spAutoFit/>
          </a:bodyPr>
          <a:lstStyle/>
          <a:p>
            <a:pPr algn="ctr">
              <a:lnSpc>
                <a:spcPct val="107000"/>
              </a:lnSpc>
              <a:spcAft>
                <a:spcPts val="800"/>
              </a:spcAft>
            </a:pPr>
            <a:r>
              <a:rPr lang="pl-PL" sz="1900" dirty="0" err="1">
                <a:solidFill>
                  <a:srgbClr val="231F20"/>
                </a:solidFill>
                <a:latin typeface="Calibri" panose="020F0502020204030204" pitchFamily="34" charset="0"/>
                <a:ea typeface="Calibri" panose="020F0502020204030204" pitchFamily="34" charset="0"/>
                <a:cs typeface="Vrinda" panose="020B0502040204020203" pitchFamily="34" charset="0"/>
              </a:rPr>
              <a:t>Tomaten-Fusarium-Welke </a:t>
            </a:r>
            <a:r>
              <a:rPr lang="en-US" sz="19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1900" i="1" dirty="0">
                <a:solidFill>
                  <a:srgbClr val="231F20"/>
                </a:solidFill>
                <a:latin typeface="Calibri" panose="020F0502020204030204" pitchFamily="34" charset="0"/>
                <a:ea typeface="Calibri" panose="020F0502020204030204" pitchFamily="34" charset="0"/>
                <a:cs typeface="Vrinda" panose="020B0502040204020203" pitchFamily="34" charset="0"/>
              </a:rPr>
              <a:t>Fusarium </a:t>
            </a:r>
            <a:r>
              <a:rPr lang="en-US" sz="1900" i="1" dirty="0" err="1">
                <a:solidFill>
                  <a:srgbClr val="231F20"/>
                </a:solidFill>
                <a:latin typeface="Calibri" panose="020F0502020204030204" pitchFamily="34" charset="0"/>
                <a:ea typeface="Calibri" panose="020F0502020204030204" pitchFamily="34" charset="0"/>
                <a:cs typeface="Vrinda" panose="020B0502040204020203" pitchFamily="34" charset="0"/>
              </a:rPr>
              <a:t>oxysporum</a:t>
            </a:r>
            <a:r>
              <a:rPr lang="en-US" sz="1900" dirty="0">
                <a:solidFill>
                  <a:srgbClr val="231F20"/>
                </a:solidFill>
                <a:latin typeface="Calibri" panose="020F0502020204030204" pitchFamily="34" charset="0"/>
                <a:ea typeface="Calibri" panose="020F0502020204030204" pitchFamily="34" charset="0"/>
                <a:cs typeface="Vrinda" panose="020B0502040204020203" pitchFamily="34" charset="0"/>
              </a:rPr>
              <a:t>)</a:t>
            </a:r>
          </a:p>
        </p:txBody>
      </p:sp>
      <p:sp>
        <p:nvSpPr>
          <p:cNvPr id="9" name="Prostokąt 8">
            <a:extLst>
              <a:ext uri="{FF2B5EF4-FFF2-40B4-BE49-F238E27FC236}">
                <a16:creationId xmlns:a16="http://schemas.microsoft.com/office/drawing/2014/main" id="{05A67D35-9615-4C53-A85F-85F03AB6212F}"/>
              </a:ext>
            </a:extLst>
          </p:cNvPr>
          <p:cNvSpPr/>
          <p:nvPr/>
        </p:nvSpPr>
        <p:spPr>
          <a:xfrm>
            <a:off x="6442396" y="3160929"/>
            <a:ext cx="5215318" cy="3029676"/>
          </a:xfrm>
          <a:prstGeom prst="rect">
            <a:avLst/>
          </a:prstGeom>
        </p:spPr>
        <p:txBody>
          <a:bodyPr wrap="square">
            <a:spAutoFit/>
          </a:bodyPr>
          <a:lstStyle/>
          <a:p>
            <a:pPr>
              <a:lnSpc>
                <a:spcPct val="107000"/>
              </a:lnSpc>
              <a:spcAft>
                <a:spcPts val="800"/>
              </a:spcAft>
            </a:pPr>
            <a:endPar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pl-PL" sz="2200" b="1" dirty="0" err="1">
                <a:solidFill>
                  <a:srgbClr val="231F20"/>
                </a:solidFill>
                <a:latin typeface="Calibri" panose="020F0502020204030204" pitchFamily="34" charset="0"/>
                <a:ea typeface="Calibri" panose="020F0502020204030204" pitchFamily="34" charset="0"/>
                <a:cs typeface="Vrinda" panose="020B0502040204020203" pitchFamily="34" charset="0"/>
              </a:rPr>
              <a:t>Resistente </a:t>
            </a:r>
            <a:r>
              <a:rPr lang="en-US" sz="2200" b="1" dirty="0">
                <a:solidFill>
                  <a:srgbClr val="231F20"/>
                </a:solidFill>
                <a:latin typeface="Calibri" panose="020F0502020204030204" pitchFamily="34" charset="0"/>
                <a:ea typeface="Calibri" panose="020F0502020204030204" pitchFamily="34" charset="0"/>
                <a:cs typeface="Vrinda" panose="020B0502040204020203" pitchFamily="34" charset="0"/>
              </a:rPr>
              <a:t>Sorten: </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z. B</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'Celebrity' und 'Better Boy' </a:t>
            </a:r>
            <a:endPar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Diese Sorten können in Fruchtfolgen mit nicht für Fusarium anfälligen Kulturen wie Mais oder Kohlsorten angebaut werden, die den Lebenszyklus des Erregers unterbrechen. </a:t>
            </a:r>
          </a:p>
        </p:txBody>
      </p:sp>
    </p:spTree>
    <p:extLst>
      <p:ext uri="{BB962C8B-B14F-4D97-AF65-F5344CB8AC3E}">
        <p14:creationId xmlns:p14="http://schemas.microsoft.com/office/powerpoint/2010/main" val="18789760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146E44-982C-DDCB-EF04-E409C539ADC1}"/>
              </a:ext>
            </a:extLst>
          </p:cNvPr>
          <p:cNvGrpSpPr/>
          <p:nvPr/>
        </p:nvGrpSpPr>
        <p:grpSpPr>
          <a:xfrm rot="3730759">
            <a:off x="5535788" y="5368506"/>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07302" y="1107193"/>
            <a:ext cx="5932073" cy="3025975"/>
          </a:xfrm>
        </p:spPr>
        <p:txBody>
          <a:bodyPr/>
          <a:lstStyle/>
          <a:p>
            <a:r>
              <a:rPr lang="en-US" sz="2150" dirty="0"/>
              <a:t>Deckfrüchte sind ein integraler Bestandteil eines agrarökologischen Ansatzes zur </a:t>
            </a:r>
            <a:r>
              <a:rPr lang="en-US" sz="2150" b="1" dirty="0"/>
              <a:t>Steuerung der Übertragung von Pflanzenkrankheiten </a:t>
            </a:r>
            <a:r>
              <a:rPr lang="en-US" sz="2150" dirty="0"/>
              <a:t>während der Fruchtfolge. Es handelt sich dabei um unkäufliche Pflanzen, die in erster Linie zum </a:t>
            </a:r>
            <a:r>
              <a:rPr lang="en-US" sz="2150" b="1" dirty="0"/>
              <a:t>Schutz und zur Verbesserung der Bodengesundheit </a:t>
            </a:r>
            <a:r>
              <a:rPr lang="en-US" sz="2150" dirty="0"/>
              <a:t>angebaut werden, die aber auch eine entscheidende Rolle bei der Verringerung des Auftretens von Krankheiten in nachfolgenden Kulturen spielen. Indem sie als Barriere für Krankheitserreger wirken, die Bodenstruktur verbessern und nützliche mikrobielle Gemeinschaften fördern, können Deckfrüchte die Lebenszyklen von Krankheitserregern im Boden wirksam unterbrechen und den Krankheitsdruck verringern.</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96887" y="605811"/>
            <a:ext cx="5823857" cy="992652"/>
          </a:xfrm>
        </p:spPr>
        <p:txBody>
          <a:bodyPr/>
          <a:lstStyle/>
          <a:p>
            <a:pPr lvl="0"/>
            <a:r>
              <a:rPr lang="pl-PL" b="1" dirty="0"/>
              <a:t>Deckfrüchte</a:t>
            </a:r>
          </a:p>
        </p:txBody>
      </p:sp>
      <p:grpSp>
        <p:nvGrpSpPr>
          <p:cNvPr id="20" name="Grupa 19">
            <a:extLst>
              <a:ext uri="{FF2B5EF4-FFF2-40B4-BE49-F238E27FC236}">
                <a16:creationId xmlns:a16="http://schemas.microsoft.com/office/drawing/2014/main" id="{77ADE965-6B19-424A-B49F-A2239186C0DB}"/>
              </a:ext>
            </a:extLst>
          </p:cNvPr>
          <p:cNvGrpSpPr/>
          <p:nvPr/>
        </p:nvGrpSpPr>
        <p:grpSpPr>
          <a:xfrm>
            <a:off x="6558006" y="63374"/>
            <a:ext cx="5666650" cy="6102646"/>
            <a:chOff x="6558006" y="63374"/>
            <a:chExt cx="5666650" cy="6102646"/>
          </a:xfrm>
        </p:grpSpPr>
        <p:sp>
          <p:nvSpPr>
            <p:cNvPr id="21" name="Prostokąt 20">
              <a:extLst>
                <a:ext uri="{FF2B5EF4-FFF2-40B4-BE49-F238E27FC236}">
                  <a16:creationId xmlns:a16="http://schemas.microsoft.com/office/drawing/2014/main" id="{E930CC37-4F4C-4C6B-A334-67F7BD32A864}"/>
                </a:ext>
              </a:extLst>
            </p:cNvPr>
            <p:cNvSpPr/>
            <p:nvPr/>
          </p:nvSpPr>
          <p:spPr>
            <a:xfrm>
              <a:off x="6558007" y="670530"/>
              <a:ext cx="5666649" cy="327600"/>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pl-PL" sz="2000"/>
            </a:p>
          </p:txBody>
        </p:sp>
        <p:sp>
          <p:nvSpPr>
            <p:cNvPr id="22" name="Dowolny kształt: kształt 21">
              <a:extLst>
                <a:ext uri="{FF2B5EF4-FFF2-40B4-BE49-F238E27FC236}">
                  <a16:creationId xmlns:a16="http://schemas.microsoft.com/office/drawing/2014/main" id="{D13E39D7-0C76-4FDB-A464-BD57FF757F74}"/>
                </a:ext>
              </a:extLst>
            </p:cNvPr>
            <p:cNvSpPr/>
            <p:nvPr/>
          </p:nvSpPr>
          <p:spPr>
            <a:xfrm>
              <a:off x="6645071" y="63374"/>
              <a:ext cx="4916204" cy="934756"/>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9FDAD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231F20"/>
                  </a:solidFill>
                </a:rPr>
                <a:t>Agrarökologische Strategien für den </a:t>
              </a:r>
              <a:r>
                <a:rPr lang="pl-PL" sz="2000" b="1" kern="1200" dirty="0" err="1">
                  <a:solidFill>
                    <a:srgbClr val="231F20"/>
                  </a:solidFill>
                </a:rPr>
                <a:t>Anbau von Deckfrüchten Management von Pflanzenkrankheiten</a:t>
              </a:r>
              <a:endParaRPr lang="pl-PL" sz="2000" b="1" kern="1200" dirty="0">
                <a:solidFill>
                  <a:srgbClr val="231F20"/>
                </a:solidFill>
              </a:endParaRPr>
            </a:p>
          </p:txBody>
        </p:sp>
        <p:sp>
          <p:nvSpPr>
            <p:cNvPr id="23" name="Dowolny kształt: kształt 22">
              <a:extLst>
                <a:ext uri="{FF2B5EF4-FFF2-40B4-BE49-F238E27FC236}">
                  <a16:creationId xmlns:a16="http://schemas.microsoft.com/office/drawing/2014/main" id="{9C1C06EE-D185-464D-93F8-FF033A55938B}"/>
                </a:ext>
              </a:extLst>
            </p:cNvPr>
            <p:cNvSpPr/>
            <p:nvPr/>
          </p:nvSpPr>
          <p:spPr>
            <a:xfrm>
              <a:off x="6558006" y="1308516"/>
              <a:ext cx="5666649" cy="1269450"/>
            </a:xfrm>
            <a:custGeom>
              <a:avLst/>
              <a:gdLst>
                <a:gd name="connsiteX0" fmla="*/ 0 w 5666649"/>
                <a:gd name="connsiteY0" fmla="*/ 0 h 1269450"/>
                <a:gd name="connsiteX1" fmla="*/ 5666649 w 5666649"/>
                <a:gd name="connsiteY1" fmla="*/ 0 h 1269450"/>
                <a:gd name="connsiteX2" fmla="*/ 5666649 w 5666649"/>
                <a:gd name="connsiteY2" fmla="*/ 1269450 h 1269450"/>
                <a:gd name="connsiteX3" fmla="*/ 0 w 5666649"/>
                <a:gd name="connsiteY3" fmla="*/ 1269450 h 1269450"/>
                <a:gd name="connsiteX4" fmla="*/ 0 w 5666649"/>
                <a:gd name="connsiteY4" fmla="*/ 0 h 126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269450">
                  <a:moveTo>
                    <a:pt x="0" y="0"/>
                  </a:moveTo>
                  <a:lnTo>
                    <a:pt x="5666649" y="0"/>
                  </a:lnTo>
                  <a:lnTo>
                    <a:pt x="5666649" y="1269450"/>
                  </a:lnTo>
                  <a:lnTo>
                    <a:pt x="0" y="12694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solidFill>
                    <a:srgbClr val="231F20"/>
                  </a:solidFill>
                </a:rPr>
                <a:t>Viele </a:t>
              </a:r>
              <a:r>
                <a:rPr lang="en-US" sz="2000" b="0" kern="1200" dirty="0" err="1">
                  <a:solidFill>
                    <a:srgbClr val="231F20"/>
                  </a:solidFill>
                </a:rPr>
                <a:t>Krankheitserreger</a:t>
              </a:r>
              <a:r>
                <a:rPr lang="en-US" sz="2000" b="0" kern="1200" dirty="0">
                  <a:solidFill>
                    <a:srgbClr val="231F20"/>
                  </a:solidFill>
                </a:rPr>
                <a:t> </a:t>
              </a:r>
              <a:r>
                <a:rPr lang="en-US" sz="2000" b="0" kern="1200" dirty="0" err="1">
                  <a:solidFill>
                    <a:srgbClr val="231F20"/>
                  </a:solidFill>
                </a:rPr>
                <a:t>sind</a:t>
              </a:r>
              <a:r>
                <a:rPr lang="en-US" sz="2000" b="0" kern="1200" dirty="0">
                  <a:solidFill>
                    <a:srgbClr val="231F20"/>
                  </a:solidFill>
                </a:rPr>
                <a:t> </a:t>
              </a:r>
              <a:r>
                <a:rPr lang="en-US" sz="2000" b="0" kern="1200" dirty="0" err="1">
                  <a:solidFill>
                    <a:srgbClr val="231F20"/>
                  </a:solidFill>
                </a:rPr>
                <a:t>wirtsspezifisch</a:t>
              </a:r>
              <a:r>
                <a:rPr lang="en-US" sz="2000" b="0" kern="1200" dirty="0">
                  <a:solidFill>
                    <a:srgbClr val="231F20"/>
                  </a:solidFill>
                </a:rPr>
                <a:t> und </a:t>
              </a:r>
              <a:r>
                <a:rPr lang="en-US" sz="2000" b="0" kern="1200" dirty="0" err="1">
                  <a:solidFill>
                    <a:srgbClr val="231F20"/>
                  </a:solidFill>
                </a:rPr>
                <a:t>benötigen</a:t>
              </a:r>
              <a:r>
                <a:rPr lang="en-US" sz="2000" b="0" kern="1200" dirty="0">
                  <a:solidFill>
                    <a:srgbClr val="231F20"/>
                  </a:solidFill>
                </a:rPr>
                <a:t> </a:t>
              </a:r>
              <a:r>
                <a:rPr lang="en-US" sz="2000" b="0" kern="1200" dirty="0" err="1">
                  <a:solidFill>
                    <a:srgbClr val="231F20"/>
                  </a:solidFill>
                </a:rPr>
                <a:t>einen</a:t>
              </a:r>
              <a:r>
                <a:rPr lang="en-US" sz="2000" b="0" kern="1200" dirty="0">
                  <a:solidFill>
                    <a:srgbClr val="231F20"/>
                  </a:solidFill>
                </a:rPr>
                <a:t> </a:t>
              </a:r>
              <a:r>
                <a:rPr lang="en-US" sz="2000" b="0" kern="1200" dirty="0" err="1">
                  <a:solidFill>
                    <a:srgbClr val="231F20"/>
                  </a:solidFill>
                </a:rPr>
                <a:t>geeigneten</a:t>
              </a:r>
              <a:r>
                <a:rPr lang="en-US" sz="2000" b="0" kern="1200" dirty="0">
                  <a:solidFill>
                    <a:srgbClr val="231F20"/>
                  </a:solidFill>
                </a:rPr>
                <a:t> Wirt, um </a:t>
              </a:r>
              <a:r>
                <a:rPr lang="en-US" sz="2000" b="0" kern="1200" dirty="0" err="1">
                  <a:solidFill>
                    <a:srgbClr val="231F20"/>
                  </a:solidFill>
                </a:rPr>
                <a:t>zu</a:t>
              </a:r>
              <a:r>
                <a:rPr lang="en-US" sz="2000" b="0" kern="1200" dirty="0">
                  <a:solidFill>
                    <a:srgbClr val="231F20"/>
                  </a:solidFill>
                </a:rPr>
                <a:t> </a:t>
              </a:r>
              <a:r>
                <a:rPr lang="en-US" sz="2000" b="0" kern="1200" dirty="0" err="1">
                  <a:solidFill>
                    <a:srgbClr val="231F20"/>
                  </a:solidFill>
                </a:rPr>
                <a:t>überleben</a:t>
              </a:r>
              <a:r>
                <a:rPr lang="en-US" sz="2000" b="0" kern="1200" dirty="0">
                  <a:solidFill>
                    <a:srgbClr val="231F20"/>
                  </a:solidFill>
                </a:rPr>
                <a:t> und </a:t>
              </a:r>
              <a:r>
                <a:rPr lang="en-US" sz="2000" b="0" kern="1200" dirty="0" err="1">
                  <a:solidFill>
                    <a:srgbClr val="231F20"/>
                  </a:solidFill>
                </a:rPr>
                <a:t>sich</a:t>
              </a:r>
              <a:r>
                <a:rPr lang="en-US" sz="2000" b="0" kern="1200" dirty="0">
                  <a:solidFill>
                    <a:srgbClr val="231F20"/>
                  </a:solidFill>
                </a:rPr>
                <a:t> </a:t>
              </a:r>
              <a:r>
                <a:rPr lang="en-US" sz="2000" b="0" kern="1200" dirty="0" err="1">
                  <a:solidFill>
                    <a:srgbClr val="231F20"/>
                  </a:solidFill>
                </a:rPr>
                <a:t>zu</a:t>
              </a:r>
              <a:r>
                <a:rPr lang="en-US" sz="2000" b="0" kern="1200" dirty="0">
                  <a:solidFill>
                    <a:srgbClr val="231F20"/>
                  </a:solidFill>
                </a:rPr>
                <a:t> </a:t>
              </a:r>
              <a:r>
                <a:rPr lang="en-US" sz="2000" b="0" kern="1200" dirty="0" err="1">
                  <a:solidFill>
                    <a:srgbClr val="231F20"/>
                  </a:solidFill>
                </a:rPr>
                <a:t>vermehren</a:t>
              </a:r>
              <a:r>
                <a:rPr lang="en-US" sz="2000" b="0" kern="1200" dirty="0">
                  <a:solidFill>
                    <a:srgbClr val="231F20"/>
                  </a:solidFill>
                </a:rPr>
                <a:t>.</a:t>
              </a:r>
              <a:endParaRPr lang="pl-PL" sz="2000" b="0" kern="1200" dirty="0">
                <a:solidFill>
                  <a:srgbClr val="231F20"/>
                </a:solidFill>
              </a:endParaRPr>
            </a:p>
          </p:txBody>
        </p:sp>
        <p:sp>
          <p:nvSpPr>
            <p:cNvPr id="24" name="Dowolny kształt: kształt 23">
              <a:extLst>
                <a:ext uri="{FF2B5EF4-FFF2-40B4-BE49-F238E27FC236}">
                  <a16:creationId xmlns:a16="http://schemas.microsoft.com/office/drawing/2014/main" id="{F7CCBB8B-E46A-4C87-B2F2-FAC8E23BCCDF}"/>
                </a:ext>
              </a:extLst>
            </p:cNvPr>
            <p:cNvSpPr/>
            <p:nvPr/>
          </p:nvSpPr>
          <p:spPr>
            <a:xfrm>
              <a:off x="6841339" y="1068329"/>
              <a:ext cx="4916204" cy="530133"/>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rgbClr val="231F20"/>
                  </a:solidFill>
                </a:rPr>
                <a:t>Unterbrechung der Lebenszyklen von Krankheitserregern</a:t>
              </a:r>
              <a:endParaRPr lang="pl-PL" sz="2000" b="0" kern="1200" dirty="0">
                <a:solidFill>
                  <a:srgbClr val="231F20"/>
                </a:solidFill>
              </a:endParaRPr>
            </a:p>
          </p:txBody>
        </p:sp>
        <p:sp>
          <p:nvSpPr>
            <p:cNvPr id="25" name="Dowolny kształt: kształt 24">
              <a:extLst>
                <a:ext uri="{FF2B5EF4-FFF2-40B4-BE49-F238E27FC236}">
                  <a16:creationId xmlns:a16="http://schemas.microsoft.com/office/drawing/2014/main" id="{82FAE63F-FDB8-4123-A279-068AAE53C547}"/>
                </a:ext>
              </a:extLst>
            </p:cNvPr>
            <p:cNvSpPr/>
            <p:nvPr/>
          </p:nvSpPr>
          <p:spPr>
            <a:xfrm>
              <a:off x="6558007" y="2758286"/>
              <a:ext cx="5666649" cy="1341428"/>
            </a:xfrm>
            <a:custGeom>
              <a:avLst/>
              <a:gdLst>
                <a:gd name="connsiteX0" fmla="*/ 0 w 5666649"/>
                <a:gd name="connsiteY0" fmla="*/ 0 h 1269450"/>
                <a:gd name="connsiteX1" fmla="*/ 5666649 w 5666649"/>
                <a:gd name="connsiteY1" fmla="*/ 0 h 1269450"/>
                <a:gd name="connsiteX2" fmla="*/ 5666649 w 5666649"/>
                <a:gd name="connsiteY2" fmla="*/ 1269450 h 1269450"/>
                <a:gd name="connsiteX3" fmla="*/ 0 w 5666649"/>
                <a:gd name="connsiteY3" fmla="*/ 1269450 h 1269450"/>
                <a:gd name="connsiteX4" fmla="*/ 0 w 5666649"/>
                <a:gd name="connsiteY4" fmla="*/ 0 h 126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269450">
                  <a:moveTo>
                    <a:pt x="0" y="0"/>
                  </a:moveTo>
                  <a:lnTo>
                    <a:pt x="5666649" y="0"/>
                  </a:lnTo>
                  <a:lnTo>
                    <a:pt x="5666649" y="1269450"/>
                  </a:lnTo>
                  <a:lnTo>
                    <a:pt x="0" y="12694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a:solidFill>
                    <a:srgbClr val="231F20"/>
                  </a:solidFill>
                </a:rPr>
                <a:t>Einige Deckfrüchte setzen allelopathische Verbindungen frei, die das Wachstum von Krankheitserregern hemmen oder deren Lebensfähigkeit verringern können.</a:t>
              </a:r>
              <a:endParaRPr lang="pl-PL" sz="2000" b="0" kern="1200" dirty="0">
                <a:solidFill>
                  <a:srgbClr val="231F20"/>
                </a:solidFill>
              </a:endParaRPr>
            </a:p>
          </p:txBody>
        </p:sp>
        <p:sp>
          <p:nvSpPr>
            <p:cNvPr id="26" name="Dowolny kształt: kształt 25">
              <a:extLst>
                <a:ext uri="{FF2B5EF4-FFF2-40B4-BE49-F238E27FC236}">
                  <a16:creationId xmlns:a16="http://schemas.microsoft.com/office/drawing/2014/main" id="{CDC6B466-CD09-4542-9E59-4572C3085FC2}"/>
                </a:ext>
              </a:extLst>
            </p:cNvPr>
            <p:cNvSpPr/>
            <p:nvPr/>
          </p:nvSpPr>
          <p:spPr>
            <a:xfrm>
              <a:off x="6841339" y="2599860"/>
              <a:ext cx="4916204" cy="383760"/>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pl-PL" sz="2000" b="0" kern="1200" dirty="0" err="1">
                  <a:solidFill>
                    <a:srgbClr val="231F20"/>
                  </a:solidFill>
                </a:rPr>
                <a:t>Allelopathische Wirkungen</a:t>
              </a:r>
              <a:endParaRPr lang="pl-PL" sz="2000" b="0" kern="1200" dirty="0">
                <a:solidFill>
                  <a:srgbClr val="231F20"/>
                </a:solidFill>
              </a:endParaRPr>
            </a:p>
          </p:txBody>
        </p:sp>
        <p:sp>
          <p:nvSpPr>
            <p:cNvPr id="27" name="Dowolny kształt: kształt 26">
              <a:extLst>
                <a:ext uri="{FF2B5EF4-FFF2-40B4-BE49-F238E27FC236}">
                  <a16:creationId xmlns:a16="http://schemas.microsoft.com/office/drawing/2014/main" id="{1C4DB0A5-3516-4499-BB3E-7361D5E3E689}"/>
                </a:ext>
              </a:extLst>
            </p:cNvPr>
            <p:cNvSpPr/>
            <p:nvPr/>
          </p:nvSpPr>
          <p:spPr>
            <a:xfrm>
              <a:off x="6558007" y="4323270"/>
              <a:ext cx="5666649" cy="1842750"/>
            </a:xfrm>
            <a:custGeom>
              <a:avLst/>
              <a:gdLst>
                <a:gd name="connsiteX0" fmla="*/ 0 w 5666649"/>
                <a:gd name="connsiteY0" fmla="*/ 0 h 1842750"/>
                <a:gd name="connsiteX1" fmla="*/ 5666649 w 5666649"/>
                <a:gd name="connsiteY1" fmla="*/ 0 h 1842750"/>
                <a:gd name="connsiteX2" fmla="*/ 5666649 w 5666649"/>
                <a:gd name="connsiteY2" fmla="*/ 1842750 h 1842750"/>
                <a:gd name="connsiteX3" fmla="*/ 0 w 5666649"/>
                <a:gd name="connsiteY3" fmla="*/ 1842750 h 1842750"/>
                <a:gd name="connsiteX4" fmla="*/ 0 w 5666649"/>
                <a:gd name="connsiteY4" fmla="*/ 0 h 1842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6649" h="1842750">
                  <a:moveTo>
                    <a:pt x="0" y="0"/>
                  </a:moveTo>
                  <a:lnTo>
                    <a:pt x="5666649" y="0"/>
                  </a:lnTo>
                  <a:lnTo>
                    <a:pt x="5666649" y="1842750"/>
                  </a:lnTo>
                  <a:lnTo>
                    <a:pt x="0" y="18427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39795" tIns="270764" rIns="439795" bIns="142240" numCol="1" spcCol="1270" anchor="t" anchorCtr="0">
              <a:noAutofit/>
            </a:bodyPr>
            <a:lstStyle/>
            <a:p>
              <a:pPr marL="228600" lvl="1" indent="-228600" algn="l" defTabSz="889000">
                <a:lnSpc>
                  <a:spcPct val="90000"/>
                </a:lnSpc>
                <a:spcBef>
                  <a:spcPct val="0"/>
                </a:spcBef>
                <a:spcAft>
                  <a:spcPct val="15000"/>
                </a:spcAft>
                <a:buChar char="•"/>
              </a:pPr>
              <a:r>
                <a:rPr lang="en-US" sz="1900" b="0" kern="1200" dirty="0" err="1">
                  <a:solidFill>
                    <a:srgbClr val="231F20"/>
                  </a:solidFill>
                </a:rPr>
                <a:t>Deckfrüchte</a:t>
              </a:r>
              <a:r>
                <a:rPr lang="en-US" sz="1900" b="0" kern="1200" dirty="0">
                  <a:solidFill>
                    <a:srgbClr val="231F20"/>
                  </a:solidFill>
                </a:rPr>
                <a:t> </a:t>
              </a:r>
              <a:r>
                <a:rPr lang="en-US" sz="1900" b="0" kern="1200" dirty="0" err="1">
                  <a:solidFill>
                    <a:srgbClr val="231F20"/>
                  </a:solidFill>
                </a:rPr>
                <a:t>bieten</a:t>
              </a:r>
              <a:r>
                <a:rPr lang="en-US" sz="1900" b="0" kern="1200" dirty="0">
                  <a:solidFill>
                    <a:srgbClr val="231F20"/>
                  </a:solidFill>
                </a:rPr>
                <a:t> </a:t>
              </a:r>
              <a:r>
                <a:rPr lang="en-US" sz="1900" b="0" kern="1200" dirty="0" err="1">
                  <a:solidFill>
                    <a:srgbClr val="231F20"/>
                  </a:solidFill>
                </a:rPr>
                <a:t>eine</a:t>
              </a:r>
              <a:r>
                <a:rPr lang="en-US" sz="1900" b="0" kern="1200" dirty="0">
                  <a:solidFill>
                    <a:srgbClr val="231F20"/>
                  </a:solidFill>
                </a:rPr>
                <a:t> </a:t>
              </a:r>
              <a:r>
                <a:rPr lang="en-US" sz="1900" b="0" kern="1200" dirty="0" err="1">
                  <a:solidFill>
                    <a:srgbClr val="231F20"/>
                  </a:solidFill>
                </a:rPr>
                <a:t>Bodenbedeckung</a:t>
              </a:r>
              <a:r>
                <a:rPr lang="en-US" sz="1900" b="0" kern="1200" dirty="0">
                  <a:solidFill>
                    <a:srgbClr val="231F20"/>
                  </a:solidFill>
                </a:rPr>
                <a:t>, die </a:t>
              </a:r>
              <a:r>
                <a:rPr lang="en-US" sz="1900" b="0" kern="1200" dirty="0" err="1">
                  <a:solidFill>
                    <a:srgbClr val="231F20"/>
                  </a:solidFill>
                </a:rPr>
                <a:t>die</a:t>
              </a:r>
              <a:r>
                <a:rPr lang="en-US" sz="1900" b="0" kern="1200" dirty="0">
                  <a:solidFill>
                    <a:srgbClr val="231F20"/>
                  </a:solidFill>
                </a:rPr>
                <a:t> </a:t>
              </a:r>
              <a:r>
                <a:rPr lang="en-US" sz="1900" b="0" kern="1200" dirty="0" err="1">
                  <a:solidFill>
                    <a:srgbClr val="231F20"/>
                  </a:solidFill>
                </a:rPr>
                <a:t>Bodenerosion</a:t>
              </a:r>
              <a:r>
                <a:rPr lang="en-US" sz="1900" b="0" kern="1200" dirty="0">
                  <a:solidFill>
                    <a:srgbClr val="231F20"/>
                  </a:solidFill>
                </a:rPr>
                <a:t> </a:t>
              </a:r>
              <a:r>
                <a:rPr lang="en-US" sz="1900" b="0" kern="1200" dirty="0" err="1">
                  <a:solidFill>
                    <a:srgbClr val="231F20"/>
                  </a:solidFill>
                </a:rPr>
                <a:t>verringert</a:t>
              </a:r>
              <a:r>
                <a:rPr lang="en-US" sz="1900" b="0" kern="1200" dirty="0">
                  <a:solidFill>
                    <a:srgbClr val="231F20"/>
                  </a:solidFill>
                </a:rPr>
                <a:t> und die </a:t>
              </a:r>
              <a:r>
                <a:rPr lang="en-US" sz="1900" b="0" kern="1200" dirty="0" err="1">
                  <a:solidFill>
                    <a:srgbClr val="231F20"/>
                  </a:solidFill>
                </a:rPr>
                <a:t>Verbreitung</a:t>
              </a:r>
              <a:r>
                <a:rPr lang="en-US" sz="1900" b="0" kern="1200" dirty="0">
                  <a:solidFill>
                    <a:srgbClr val="231F20"/>
                  </a:solidFill>
                </a:rPr>
                <a:t> von </a:t>
              </a:r>
              <a:r>
                <a:rPr lang="en-US" sz="1900" b="0" kern="1200" dirty="0" err="1">
                  <a:solidFill>
                    <a:srgbClr val="231F20"/>
                  </a:solidFill>
                </a:rPr>
                <a:t>Krankheitserregern</a:t>
              </a:r>
              <a:r>
                <a:rPr lang="en-US" sz="1900" b="0" kern="1200" dirty="0">
                  <a:solidFill>
                    <a:srgbClr val="231F20"/>
                  </a:solidFill>
                </a:rPr>
                <a:t> </a:t>
              </a:r>
              <a:r>
                <a:rPr lang="en-US" sz="1900" b="0" kern="1200" dirty="0" err="1">
                  <a:solidFill>
                    <a:srgbClr val="231F20"/>
                  </a:solidFill>
                </a:rPr>
                <a:t>im</a:t>
              </a:r>
              <a:r>
                <a:rPr lang="en-US" sz="1900" b="0" kern="1200" dirty="0">
                  <a:solidFill>
                    <a:srgbClr val="231F20"/>
                  </a:solidFill>
                </a:rPr>
                <a:t> Boden auf den </a:t>
              </a:r>
              <a:r>
                <a:rPr lang="en-US" sz="1900" b="0" kern="1200" dirty="0" err="1">
                  <a:solidFill>
                    <a:srgbClr val="231F20"/>
                  </a:solidFill>
                </a:rPr>
                <a:t>Blättern</a:t>
              </a:r>
              <a:r>
                <a:rPr lang="en-US" sz="1900" b="0" kern="1200" dirty="0">
                  <a:solidFill>
                    <a:srgbClr val="231F20"/>
                  </a:solidFill>
                </a:rPr>
                <a:t> der </a:t>
              </a:r>
              <a:r>
                <a:rPr lang="en-US" sz="1900" b="0" kern="1200" dirty="0" err="1">
                  <a:solidFill>
                    <a:srgbClr val="231F20"/>
                  </a:solidFill>
                </a:rPr>
                <a:t>Pflanzen</a:t>
              </a:r>
              <a:r>
                <a:rPr lang="en-US" sz="1900" b="0" kern="1200" dirty="0">
                  <a:solidFill>
                    <a:srgbClr val="231F20"/>
                  </a:solidFill>
                </a:rPr>
                <a:t> </a:t>
              </a:r>
              <a:r>
                <a:rPr lang="en-US" sz="1900" b="0" kern="1200" dirty="0" err="1">
                  <a:solidFill>
                    <a:srgbClr val="231F20"/>
                  </a:solidFill>
                </a:rPr>
                <a:t>verhindert</a:t>
              </a:r>
              <a:r>
                <a:rPr lang="en-US" sz="1900" b="0" kern="1200" dirty="0">
                  <a:solidFill>
                    <a:srgbClr val="231F20"/>
                  </a:solidFill>
                </a:rPr>
                <a:t>, was </a:t>
              </a:r>
              <a:r>
                <a:rPr lang="en-US" sz="1900" b="0" kern="1200" dirty="0" err="1">
                  <a:solidFill>
                    <a:srgbClr val="231F20"/>
                  </a:solidFill>
                </a:rPr>
                <a:t>eine</a:t>
              </a:r>
              <a:r>
                <a:rPr lang="en-US" sz="1900" b="0" kern="1200" dirty="0">
                  <a:solidFill>
                    <a:srgbClr val="231F20"/>
                  </a:solidFill>
                </a:rPr>
                <a:t> </a:t>
              </a:r>
              <a:r>
                <a:rPr lang="en-US" sz="1900" b="0" kern="1200" dirty="0" err="1">
                  <a:solidFill>
                    <a:srgbClr val="231F20"/>
                  </a:solidFill>
                </a:rPr>
                <a:t>häufige</a:t>
              </a:r>
              <a:r>
                <a:rPr lang="en-US" sz="1900" b="0" kern="1200" dirty="0">
                  <a:solidFill>
                    <a:srgbClr val="231F20"/>
                  </a:solidFill>
                </a:rPr>
                <a:t> Art der </a:t>
              </a:r>
              <a:r>
                <a:rPr lang="en-US" sz="1900" b="0" kern="1200" dirty="0" err="1">
                  <a:solidFill>
                    <a:srgbClr val="231F20"/>
                  </a:solidFill>
                </a:rPr>
                <a:t>Ausbreitung</a:t>
              </a:r>
              <a:r>
                <a:rPr lang="en-US" sz="1900" b="0" kern="1200" dirty="0">
                  <a:solidFill>
                    <a:srgbClr val="231F20"/>
                  </a:solidFill>
                </a:rPr>
                <a:t> von </a:t>
              </a:r>
              <a:r>
                <a:rPr lang="en-US" sz="1900" b="0" kern="1200" dirty="0" err="1">
                  <a:solidFill>
                    <a:srgbClr val="231F20"/>
                  </a:solidFill>
                </a:rPr>
                <a:t>Krankheiten</a:t>
              </a:r>
              <a:r>
                <a:rPr lang="en-US" sz="1900" b="0" kern="1200" dirty="0">
                  <a:solidFill>
                    <a:srgbClr val="231F20"/>
                  </a:solidFill>
                </a:rPr>
                <a:t> </a:t>
              </a:r>
              <a:r>
                <a:rPr lang="en-US" sz="1900" b="0" kern="1200" dirty="0" err="1">
                  <a:solidFill>
                    <a:srgbClr val="231F20"/>
                  </a:solidFill>
                </a:rPr>
                <a:t>ist</a:t>
              </a:r>
              <a:r>
                <a:rPr lang="en-US" sz="1900" b="0" kern="1200" dirty="0">
                  <a:solidFill>
                    <a:srgbClr val="231F20"/>
                  </a:solidFill>
                </a:rPr>
                <a:t>.</a:t>
              </a:r>
              <a:endParaRPr lang="pl-PL" sz="1900" b="0" kern="1200" dirty="0">
                <a:solidFill>
                  <a:srgbClr val="231F20"/>
                </a:solidFill>
              </a:endParaRPr>
            </a:p>
          </p:txBody>
        </p:sp>
        <p:sp>
          <p:nvSpPr>
            <p:cNvPr id="28" name="Dowolny kształt: kształt 27">
              <a:extLst>
                <a:ext uri="{FF2B5EF4-FFF2-40B4-BE49-F238E27FC236}">
                  <a16:creationId xmlns:a16="http://schemas.microsoft.com/office/drawing/2014/main" id="{B8C8F128-B9AA-47CA-90B9-C9B7B7BFA5E5}"/>
                </a:ext>
              </a:extLst>
            </p:cNvPr>
            <p:cNvSpPr/>
            <p:nvPr/>
          </p:nvSpPr>
          <p:spPr>
            <a:xfrm>
              <a:off x="6841339" y="4179696"/>
              <a:ext cx="4916204" cy="383760"/>
            </a:xfrm>
            <a:custGeom>
              <a:avLst/>
              <a:gdLst>
                <a:gd name="connsiteX0" fmla="*/ 0 w 3966654"/>
                <a:gd name="connsiteY0" fmla="*/ 63961 h 383760"/>
                <a:gd name="connsiteX1" fmla="*/ 63961 w 3966654"/>
                <a:gd name="connsiteY1" fmla="*/ 0 h 383760"/>
                <a:gd name="connsiteX2" fmla="*/ 3902693 w 3966654"/>
                <a:gd name="connsiteY2" fmla="*/ 0 h 383760"/>
                <a:gd name="connsiteX3" fmla="*/ 3966654 w 3966654"/>
                <a:gd name="connsiteY3" fmla="*/ 63961 h 383760"/>
                <a:gd name="connsiteX4" fmla="*/ 3966654 w 3966654"/>
                <a:gd name="connsiteY4" fmla="*/ 319799 h 383760"/>
                <a:gd name="connsiteX5" fmla="*/ 3902693 w 3966654"/>
                <a:gd name="connsiteY5" fmla="*/ 383760 h 383760"/>
                <a:gd name="connsiteX6" fmla="*/ 63961 w 3966654"/>
                <a:gd name="connsiteY6" fmla="*/ 383760 h 383760"/>
                <a:gd name="connsiteX7" fmla="*/ 0 w 3966654"/>
                <a:gd name="connsiteY7" fmla="*/ 319799 h 383760"/>
                <a:gd name="connsiteX8" fmla="*/ 0 w 3966654"/>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6654" h="383760">
                  <a:moveTo>
                    <a:pt x="0" y="63961"/>
                  </a:moveTo>
                  <a:cubicBezTo>
                    <a:pt x="0" y="28636"/>
                    <a:pt x="28636" y="0"/>
                    <a:pt x="63961" y="0"/>
                  </a:cubicBezTo>
                  <a:lnTo>
                    <a:pt x="3902693" y="0"/>
                  </a:lnTo>
                  <a:cubicBezTo>
                    <a:pt x="3938018" y="0"/>
                    <a:pt x="3966654" y="28636"/>
                    <a:pt x="3966654" y="63961"/>
                  </a:cubicBezTo>
                  <a:lnTo>
                    <a:pt x="3966654" y="319799"/>
                  </a:lnTo>
                  <a:cubicBezTo>
                    <a:pt x="3966654" y="355124"/>
                    <a:pt x="3938018" y="383760"/>
                    <a:pt x="3902693" y="383760"/>
                  </a:cubicBezTo>
                  <a:lnTo>
                    <a:pt x="63961" y="383760"/>
                  </a:lnTo>
                  <a:cubicBezTo>
                    <a:pt x="28636" y="383760"/>
                    <a:pt x="0" y="355124"/>
                    <a:pt x="0" y="319799"/>
                  </a:cubicBezTo>
                  <a:lnTo>
                    <a:pt x="0" y="63961"/>
                  </a:lnTo>
                  <a:close/>
                </a:path>
              </a:pathLst>
            </a:custGeom>
            <a:solidFill>
              <a:srgbClr val="8BC54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68664" tIns="18734" rIns="168664" bIns="18734" numCol="1" spcCol="1270" anchor="ctr" anchorCtr="0">
              <a:noAutofit/>
            </a:bodyPr>
            <a:lstStyle/>
            <a:p>
              <a:pPr marL="0" lvl="0" indent="0" algn="l" defTabSz="889000">
                <a:lnSpc>
                  <a:spcPct val="90000"/>
                </a:lnSpc>
                <a:spcBef>
                  <a:spcPct val="0"/>
                </a:spcBef>
                <a:spcAft>
                  <a:spcPct val="35000"/>
                </a:spcAft>
                <a:buNone/>
              </a:pPr>
              <a:r>
                <a:rPr lang="pl-PL" sz="2000" b="0" kern="1200" dirty="0" err="1">
                  <a:solidFill>
                    <a:srgbClr val="231F20"/>
                  </a:solidFill>
                </a:rPr>
                <a:t>Verringerung </a:t>
              </a:r>
              <a:r>
                <a:rPr lang="pl-PL" sz="2000" b="0" kern="1200" dirty="0">
                  <a:solidFill>
                    <a:srgbClr val="231F20"/>
                  </a:solidFill>
                </a:rPr>
                <a:t>der </a:t>
              </a:r>
              <a:r>
                <a:rPr lang="pl-PL" sz="2000" b="0" kern="1200" dirty="0" err="1">
                  <a:solidFill>
                    <a:srgbClr val="231F20"/>
                  </a:solidFill>
                </a:rPr>
                <a:t>Spritzwasserausbreitung</a:t>
              </a:r>
              <a:endParaRPr lang="pl-PL" sz="2000" b="0" kern="1200" dirty="0">
                <a:solidFill>
                  <a:srgbClr val="231F20"/>
                </a:solidFill>
              </a:endParaRPr>
            </a:p>
          </p:txBody>
        </p:sp>
      </p:grpSp>
    </p:spTree>
    <p:extLst>
      <p:ext uri="{BB962C8B-B14F-4D97-AF65-F5344CB8AC3E}">
        <p14:creationId xmlns:p14="http://schemas.microsoft.com/office/powerpoint/2010/main" val="23325053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635389" y="1378295"/>
            <a:ext cx="5991427" cy="3025975"/>
          </a:xfrm>
        </p:spPr>
        <p:txBody>
          <a:bodyPr/>
          <a:lstStyle/>
          <a:p>
            <a:r>
              <a:rPr lang="en-US" sz="2100" dirty="0"/>
              <a:t>Die Fruchtfolge ist eine landwirtschaftliche Praxis, bei der verschiedene Arten von Pflanzen auf demselben Feld in aufeinanderfolgenden Jahreszeiten angebaut werden. Diese Methode </a:t>
            </a:r>
            <a:r>
              <a:rPr lang="en-US" sz="2100" b="1" dirty="0"/>
              <a:t>trägt dazu bei, die Gesundheit des Bodens zu erhalten, die Bodenfruchtbarkeit zu verbessern und das Auftreten von Schädlingen und Krankheiten zu verringern</a:t>
            </a:r>
            <a:r>
              <a:rPr lang="en-US" sz="2100" dirty="0"/>
              <a:t>, die bei kontinuierlicher Monokultur auftreten. Durch den Wechsel von Kulturen mit unterschiedlichem Nährstoffbedarf und unterschiedlicher Wurzelstruktur können die Landwirte die Bodenstruktur verbessern und den Bedarf an chemischen </a:t>
            </a:r>
            <a:r>
              <a:rPr lang="en-US" sz="2100" dirty="0" err="1"/>
              <a:t>Düngemitteln </a:t>
            </a:r>
            <a:r>
              <a:rPr lang="en-US" sz="2100" dirty="0"/>
              <a:t>und Pestiziden </a:t>
            </a:r>
            <a:r>
              <a:rPr lang="en-US" sz="2100" dirty="0" err="1"/>
              <a:t>minimieren</a:t>
            </a:r>
            <a:r>
              <a:rPr lang="en-US" sz="2100" dirty="0"/>
              <a:t>. Die Fruchtfolge ist eine grundlegende Strategie für eine nachhaltige Landwirtschaft.</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35389" y="685755"/>
            <a:ext cx="4990998" cy="992652"/>
          </a:xfrm>
        </p:spPr>
        <p:txBody>
          <a:bodyPr/>
          <a:lstStyle/>
          <a:p>
            <a:r>
              <a:rPr lang="pl-PL" b="1" dirty="0" err="1"/>
              <a:t>Fruchtfolge</a:t>
            </a:r>
            <a:endParaRPr lang="en-US" b="1" dirty="0"/>
          </a:p>
        </p:txBody>
      </p:sp>
      <p:sp>
        <p:nvSpPr>
          <p:cNvPr id="18" name="Symbol zastępczy obrazu 17">
            <a:extLst>
              <a:ext uri="{FF2B5EF4-FFF2-40B4-BE49-F238E27FC236}">
                <a16:creationId xmlns:a16="http://schemas.microsoft.com/office/drawing/2014/main" id="{09D81A86-B0E6-41A3-ACA5-EFEAE56F8472}"/>
              </a:ext>
            </a:extLst>
          </p:cNvPr>
          <p:cNvSpPr>
            <a:spLocks noGrp="1"/>
          </p:cNvSpPr>
          <p:nvPr>
            <p:ph type="pic" sz="quarter" idx="42"/>
          </p:nvPr>
        </p:nvSpPr>
        <p:spPr>
          <a:xfrm>
            <a:off x="6545263" y="1452563"/>
            <a:ext cx="5646737" cy="4656137"/>
          </a:xfrm>
          <a:prstGeom prst="round2DiagRect">
            <a:avLst/>
          </a:prstGeom>
          <a:blipFill>
            <a:blip r:embed="rId2"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IE" dirty="0"/>
              <a:t> </a:t>
            </a:r>
            <a:endParaRPr lang="pl-PL"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674485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672256" y="475208"/>
            <a:ext cx="11729533" cy="803654"/>
          </a:xfrm>
        </p:spPr>
        <p:txBody>
          <a:bodyPr/>
          <a:lstStyle/>
          <a:p>
            <a:r>
              <a:rPr lang="pl-PL" b="1" dirty="0" err="1"/>
              <a:t>Praktiken der Fruchtfolge</a:t>
            </a:r>
            <a:endParaRPr lang="pl-PL" b="1" dirty="0"/>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2B4E5736-AA12-4899-80C7-90B9DDC0D6FD}"/>
              </a:ext>
            </a:extLst>
          </p:cNvPr>
          <p:cNvGrpSpPr/>
          <p:nvPr/>
        </p:nvGrpSpPr>
        <p:grpSpPr>
          <a:xfrm>
            <a:off x="1662435" y="1319335"/>
            <a:ext cx="10010365" cy="4681324"/>
            <a:chOff x="2177712" y="1319335"/>
            <a:chExt cx="10010365" cy="4681324"/>
          </a:xfrm>
        </p:grpSpPr>
        <p:sp>
          <p:nvSpPr>
            <p:cNvPr id="22" name="Ramka 21">
              <a:extLst>
                <a:ext uri="{FF2B5EF4-FFF2-40B4-BE49-F238E27FC236}">
                  <a16:creationId xmlns:a16="http://schemas.microsoft.com/office/drawing/2014/main" id="{71EE90F1-A8A8-47D9-8964-984E92B2052D}"/>
                </a:ext>
              </a:extLst>
            </p:cNvPr>
            <p:cNvSpPr/>
            <p:nvPr/>
          </p:nvSpPr>
          <p:spPr>
            <a:xfrm>
              <a:off x="2403585" y="1820237"/>
              <a:ext cx="5874587" cy="4180422"/>
            </a:xfrm>
            <a:prstGeom prst="frame">
              <a:avLst>
                <a:gd name="adj1" fmla="val 5450"/>
              </a:avLst>
            </a:prstGeom>
            <a:solidFill>
              <a:srgbClr val="9FDADF">
                <a:alpha val="40000"/>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3" name="Prostokąt 22">
              <a:extLst>
                <a:ext uri="{FF2B5EF4-FFF2-40B4-BE49-F238E27FC236}">
                  <a16:creationId xmlns:a16="http://schemas.microsoft.com/office/drawing/2014/main" id="{358C39B2-CA5F-454B-A917-E98363BAE3D1}"/>
                </a:ext>
              </a:extLst>
            </p:cNvPr>
            <p:cNvSpPr/>
            <p:nvPr/>
          </p:nvSpPr>
          <p:spPr>
            <a:xfrm>
              <a:off x="2177712" y="1319335"/>
              <a:ext cx="5648715" cy="3954314"/>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4" name="Dowolny kształt: kształt 23">
              <a:extLst>
                <a:ext uri="{FF2B5EF4-FFF2-40B4-BE49-F238E27FC236}">
                  <a16:creationId xmlns:a16="http://schemas.microsoft.com/office/drawing/2014/main" id="{FD6E2783-5B2F-4317-BC25-DDF5B37FB2E2}"/>
                </a:ext>
              </a:extLst>
            </p:cNvPr>
            <p:cNvSpPr/>
            <p:nvPr/>
          </p:nvSpPr>
          <p:spPr>
            <a:xfrm>
              <a:off x="2633254" y="5275054"/>
              <a:ext cx="5419046" cy="496220"/>
            </a:xfrm>
            <a:custGeom>
              <a:avLst/>
              <a:gdLst>
                <a:gd name="connsiteX0" fmla="*/ 0 w 5419046"/>
                <a:gd name="connsiteY0" fmla="*/ 0 h 496220"/>
                <a:gd name="connsiteX1" fmla="*/ 5419046 w 5419046"/>
                <a:gd name="connsiteY1" fmla="*/ 0 h 496220"/>
                <a:gd name="connsiteX2" fmla="*/ 5419046 w 5419046"/>
                <a:gd name="connsiteY2" fmla="*/ 496220 h 496220"/>
                <a:gd name="connsiteX3" fmla="*/ 0 w 5419046"/>
                <a:gd name="connsiteY3" fmla="*/ 496220 h 496220"/>
                <a:gd name="connsiteX4" fmla="*/ 0 w 5419046"/>
                <a:gd name="connsiteY4" fmla="*/ 0 h 496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046" h="496220">
                  <a:moveTo>
                    <a:pt x="0" y="0"/>
                  </a:moveTo>
                  <a:lnTo>
                    <a:pt x="5419046" y="0"/>
                  </a:lnTo>
                  <a:lnTo>
                    <a:pt x="5419046" y="496220"/>
                  </a:lnTo>
                  <a:lnTo>
                    <a:pt x="0" y="4962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3840" tIns="91440" rIns="243840" bIns="91440" numCol="1" spcCol="1270" anchor="ctr" anchorCtr="0">
              <a:noAutofit/>
            </a:bodyPr>
            <a:lstStyle/>
            <a:p>
              <a:pPr marL="0" lvl="0" indent="0" algn="l" defTabSz="1066800">
                <a:lnSpc>
                  <a:spcPct val="90000"/>
                </a:lnSpc>
                <a:spcBef>
                  <a:spcPct val="0"/>
                </a:spcBef>
                <a:spcAft>
                  <a:spcPct val="35000"/>
                </a:spcAft>
                <a:buNone/>
              </a:pPr>
              <a:r>
                <a:rPr lang="pl-PL" sz="2200" b="1" kern="1200" dirty="0">
                  <a:solidFill>
                    <a:srgbClr val="231F20"/>
                  </a:solidFill>
                </a:rPr>
                <a:t>FRUCHTFOLGE LEGUMINOSEN-GETREIDE</a:t>
              </a:r>
            </a:p>
          </p:txBody>
        </p:sp>
        <p:sp>
          <p:nvSpPr>
            <p:cNvPr id="25" name="Dowolny kształt: kształt 24">
              <a:extLst>
                <a:ext uri="{FF2B5EF4-FFF2-40B4-BE49-F238E27FC236}">
                  <a16:creationId xmlns:a16="http://schemas.microsoft.com/office/drawing/2014/main" id="{63365C7A-F8FE-419F-B87C-F1DA188CF0AC}"/>
                </a:ext>
              </a:extLst>
            </p:cNvPr>
            <p:cNvSpPr/>
            <p:nvPr/>
          </p:nvSpPr>
          <p:spPr>
            <a:xfrm>
              <a:off x="8557646" y="1342742"/>
              <a:ext cx="3630431" cy="4180422"/>
            </a:xfrm>
            <a:custGeom>
              <a:avLst/>
              <a:gdLst>
                <a:gd name="connsiteX0" fmla="*/ 0 w 2685797"/>
                <a:gd name="connsiteY0" fmla="*/ 0 h 4180422"/>
                <a:gd name="connsiteX1" fmla="*/ 2685797 w 2685797"/>
                <a:gd name="connsiteY1" fmla="*/ 0 h 4180422"/>
                <a:gd name="connsiteX2" fmla="*/ 2685797 w 2685797"/>
                <a:gd name="connsiteY2" fmla="*/ 4180422 h 4180422"/>
                <a:gd name="connsiteX3" fmla="*/ 0 w 2685797"/>
                <a:gd name="connsiteY3" fmla="*/ 4180422 h 4180422"/>
                <a:gd name="connsiteX4" fmla="*/ 0 w 2685797"/>
                <a:gd name="connsiteY4" fmla="*/ 0 h 4180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797" h="4180422">
                  <a:moveTo>
                    <a:pt x="0" y="0"/>
                  </a:moveTo>
                  <a:lnTo>
                    <a:pt x="2685797" y="0"/>
                  </a:lnTo>
                  <a:lnTo>
                    <a:pt x="2685797" y="4180422"/>
                  </a:lnTo>
                  <a:lnTo>
                    <a:pt x="0" y="41804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1066800">
                <a:lnSpc>
                  <a:spcPct val="90000"/>
                </a:lnSpc>
                <a:spcBef>
                  <a:spcPct val="0"/>
                </a:spcBef>
                <a:spcAft>
                  <a:spcPct val="35000"/>
                </a:spcAft>
                <a:buNone/>
              </a:pPr>
              <a:r>
                <a:rPr lang="pl-PL" sz="2200" b="0" kern="1200" dirty="0">
                  <a:solidFill>
                    <a:srgbClr val="231F20"/>
                  </a:solidFill>
                </a:rPr>
                <a:t>Eine </a:t>
              </a:r>
              <a:r>
                <a:rPr lang="en-US" sz="2200" b="0" kern="1200" dirty="0">
                  <a:solidFill>
                    <a:srgbClr val="231F20"/>
                  </a:solidFill>
                </a:rPr>
                <a:t>Hülsenfrucht (wie Bohnen, Linsen, Erbsen oder Sojabohnen) wird in einer Saison angebaut, gefolgt von einer Getreidekultur (wie Weizen, Mais </a:t>
              </a:r>
              <a:r>
                <a:rPr lang="pl-PL" sz="2200" b="0" kern="1200" dirty="0" err="1">
                  <a:solidFill>
                    <a:srgbClr val="231F20"/>
                  </a:solidFill>
                </a:rPr>
                <a:t>oder </a:t>
              </a:r>
              <a:r>
                <a:rPr lang="en-US" sz="2200" b="0" kern="1200" dirty="0">
                  <a:solidFill>
                    <a:srgbClr val="231F20"/>
                  </a:solidFill>
                </a:rPr>
                <a:t>Gerste) in der nächsten Saison. </a:t>
              </a:r>
            </a:p>
            <a:p>
              <a:pPr marL="0" lvl="0" indent="0" defTabSz="1066800">
                <a:lnSpc>
                  <a:spcPct val="90000"/>
                </a:lnSpc>
                <a:spcBef>
                  <a:spcPct val="0"/>
                </a:spcBef>
                <a:spcAft>
                  <a:spcPct val="35000"/>
                </a:spcAft>
                <a:buNone/>
              </a:pPr>
              <a:r>
                <a:rPr lang="en-US" sz="2200" b="0" kern="1200" dirty="0">
                  <a:solidFill>
                    <a:srgbClr val="231F20"/>
                  </a:solidFill>
                </a:rPr>
                <a:t>Diese Praxis verbessert die Bodengesundheit durch die natürliche Stickstoffbindung und trägt dazu bei, Schädlings- und Krankheitszyklen zu unterbrechen, was zu höheren Erträgen bei beiden Kulturen führt.</a:t>
              </a:r>
              <a:endParaRPr lang="pl-PL" sz="2200" b="0" kern="1200" dirty="0">
                <a:solidFill>
                  <a:srgbClr val="231F20"/>
                </a:solidFill>
              </a:endParaRPr>
            </a:p>
          </p:txBody>
        </p:sp>
      </p:grpSp>
    </p:spTree>
    <p:extLst>
      <p:ext uri="{BB962C8B-B14F-4D97-AF65-F5344CB8AC3E}">
        <p14:creationId xmlns:p14="http://schemas.microsoft.com/office/powerpoint/2010/main" val="35280938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073" y="480180"/>
            <a:ext cx="11729533" cy="803654"/>
          </a:xfrm>
        </p:spPr>
        <p:txBody>
          <a:bodyPr/>
          <a:lstStyle/>
          <a:p>
            <a:r>
              <a:rPr lang="pl-PL" b="1" dirty="0" err="1"/>
              <a:t>Praktiken der Fruchtfolge</a:t>
            </a:r>
            <a:endParaRPr lang="pl-PL" b="1" dirty="0"/>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0" name="Grupa 19">
            <a:extLst>
              <a:ext uri="{FF2B5EF4-FFF2-40B4-BE49-F238E27FC236}">
                <a16:creationId xmlns:a16="http://schemas.microsoft.com/office/drawing/2014/main" id="{D8C6B89D-DEC6-4BA1-AB2F-61F80B51F342}"/>
              </a:ext>
            </a:extLst>
          </p:cNvPr>
          <p:cNvGrpSpPr/>
          <p:nvPr/>
        </p:nvGrpSpPr>
        <p:grpSpPr>
          <a:xfrm>
            <a:off x="440603" y="1330697"/>
            <a:ext cx="11394307" cy="4681656"/>
            <a:chOff x="802571" y="1318571"/>
            <a:chExt cx="11394307" cy="4681656"/>
          </a:xfrm>
        </p:grpSpPr>
        <p:sp>
          <p:nvSpPr>
            <p:cNvPr id="22" name="Ramka 21">
              <a:extLst>
                <a:ext uri="{FF2B5EF4-FFF2-40B4-BE49-F238E27FC236}">
                  <a16:creationId xmlns:a16="http://schemas.microsoft.com/office/drawing/2014/main" id="{23032B90-3079-4C90-B203-8ED6FA11CA87}"/>
                </a:ext>
              </a:extLst>
            </p:cNvPr>
            <p:cNvSpPr/>
            <p:nvPr/>
          </p:nvSpPr>
          <p:spPr>
            <a:xfrm>
              <a:off x="2404927" y="1819508"/>
              <a:ext cx="5875004" cy="4180719"/>
            </a:xfrm>
            <a:prstGeom prst="frame">
              <a:avLst>
                <a:gd name="adj1" fmla="val 5450"/>
              </a:avLst>
            </a:prstGeom>
            <a:solidFill>
              <a:srgbClr val="9FDADF">
                <a:alpha val="40000"/>
              </a:srgbClr>
            </a:solidFill>
          </p:spPr>
          <p:style>
            <a:lnRef idx="0">
              <a:schemeClr val="accent1">
                <a:hueOff val="0"/>
                <a:satOff val="0"/>
                <a:lumOff val="0"/>
                <a:alphaOff val="0"/>
              </a:schemeClr>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3" name="Prostokąt 22">
              <a:extLst>
                <a:ext uri="{FF2B5EF4-FFF2-40B4-BE49-F238E27FC236}">
                  <a16:creationId xmlns:a16="http://schemas.microsoft.com/office/drawing/2014/main" id="{AA11FC5F-7468-4DAA-A1B0-83D8CF077178}"/>
                </a:ext>
              </a:extLst>
            </p:cNvPr>
            <p:cNvSpPr/>
            <p:nvPr/>
          </p:nvSpPr>
          <p:spPr>
            <a:xfrm>
              <a:off x="2179038" y="1318571"/>
              <a:ext cx="5649115" cy="3954595"/>
            </a:xfrm>
            <a:prstGeom prst="rect">
              <a:avLst/>
            </a:prstGeom>
            <a:blipFill>
              <a:blip r:embed="rId2" cstate="email">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pl-PL"/>
            </a:p>
          </p:txBody>
        </p:sp>
        <p:sp>
          <p:nvSpPr>
            <p:cNvPr id="24" name="Dowolny kształt: kształt 23">
              <a:extLst>
                <a:ext uri="{FF2B5EF4-FFF2-40B4-BE49-F238E27FC236}">
                  <a16:creationId xmlns:a16="http://schemas.microsoft.com/office/drawing/2014/main" id="{B482906C-4445-4FBA-AB11-F2C5976BC7D1}"/>
                </a:ext>
              </a:extLst>
            </p:cNvPr>
            <p:cNvSpPr/>
            <p:nvPr/>
          </p:nvSpPr>
          <p:spPr>
            <a:xfrm>
              <a:off x="802571" y="5274571"/>
              <a:ext cx="7438406" cy="496255"/>
            </a:xfrm>
            <a:custGeom>
              <a:avLst/>
              <a:gdLst>
                <a:gd name="connsiteX0" fmla="*/ 0 w 5419430"/>
                <a:gd name="connsiteY0" fmla="*/ 0 h 496255"/>
                <a:gd name="connsiteX1" fmla="*/ 5419430 w 5419430"/>
                <a:gd name="connsiteY1" fmla="*/ 0 h 496255"/>
                <a:gd name="connsiteX2" fmla="*/ 5419430 w 5419430"/>
                <a:gd name="connsiteY2" fmla="*/ 496255 h 496255"/>
                <a:gd name="connsiteX3" fmla="*/ 0 w 5419430"/>
                <a:gd name="connsiteY3" fmla="*/ 496255 h 496255"/>
                <a:gd name="connsiteX4" fmla="*/ 0 w 5419430"/>
                <a:gd name="connsiteY4" fmla="*/ 0 h 496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430" h="496255">
                  <a:moveTo>
                    <a:pt x="0" y="0"/>
                  </a:moveTo>
                  <a:lnTo>
                    <a:pt x="5419430" y="0"/>
                  </a:lnTo>
                  <a:lnTo>
                    <a:pt x="5419430" y="496255"/>
                  </a:lnTo>
                  <a:lnTo>
                    <a:pt x="0" y="49625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3680" tIns="87630" rIns="233680" bIns="87630" numCol="1" spcCol="1270" anchor="ctr" anchorCtr="0">
              <a:noAutofit/>
            </a:bodyPr>
            <a:lstStyle/>
            <a:p>
              <a:pPr marL="0" lvl="0" indent="0" algn="l" defTabSz="1022350">
                <a:lnSpc>
                  <a:spcPct val="90000"/>
                </a:lnSpc>
                <a:spcBef>
                  <a:spcPct val="0"/>
                </a:spcBef>
                <a:spcAft>
                  <a:spcPct val="35000"/>
                </a:spcAft>
                <a:buNone/>
              </a:pPr>
              <a:r>
                <a:rPr lang="pl-PL" sz="2200" b="1" kern="1200" dirty="0">
                  <a:solidFill>
                    <a:srgbClr val="231F20"/>
                  </a:solidFill>
                </a:rPr>
                <a:t>FRUCHTFOLGE MIT HACKFRÜCHTEN UND BLATTFRÜCHTEN</a:t>
              </a:r>
            </a:p>
          </p:txBody>
        </p:sp>
        <p:sp>
          <p:nvSpPr>
            <p:cNvPr id="25" name="Dowolny kształt: kształt 24">
              <a:extLst>
                <a:ext uri="{FF2B5EF4-FFF2-40B4-BE49-F238E27FC236}">
                  <a16:creationId xmlns:a16="http://schemas.microsoft.com/office/drawing/2014/main" id="{3250E18F-B828-4521-B086-84DDAD0F66CC}"/>
                </a:ext>
              </a:extLst>
            </p:cNvPr>
            <p:cNvSpPr/>
            <p:nvPr/>
          </p:nvSpPr>
          <p:spPr>
            <a:xfrm>
              <a:off x="8330454" y="1341979"/>
              <a:ext cx="3866424" cy="4180719"/>
            </a:xfrm>
            <a:custGeom>
              <a:avLst/>
              <a:gdLst>
                <a:gd name="connsiteX0" fmla="*/ 0 w 2685987"/>
                <a:gd name="connsiteY0" fmla="*/ 0 h 4180719"/>
                <a:gd name="connsiteX1" fmla="*/ 2685987 w 2685987"/>
                <a:gd name="connsiteY1" fmla="*/ 0 h 4180719"/>
                <a:gd name="connsiteX2" fmla="*/ 2685987 w 2685987"/>
                <a:gd name="connsiteY2" fmla="*/ 4180719 h 4180719"/>
                <a:gd name="connsiteX3" fmla="*/ 0 w 2685987"/>
                <a:gd name="connsiteY3" fmla="*/ 4180719 h 4180719"/>
                <a:gd name="connsiteX4" fmla="*/ 0 w 2685987"/>
                <a:gd name="connsiteY4" fmla="*/ 0 h 4180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5987" h="4180719">
                  <a:moveTo>
                    <a:pt x="0" y="0"/>
                  </a:moveTo>
                  <a:lnTo>
                    <a:pt x="2685987" y="0"/>
                  </a:lnTo>
                  <a:lnTo>
                    <a:pt x="2685987" y="4180719"/>
                  </a:lnTo>
                  <a:lnTo>
                    <a:pt x="0" y="418071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1066800">
                <a:lnSpc>
                  <a:spcPct val="90000"/>
                </a:lnSpc>
                <a:spcBef>
                  <a:spcPct val="0"/>
                </a:spcBef>
                <a:spcAft>
                  <a:spcPts val="400"/>
                </a:spcAft>
                <a:buNone/>
              </a:pPr>
              <a:r>
                <a:rPr lang="en-US" sz="2150" b="0" kern="1200" dirty="0">
                  <a:solidFill>
                    <a:srgbClr val="231F20"/>
                  </a:solidFill>
                </a:rPr>
                <a:t>Beim Fruchtwechsel von Hackfrüchten mit Blattpflanzen wechseln sich Hackfrüchte wie Karotten oder Kartoffeln mit Blattpflanzen wie Salat oder Spinat ab, um </a:t>
              </a:r>
              <a:r>
                <a:rPr lang="en-US" sz="2150" b="0" kern="1200" dirty="0" err="1">
                  <a:solidFill>
                    <a:srgbClr val="231F20"/>
                  </a:solidFill>
                </a:rPr>
                <a:t>die </a:t>
              </a:r>
              <a:r>
                <a:rPr lang="en-US" sz="2150" b="0" kern="1200" dirty="0">
                  <a:solidFill>
                    <a:srgbClr val="231F20"/>
                  </a:solidFill>
                </a:rPr>
                <a:t>Nährstoffausnutzung des Bodens </a:t>
              </a:r>
              <a:r>
                <a:rPr lang="en-US" sz="2150" b="0" kern="1200" dirty="0" err="1">
                  <a:solidFill>
                    <a:srgbClr val="231F20"/>
                  </a:solidFill>
                </a:rPr>
                <a:t>zu optimieren </a:t>
              </a:r>
              <a:r>
                <a:rPr lang="en-US" sz="2150" b="0" kern="1200" dirty="0">
                  <a:solidFill>
                    <a:srgbClr val="231F20"/>
                  </a:solidFill>
                </a:rPr>
                <a:t>und die Ansammlung von Schädlingen zu verringern. </a:t>
              </a:r>
            </a:p>
            <a:p>
              <a:pPr marL="0" lvl="0" indent="0" defTabSz="1066800">
                <a:lnSpc>
                  <a:spcPct val="90000"/>
                </a:lnSpc>
                <a:spcBef>
                  <a:spcPct val="0"/>
                </a:spcBef>
                <a:spcAft>
                  <a:spcPts val="400"/>
                </a:spcAft>
                <a:buNone/>
              </a:pPr>
              <a:r>
                <a:rPr lang="en-US" sz="2150" b="0" kern="1200" dirty="0">
                  <a:solidFill>
                    <a:srgbClr val="231F20"/>
                  </a:solidFill>
                </a:rPr>
                <a:t>Diese Praxis trägt dazu bei, die Bodenstruktur zu erhalten, eine Auslaugung des Bodens zu verhindern und das Risiko von Krankheiten zu </a:t>
              </a:r>
              <a:r>
                <a:rPr lang="en-US" sz="2150" b="0" kern="1200" dirty="0" err="1">
                  <a:solidFill>
                    <a:srgbClr val="231F20"/>
                  </a:solidFill>
                </a:rPr>
                <a:t>minimieren</a:t>
              </a:r>
              <a:r>
                <a:rPr lang="en-US" sz="2150" b="0" kern="1200" dirty="0">
                  <a:solidFill>
                    <a:srgbClr val="231F20"/>
                  </a:solidFill>
                </a:rPr>
                <a:t>, die für beide Kulturarten spezifisch sind.</a:t>
              </a:r>
              <a:endParaRPr lang="pl-PL" sz="2150" b="0" kern="1200" dirty="0">
                <a:solidFill>
                  <a:srgbClr val="231F20"/>
                </a:solidFill>
              </a:endParaRPr>
            </a:p>
          </p:txBody>
        </p:sp>
      </p:grpSp>
    </p:spTree>
    <p:extLst>
      <p:ext uri="{BB962C8B-B14F-4D97-AF65-F5344CB8AC3E}">
        <p14:creationId xmlns:p14="http://schemas.microsoft.com/office/powerpoint/2010/main" val="36415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6060723" y="2341241"/>
            <a:ext cx="6010480" cy="3066422"/>
          </a:xfrm>
        </p:spPr>
        <p:txBody>
          <a:bodyPr/>
          <a:lstStyle/>
          <a:p>
            <a:r>
              <a:rPr lang="pl-PL" dirty="0" err="1"/>
              <a:t>Nachhaltige Anbaupraktiken</a:t>
            </a:r>
            <a:endParaRPr lang="pl-PL"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02</a:t>
            </a:r>
            <a:endParaRPr lang="en-US" dirty="0"/>
          </a:p>
        </p:txBody>
      </p:sp>
    </p:spTree>
    <p:extLst>
      <p:ext uri="{BB962C8B-B14F-4D97-AF65-F5344CB8AC3E}">
        <p14:creationId xmlns:p14="http://schemas.microsoft.com/office/powerpoint/2010/main" val="1524255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2133073" y="482321"/>
            <a:ext cx="11729533" cy="803654"/>
          </a:xfrm>
        </p:spPr>
        <p:txBody>
          <a:bodyPr/>
          <a:lstStyle/>
          <a:p>
            <a:r>
              <a:rPr lang="pl-PL" b="1" dirty="0" err="1"/>
              <a:t>Praktiken der Fruchtfolge</a:t>
            </a:r>
            <a:endParaRPr lang="pl-PL" b="1" dirty="0"/>
          </a:p>
        </p:txBody>
      </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3" name="Diagram 2">
            <a:extLst>
              <a:ext uri="{FF2B5EF4-FFF2-40B4-BE49-F238E27FC236}">
                <a16:creationId xmlns:a16="http://schemas.microsoft.com/office/drawing/2014/main" id="{7C616A2B-19D8-4B5C-A5E2-3F7FF1FF21AF}"/>
              </a:ext>
            </a:extLst>
          </p:cNvPr>
          <p:cNvGraphicFramePr/>
          <p:nvPr>
            <p:extLst>
              <p:ext uri="{D42A27DB-BD31-4B8C-83A1-F6EECF244321}">
                <p14:modId xmlns:p14="http://schemas.microsoft.com/office/powerpoint/2010/main" val="3676163394"/>
              </p:ext>
            </p:extLst>
          </p:nvPr>
        </p:nvGraphicFramePr>
        <p:xfrm>
          <a:off x="2174400" y="543600"/>
          <a:ext cx="9500400" cy="623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02199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379064" y="287575"/>
            <a:ext cx="11729533" cy="803654"/>
          </a:xfrm>
        </p:spPr>
        <p:txBody>
          <a:bodyPr/>
          <a:lstStyle/>
          <a:p>
            <a:r>
              <a:rPr lang="pl-PL" b="1" dirty="0" err="1">
                <a:solidFill>
                  <a:srgbClr val="000000"/>
                </a:solidFill>
              </a:rPr>
              <a:t>Übliche Fruchtfolgezyklen</a:t>
            </a:r>
            <a:endParaRPr lang="pl-PL" b="1" dirty="0">
              <a:solidFill>
                <a:srgbClr val="000000"/>
              </a:solidFill>
            </a:endParaRPr>
          </a:p>
        </p:txBody>
      </p:sp>
      <p:grpSp>
        <p:nvGrpSpPr>
          <p:cNvPr id="3" name="Grupa 2">
            <a:extLst>
              <a:ext uri="{FF2B5EF4-FFF2-40B4-BE49-F238E27FC236}">
                <a16:creationId xmlns:a16="http://schemas.microsoft.com/office/drawing/2014/main" id="{715F1F33-BF7F-4456-894D-D79E3D08ACAA}"/>
              </a:ext>
            </a:extLst>
          </p:cNvPr>
          <p:cNvGrpSpPr/>
          <p:nvPr/>
        </p:nvGrpSpPr>
        <p:grpSpPr>
          <a:xfrm>
            <a:off x="1011206" y="907061"/>
            <a:ext cx="10735880" cy="5166611"/>
            <a:chOff x="1011206" y="907061"/>
            <a:chExt cx="10735880" cy="5166611"/>
          </a:xfrm>
        </p:grpSpPr>
        <p:sp>
          <p:nvSpPr>
            <p:cNvPr id="5" name="Dowolny kształt: kształt 4">
              <a:extLst>
                <a:ext uri="{FF2B5EF4-FFF2-40B4-BE49-F238E27FC236}">
                  <a16:creationId xmlns:a16="http://schemas.microsoft.com/office/drawing/2014/main" id="{60CCA510-2571-4722-AC59-2E4F11411EBE}"/>
                </a:ext>
              </a:extLst>
            </p:cNvPr>
            <p:cNvSpPr/>
            <p:nvPr/>
          </p:nvSpPr>
          <p:spPr>
            <a:xfrm>
              <a:off x="3772354" y="909588"/>
              <a:ext cx="7968030" cy="1148288"/>
            </a:xfrm>
            <a:custGeom>
              <a:avLst/>
              <a:gdLst>
                <a:gd name="connsiteX0" fmla="*/ 0 w 7968030"/>
                <a:gd name="connsiteY0" fmla="*/ 0 h 1148288"/>
                <a:gd name="connsiteX1" fmla="*/ 7968030 w 7968030"/>
                <a:gd name="connsiteY1" fmla="*/ 0 h 1148288"/>
                <a:gd name="connsiteX2" fmla="*/ 7968030 w 7968030"/>
                <a:gd name="connsiteY2" fmla="*/ 1148288 h 1148288"/>
                <a:gd name="connsiteX3" fmla="*/ 0 w 7968030"/>
                <a:gd name="connsiteY3" fmla="*/ 1148288 h 1148288"/>
                <a:gd name="connsiteX4" fmla="*/ 0 w 7968030"/>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030" h="1148288">
                  <a:moveTo>
                    <a:pt x="0" y="0"/>
                  </a:moveTo>
                  <a:lnTo>
                    <a:pt x="7968030" y="0"/>
                  </a:lnTo>
                  <a:lnTo>
                    <a:pt x="7968030"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rgbClr val="231F20"/>
                  </a:solidFill>
                </a:rPr>
                <a:t>EINFACHE ROTATION </a:t>
              </a:r>
              <a:r>
                <a:rPr lang="pl-PL" sz="2200" b="1" kern="1200" dirty="0">
                  <a:solidFill>
                    <a:srgbClr val="231F20"/>
                  </a:solidFill>
                </a:rPr>
                <a:t>- </a:t>
              </a:r>
              <a:r>
                <a:rPr lang="en-US" sz="2200" b="0" kern="1200" dirty="0" err="1">
                  <a:solidFill>
                    <a:srgbClr val="231F20"/>
                  </a:solidFill>
                </a:rPr>
                <a:t>Wechsel </a:t>
              </a:r>
              <a:r>
                <a:rPr lang="en-US" sz="2200" b="0" kern="1200" dirty="0">
                  <a:solidFill>
                    <a:srgbClr val="231F20"/>
                  </a:solidFill>
                </a:rPr>
                <a:t>zwischen zwei Kulturarten, z. B. Weizen in einem Jahr und Klee oder Brache im nächsten Jahr. Dies ist häufig bei weniger intensiven Anbausystemen zu beobachten.</a:t>
              </a:r>
              <a:endParaRPr lang="pl-PL" sz="2200" b="0" kern="1200" dirty="0">
                <a:solidFill>
                  <a:srgbClr val="231F20"/>
                </a:solidFill>
              </a:endParaRPr>
            </a:p>
          </p:txBody>
        </p:sp>
        <p:sp>
          <p:nvSpPr>
            <p:cNvPr id="7" name="Prostokąt 6">
              <a:extLst>
                <a:ext uri="{FF2B5EF4-FFF2-40B4-BE49-F238E27FC236}">
                  <a16:creationId xmlns:a16="http://schemas.microsoft.com/office/drawing/2014/main" id="{BD4DB9E3-DA20-45E3-93B7-444FEED4FAA4}"/>
                </a:ext>
              </a:extLst>
            </p:cNvPr>
            <p:cNvSpPr/>
            <p:nvPr/>
          </p:nvSpPr>
          <p:spPr>
            <a:xfrm>
              <a:off x="2569619" y="907061"/>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sp>
          <p:nvSpPr>
            <p:cNvPr id="17" name="Dowolny kształt: kształt 16">
              <a:extLst>
                <a:ext uri="{FF2B5EF4-FFF2-40B4-BE49-F238E27FC236}">
                  <a16:creationId xmlns:a16="http://schemas.microsoft.com/office/drawing/2014/main" id="{649E3D8F-BD54-4D39-A33D-A403B6D37EC7}"/>
                </a:ext>
              </a:extLst>
            </p:cNvPr>
            <p:cNvSpPr/>
            <p:nvPr/>
          </p:nvSpPr>
          <p:spPr>
            <a:xfrm>
              <a:off x="1011206" y="2247344"/>
              <a:ext cx="7243666" cy="1148288"/>
            </a:xfrm>
            <a:custGeom>
              <a:avLst/>
              <a:gdLst>
                <a:gd name="connsiteX0" fmla="*/ 0 w 7243666"/>
                <a:gd name="connsiteY0" fmla="*/ 0 h 1148288"/>
                <a:gd name="connsiteX1" fmla="*/ 7243666 w 7243666"/>
                <a:gd name="connsiteY1" fmla="*/ 0 h 1148288"/>
                <a:gd name="connsiteX2" fmla="*/ 7243666 w 7243666"/>
                <a:gd name="connsiteY2" fmla="*/ 1148288 h 1148288"/>
                <a:gd name="connsiteX3" fmla="*/ 0 w 7243666"/>
                <a:gd name="connsiteY3" fmla="*/ 1148288 h 1148288"/>
                <a:gd name="connsiteX4" fmla="*/ 0 w 7243666"/>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3666" h="1148288">
                  <a:moveTo>
                    <a:pt x="0" y="0"/>
                  </a:moveTo>
                  <a:lnTo>
                    <a:pt x="7243666" y="0"/>
                  </a:lnTo>
                  <a:lnTo>
                    <a:pt x="7243666"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rgbClr val="231F20"/>
                  </a:solidFill>
                </a:rPr>
                <a:t>Dreijährige Fruchtfolge </a:t>
              </a:r>
              <a:r>
                <a:rPr lang="pl-PL" sz="2200" b="1" kern="1200" dirty="0">
                  <a:solidFill>
                    <a:srgbClr val="231F20"/>
                  </a:solidFill>
                </a:rPr>
                <a:t>- </a:t>
              </a:r>
              <a:r>
                <a:rPr lang="pl-PL" sz="2200" b="0" kern="1200" dirty="0" err="1">
                  <a:solidFill>
                    <a:srgbClr val="231F20"/>
                  </a:solidFill>
                </a:rPr>
                <a:t>z. B</a:t>
              </a:r>
              <a:r>
                <a:rPr lang="pl-PL" sz="2200" b="0" kern="1200" dirty="0">
                  <a:solidFill>
                    <a:srgbClr val="231F20"/>
                  </a:solidFill>
                </a:rPr>
                <a:t>. </a:t>
              </a:r>
              <a:r>
                <a:rPr lang="en-US" sz="2200" b="0" kern="1200" dirty="0">
                  <a:solidFill>
                    <a:srgbClr val="231F20"/>
                  </a:solidFill>
                </a:rPr>
                <a:t>Mais, Sojabohnen und Weizen im Wechsel. Diese Fruchtfolge hilft dabei, unterschiedliche Nährstoffbedürfnisse und Schädlingszyklen effektiv zu bewältigen.</a:t>
              </a:r>
              <a:endParaRPr lang="pl-PL" sz="2200" b="0" kern="1200" dirty="0">
                <a:solidFill>
                  <a:srgbClr val="231F20"/>
                </a:solidFill>
              </a:endParaRPr>
            </a:p>
          </p:txBody>
        </p:sp>
        <p:sp>
          <p:nvSpPr>
            <p:cNvPr id="18" name="Prostokąt 17">
              <a:extLst>
                <a:ext uri="{FF2B5EF4-FFF2-40B4-BE49-F238E27FC236}">
                  <a16:creationId xmlns:a16="http://schemas.microsoft.com/office/drawing/2014/main" id="{1D0C6E97-484C-4CB5-B435-55BDFAE7ADE1}"/>
                </a:ext>
              </a:extLst>
            </p:cNvPr>
            <p:cNvSpPr/>
            <p:nvPr/>
          </p:nvSpPr>
          <p:spPr>
            <a:xfrm>
              <a:off x="8408349" y="2275535"/>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sp>
          <p:nvSpPr>
            <p:cNvPr id="19" name="Dowolny kształt: kształt 18">
              <a:extLst>
                <a:ext uri="{FF2B5EF4-FFF2-40B4-BE49-F238E27FC236}">
                  <a16:creationId xmlns:a16="http://schemas.microsoft.com/office/drawing/2014/main" id="{0A62F769-4DC9-470B-ADF4-66B117C3E486}"/>
                </a:ext>
              </a:extLst>
            </p:cNvPr>
            <p:cNvSpPr/>
            <p:nvPr/>
          </p:nvSpPr>
          <p:spPr>
            <a:xfrm>
              <a:off x="3779056" y="3585101"/>
              <a:ext cx="7968030" cy="1148288"/>
            </a:xfrm>
            <a:custGeom>
              <a:avLst/>
              <a:gdLst>
                <a:gd name="connsiteX0" fmla="*/ 0 w 7968030"/>
                <a:gd name="connsiteY0" fmla="*/ 0 h 1148288"/>
                <a:gd name="connsiteX1" fmla="*/ 7968030 w 7968030"/>
                <a:gd name="connsiteY1" fmla="*/ 0 h 1148288"/>
                <a:gd name="connsiteX2" fmla="*/ 7968030 w 7968030"/>
                <a:gd name="connsiteY2" fmla="*/ 1148288 h 1148288"/>
                <a:gd name="connsiteX3" fmla="*/ 0 w 7968030"/>
                <a:gd name="connsiteY3" fmla="*/ 1148288 h 1148288"/>
                <a:gd name="connsiteX4" fmla="*/ 0 w 7968030"/>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8030" h="1148288">
                  <a:moveTo>
                    <a:pt x="0" y="0"/>
                  </a:moveTo>
                  <a:lnTo>
                    <a:pt x="7968030" y="0"/>
                  </a:lnTo>
                  <a:lnTo>
                    <a:pt x="7968030"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rgbClr val="231F20"/>
                  </a:solidFill>
                </a:rPr>
                <a:t>VIERJÄHRIGE ROTATION </a:t>
              </a:r>
              <a:r>
                <a:rPr lang="pl-PL" sz="2200" b="1" kern="1200" dirty="0">
                  <a:solidFill>
                    <a:srgbClr val="231F20"/>
                  </a:solidFill>
                </a:rPr>
                <a:t>- </a:t>
              </a:r>
              <a:r>
                <a:rPr lang="pl-PL" sz="2200" b="0" kern="1200" dirty="0" err="1">
                  <a:solidFill>
                    <a:srgbClr val="231F20"/>
                  </a:solidFill>
                </a:rPr>
                <a:t>z.B. </a:t>
              </a:r>
              <a:r>
                <a:rPr lang="en-US" sz="2200" b="0" kern="1200" dirty="0">
                  <a:solidFill>
                    <a:srgbClr val="231F20"/>
                  </a:solidFill>
                </a:rPr>
                <a:t>ein Zyklus aus Mais, Sojabohnen, Weizen und einer Deckfrucht wie Luzerne oder Klee. Zusätzlich wird ein Jahr lang eine Leguminose oder eine Deckfrucht angebaut, um den Boden wieder aufzufüllen.</a:t>
              </a:r>
              <a:endParaRPr lang="pl-PL" sz="2200" b="0" kern="1200" dirty="0">
                <a:solidFill>
                  <a:srgbClr val="231F20"/>
                </a:solidFill>
              </a:endParaRPr>
            </a:p>
          </p:txBody>
        </p:sp>
        <p:sp>
          <p:nvSpPr>
            <p:cNvPr id="20" name="Prostokąt 19">
              <a:extLst>
                <a:ext uri="{FF2B5EF4-FFF2-40B4-BE49-F238E27FC236}">
                  <a16:creationId xmlns:a16="http://schemas.microsoft.com/office/drawing/2014/main" id="{FA6009CC-A2B2-4E07-B2D9-431AAF29E564}"/>
                </a:ext>
              </a:extLst>
            </p:cNvPr>
            <p:cNvSpPr/>
            <p:nvPr/>
          </p:nvSpPr>
          <p:spPr>
            <a:xfrm>
              <a:off x="2567425" y="3563191"/>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sp>
          <p:nvSpPr>
            <p:cNvPr id="21" name="Dowolny kształt: kształt 20">
              <a:extLst>
                <a:ext uri="{FF2B5EF4-FFF2-40B4-BE49-F238E27FC236}">
                  <a16:creationId xmlns:a16="http://schemas.microsoft.com/office/drawing/2014/main" id="{1CDBB30D-9CA3-40DF-B5BB-AC2B461461E3}"/>
                </a:ext>
              </a:extLst>
            </p:cNvPr>
            <p:cNvSpPr/>
            <p:nvPr/>
          </p:nvSpPr>
          <p:spPr>
            <a:xfrm>
              <a:off x="1074693" y="4922857"/>
              <a:ext cx="7243666" cy="1148288"/>
            </a:xfrm>
            <a:custGeom>
              <a:avLst/>
              <a:gdLst>
                <a:gd name="connsiteX0" fmla="*/ 0 w 7243666"/>
                <a:gd name="connsiteY0" fmla="*/ 0 h 1148288"/>
                <a:gd name="connsiteX1" fmla="*/ 7243666 w 7243666"/>
                <a:gd name="connsiteY1" fmla="*/ 0 h 1148288"/>
                <a:gd name="connsiteX2" fmla="*/ 7243666 w 7243666"/>
                <a:gd name="connsiteY2" fmla="*/ 1148288 h 1148288"/>
                <a:gd name="connsiteX3" fmla="*/ 0 w 7243666"/>
                <a:gd name="connsiteY3" fmla="*/ 1148288 h 1148288"/>
                <a:gd name="connsiteX4" fmla="*/ 0 w 7243666"/>
                <a:gd name="connsiteY4" fmla="*/ 0 h 1148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3666" h="1148288">
                  <a:moveTo>
                    <a:pt x="0" y="0"/>
                  </a:moveTo>
                  <a:lnTo>
                    <a:pt x="7243666" y="0"/>
                  </a:lnTo>
                  <a:lnTo>
                    <a:pt x="7243666" y="1148288"/>
                  </a:lnTo>
                  <a:lnTo>
                    <a:pt x="0" y="1148288"/>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200" b="1" kern="1200" dirty="0">
                  <a:solidFill>
                    <a:srgbClr val="231F20"/>
                  </a:solidFill>
                </a:rPr>
                <a:t>VERLÄNGERTE FRÜCHTE </a:t>
              </a:r>
              <a:r>
                <a:rPr lang="pl-PL" sz="2200" b="1" kern="1200" dirty="0">
                  <a:solidFill>
                    <a:srgbClr val="231F20"/>
                  </a:solidFill>
                </a:rPr>
                <a:t>- </a:t>
              </a:r>
              <a:r>
                <a:rPr lang="en-US" sz="2200" b="0" kern="1200" dirty="0">
                  <a:solidFill>
                    <a:srgbClr val="231F20"/>
                  </a:solidFill>
                </a:rPr>
                <a:t>vielfältigere Kulturen und längere Zeiträume, z. B. eine siebenjährige Fruchtfolge mit einer Reihe von Gemüse, Getreide und Gründüngung. </a:t>
              </a:r>
              <a:endParaRPr lang="pl-PL" sz="2200" b="0" kern="1200" dirty="0">
                <a:solidFill>
                  <a:srgbClr val="231F20"/>
                </a:solidFill>
              </a:endParaRPr>
            </a:p>
          </p:txBody>
        </p:sp>
        <p:sp>
          <p:nvSpPr>
            <p:cNvPr id="22" name="Prostokąt 21">
              <a:extLst>
                <a:ext uri="{FF2B5EF4-FFF2-40B4-BE49-F238E27FC236}">
                  <a16:creationId xmlns:a16="http://schemas.microsoft.com/office/drawing/2014/main" id="{ABB23C1E-9DC7-41E3-8C4C-CB2207B567D2}"/>
                </a:ext>
              </a:extLst>
            </p:cNvPr>
            <p:cNvSpPr/>
            <p:nvPr/>
          </p:nvSpPr>
          <p:spPr>
            <a:xfrm>
              <a:off x="8414897" y="4925384"/>
              <a:ext cx="1136806" cy="1148288"/>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grpSp>
      <p:grpSp>
        <p:nvGrpSpPr>
          <p:cNvPr id="9" name="Group 1">
            <a:extLst>
              <a:ext uri="{FF2B5EF4-FFF2-40B4-BE49-F238E27FC236}">
                <a16:creationId xmlns:a16="http://schemas.microsoft.com/office/drawing/2014/main" id="{72237849-E669-437C-983F-88F1F87F6691}"/>
              </a:ext>
            </a:extLst>
          </p:cNvPr>
          <p:cNvGrpSpPr/>
          <p:nvPr/>
        </p:nvGrpSpPr>
        <p:grpSpPr>
          <a:xfrm rot="3730759">
            <a:off x="618310" y="790485"/>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641299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326136" y="291622"/>
            <a:ext cx="11729533" cy="803654"/>
          </a:xfrm>
        </p:spPr>
        <p:txBody>
          <a:bodyPr/>
          <a:lstStyle/>
          <a:p>
            <a:r>
              <a:rPr lang="pl-PL" b="1" dirty="0" err="1">
                <a:solidFill>
                  <a:srgbClr val="000000"/>
                </a:solidFill>
              </a:rPr>
              <a:t>Fruchtfolge </a:t>
            </a:r>
            <a:r>
              <a:rPr lang="pl-PL" b="1" dirty="0">
                <a:solidFill>
                  <a:srgbClr val="000000"/>
                </a:solidFill>
              </a:rPr>
              <a:t>- </a:t>
            </a:r>
            <a:r>
              <a:rPr lang="pl-PL" b="1" dirty="0" err="1">
                <a:solidFill>
                  <a:srgbClr val="000000"/>
                </a:solidFill>
              </a:rPr>
              <a:t>Umsetzung</a:t>
            </a:r>
            <a:endParaRPr lang="pl-PL" b="1" dirty="0">
              <a:solidFill>
                <a:srgbClr val="000000"/>
              </a:solidFill>
            </a:endParaRPr>
          </a:p>
        </p:txBody>
      </p:sp>
      <p:grpSp>
        <p:nvGrpSpPr>
          <p:cNvPr id="2" name="Grupa 1">
            <a:extLst>
              <a:ext uri="{FF2B5EF4-FFF2-40B4-BE49-F238E27FC236}">
                <a16:creationId xmlns:a16="http://schemas.microsoft.com/office/drawing/2014/main" id="{6C68CCA4-FB68-43DA-BFD5-59283F73C0D1}"/>
              </a:ext>
            </a:extLst>
          </p:cNvPr>
          <p:cNvGrpSpPr/>
          <p:nvPr/>
        </p:nvGrpSpPr>
        <p:grpSpPr>
          <a:xfrm>
            <a:off x="-226337" y="957943"/>
            <a:ext cx="12418337" cy="5257799"/>
            <a:chOff x="802570" y="957943"/>
            <a:chExt cx="11389430" cy="5257799"/>
          </a:xfrm>
        </p:grpSpPr>
        <p:sp>
          <p:nvSpPr>
            <p:cNvPr id="3" name="Prostokąt 2">
              <a:extLst>
                <a:ext uri="{FF2B5EF4-FFF2-40B4-BE49-F238E27FC236}">
                  <a16:creationId xmlns:a16="http://schemas.microsoft.com/office/drawing/2014/main" id="{AEA8B014-FFEB-4DC6-B98E-F159227E686B}"/>
                </a:ext>
              </a:extLst>
            </p:cNvPr>
            <p:cNvSpPr/>
            <p:nvPr/>
          </p:nvSpPr>
          <p:spPr>
            <a:xfrm>
              <a:off x="802570" y="957943"/>
              <a:ext cx="11389430" cy="5257799"/>
            </a:xfrm>
            <a:prstGeom prst="rect">
              <a:avLst/>
            </a:prstGeom>
            <a:noFill/>
          </p:spPr>
          <p:txBody>
            <a:bodyPr/>
            <a:lstStyle/>
            <a:p>
              <a:endParaRPr lang="pl-PL" sz="2200"/>
            </a:p>
          </p:txBody>
        </p:sp>
        <p:sp>
          <p:nvSpPr>
            <p:cNvPr id="5" name="Dowolny kształt: kształt 4">
              <a:extLst>
                <a:ext uri="{FF2B5EF4-FFF2-40B4-BE49-F238E27FC236}">
                  <a16:creationId xmlns:a16="http://schemas.microsoft.com/office/drawing/2014/main" id="{C3889F8B-3B16-4A1D-AEFE-6BECBE86C329}"/>
                </a:ext>
              </a:extLst>
            </p:cNvPr>
            <p:cNvSpPr/>
            <p:nvPr/>
          </p:nvSpPr>
          <p:spPr>
            <a:xfrm>
              <a:off x="4766958" y="960519"/>
              <a:ext cx="6796293" cy="1577371"/>
            </a:xfrm>
            <a:custGeom>
              <a:avLst/>
              <a:gdLst>
                <a:gd name="connsiteX0" fmla="*/ 0 w 6796293"/>
                <a:gd name="connsiteY0" fmla="*/ 0 h 1577371"/>
                <a:gd name="connsiteX1" fmla="*/ 6796293 w 6796293"/>
                <a:gd name="connsiteY1" fmla="*/ 0 h 1577371"/>
                <a:gd name="connsiteX2" fmla="*/ 6796293 w 6796293"/>
                <a:gd name="connsiteY2" fmla="*/ 1577371 h 1577371"/>
                <a:gd name="connsiteX3" fmla="*/ 0 w 6796293"/>
                <a:gd name="connsiteY3" fmla="*/ 1577371 h 1577371"/>
                <a:gd name="connsiteX4" fmla="*/ 0 w 6796293"/>
                <a:gd name="connsiteY4" fmla="*/ 0 h 157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93" h="1577371">
                  <a:moveTo>
                    <a:pt x="0" y="0"/>
                  </a:moveTo>
                  <a:lnTo>
                    <a:pt x="6796293" y="0"/>
                  </a:lnTo>
                  <a:lnTo>
                    <a:pt x="6796293" y="1577371"/>
                  </a:lnTo>
                  <a:lnTo>
                    <a:pt x="0" y="1577371"/>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200" b="1" kern="1200" dirty="0">
                  <a:solidFill>
                    <a:srgbClr val="231F20"/>
                  </a:solidFill>
                </a:rPr>
                <a:t>BODENBEURTEILUNG - </a:t>
              </a:r>
              <a:r>
                <a:rPr lang="en-US" sz="2200" b="0" kern="1200" dirty="0">
                  <a:solidFill>
                    <a:srgbClr val="231F20"/>
                  </a:solidFill>
                </a:rPr>
                <a:t>zum Verständnis von Nährstoffgehalt, pH-Wert und Bodenbeschaffenheit, um festzustellen, welche Kulturen geeignet sind und welche Ergänzungen erforderlich sind</a:t>
              </a:r>
              <a:r>
                <a:rPr lang="en-US" sz="2200" b="1" kern="1200" dirty="0">
                  <a:solidFill>
                    <a:srgbClr val="231F20"/>
                  </a:solidFill>
                </a:rPr>
                <a:t>.</a:t>
              </a:r>
              <a:endParaRPr lang="pl-PL" sz="2200" b="1" kern="1200" dirty="0">
                <a:solidFill>
                  <a:srgbClr val="231F20"/>
                </a:solidFill>
              </a:endParaRPr>
            </a:p>
          </p:txBody>
        </p:sp>
        <p:sp>
          <p:nvSpPr>
            <p:cNvPr id="7" name="Prostokąt 6">
              <a:extLst>
                <a:ext uri="{FF2B5EF4-FFF2-40B4-BE49-F238E27FC236}">
                  <a16:creationId xmlns:a16="http://schemas.microsoft.com/office/drawing/2014/main" id="{1FDF06EE-1BB1-46BE-A526-F11A7A242F1B}"/>
                </a:ext>
              </a:extLst>
            </p:cNvPr>
            <p:cNvSpPr/>
            <p:nvPr/>
          </p:nvSpPr>
          <p:spPr>
            <a:xfrm>
              <a:off x="3067440" y="960519"/>
              <a:ext cx="1561597" cy="1577371"/>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sp>
          <p:nvSpPr>
            <p:cNvPr id="8" name="Dowolny kształt: kształt 7">
              <a:extLst>
                <a:ext uri="{FF2B5EF4-FFF2-40B4-BE49-F238E27FC236}">
                  <a16:creationId xmlns:a16="http://schemas.microsoft.com/office/drawing/2014/main" id="{2625078C-AC33-4A2D-8AF1-986EAA027203}"/>
                </a:ext>
              </a:extLst>
            </p:cNvPr>
            <p:cNvSpPr/>
            <p:nvPr/>
          </p:nvSpPr>
          <p:spPr>
            <a:xfrm>
              <a:off x="1428004" y="2798156"/>
              <a:ext cx="6796293" cy="1577371"/>
            </a:xfrm>
            <a:custGeom>
              <a:avLst/>
              <a:gdLst>
                <a:gd name="connsiteX0" fmla="*/ 0 w 6796293"/>
                <a:gd name="connsiteY0" fmla="*/ 0 h 1577371"/>
                <a:gd name="connsiteX1" fmla="*/ 6796293 w 6796293"/>
                <a:gd name="connsiteY1" fmla="*/ 0 h 1577371"/>
                <a:gd name="connsiteX2" fmla="*/ 6796293 w 6796293"/>
                <a:gd name="connsiteY2" fmla="*/ 1577371 h 1577371"/>
                <a:gd name="connsiteX3" fmla="*/ 0 w 6796293"/>
                <a:gd name="connsiteY3" fmla="*/ 1577371 h 1577371"/>
                <a:gd name="connsiteX4" fmla="*/ 0 w 6796293"/>
                <a:gd name="connsiteY4" fmla="*/ 0 h 157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93" h="1577371">
                  <a:moveTo>
                    <a:pt x="0" y="0"/>
                  </a:moveTo>
                  <a:lnTo>
                    <a:pt x="6796293" y="0"/>
                  </a:lnTo>
                  <a:lnTo>
                    <a:pt x="6796293" y="1577371"/>
                  </a:lnTo>
                  <a:lnTo>
                    <a:pt x="0" y="1577371"/>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pl-PL" sz="2200" b="1" kern="1200" dirty="0">
                  <a:solidFill>
                    <a:srgbClr val="231F20"/>
                  </a:solidFill>
                </a:rPr>
                <a:t>KLIMAABWÄGUNG - </a:t>
              </a:r>
              <a:r>
                <a:rPr lang="pl-PL" sz="2200" b="0" kern="1200" dirty="0" err="1">
                  <a:solidFill>
                    <a:srgbClr val="231F20"/>
                  </a:solidFill>
                </a:rPr>
                <a:t>Bewertung </a:t>
              </a:r>
              <a:r>
                <a:rPr lang="pl-PL" sz="2200" b="0" kern="1200" dirty="0">
                  <a:solidFill>
                    <a:srgbClr val="231F20"/>
                  </a:solidFill>
                </a:rPr>
                <a:t>der </a:t>
              </a:r>
              <a:r>
                <a:rPr lang="en-US" sz="2200" b="0" kern="1200" dirty="0">
                  <a:solidFill>
                    <a:srgbClr val="231F20"/>
                  </a:solidFill>
                </a:rPr>
                <a:t>lokalen klimatischen Bedingungen, einschließlich Temperatur, Niederschlagsmuster und Länge der Vegetationsperiode</a:t>
              </a:r>
              <a:r>
                <a:rPr lang="pl-PL" sz="2200" b="0" kern="1200" dirty="0">
                  <a:solidFill>
                    <a:srgbClr val="231F20"/>
                  </a:solidFill>
                </a:rPr>
                <a:t>, um </a:t>
              </a:r>
              <a:r>
                <a:rPr lang="en-US" sz="2200" b="0" kern="1200" dirty="0">
                  <a:solidFill>
                    <a:srgbClr val="231F20"/>
                  </a:solidFill>
                </a:rPr>
                <a:t>Pflanzen auszuwählen, die für </a:t>
              </a:r>
              <a:r>
                <a:rPr lang="en-IE" sz="2200" b="0" kern="1200" dirty="0">
                  <a:solidFill>
                    <a:srgbClr val="231F20"/>
                  </a:solidFill>
                </a:rPr>
                <a:t>ein </a:t>
              </a:r>
              <a:r>
                <a:rPr lang="en-US" sz="2200" b="0" kern="1200" dirty="0">
                  <a:solidFill>
                    <a:srgbClr val="231F20"/>
                  </a:solidFill>
                </a:rPr>
                <a:t>bestimmtes Klima gut geeignet sind.</a:t>
              </a:r>
              <a:endParaRPr lang="pl-PL" sz="2200" b="0" kern="1200" dirty="0">
                <a:solidFill>
                  <a:srgbClr val="231F20"/>
                </a:solidFill>
              </a:endParaRPr>
            </a:p>
          </p:txBody>
        </p:sp>
        <p:sp>
          <p:nvSpPr>
            <p:cNvPr id="19" name="Prostokąt 18">
              <a:extLst>
                <a:ext uri="{FF2B5EF4-FFF2-40B4-BE49-F238E27FC236}">
                  <a16:creationId xmlns:a16="http://schemas.microsoft.com/office/drawing/2014/main" id="{E9C08B41-DC1E-473A-BB27-0FF9C571BDF6}"/>
                </a:ext>
              </a:extLst>
            </p:cNvPr>
            <p:cNvSpPr/>
            <p:nvPr/>
          </p:nvSpPr>
          <p:spPr>
            <a:xfrm>
              <a:off x="8365531" y="2798156"/>
              <a:ext cx="1561597" cy="1577371"/>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sp>
          <p:nvSpPr>
            <p:cNvPr id="20" name="Dowolny kształt: kształt 19">
              <a:extLst>
                <a:ext uri="{FF2B5EF4-FFF2-40B4-BE49-F238E27FC236}">
                  <a16:creationId xmlns:a16="http://schemas.microsoft.com/office/drawing/2014/main" id="{DEBF2A0A-733C-4D30-BE00-1116FE9F7768}"/>
                </a:ext>
              </a:extLst>
            </p:cNvPr>
            <p:cNvSpPr/>
            <p:nvPr/>
          </p:nvSpPr>
          <p:spPr>
            <a:xfrm>
              <a:off x="4776165" y="4635794"/>
              <a:ext cx="6796293" cy="1577371"/>
            </a:xfrm>
            <a:custGeom>
              <a:avLst/>
              <a:gdLst>
                <a:gd name="connsiteX0" fmla="*/ 0 w 6796293"/>
                <a:gd name="connsiteY0" fmla="*/ 0 h 1577371"/>
                <a:gd name="connsiteX1" fmla="*/ 6796293 w 6796293"/>
                <a:gd name="connsiteY1" fmla="*/ 0 h 1577371"/>
                <a:gd name="connsiteX2" fmla="*/ 6796293 w 6796293"/>
                <a:gd name="connsiteY2" fmla="*/ 1577371 h 1577371"/>
                <a:gd name="connsiteX3" fmla="*/ 0 w 6796293"/>
                <a:gd name="connsiteY3" fmla="*/ 1577371 h 1577371"/>
                <a:gd name="connsiteX4" fmla="*/ 0 w 6796293"/>
                <a:gd name="connsiteY4" fmla="*/ 0 h 1577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6293" h="1577371">
                  <a:moveTo>
                    <a:pt x="0" y="0"/>
                  </a:moveTo>
                  <a:lnTo>
                    <a:pt x="6796293" y="0"/>
                  </a:lnTo>
                  <a:lnTo>
                    <a:pt x="6796293" y="1577371"/>
                  </a:lnTo>
                  <a:lnTo>
                    <a:pt x="0" y="1577371"/>
                  </a:lnTo>
                  <a:lnTo>
                    <a:pt x="0" y="0"/>
                  </a:lnTo>
                  <a:close/>
                </a:path>
              </a:pathLst>
            </a:custGeom>
            <a:solidFill>
              <a:srgbClr val="8BC540">
                <a:alpha val="50196"/>
              </a:srgbClr>
            </a:solidFill>
            <a:ln>
              <a:solidFill>
                <a:srgbClr val="8BC540"/>
              </a:solidFill>
            </a:ln>
            <a:scene3d>
              <a:camera prst="orthographicFront"/>
              <a:lightRig rig="flat" dir="t"/>
            </a:scene3d>
            <a:sp3d prstMaterial="dkEdge">
              <a:bevelT w="8200" h="38100"/>
            </a:sp3d>
          </p:spPr>
          <p:style>
            <a:lnRef idx="0">
              <a:scrgbClr r="0" g="0" b="0"/>
            </a:lnRef>
            <a:fillRef idx="2">
              <a:scrgbClr r="0" g="0" b="0"/>
            </a:fillRef>
            <a:effectRef idx="1">
              <a:schemeClr val="accent1">
                <a:hueOff val="0"/>
                <a:satOff val="0"/>
                <a:lumOff val="0"/>
                <a:alphaOff val="0"/>
              </a:schemeClr>
            </a:effectRef>
            <a:fontRef idx="minor">
              <a:schemeClr val="dk1"/>
            </a:fontRef>
          </p:style>
          <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050" b="1" kern="1200" dirty="0">
                  <a:solidFill>
                    <a:srgbClr val="231F20"/>
                  </a:solidFill>
                </a:rPr>
                <a:t>PLANUNG DES ANBAUZYKLUS </a:t>
              </a:r>
              <a:r>
                <a:rPr lang="pl-PL" sz="2050" b="1" kern="1200" dirty="0">
                  <a:solidFill>
                    <a:srgbClr val="231F20"/>
                  </a:solidFill>
                </a:rPr>
                <a:t>- </a:t>
              </a:r>
              <a:r>
                <a:rPr lang="en-IE" sz="2050" b="0" kern="1200" dirty="0">
                  <a:solidFill>
                    <a:srgbClr val="231F20"/>
                  </a:solidFill>
                </a:rPr>
                <a:t>Planung </a:t>
              </a:r>
              <a:r>
                <a:rPr lang="en-US" sz="2050" b="0" kern="1200" dirty="0">
                  <a:solidFill>
                    <a:srgbClr val="231F20"/>
                  </a:solidFill>
                </a:rPr>
                <a:t>einer Abfolge, die Kulturen mit unterschiedlichem Nährstoffbedarf und unterschiedlicher Schädlingsresistenz abwechselnd anbaut</a:t>
              </a:r>
              <a:r>
                <a:rPr lang="pl-PL" sz="2050" b="0" kern="1200" dirty="0">
                  <a:solidFill>
                    <a:srgbClr val="231F20"/>
                  </a:solidFill>
                </a:rPr>
                <a:t>. Vorbereitung </a:t>
              </a:r>
              <a:r>
                <a:rPr lang="en-US" sz="2050" b="0" kern="1200" dirty="0">
                  <a:solidFill>
                    <a:srgbClr val="231F20"/>
                  </a:solidFill>
                </a:rPr>
                <a:t>des </a:t>
              </a:r>
              <a:r>
                <a:rPr lang="pl-PL" sz="2050" b="0" kern="1200" dirty="0">
                  <a:solidFill>
                    <a:srgbClr val="231F20"/>
                  </a:solidFill>
                </a:rPr>
                <a:t>Bodens und </a:t>
              </a:r>
              <a:r>
                <a:rPr lang="en-US" sz="2050" b="0" kern="1200" dirty="0">
                  <a:solidFill>
                    <a:srgbClr val="231F20"/>
                  </a:solidFill>
                </a:rPr>
                <a:t>beste Praktiken für die Anpflanzung, einschließlich der richtigen Abstände, Tiefe und des richtigen Zeitpunkts</a:t>
              </a:r>
              <a:r>
                <a:rPr lang="pl-PL" sz="2050" b="0" kern="1200" dirty="0">
                  <a:solidFill>
                    <a:srgbClr val="231F20"/>
                  </a:solidFill>
                </a:rPr>
                <a:t>. </a:t>
              </a:r>
            </a:p>
          </p:txBody>
        </p:sp>
        <p:sp>
          <p:nvSpPr>
            <p:cNvPr id="21" name="Prostokąt 20">
              <a:extLst>
                <a:ext uri="{FF2B5EF4-FFF2-40B4-BE49-F238E27FC236}">
                  <a16:creationId xmlns:a16="http://schemas.microsoft.com/office/drawing/2014/main" id="{1AB2A297-7A5A-4D9A-934A-72B65F808EAD}"/>
                </a:ext>
              </a:extLst>
            </p:cNvPr>
            <p:cNvSpPr/>
            <p:nvPr/>
          </p:nvSpPr>
          <p:spPr>
            <a:xfrm>
              <a:off x="3067440" y="4638370"/>
              <a:ext cx="1561597" cy="1577371"/>
            </a:xfrm>
            <a:prstGeom prst="rect">
              <a:avLst/>
            </a:prstGeom>
            <a:blipFill>
              <a:blip r:embed="rId2" cstate="email">
                <a:extLst>
                  <a:ext uri="{28A0092B-C50C-407E-A947-70E740481C1C}">
                    <a14:useLocalDpi xmlns:a14="http://schemas.microsoft.com/office/drawing/2010/main"/>
                  </a:ext>
                </a:extLst>
              </a:blip>
              <a:srcRect/>
              <a:stretch>
                <a:fillRect/>
              </a:stretch>
            </a:blipFill>
            <a:scene3d>
              <a:camera prst="orthographicFront"/>
              <a:lightRig rig="flat" dir="t"/>
            </a:scene3d>
            <a:sp3d prstMaterial="dkEdge">
              <a:bevelT w="8200" h="38100"/>
            </a:sp3d>
          </p:spPr>
          <p:style>
            <a:lnRef idx="1">
              <a:schemeClr val="lt1">
                <a:hueOff val="0"/>
                <a:satOff val="0"/>
                <a:lumOff val="0"/>
                <a:alphaOff val="0"/>
              </a:schemeClr>
            </a:lnRef>
            <a:fillRef idx="2">
              <a:scrgbClr r="0" g="0" b="0"/>
            </a:fillRef>
            <a:effectRef idx="0">
              <a:schemeClr val="accent1">
                <a:hueOff val="0"/>
                <a:satOff val="0"/>
                <a:lumOff val="0"/>
                <a:alphaOff val="0"/>
              </a:schemeClr>
            </a:effectRef>
            <a:fontRef idx="minor">
              <a:schemeClr val="dk1"/>
            </a:fontRef>
          </p:style>
          <p:txBody>
            <a:bodyPr/>
            <a:lstStyle/>
            <a:p>
              <a:endParaRPr lang="pl-PL" sz="2200"/>
            </a:p>
          </p:txBody>
        </p:sp>
      </p:grpSp>
      <p:grpSp>
        <p:nvGrpSpPr>
          <p:cNvPr id="11" name="Group 1">
            <a:extLst>
              <a:ext uri="{FF2B5EF4-FFF2-40B4-BE49-F238E27FC236}">
                <a16:creationId xmlns:a16="http://schemas.microsoft.com/office/drawing/2014/main" id="{57FC240C-ED5C-47AA-A09F-E7FC209336B2}"/>
              </a:ext>
            </a:extLst>
          </p:cNvPr>
          <p:cNvGrpSpPr/>
          <p:nvPr/>
        </p:nvGrpSpPr>
        <p:grpSpPr>
          <a:xfrm rot="3730759">
            <a:off x="618310" y="963205"/>
            <a:ext cx="949887" cy="1163493"/>
            <a:chOff x="7602444" y="4967675"/>
            <a:chExt cx="483620" cy="592374"/>
          </a:xfrm>
        </p:grpSpPr>
        <p:grpSp>
          <p:nvGrpSpPr>
            <p:cNvPr id="12" name="Graphic 214">
              <a:extLst>
                <a:ext uri="{FF2B5EF4-FFF2-40B4-BE49-F238E27FC236}">
                  <a16:creationId xmlns:a16="http://schemas.microsoft.com/office/drawing/2014/main" id="{4F7C1CDB-8BB3-471C-810E-073E3138FE0E}"/>
                </a:ext>
              </a:extLst>
            </p:cNvPr>
            <p:cNvGrpSpPr/>
            <p:nvPr/>
          </p:nvGrpSpPr>
          <p:grpSpPr>
            <a:xfrm>
              <a:off x="7618660" y="4967675"/>
              <a:ext cx="467404" cy="507609"/>
              <a:chOff x="2251963" y="3590497"/>
              <a:chExt cx="467404" cy="507609"/>
            </a:xfrm>
            <a:solidFill>
              <a:srgbClr val="8DC641"/>
            </a:solidFill>
          </p:grpSpPr>
          <p:sp>
            <p:nvSpPr>
              <p:cNvPr id="16" name="Freeform 8">
                <a:extLst>
                  <a:ext uri="{FF2B5EF4-FFF2-40B4-BE49-F238E27FC236}">
                    <a16:creationId xmlns:a16="http://schemas.microsoft.com/office/drawing/2014/main" id="{8DA6F4B5-D97A-4F5D-97AC-4700C1D102D3}"/>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7" name="Freeform 9">
                <a:extLst>
                  <a:ext uri="{FF2B5EF4-FFF2-40B4-BE49-F238E27FC236}">
                    <a16:creationId xmlns:a16="http://schemas.microsoft.com/office/drawing/2014/main" id="{4E547CDE-5325-4641-98CC-754078D4FE09}"/>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8" name="Freeform 10">
                <a:extLst>
                  <a:ext uri="{FF2B5EF4-FFF2-40B4-BE49-F238E27FC236}">
                    <a16:creationId xmlns:a16="http://schemas.microsoft.com/office/drawing/2014/main" id="{3FDDFCE4-44FD-4CB6-8328-B6C1D2FF8EB1}"/>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3" name="Graphic 214">
              <a:extLst>
                <a:ext uri="{FF2B5EF4-FFF2-40B4-BE49-F238E27FC236}">
                  <a16:creationId xmlns:a16="http://schemas.microsoft.com/office/drawing/2014/main" id="{F1323B53-B366-4FA0-843C-1B48584FAEDC}"/>
                </a:ext>
              </a:extLst>
            </p:cNvPr>
            <p:cNvGrpSpPr/>
            <p:nvPr/>
          </p:nvGrpSpPr>
          <p:grpSpPr>
            <a:xfrm>
              <a:off x="7602444" y="4993761"/>
              <a:ext cx="421973" cy="566288"/>
              <a:chOff x="2235747" y="3616583"/>
              <a:chExt cx="421973" cy="566288"/>
            </a:xfrm>
            <a:solidFill>
              <a:srgbClr val="231F20"/>
            </a:solidFill>
          </p:grpSpPr>
          <p:sp>
            <p:nvSpPr>
              <p:cNvPr id="14" name="Freeform 6">
                <a:extLst>
                  <a:ext uri="{FF2B5EF4-FFF2-40B4-BE49-F238E27FC236}">
                    <a16:creationId xmlns:a16="http://schemas.microsoft.com/office/drawing/2014/main" id="{B35ED60F-23D6-467A-A6C8-B4D8E8F7E4A2}"/>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5" name="Freeform 7">
                <a:extLst>
                  <a:ext uri="{FF2B5EF4-FFF2-40B4-BE49-F238E27FC236}">
                    <a16:creationId xmlns:a16="http://schemas.microsoft.com/office/drawing/2014/main" id="{43C9BD75-247E-462E-B93A-FB9054DAB696}"/>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913109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a 21">
            <a:extLst>
              <a:ext uri="{FF2B5EF4-FFF2-40B4-BE49-F238E27FC236}">
                <a16:creationId xmlns:a16="http://schemas.microsoft.com/office/drawing/2014/main" id="{D6147C33-0AEB-4999-B56A-1928F66A6AAC}"/>
              </a:ext>
            </a:extLst>
          </p:cNvPr>
          <p:cNvGrpSpPr/>
          <p:nvPr/>
        </p:nvGrpSpPr>
        <p:grpSpPr>
          <a:xfrm>
            <a:off x="1437895" y="780474"/>
            <a:ext cx="7961119" cy="5512385"/>
            <a:chOff x="1437895" y="780474"/>
            <a:chExt cx="7961119" cy="5512385"/>
          </a:xfrm>
        </p:grpSpPr>
        <p:graphicFrame>
          <p:nvGraphicFramePr>
            <p:cNvPr id="8" name="Diagram 7">
              <a:extLst>
                <a:ext uri="{FF2B5EF4-FFF2-40B4-BE49-F238E27FC236}">
                  <a16:creationId xmlns:a16="http://schemas.microsoft.com/office/drawing/2014/main" id="{10F8481A-5483-4C63-85BA-2B3BB4C1483A}"/>
                </a:ext>
              </a:extLst>
            </p:cNvPr>
            <p:cNvGraphicFramePr/>
            <p:nvPr/>
          </p:nvGraphicFramePr>
          <p:xfrm>
            <a:off x="3008789" y="1504859"/>
            <a:ext cx="6390225" cy="958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CCB5F94A-FBAB-4F19-9855-41B47F663855}"/>
                </a:ext>
              </a:extLst>
            </p:cNvPr>
            <p:cNvGraphicFramePr/>
            <p:nvPr/>
          </p:nvGraphicFramePr>
          <p:xfrm>
            <a:off x="3008789" y="2457478"/>
            <a:ext cx="6390225" cy="958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a:extLst>
                <a:ext uri="{FF2B5EF4-FFF2-40B4-BE49-F238E27FC236}">
                  <a16:creationId xmlns:a16="http://schemas.microsoft.com/office/drawing/2014/main" id="{CA92ECAC-11C4-4897-BFC6-19F66D3870EE}"/>
                </a:ext>
              </a:extLst>
            </p:cNvPr>
            <p:cNvGraphicFramePr/>
            <p:nvPr/>
          </p:nvGraphicFramePr>
          <p:xfrm>
            <a:off x="3008788" y="3416323"/>
            <a:ext cx="6390225" cy="95884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agram 10">
              <a:extLst>
                <a:ext uri="{FF2B5EF4-FFF2-40B4-BE49-F238E27FC236}">
                  <a16:creationId xmlns:a16="http://schemas.microsoft.com/office/drawing/2014/main" id="{C51ADE8F-67AC-4ED1-9B29-87D4A040710F}"/>
                </a:ext>
              </a:extLst>
            </p:cNvPr>
            <p:cNvGraphicFramePr/>
            <p:nvPr/>
          </p:nvGraphicFramePr>
          <p:xfrm>
            <a:off x="3003892" y="4375169"/>
            <a:ext cx="6390225" cy="95884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2" name="Diagram 11">
              <a:extLst>
                <a:ext uri="{FF2B5EF4-FFF2-40B4-BE49-F238E27FC236}">
                  <a16:creationId xmlns:a16="http://schemas.microsoft.com/office/drawing/2014/main" id="{CC31E226-EF2F-43E7-BA85-AA4D7903AD99}"/>
                </a:ext>
              </a:extLst>
            </p:cNvPr>
            <p:cNvGraphicFramePr/>
            <p:nvPr/>
          </p:nvGraphicFramePr>
          <p:xfrm>
            <a:off x="3008789" y="5334014"/>
            <a:ext cx="6390225" cy="95884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6" name="Diagram 15">
              <a:extLst>
                <a:ext uri="{FF2B5EF4-FFF2-40B4-BE49-F238E27FC236}">
                  <a16:creationId xmlns:a16="http://schemas.microsoft.com/office/drawing/2014/main" id="{6F0D2CF6-9E7A-445F-B6FE-82F65093C199}"/>
                </a:ext>
              </a:extLst>
            </p:cNvPr>
            <p:cNvGraphicFramePr/>
            <p:nvPr/>
          </p:nvGraphicFramePr>
          <p:xfrm>
            <a:off x="3008789" y="780474"/>
            <a:ext cx="6390225" cy="958845"/>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20" name="Diagram 19">
              <a:extLst>
                <a:ext uri="{FF2B5EF4-FFF2-40B4-BE49-F238E27FC236}">
                  <a16:creationId xmlns:a16="http://schemas.microsoft.com/office/drawing/2014/main" id="{95BF5076-FC8A-4773-9BF1-A8C1073EB97C}"/>
                </a:ext>
              </a:extLst>
            </p:cNvPr>
            <p:cNvGraphicFramePr/>
            <p:nvPr/>
          </p:nvGraphicFramePr>
          <p:xfrm>
            <a:off x="1437895" y="1493148"/>
            <a:ext cx="2418997" cy="4799711"/>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pSp>
      <p:sp>
        <p:nvSpPr>
          <p:cNvPr id="21" name="Text Placeholder 3">
            <a:extLst>
              <a:ext uri="{FF2B5EF4-FFF2-40B4-BE49-F238E27FC236}">
                <a16:creationId xmlns:a16="http://schemas.microsoft.com/office/drawing/2014/main" id="{3CC18920-E95B-4200-A320-28796F3938C7}"/>
              </a:ext>
            </a:extLst>
          </p:cNvPr>
          <p:cNvSpPr txBox="1">
            <a:spLocks/>
          </p:cNvSpPr>
          <p:nvPr/>
        </p:nvSpPr>
        <p:spPr>
          <a:xfrm>
            <a:off x="425329" y="364257"/>
            <a:ext cx="10595237" cy="570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8BC540"/>
                </a:solidFill>
              </a:rPr>
              <a:t>Ein Beispiel für eine Fruchtfolge mit fünf Feldern zur </a:t>
            </a:r>
            <a:r>
              <a:rPr lang="pl-PL" b="1" dirty="0">
                <a:solidFill>
                  <a:srgbClr val="8BC540"/>
                </a:solidFill>
              </a:rPr>
              <a:t>Verbesserung </a:t>
            </a:r>
            <a:r>
              <a:rPr lang="en-US" b="1" dirty="0">
                <a:solidFill>
                  <a:srgbClr val="8BC540"/>
                </a:solidFill>
              </a:rPr>
              <a:t>der Bodenqualität.</a:t>
            </a:r>
            <a:endParaRPr lang="pl-PL" b="1" dirty="0">
              <a:solidFill>
                <a:srgbClr val="8BC540"/>
              </a:solidFill>
            </a:endParaRPr>
          </a:p>
        </p:txBody>
      </p:sp>
    </p:spTree>
    <p:extLst>
      <p:ext uri="{BB962C8B-B14F-4D97-AF65-F5344CB8AC3E}">
        <p14:creationId xmlns:p14="http://schemas.microsoft.com/office/powerpoint/2010/main" val="24921394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10F8481A-5483-4C63-85BA-2B3BB4C1483A}"/>
              </a:ext>
            </a:extLst>
          </p:cNvPr>
          <p:cNvGraphicFramePr>
            <a:graphicFrameLocks noChangeAspect="1"/>
          </p:cNvGraphicFramePr>
          <p:nvPr/>
        </p:nvGraphicFramePr>
        <p:xfrm>
          <a:off x="2167961" y="1263130"/>
          <a:ext cx="7989406" cy="119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CCB5F94A-FBAB-4F19-9855-41B47F663855}"/>
              </a:ext>
            </a:extLst>
          </p:cNvPr>
          <p:cNvGraphicFramePr>
            <a:graphicFrameLocks noChangeAspect="1"/>
          </p:cNvGraphicFramePr>
          <p:nvPr/>
        </p:nvGraphicFramePr>
        <p:xfrm>
          <a:off x="2167961" y="2513141"/>
          <a:ext cx="7989406" cy="1198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a:extLst>
              <a:ext uri="{FF2B5EF4-FFF2-40B4-BE49-F238E27FC236}">
                <a16:creationId xmlns:a16="http://schemas.microsoft.com/office/drawing/2014/main" id="{CA92ECAC-11C4-4897-BFC6-19F66D3870EE}"/>
              </a:ext>
            </a:extLst>
          </p:cNvPr>
          <p:cNvGraphicFramePr>
            <a:graphicFrameLocks noChangeAspect="1"/>
          </p:cNvGraphicFramePr>
          <p:nvPr/>
        </p:nvGraphicFramePr>
        <p:xfrm>
          <a:off x="2101297" y="3786491"/>
          <a:ext cx="7989406" cy="11988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agram 10">
            <a:extLst>
              <a:ext uri="{FF2B5EF4-FFF2-40B4-BE49-F238E27FC236}">
                <a16:creationId xmlns:a16="http://schemas.microsoft.com/office/drawing/2014/main" id="{C51ADE8F-67AC-4ED1-9B29-87D4A040710F}"/>
              </a:ext>
            </a:extLst>
          </p:cNvPr>
          <p:cNvGraphicFramePr>
            <a:graphicFrameLocks noChangeAspect="1"/>
          </p:cNvGraphicFramePr>
          <p:nvPr/>
        </p:nvGraphicFramePr>
        <p:xfrm>
          <a:off x="2101297" y="5059841"/>
          <a:ext cx="7989406" cy="11988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6" name="Diagram 15">
            <a:extLst>
              <a:ext uri="{FF2B5EF4-FFF2-40B4-BE49-F238E27FC236}">
                <a16:creationId xmlns:a16="http://schemas.microsoft.com/office/drawing/2014/main" id="{6F0D2CF6-9E7A-445F-B6FE-82F65093C199}"/>
              </a:ext>
            </a:extLst>
          </p:cNvPr>
          <p:cNvGraphicFramePr/>
          <p:nvPr>
            <p:extLst>
              <p:ext uri="{D42A27DB-BD31-4B8C-83A1-F6EECF244321}">
                <p14:modId xmlns:p14="http://schemas.microsoft.com/office/powerpoint/2010/main" val="3854113341"/>
              </p:ext>
            </p:extLst>
          </p:nvPr>
        </p:nvGraphicFramePr>
        <p:xfrm>
          <a:off x="3008789" y="583209"/>
          <a:ext cx="6390225" cy="95884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20" name="Diagram 19">
            <a:extLst>
              <a:ext uri="{FF2B5EF4-FFF2-40B4-BE49-F238E27FC236}">
                <a16:creationId xmlns:a16="http://schemas.microsoft.com/office/drawing/2014/main" id="{95BF5076-FC8A-4773-9BF1-A8C1073EB97C}"/>
              </a:ext>
            </a:extLst>
          </p:cNvPr>
          <p:cNvGraphicFramePr/>
          <p:nvPr/>
        </p:nvGraphicFramePr>
        <p:xfrm>
          <a:off x="1437895" y="1377547"/>
          <a:ext cx="2418997" cy="4799711"/>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21" name="Text Placeholder 3">
            <a:extLst>
              <a:ext uri="{FF2B5EF4-FFF2-40B4-BE49-F238E27FC236}">
                <a16:creationId xmlns:a16="http://schemas.microsoft.com/office/drawing/2014/main" id="{3CC18920-E95B-4200-A320-28796F3938C7}"/>
              </a:ext>
            </a:extLst>
          </p:cNvPr>
          <p:cNvSpPr txBox="1">
            <a:spLocks/>
          </p:cNvSpPr>
          <p:nvPr/>
        </p:nvSpPr>
        <p:spPr>
          <a:xfrm>
            <a:off x="710165" y="370408"/>
            <a:ext cx="10595237" cy="5708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8BC540"/>
                </a:solidFill>
              </a:rPr>
              <a:t>Ein Beispiel für eine Fruchtfolge </a:t>
            </a:r>
            <a:r>
              <a:rPr lang="pl-PL" b="1" dirty="0" err="1">
                <a:solidFill>
                  <a:srgbClr val="8BC540"/>
                </a:solidFill>
              </a:rPr>
              <a:t>mit vier Feldern </a:t>
            </a:r>
            <a:r>
              <a:rPr lang="en-US" b="1" dirty="0">
                <a:solidFill>
                  <a:srgbClr val="8BC540"/>
                </a:solidFill>
              </a:rPr>
              <a:t>für Böden geringerer Qualität</a:t>
            </a:r>
            <a:endParaRPr lang="pl-PL" b="1" dirty="0">
              <a:solidFill>
                <a:srgbClr val="8BC540"/>
              </a:solidFill>
            </a:endParaRPr>
          </a:p>
        </p:txBody>
      </p:sp>
    </p:spTree>
    <p:extLst>
      <p:ext uri="{BB962C8B-B14F-4D97-AF65-F5344CB8AC3E}">
        <p14:creationId xmlns:p14="http://schemas.microsoft.com/office/powerpoint/2010/main" val="1469140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6096001" y="2060584"/>
            <a:ext cx="5854574" cy="3066422"/>
          </a:xfrm>
        </p:spPr>
        <p:txBody>
          <a:bodyPr>
            <a:normAutofit fontScale="92500" lnSpcReduction="20000"/>
          </a:bodyPr>
          <a:lstStyle/>
          <a:p>
            <a:r>
              <a:rPr lang="en-US" dirty="0"/>
              <a:t>Agrarökologische Praktiken für das Nährstoffmanagement </a:t>
            </a:r>
            <a:r>
              <a:rPr lang="pl-PL" dirty="0"/>
              <a:t>in einem landwirtschaftlichen Betrieb</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pl-PL" dirty="0"/>
              <a:t>05</a:t>
            </a:r>
            <a:endParaRPr lang="en-US" dirty="0"/>
          </a:p>
        </p:txBody>
      </p:sp>
    </p:spTree>
    <p:extLst>
      <p:ext uri="{BB962C8B-B14F-4D97-AF65-F5344CB8AC3E}">
        <p14:creationId xmlns:p14="http://schemas.microsoft.com/office/powerpoint/2010/main" val="27556746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822434" y="1347156"/>
            <a:ext cx="5642321" cy="3025975"/>
          </a:xfrm>
        </p:spPr>
        <p:txBody>
          <a:bodyPr/>
          <a:lstStyle/>
          <a:p>
            <a:r>
              <a:rPr lang="en-US" sz="2300" dirty="0"/>
              <a:t>Agrarökologische Praktiken für das Nährstoffmanagement in einem landwirtschaftlichen Betrieb zielen darauf ab, ein </a:t>
            </a:r>
            <a:r>
              <a:rPr lang="en-US" sz="2300" b="1" dirty="0"/>
              <a:t>ausgewogenes, sich selbst erhaltendes System </a:t>
            </a:r>
            <a:r>
              <a:rPr lang="en-US" sz="2300" dirty="0"/>
              <a:t>zu schaffen, das die Bodenfruchtbarkeit verbessert, die biologische Vielfalt fördert und </a:t>
            </a:r>
            <a:r>
              <a:rPr lang="en-US" sz="2300" dirty="0" err="1"/>
              <a:t>die </a:t>
            </a:r>
            <a:r>
              <a:rPr lang="en-US" sz="2300" dirty="0"/>
              <a:t>Umweltbelastung </a:t>
            </a:r>
            <a:r>
              <a:rPr lang="en-US" sz="2300" dirty="0" err="1"/>
              <a:t>minimiert</a:t>
            </a:r>
            <a:r>
              <a:rPr lang="en-US" sz="2300" dirty="0"/>
              <a:t>. Diese Praktiken zielen darauf ab, Nährstoffe innerhalb des landwirtschaftlichen Ökosystems zu recyceln, die Abhängigkeit von externen Inputs zu verringern und ein gesundes Pflanzenwachstum zu unterstützen.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346498" y="231910"/>
            <a:ext cx="7104504" cy="992652"/>
          </a:xfrm>
          <a:solidFill>
            <a:srgbClr val="8BC540"/>
          </a:solidFill>
        </p:spPr>
        <p:txBody>
          <a:bodyPr/>
          <a:lstStyle/>
          <a:p>
            <a:r>
              <a:rPr lang="en-US" b="1" dirty="0"/>
              <a:t>Nährstoffmanagement in einem landwirtschaftlichen Betrieb</a:t>
            </a:r>
          </a:p>
        </p:txBody>
      </p:sp>
      <p:sp>
        <p:nvSpPr>
          <p:cNvPr id="18" name="Symbol zastępczy obrazu 17">
            <a:extLst>
              <a:ext uri="{FF2B5EF4-FFF2-40B4-BE49-F238E27FC236}">
                <a16:creationId xmlns:a16="http://schemas.microsoft.com/office/drawing/2014/main" id="{09D81A86-B0E6-41A3-ACA5-EFEAE56F8472}"/>
              </a:ext>
            </a:extLst>
          </p:cNvPr>
          <p:cNvSpPr>
            <a:spLocks noGrp="1"/>
          </p:cNvSpPr>
          <p:nvPr>
            <p:ph type="pic" sz="quarter" idx="42"/>
          </p:nvPr>
        </p:nvSpPr>
        <p:spPr>
          <a:xfrm>
            <a:off x="6545263" y="1452563"/>
            <a:ext cx="5646737" cy="4656137"/>
          </a:xfrm>
          <a:prstGeom prst="round2DiagRect">
            <a:avLst/>
          </a:prstGeom>
          <a:blipFill>
            <a:blip r:embed="rId2"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r>
              <a:rPr lang="en-IE" dirty="0"/>
              <a:t> </a:t>
            </a:r>
            <a:endParaRPr lang="pl-PL" dirty="0"/>
          </a:p>
        </p:txBody>
      </p:sp>
      <p:grpSp>
        <p:nvGrpSpPr>
          <p:cNvPr id="8" name="Group 7">
            <a:extLst>
              <a:ext uri="{FF2B5EF4-FFF2-40B4-BE49-F238E27FC236}">
                <a16:creationId xmlns:a16="http://schemas.microsoft.com/office/drawing/2014/main" id="{67146E44-982C-DDCB-EF04-E409C539ADC1}"/>
              </a:ext>
            </a:extLst>
          </p:cNvPr>
          <p:cNvGrpSpPr/>
          <p:nvPr/>
        </p:nvGrpSpPr>
        <p:grpSpPr>
          <a:xfrm rot="3730759">
            <a:off x="10634398" y="302784"/>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294915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882365" y="18004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5" name="Grupa 4">
            <a:extLst>
              <a:ext uri="{FF2B5EF4-FFF2-40B4-BE49-F238E27FC236}">
                <a16:creationId xmlns:a16="http://schemas.microsoft.com/office/drawing/2014/main" id="{40F242BB-08B1-4714-8A1D-4D23417EF097}"/>
              </a:ext>
            </a:extLst>
          </p:cNvPr>
          <p:cNvGrpSpPr/>
          <p:nvPr/>
        </p:nvGrpSpPr>
        <p:grpSpPr>
          <a:xfrm>
            <a:off x="668583" y="1368155"/>
            <a:ext cx="11137084" cy="4435115"/>
            <a:chOff x="668583" y="1351806"/>
            <a:chExt cx="11137084" cy="3722561"/>
          </a:xfrm>
        </p:grpSpPr>
        <p:sp>
          <p:nvSpPr>
            <p:cNvPr id="6" name="Dowolny kształt: kształt 5">
              <a:extLst>
                <a:ext uri="{FF2B5EF4-FFF2-40B4-BE49-F238E27FC236}">
                  <a16:creationId xmlns:a16="http://schemas.microsoft.com/office/drawing/2014/main" id="{CE118B1B-53F2-44EA-A68A-DEE5DAB5E57B}"/>
                </a:ext>
              </a:extLst>
            </p:cNvPr>
            <p:cNvSpPr/>
            <p:nvPr/>
          </p:nvSpPr>
          <p:spPr>
            <a:xfrm>
              <a:off x="668583" y="1351806"/>
              <a:ext cx="11137084" cy="580245"/>
            </a:xfrm>
            <a:custGeom>
              <a:avLst/>
              <a:gdLst>
                <a:gd name="connsiteX0" fmla="*/ 0 w 11137084"/>
                <a:gd name="connsiteY0" fmla="*/ 96709 h 580245"/>
                <a:gd name="connsiteX1" fmla="*/ 96709 w 11137084"/>
                <a:gd name="connsiteY1" fmla="*/ 0 h 580245"/>
                <a:gd name="connsiteX2" fmla="*/ 11040375 w 11137084"/>
                <a:gd name="connsiteY2" fmla="*/ 0 h 580245"/>
                <a:gd name="connsiteX3" fmla="*/ 11137084 w 11137084"/>
                <a:gd name="connsiteY3" fmla="*/ 96709 h 580245"/>
                <a:gd name="connsiteX4" fmla="*/ 11137084 w 11137084"/>
                <a:gd name="connsiteY4" fmla="*/ 483536 h 580245"/>
                <a:gd name="connsiteX5" fmla="*/ 11040375 w 11137084"/>
                <a:gd name="connsiteY5" fmla="*/ 580245 h 580245"/>
                <a:gd name="connsiteX6" fmla="*/ 96709 w 11137084"/>
                <a:gd name="connsiteY6" fmla="*/ 580245 h 580245"/>
                <a:gd name="connsiteX7" fmla="*/ 0 w 11137084"/>
                <a:gd name="connsiteY7" fmla="*/ 483536 h 580245"/>
                <a:gd name="connsiteX8" fmla="*/ 0 w 11137084"/>
                <a:gd name="connsiteY8" fmla="*/ 96709 h 58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80245">
                  <a:moveTo>
                    <a:pt x="0" y="96709"/>
                  </a:moveTo>
                  <a:cubicBezTo>
                    <a:pt x="0" y="43298"/>
                    <a:pt x="43298" y="0"/>
                    <a:pt x="96709" y="0"/>
                  </a:cubicBezTo>
                  <a:lnTo>
                    <a:pt x="11040375" y="0"/>
                  </a:lnTo>
                  <a:cubicBezTo>
                    <a:pt x="11093786" y="0"/>
                    <a:pt x="11137084" y="43298"/>
                    <a:pt x="11137084" y="96709"/>
                  </a:cubicBezTo>
                  <a:lnTo>
                    <a:pt x="11137084" y="483536"/>
                  </a:lnTo>
                  <a:cubicBezTo>
                    <a:pt x="11137084" y="536947"/>
                    <a:pt x="11093786" y="580245"/>
                    <a:pt x="11040375" y="580245"/>
                  </a:cubicBezTo>
                  <a:lnTo>
                    <a:pt x="96709" y="580245"/>
                  </a:lnTo>
                  <a:cubicBezTo>
                    <a:pt x="43298" y="580245"/>
                    <a:pt x="0" y="536947"/>
                    <a:pt x="0" y="483536"/>
                  </a:cubicBezTo>
                  <a:lnTo>
                    <a:pt x="0" y="9670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9765" tIns="119765" rIns="119765" bIns="119765" numCol="1" spcCol="1270" anchor="ctr" anchorCtr="0">
              <a:noAutofit/>
            </a:bodyPr>
            <a:lstStyle/>
            <a:p>
              <a:pPr marL="0" lvl="0" indent="0" algn="l" defTabSz="1066800">
                <a:lnSpc>
                  <a:spcPct val="90000"/>
                </a:lnSpc>
                <a:spcBef>
                  <a:spcPct val="0"/>
                </a:spcBef>
                <a:spcAft>
                  <a:spcPct val="35000"/>
                </a:spcAft>
                <a:buNone/>
              </a:pPr>
              <a:r>
                <a:rPr lang="pl-PL" sz="2200" b="1" kern="1200" dirty="0">
                  <a:solidFill>
                    <a:srgbClr val="231F20"/>
                  </a:solidFill>
                </a:rPr>
                <a:t>Deckfruchtanbau und </a:t>
              </a:r>
              <a:r>
                <a:rPr lang="pl-PL" sz="2200" b="1" kern="1200" dirty="0" err="1">
                  <a:solidFill>
                    <a:srgbClr val="231F20"/>
                  </a:solidFill>
                </a:rPr>
                <a:t>Fruchtfolge</a:t>
              </a:r>
              <a:endParaRPr lang="pl-PL" sz="2200" b="1" kern="1200" dirty="0">
                <a:solidFill>
                  <a:srgbClr val="231F20"/>
                </a:solidFill>
              </a:endParaRPr>
            </a:p>
          </p:txBody>
        </p:sp>
        <p:sp>
          <p:nvSpPr>
            <p:cNvPr id="7" name="Dowolny kształt: kształt 6">
              <a:extLst>
                <a:ext uri="{FF2B5EF4-FFF2-40B4-BE49-F238E27FC236}">
                  <a16:creationId xmlns:a16="http://schemas.microsoft.com/office/drawing/2014/main" id="{1B67E49A-A67D-43FC-8341-00B4562D00E2}"/>
                </a:ext>
              </a:extLst>
            </p:cNvPr>
            <p:cNvSpPr/>
            <p:nvPr/>
          </p:nvSpPr>
          <p:spPr>
            <a:xfrm>
              <a:off x="668583" y="1932052"/>
              <a:ext cx="11137084" cy="1584641"/>
            </a:xfrm>
            <a:custGeom>
              <a:avLst/>
              <a:gdLst>
                <a:gd name="connsiteX0" fmla="*/ 0 w 11137084"/>
                <a:gd name="connsiteY0" fmla="*/ 0 h 1584641"/>
                <a:gd name="connsiteX1" fmla="*/ 11137084 w 11137084"/>
                <a:gd name="connsiteY1" fmla="*/ 0 h 1584641"/>
                <a:gd name="connsiteX2" fmla="*/ 11137084 w 11137084"/>
                <a:gd name="connsiteY2" fmla="*/ 1584641 h 1584641"/>
                <a:gd name="connsiteX3" fmla="*/ 0 w 11137084"/>
                <a:gd name="connsiteY3" fmla="*/ 1584641 h 1584641"/>
                <a:gd name="connsiteX4" fmla="*/ 0 w 11137084"/>
                <a:gd name="connsiteY4" fmla="*/ 0 h 1584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1584641">
                  <a:moveTo>
                    <a:pt x="0" y="0"/>
                  </a:moveTo>
                  <a:lnTo>
                    <a:pt x="11137084" y="0"/>
                  </a:lnTo>
                  <a:lnTo>
                    <a:pt x="11137084" y="1584641"/>
                  </a:lnTo>
                  <a:lnTo>
                    <a:pt x="0" y="158464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pl-PL" sz="2200" b="1" kern="1200" dirty="0">
                  <a:solidFill>
                    <a:srgbClr val="231F20"/>
                  </a:solidFill>
                </a:rPr>
                <a:t>Deckfrüchte </a:t>
              </a:r>
              <a:r>
                <a:rPr lang="pl-PL" sz="2200" kern="1200" dirty="0">
                  <a:solidFill>
                    <a:srgbClr val="231F20"/>
                  </a:solidFill>
                </a:rPr>
                <a:t>wie Klee, Roggen oder Wicke zwischen den Hauptkulturen verhindern Bodenerosion, </a:t>
              </a:r>
              <a:r>
                <a:rPr lang="en-IE" sz="2200" kern="1200" dirty="0">
                  <a:solidFill>
                    <a:srgbClr val="231F20"/>
                  </a:solidFill>
                </a:rPr>
                <a:t>fügen </a:t>
              </a:r>
              <a:r>
                <a:rPr lang="pl-PL" sz="2200" kern="1200" dirty="0">
                  <a:solidFill>
                    <a:srgbClr val="231F20"/>
                  </a:solidFill>
                </a:rPr>
                <a:t>organische Stoffe </a:t>
              </a:r>
              <a:r>
                <a:rPr lang="en-IE" sz="2200" kern="1200" dirty="0">
                  <a:solidFill>
                    <a:srgbClr val="231F20"/>
                  </a:solidFill>
                </a:rPr>
                <a:t>hinzu </a:t>
              </a:r>
              <a:r>
                <a:rPr lang="pl-PL" sz="2200" kern="1200" dirty="0">
                  <a:solidFill>
                    <a:srgbClr val="231F20"/>
                  </a:solidFill>
                </a:rPr>
                <a:t>und </a:t>
              </a:r>
              <a:r>
                <a:rPr lang="en-IE" sz="2200" kern="1200" dirty="0">
                  <a:solidFill>
                    <a:srgbClr val="231F20"/>
                  </a:solidFill>
                </a:rPr>
                <a:t>verbessern den </a:t>
              </a:r>
              <a:r>
                <a:rPr lang="pl-PL" sz="2200" kern="1200" dirty="0">
                  <a:solidFill>
                    <a:srgbClr val="231F20"/>
                  </a:solidFill>
                </a:rPr>
                <a:t>Nährstoffkreislauf. </a:t>
              </a:r>
              <a:r>
                <a:rPr lang="pl-PL" sz="2200" kern="1200" dirty="0" err="1">
                  <a:solidFill>
                    <a:srgbClr val="231F20"/>
                  </a:solidFill>
                </a:rPr>
                <a:t>Deckfrüchte können </a:t>
              </a:r>
              <a:r>
                <a:rPr lang="pl-PL" sz="2200" kern="1200" dirty="0">
                  <a:solidFill>
                    <a:srgbClr val="231F20"/>
                  </a:solidFill>
                </a:rPr>
                <a:t>als </a:t>
              </a:r>
              <a:r>
                <a:rPr lang="pl-PL" sz="2200" kern="1200" dirty="0" err="1">
                  <a:solidFill>
                    <a:srgbClr val="231F20"/>
                  </a:solidFill>
                </a:rPr>
                <a:t>Gründüngung verwendet werden</a:t>
              </a:r>
              <a:r>
                <a:rPr lang="pl-PL" sz="2200" kern="1200" dirty="0">
                  <a:solidFill>
                    <a:srgbClr val="231F20"/>
                  </a:solidFill>
                </a:rPr>
                <a:t>, indem </a:t>
              </a:r>
              <a:r>
                <a:rPr lang="pl-PL" sz="2200" kern="1200" dirty="0" err="1">
                  <a:solidFill>
                    <a:srgbClr val="231F20"/>
                  </a:solidFill>
                </a:rPr>
                <a:t>sie in </a:t>
              </a:r>
              <a:r>
                <a:rPr lang="pl-PL" sz="2200" kern="1200" dirty="0">
                  <a:solidFill>
                    <a:srgbClr val="231F20"/>
                  </a:solidFill>
                </a:rPr>
                <a:t>den </a:t>
              </a:r>
              <a:r>
                <a:rPr lang="pl-PL" sz="2200" kern="1200" dirty="0" err="1">
                  <a:solidFill>
                    <a:srgbClr val="231F20"/>
                  </a:solidFill>
                </a:rPr>
                <a:t>Boden eingearbeitet </a:t>
              </a:r>
              <a:r>
                <a:rPr lang="pl-PL" sz="2200" kern="1200" dirty="0">
                  <a:solidFill>
                    <a:srgbClr val="231F20"/>
                  </a:solidFill>
                </a:rPr>
                <a:t>werden. </a:t>
              </a:r>
              <a:r>
                <a:rPr lang="pl-PL" sz="2200" kern="1200" dirty="0" err="1">
                  <a:solidFill>
                    <a:srgbClr val="231F20"/>
                  </a:solidFill>
                </a:rPr>
                <a:t>Die Einarbeitung </a:t>
              </a:r>
              <a:r>
                <a:rPr lang="pl-PL" sz="2200" kern="1200" dirty="0">
                  <a:solidFill>
                    <a:srgbClr val="231F20"/>
                  </a:solidFill>
                </a:rPr>
                <a:t>einer </a:t>
              </a:r>
              <a:r>
                <a:rPr lang="pl-PL" sz="2200" kern="1200" dirty="0" err="1">
                  <a:solidFill>
                    <a:srgbClr val="231F20"/>
                  </a:solidFill>
                </a:rPr>
                <a:t>Vielzahl </a:t>
              </a:r>
              <a:r>
                <a:rPr lang="pl-PL" sz="2200" kern="1200" dirty="0">
                  <a:solidFill>
                    <a:srgbClr val="231F20"/>
                  </a:solidFill>
                </a:rPr>
                <a:t>von </a:t>
              </a:r>
              <a:r>
                <a:rPr lang="pl-PL" sz="2200" kern="1200" dirty="0" err="1">
                  <a:solidFill>
                    <a:srgbClr val="231F20"/>
                  </a:solidFill>
                </a:rPr>
                <a:t>Pflanzenarten</a:t>
              </a:r>
              <a:r>
                <a:rPr lang="pl-PL" sz="2200" kern="1200" dirty="0">
                  <a:solidFill>
                    <a:srgbClr val="231F20"/>
                  </a:solidFill>
                </a:rPr>
                <a:t>, </a:t>
              </a:r>
              <a:r>
                <a:rPr lang="pl-PL" sz="2200" kern="1200" dirty="0" err="1">
                  <a:solidFill>
                    <a:srgbClr val="231F20"/>
                  </a:solidFill>
                </a:rPr>
                <a:t>einschließlich Leguminosen</a:t>
              </a:r>
              <a:r>
                <a:rPr lang="pl-PL" sz="2200" kern="1200" dirty="0">
                  <a:solidFill>
                    <a:srgbClr val="231F20"/>
                  </a:solidFill>
                </a:rPr>
                <a:t>, </a:t>
              </a:r>
              <a:r>
                <a:rPr lang="pl-PL" sz="2200" kern="1200" dirty="0" err="1">
                  <a:solidFill>
                    <a:srgbClr val="231F20"/>
                  </a:solidFill>
                </a:rPr>
                <a:t>trägt zur Erhaltung der Bodenfruchtbarkeit </a:t>
              </a:r>
              <a:r>
                <a:rPr lang="pl-PL" sz="2200" kern="1200" dirty="0">
                  <a:solidFill>
                    <a:srgbClr val="231F20"/>
                  </a:solidFill>
                </a:rPr>
                <a:t>bei und </a:t>
              </a:r>
              <a:r>
                <a:rPr lang="pl-PL" sz="2200" kern="1200" dirty="0" err="1">
                  <a:solidFill>
                    <a:srgbClr val="231F20"/>
                  </a:solidFill>
                </a:rPr>
                <a:t>reichert </a:t>
              </a:r>
              <a:r>
                <a:rPr lang="pl-PL" sz="2200" kern="1200" dirty="0">
                  <a:solidFill>
                    <a:srgbClr val="231F20"/>
                  </a:solidFill>
                </a:rPr>
                <a:t>den </a:t>
              </a:r>
              <a:r>
                <a:rPr lang="pl-PL" sz="2200" kern="1200" dirty="0" err="1">
                  <a:solidFill>
                    <a:srgbClr val="231F20"/>
                  </a:solidFill>
                </a:rPr>
                <a:t>Boden </a:t>
              </a:r>
              <a:r>
                <a:rPr lang="pl-PL" sz="2200" kern="1200" dirty="0">
                  <a:solidFill>
                    <a:srgbClr val="231F20"/>
                  </a:solidFill>
                </a:rPr>
                <a:t>für </a:t>
              </a:r>
              <a:r>
                <a:rPr lang="pl-PL" sz="2200" kern="1200" dirty="0" err="1">
                  <a:solidFill>
                    <a:srgbClr val="231F20"/>
                  </a:solidFill>
                </a:rPr>
                <a:t>nachfolgende Kulturen an</a:t>
              </a:r>
              <a:r>
                <a:rPr lang="pl-PL" sz="2200" kern="1200" dirty="0">
                  <a:solidFill>
                    <a:srgbClr val="231F20"/>
                  </a:solidFill>
                </a:rPr>
                <a:t>.</a:t>
              </a:r>
            </a:p>
          </p:txBody>
        </p:sp>
        <p:sp>
          <p:nvSpPr>
            <p:cNvPr id="8" name="Dowolny kształt: kształt 7">
              <a:extLst>
                <a:ext uri="{FF2B5EF4-FFF2-40B4-BE49-F238E27FC236}">
                  <a16:creationId xmlns:a16="http://schemas.microsoft.com/office/drawing/2014/main" id="{5F95518E-4651-4D44-8F7B-C5FF657E1CF6}"/>
                </a:ext>
              </a:extLst>
            </p:cNvPr>
            <p:cNvSpPr/>
            <p:nvPr/>
          </p:nvSpPr>
          <p:spPr>
            <a:xfrm>
              <a:off x="668583" y="3679984"/>
              <a:ext cx="11137084" cy="580245"/>
            </a:xfrm>
            <a:custGeom>
              <a:avLst/>
              <a:gdLst>
                <a:gd name="connsiteX0" fmla="*/ 0 w 11137084"/>
                <a:gd name="connsiteY0" fmla="*/ 96709 h 580245"/>
                <a:gd name="connsiteX1" fmla="*/ 96709 w 11137084"/>
                <a:gd name="connsiteY1" fmla="*/ 0 h 580245"/>
                <a:gd name="connsiteX2" fmla="*/ 11040375 w 11137084"/>
                <a:gd name="connsiteY2" fmla="*/ 0 h 580245"/>
                <a:gd name="connsiteX3" fmla="*/ 11137084 w 11137084"/>
                <a:gd name="connsiteY3" fmla="*/ 96709 h 580245"/>
                <a:gd name="connsiteX4" fmla="*/ 11137084 w 11137084"/>
                <a:gd name="connsiteY4" fmla="*/ 483536 h 580245"/>
                <a:gd name="connsiteX5" fmla="*/ 11040375 w 11137084"/>
                <a:gd name="connsiteY5" fmla="*/ 580245 h 580245"/>
                <a:gd name="connsiteX6" fmla="*/ 96709 w 11137084"/>
                <a:gd name="connsiteY6" fmla="*/ 580245 h 580245"/>
                <a:gd name="connsiteX7" fmla="*/ 0 w 11137084"/>
                <a:gd name="connsiteY7" fmla="*/ 483536 h 580245"/>
                <a:gd name="connsiteX8" fmla="*/ 0 w 11137084"/>
                <a:gd name="connsiteY8" fmla="*/ 96709 h 58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80245">
                  <a:moveTo>
                    <a:pt x="0" y="96709"/>
                  </a:moveTo>
                  <a:cubicBezTo>
                    <a:pt x="0" y="43298"/>
                    <a:pt x="43298" y="0"/>
                    <a:pt x="96709" y="0"/>
                  </a:cubicBezTo>
                  <a:lnTo>
                    <a:pt x="11040375" y="0"/>
                  </a:lnTo>
                  <a:cubicBezTo>
                    <a:pt x="11093786" y="0"/>
                    <a:pt x="11137084" y="43298"/>
                    <a:pt x="11137084" y="96709"/>
                  </a:cubicBezTo>
                  <a:lnTo>
                    <a:pt x="11137084" y="483536"/>
                  </a:lnTo>
                  <a:cubicBezTo>
                    <a:pt x="11137084" y="536947"/>
                    <a:pt x="11093786" y="580245"/>
                    <a:pt x="11040375" y="580245"/>
                  </a:cubicBezTo>
                  <a:lnTo>
                    <a:pt x="96709" y="580245"/>
                  </a:lnTo>
                  <a:cubicBezTo>
                    <a:pt x="43298" y="580245"/>
                    <a:pt x="0" y="536947"/>
                    <a:pt x="0" y="483536"/>
                  </a:cubicBezTo>
                  <a:lnTo>
                    <a:pt x="0" y="96709"/>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9765" tIns="119765" rIns="119765" bIns="119765" numCol="1" spcCol="1270" anchor="ctr" anchorCtr="0">
              <a:noAutofit/>
            </a:bodyPr>
            <a:lstStyle/>
            <a:p>
              <a:pPr marL="0" lvl="0" indent="0" algn="l" defTabSz="1066800">
                <a:lnSpc>
                  <a:spcPct val="90000"/>
                </a:lnSpc>
                <a:spcBef>
                  <a:spcPct val="0"/>
                </a:spcBef>
                <a:spcAft>
                  <a:spcPct val="35000"/>
                </a:spcAft>
                <a:buNone/>
              </a:pPr>
              <a:r>
                <a:rPr lang="pl-PL" sz="2200" b="1" kern="1200" dirty="0" err="1">
                  <a:solidFill>
                    <a:srgbClr val="231F20"/>
                  </a:solidFill>
                </a:rPr>
                <a:t>Kompostierung</a:t>
              </a:r>
              <a:endParaRPr lang="pl-PL" sz="2200" b="1" kern="1200" dirty="0">
                <a:solidFill>
                  <a:srgbClr val="231F20"/>
                </a:solidFill>
              </a:endParaRPr>
            </a:p>
          </p:txBody>
        </p:sp>
        <p:sp>
          <p:nvSpPr>
            <p:cNvPr id="17" name="Dowolny kształt: kształt 16">
              <a:extLst>
                <a:ext uri="{FF2B5EF4-FFF2-40B4-BE49-F238E27FC236}">
                  <a16:creationId xmlns:a16="http://schemas.microsoft.com/office/drawing/2014/main" id="{9C657C94-788D-4026-A3C1-F0B204DFE5FB}"/>
                </a:ext>
              </a:extLst>
            </p:cNvPr>
            <p:cNvSpPr/>
            <p:nvPr/>
          </p:nvSpPr>
          <p:spPr>
            <a:xfrm>
              <a:off x="668583" y="4403942"/>
              <a:ext cx="11137084" cy="670425"/>
            </a:xfrm>
            <a:custGeom>
              <a:avLst/>
              <a:gdLst>
                <a:gd name="connsiteX0" fmla="*/ 0 w 11137084"/>
                <a:gd name="connsiteY0" fmla="*/ 0 h 670425"/>
                <a:gd name="connsiteX1" fmla="*/ 11137084 w 11137084"/>
                <a:gd name="connsiteY1" fmla="*/ 0 h 670425"/>
                <a:gd name="connsiteX2" fmla="*/ 11137084 w 11137084"/>
                <a:gd name="connsiteY2" fmla="*/ 670425 h 670425"/>
                <a:gd name="connsiteX3" fmla="*/ 0 w 11137084"/>
                <a:gd name="connsiteY3" fmla="*/ 670425 h 670425"/>
                <a:gd name="connsiteX4" fmla="*/ 0 w 11137084"/>
                <a:gd name="connsiteY4" fmla="*/ 0 h 670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670425">
                  <a:moveTo>
                    <a:pt x="0" y="0"/>
                  </a:moveTo>
                  <a:lnTo>
                    <a:pt x="11137084" y="0"/>
                  </a:lnTo>
                  <a:lnTo>
                    <a:pt x="11137084" y="670425"/>
                  </a:lnTo>
                  <a:lnTo>
                    <a:pt x="0" y="6704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pl-PL" sz="2200" b="1" kern="1200" dirty="0">
                  <a:solidFill>
                    <a:srgbClr val="231F20"/>
                  </a:solidFill>
                </a:rPr>
                <a:t>Kompost</a:t>
              </a:r>
              <a:r>
                <a:rPr lang="pl-PL" sz="2200" kern="1200" dirty="0">
                  <a:solidFill>
                    <a:srgbClr val="231F20"/>
                  </a:solidFill>
                </a:rPr>
                <a:t>, der aus landwirtschaftlichen Abfällen, Dung und Pflanzenresten hergestellt wird, recycelt Nährstoffe innerhalb des landwirtschaftlichen Systems und verbessert die Bodenstruktur und -fruchtbarkeit.</a:t>
              </a:r>
            </a:p>
          </p:txBody>
        </p:sp>
      </p:grpSp>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746338" y="402140"/>
            <a:ext cx="1003691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8BC540"/>
                </a:solidFill>
              </a:rPr>
              <a:t>Agrarökologische Praktiken für das Nährstoffmanagement in einem landwirtschaftlichen Betrieb</a:t>
            </a:r>
          </a:p>
        </p:txBody>
      </p:sp>
    </p:spTree>
    <p:extLst>
      <p:ext uri="{BB962C8B-B14F-4D97-AF65-F5344CB8AC3E}">
        <p14:creationId xmlns:p14="http://schemas.microsoft.com/office/powerpoint/2010/main" val="26464474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882365" y="180049"/>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pSp>
        <p:nvGrpSpPr>
          <p:cNvPr id="2" name="Grupa 1">
            <a:extLst>
              <a:ext uri="{FF2B5EF4-FFF2-40B4-BE49-F238E27FC236}">
                <a16:creationId xmlns:a16="http://schemas.microsoft.com/office/drawing/2014/main" id="{A2508DD2-9BE1-4884-9E28-195847B054D7}"/>
              </a:ext>
            </a:extLst>
          </p:cNvPr>
          <p:cNvGrpSpPr/>
          <p:nvPr/>
        </p:nvGrpSpPr>
        <p:grpSpPr>
          <a:xfrm>
            <a:off x="668583" y="1459748"/>
            <a:ext cx="11137084" cy="4831288"/>
            <a:chOff x="668583" y="1350888"/>
            <a:chExt cx="11137084" cy="4831288"/>
          </a:xfrm>
        </p:grpSpPr>
        <p:sp>
          <p:nvSpPr>
            <p:cNvPr id="3" name="Dowolny kształt: kształt 2">
              <a:extLst>
                <a:ext uri="{FF2B5EF4-FFF2-40B4-BE49-F238E27FC236}">
                  <a16:creationId xmlns:a16="http://schemas.microsoft.com/office/drawing/2014/main" id="{1761BD15-6203-4A53-A9CF-80EAA12F36C6}"/>
                </a:ext>
              </a:extLst>
            </p:cNvPr>
            <p:cNvSpPr/>
            <p:nvPr/>
          </p:nvSpPr>
          <p:spPr>
            <a:xfrm>
              <a:off x="668583" y="1350888"/>
              <a:ext cx="11137084" cy="547294"/>
            </a:xfrm>
            <a:custGeom>
              <a:avLst/>
              <a:gdLst>
                <a:gd name="connsiteX0" fmla="*/ 0 w 11137084"/>
                <a:gd name="connsiteY0" fmla="*/ 91217 h 547294"/>
                <a:gd name="connsiteX1" fmla="*/ 91217 w 11137084"/>
                <a:gd name="connsiteY1" fmla="*/ 0 h 547294"/>
                <a:gd name="connsiteX2" fmla="*/ 11045867 w 11137084"/>
                <a:gd name="connsiteY2" fmla="*/ 0 h 547294"/>
                <a:gd name="connsiteX3" fmla="*/ 11137084 w 11137084"/>
                <a:gd name="connsiteY3" fmla="*/ 91217 h 547294"/>
                <a:gd name="connsiteX4" fmla="*/ 11137084 w 11137084"/>
                <a:gd name="connsiteY4" fmla="*/ 456077 h 547294"/>
                <a:gd name="connsiteX5" fmla="*/ 11045867 w 11137084"/>
                <a:gd name="connsiteY5" fmla="*/ 547294 h 547294"/>
                <a:gd name="connsiteX6" fmla="*/ 91217 w 11137084"/>
                <a:gd name="connsiteY6" fmla="*/ 547294 h 547294"/>
                <a:gd name="connsiteX7" fmla="*/ 0 w 11137084"/>
                <a:gd name="connsiteY7" fmla="*/ 456077 h 547294"/>
                <a:gd name="connsiteX8" fmla="*/ 0 w 11137084"/>
                <a:gd name="connsiteY8" fmla="*/ 91217 h 5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47294">
                  <a:moveTo>
                    <a:pt x="0" y="91217"/>
                  </a:moveTo>
                  <a:cubicBezTo>
                    <a:pt x="0" y="40839"/>
                    <a:pt x="40839" y="0"/>
                    <a:pt x="91217" y="0"/>
                  </a:cubicBezTo>
                  <a:lnTo>
                    <a:pt x="11045867" y="0"/>
                  </a:lnTo>
                  <a:cubicBezTo>
                    <a:pt x="11096245" y="0"/>
                    <a:pt x="11137084" y="40839"/>
                    <a:pt x="11137084" y="91217"/>
                  </a:cubicBezTo>
                  <a:lnTo>
                    <a:pt x="11137084" y="456077"/>
                  </a:lnTo>
                  <a:cubicBezTo>
                    <a:pt x="11137084" y="506455"/>
                    <a:pt x="11096245" y="547294"/>
                    <a:pt x="11045867" y="547294"/>
                  </a:cubicBezTo>
                  <a:lnTo>
                    <a:pt x="91217" y="547294"/>
                  </a:lnTo>
                  <a:cubicBezTo>
                    <a:pt x="40839" y="547294"/>
                    <a:pt x="0" y="506455"/>
                    <a:pt x="0" y="456077"/>
                  </a:cubicBezTo>
                  <a:lnTo>
                    <a:pt x="0" y="9121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157" tIns="118157" rIns="118157" bIns="118157" numCol="1" spcCol="1270" anchor="ctr" anchorCtr="0">
              <a:noAutofit/>
            </a:bodyPr>
            <a:lstStyle/>
            <a:p>
              <a:pPr lvl="0" defTabSz="1066800">
                <a:lnSpc>
                  <a:spcPct val="90000"/>
                </a:lnSpc>
                <a:spcBef>
                  <a:spcPct val="0"/>
                </a:spcBef>
                <a:spcAft>
                  <a:spcPct val="35000"/>
                </a:spcAft>
              </a:pPr>
              <a:r>
                <a:rPr lang="pl-PL" sz="2300" b="1" dirty="0" err="1">
                  <a:solidFill>
                    <a:srgbClr val="231F20"/>
                  </a:solidFill>
                </a:rPr>
                <a:t>Mulchen</a:t>
              </a:r>
              <a:endParaRPr lang="pl-PL" sz="2300" b="1" dirty="0">
                <a:solidFill>
                  <a:srgbClr val="231F20"/>
                </a:solidFill>
              </a:endParaRPr>
            </a:p>
          </p:txBody>
        </p:sp>
        <p:sp>
          <p:nvSpPr>
            <p:cNvPr id="5" name="Dowolny kształt: kształt 4">
              <a:extLst>
                <a:ext uri="{FF2B5EF4-FFF2-40B4-BE49-F238E27FC236}">
                  <a16:creationId xmlns:a16="http://schemas.microsoft.com/office/drawing/2014/main" id="{DD384D11-BF76-47B8-93BF-BE3A99516D8C}"/>
                </a:ext>
              </a:extLst>
            </p:cNvPr>
            <p:cNvSpPr/>
            <p:nvPr/>
          </p:nvSpPr>
          <p:spPr>
            <a:xfrm>
              <a:off x="668583" y="1898182"/>
              <a:ext cx="11137084" cy="1626728"/>
            </a:xfrm>
            <a:custGeom>
              <a:avLst/>
              <a:gdLst>
                <a:gd name="connsiteX0" fmla="*/ 0 w 11137084"/>
                <a:gd name="connsiteY0" fmla="*/ 0 h 1626728"/>
                <a:gd name="connsiteX1" fmla="*/ 11137084 w 11137084"/>
                <a:gd name="connsiteY1" fmla="*/ 0 h 1626728"/>
                <a:gd name="connsiteX2" fmla="*/ 11137084 w 11137084"/>
                <a:gd name="connsiteY2" fmla="*/ 1626728 h 1626728"/>
                <a:gd name="connsiteX3" fmla="*/ 0 w 11137084"/>
                <a:gd name="connsiteY3" fmla="*/ 1626728 h 1626728"/>
                <a:gd name="connsiteX4" fmla="*/ 0 w 11137084"/>
                <a:gd name="connsiteY4" fmla="*/ 0 h 1626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1626728">
                  <a:moveTo>
                    <a:pt x="0" y="0"/>
                  </a:moveTo>
                  <a:lnTo>
                    <a:pt x="11137084" y="0"/>
                  </a:lnTo>
                  <a:lnTo>
                    <a:pt x="11137084" y="1626728"/>
                  </a:lnTo>
                  <a:lnTo>
                    <a:pt x="0" y="16267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defTabSz="1066800">
                <a:lnSpc>
                  <a:spcPct val="90000"/>
                </a:lnSpc>
                <a:spcBef>
                  <a:spcPct val="0"/>
                </a:spcBef>
                <a:spcAft>
                  <a:spcPct val="20000"/>
                </a:spcAft>
                <a:buChar char="•"/>
              </a:pPr>
              <a:r>
                <a:rPr lang="pl-PL" sz="2300" b="1" dirty="0">
                  <a:solidFill>
                    <a:srgbClr val="231F20"/>
                  </a:solidFill>
                </a:rPr>
                <a:t>organischer Mulch </a:t>
              </a:r>
              <a:r>
                <a:rPr lang="pl-PL" sz="2300" dirty="0">
                  <a:solidFill>
                    <a:srgbClr val="231F20"/>
                  </a:solidFill>
                </a:rPr>
                <a:t>wie Stroh, Grasschnitt oder Laubstreu auf der Bodenoberfläche bewahrt die Feuchtigkeit, reduziert das Unkrautwachstum und fügt bei der Zersetzung nach und nach organische Stoffe hinzu.</a:t>
              </a:r>
            </a:p>
          </p:txBody>
        </p:sp>
        <p:sp>
          <p:nvSpPr>
            <p:cNvPr id="6" name="Dowolny kształt: kształt 5">
              <a:extLst>
                <a:ext uri="{FF2B5EF4-FFF2-40B4-BE49-F238E27FC236}">
                  <a16:creationId xmlns:a16="http://schemas.microsoft.com/office/drawing/2014/main" id="{CAE68189-0C8B-4E14-BCE1-A5AF0A30DCF9}"/>
                </a:ext>
              </a:extLst>
            </p:cNvPr>
            <p:cNvSpPr/>
            <p:nvPr/>
          </p:nvSpPr>
          <p:spPr>
            <a:xfrm>
              <a:off x="668583" y="2991505"/>
              <a:ext cx="11137084" cy="547294"/>
            </a:xfrm>
            <a:custGeom>
              <a:avLst/>
              <a:gdLst>
                <a:gd name="connsiteX0" fmla="*/ 0 w 11137084"/>
                <a:gd name="connsiteY0" fmla="*/ 91217 h 547294"/>
                <a:gd name="connsiteX1" fmla="*/ 91217 w 11137084"/>
                <a:gd name="connsiteY1" fmla="*/ 0 h 547294"/>
                <a:gd name="connsiteX2" fmla="*/ 11045867 w 11137084"/>
                <a:gd name="connsiteY2" fmla="*/ 0 h 547294"/>
                <a:gd name="connsiteX3" fmla="*/ 11137084 w 11137084"/>
                <a:gd name="connsiteY3" fmla="*/ 91217 h 547294"/>
                <a:gd name="connsiteX4" fmla="*/ 11137084 w 11137084"/>
                <a:gd name="connsiteY4" fmla="*/ 456077 h 547294"/>
                <a:gd name="connsiteX5" fmla="*/ 11045867 w 11137084"/>
                <a:gd name="connsiteY5" fmla="*/ 547294 h 547294"/>
                <a:gd name="connsiteX6" fmla="*/ 91217 w 11137084"/>
                <a:gd name="connsiteY6" fmla="*/ 547294 h 547294"/>
                <a:gd name="connsiteX7" fmla="*/ 0 w 11137084"/>
                <a:gd name="connsiteY7" fmla="*/ 456077 h 547294"/>
                <a:gd name="connsiteX8" fmla="*/ 0 w 11137084"/>
                <a:gd name="connsiteY8" fmla="*/ 91217 h 5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47294">
                  <a:moveTo>
                    <a:pt x="0" y="91217"/>
                  </a:moveTo>
                  <a:cubicBezTo>
                    <a:pt x="0" y="40839"/>
                    <a:pt x="40839" y="0"/>
                    <a:pt x="91217" y="0"/>
                  </a:cubicBezTo>
                  <a:lnTo>
                    <a:pt x="11045867" y="0"/>
                  </a:lnTo>
                  <a:cubicBezTo>
                    <a:pt x="11096245" y="0"/>
                    <a:pt x="11137084" y="40839"/>
                    <a:pt x="11137084" y="91217"/>
                  </a:cubicBezTo>
                  <a:lnTo>
                    <a:pt x="11137084" y="456077"/>
                  </a:lnTo>
                  <a:cubicBezTo>
                    <a:pt x="11137084" y="506455"/>
                    <a:pt x="11096245" y="547294"/>
                    <a:pt x="11045867" y="547294"/>
                  </a:cubicBezTo>
                  <a:lnTo>
                    <a:pt x="91217" y="547294"/>
                  </a:lnTo>
                  <a:cubicBezTo>
                    <a:pt x="40839" y="547294"/>
                    <a:pt x="0" y="506455"/>
                    <a:pt x="0" y="456077"/>
                  </a:cubicBezTo>
                  <a:lnTo>
                    <a:pt x="0" y="9121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157" tIns="118157" rIns="118157" bIns="118157" numCol="1" spcCol="1270" anchor="ctr" anchorCtr="0">
              <a:noAutofit/>
            </a:bodyPr>
            <a:lstStyle/>
            <a:p>
              <a:pPr lvl="0"/>
              <a:r>
                <a:rPr lang="pl-PL" sz="2300" b="1" dirty="0" err="1">
                  <a:solidFill>
                    <a:srgbClr val="231F20"/>
                  </a:solidFill>
                </a:rPr>
                <a:t>Integrierte </a:t>
              </a:r>
              <a:r>
                <a:rPr lang="pl-PL" sz="2300" b="1" dirty="0">
                  <a:solidFill>
                    <a:srgbClr val="231F20"/>
                  </a:solidFill>
                </a:rPr>
                <a:t>pflanzliche und </a:t>
              </a:r>
              <a:r>
                <a:rPr lang="pl-PL" sz="2300" b="1" dirty="0" err="1">
                  <a:solidFill>
                    <a:srgbClr val="231F20"/>
                  </a:solidFill>
                </a:rPr>
                <a:t>tierische Erzeugung</a:t>
              </a:r>
              <a:endParaRPr lang="pl-PL" sz="2300" b="1" dirty="0">
                <a:solidFill>
                  <a:srgbClr val="231F20"/>
                </a:solidFill>
              </a:endParaRPr>
            </a:p>
          </p:txBody>
        </p:sp>
        <p:sp>
          <p:nvSpPr>
            <p:cNvPr id="7" name="Dowolny kształt: kształt 6">
              <a:extLst>
                <a:ext uri="{FF2B5EF4-FFF2-40B4-BE49-F238E27FC236}">
                  <a16:creationId xmlns:a16="http://schemas.microsoft.com/office/drawing/2014/main" id="{5DCABE49-4B7B-44F9-9976-E4B0CECCF357}"/>
                </a:ext>
              </a:extLst>
            </p:cNvPr>
            <p:cNvSpPr/>
            <p:nvPr/>
          </p:nvSpPr>
          <p:spPr>
            <a:xfrm>
              <a:off x="668583" y="3538808"/>
              <a:ext cx="11137084" cy="697169"/>
            </a:xfrm>
            <a:custGeom>
              <a:avLst/>
              <a:gdLst>
                <a:gd name="connsiteX0" fmla="*/ 0 w 11137084"/>
                <a:gd name="connsiteY0" fmla="*/ 0 h 697169"/>
                <a:gd name="connsiteX1" fmla="*/ 11137084 w 11137084"/>
                <a:gd name="connsiteY1" fmla="*/ 0 h 697169"/>
                <a:gd name="connsiteX2" fmla="*/ 11137084 w 11137084"/>
                <a:gd name="connsiteY2" fmla="*/ 697169 h 697169"/>
                <a:gd name="connsiteX3" fmla="*/ 0 w 11137084"/>
                <a:gd name="connsiteY3" fmla="*/ 697169 h 697169"/>
                <a:gd name="connsiteX4" fmla="*/ 0 w 11137084"/>
                <a:gd name="connsiteY4" fmla="*/ 0 h 697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697169">
                  <a:moveTo>
                    <a:pt x="0" y="0"/>
                  </a:moveTo>
                  <a:lnTo>
                    <a:pt x="11137084" y="0"/>
                  </a:lnTo>
                  <a:lnTo>
                    <a:pt x="11137084" y="697169"/>
                  </a:lnTo>
                  <a:lnTo>
                    <a:pt x="0" y="6971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defTabSz="1066800">
                <a:lnSpc>
                  <a:spcPct val="90000"/>
                </a:lnSpc>
                <a:spcBef>
                  <a:spcPct val="0"/>
                </a:spcBef>
                <a:spcAft>
                  <a:spcPct val="20000"/>
                </a:spcAft>
                <a:buChar char="•"/>
              </a:pPr>
              <a:r>
                <a:rPr lang="en-US" sz="2300" dirty="0">
                  <a:solidFill>
                    <a:srgbClr val="231F20"/>
                  </a:solidFill>
                </a:rPr>
                <a:t>Die in das landwirtschaftliche System integrierte Viehhaltung liefert Dung für die organische </a:t>
              </a:r>
              <a:r>
                <a:rPr lang="en-US" sz="2300" dirty="0" err="1">
                  <a:solidFill>
                    <a:srgbClr val="231F20"/>
                  </a:solidFill>
                </a:rPr>
                <a:t>Düngung </a:t>
              </a:r>
              <a:r>
                <a:rPr lang="en-US" sz="2300" dirty="0">
                  <a:solidFill>
                    <a:srgbClr val="231F20"/>
                  </a:solidFill>
                </a:rPr>
                <a:t>und trägt zum Nährstoffkreislauf bei. Der Dung von Weidetieren kann direkt auf die Felder ausgebracht werden und reichert den Boden an.</a:t>
              </a:r>
            </a:p>
          </p:txBody>
        </p:sp>
        <p:sp>
          <p:nvSpPr>
            <p:cNvPr id="8" name="Dowolny kształt: kształt 7">
              <a:extLst>
                <a:ext uri="{FF2B5EF4-FFF2-40B4-BE49-F238E27FC236}">
                  <a16:creationId xmlns:a16="http://schemas.microsoft.com/office/drawing/2014/main" id="{30E01F49-35F5-41F3-BE41-9C3B9DDC0FD7}"/>
                </a:ext>
              </a:extLst>
            </p:cNvPr>
            <p:cNvSpPr/>
            <p:nvPr/>
          </p:nvSpPr>
          <p:spPr>
            <a:xfrm>
              <a:off x="668583" y="4595201"/>
              <a:ext cx="11137084" cy="547294"/>
            </a:xfrm>
            <a:custGeom>
              <a:avLst/>
              <a:gdLst>
                <a:gd name="connsiteX0" fmla="*/ 0 w 11137084"/>
                <a:gd name="connsiteY0" fmla="*/ 91217 h 547294"/>
                <a:gd name="connsiteX1" fmla="*/ 91217 w 11137084"/>
                <a:gd name="connsiteY1" fmla="*/ 0 h 547294"/>
                <a:gd name="connsiteX2" fmla="*/ 11045867 w 11137084"/>
                <a:gd name="connsiteY2" fmla="*/ 0 h 547294"/>
                <a:gd name="connsiteX3" fmla="*/ 11137084 w 11137084"/>
                <a:gd name="connsiteY3" fmla="*/ 91217 h 547294"/>
                <a:gd name="connsiteX4" fmla="*/ 11137084 w 11137084"/>
                <a:gd name="connsiteY4" fmla="*/ 456077 h 547294"/>
                <a:gd name="connsiteX5" fmla="*/ 11045867 w 11137084"/>
                <a:gd name="connsiteY5" fmla="*/ 547294 h 547294"/>
                <a:gd name="connsiteX6" fmla="*/ 91217 w 11137084"/>
                <a:gd name="connsiteY6" fmla="*/ 547294 h 547294"/>
                <a:gd name="connsiteX7" fmla="*/ 0 w 11137084"/>
                <a:gd name="connsiteY7" fmla="*/ 456077 h 547294"/>
                <a:gd name="connsiteX8" fmla="*/ 0 w 11137084"/>
                <a:gd name="connsiteY8" fmla="*/ 91217 h 54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7084" h="547294">
                  <a:moveTo>
                    <a:pt x="0" y="91217"/>
                  </a:moveTo>
                  <a:cubicBezTo>
                    <a:pt x="0" y="40839"/>
                    <a:pt x="40839" y="0"/>
                    <a:pt x="91217" y="0"/>
                  </a:cubicBezTo>
                  <a:lnTo>
                    <a:pt x="11045867" y="0"/>
                  </a:lnTo>
                  <a:cubicBezTo>
                    <a:pt x="11096245" y="0"/>
                    <a:pt x="11137084" y="40839"/>
                    <a:pt x="11137084" y="91217"/>
                  </a:cubicBezTo>
                  <a:lnTo>
                    <a:pt x="11137084" y="456077"/>
                  </a:lnTo>
                  <a:cubicBezTo>
                    <a:pt x="11137084" y="506455"/>
                    <a:pt x="11096245" y="547294"/>
                    <a:pt x="11045867" y="547294"/>
                  </a:cubicBezTo>
                  <a:lnTo>
                    <a:pt x="91217" y="547294"/>
                  </a:lnTo>
                  <a:cubicBezTo>
                    <a:pt x="40839" y="547294"/>
                    <a:pt x="0" y="506455"/>
                    <a:pt x="0" y="456077"/>
                  </a:cubicBezTo>
                  <a:lnTo>
                    <a:pt x="0" y="91217"/>
                  </a:lnTo>
                  <a:close/>
                </a:path>
              </a:pathLst>
            </a:custGeom>
            <a:solidFill>
              <a:srgbClr val="8BC540">
                <a:alpha val="50196"/>
              </a:srgbClr>
            </a:solidFill>
            <a:ln>
              <a:solidFill>
                <a:srgbClr val="8BC54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8157" tIns="118157" rIns="118157" bIns="118157" numCol="1" spcCol="1270" anchor="ctr" anchorCtr="0">
              <a:noAutofit/>
            </a:bodyPr>
            <a:lstStyle/>
            <a:p>
              <a:pPr lvl="0"/>
              <a:r>
                <a:rPr lang="pl-PL" sz="2300" b="1" dirty="0">
                  <a:solidFill>
                    <a:srgbClr val="231F20"/>
                  </a:solidFill>
                </a:rPr>
                <a:t>Nährstoff-Recycling</a:t>
              </a:r>
            </a:p>
          </p:txBody>
        </p:sp>
        <p:sp>
          <p:nvSpPr>
            <p:cNvPr id="17" name="Dowolny kształt: kształt 16">
              <a:extLst>
                <a:ext uri="{FF2B5EF4-FFF2-40B4-BE49-F238E27FC236}">
                  <a16:creationId xmlns:a16="http://schemas.microsoft.com/office/drawing/2014/main" id="{0B10BE55-9A70-4BC0-9CAA-502BF2D4EBF4}"/>
                </a:ext>
              </a:extLst>
            </p:cNvPr>
            <p:cNvSpPr/>
            <p:nvPr/>
          </p:nvSpPr>
          <p:spPr>
            <a:xfrm>
              <a:off x="668583" y="5175154"/>
              <a:ext cx="11137084" cy="1007022"/>
            </a:xfrm>
            <a:custGeom>
              <a:avLst/>
              <a:gdLst>
                <a:gd name="connsiteX0" fmla="*/ 0 w 11137084"/>
                <a:gd name="connsiteY0" fmla="*/ 0 h 1007022"/>
                <a:gd name="connsiteX1" fmla="*/ 11137084 w 11137084"/>
                <a:gd name="connsiteY1" fmla="*/ 0 h 1007022"/>
                <a:gd name="connsiteX2" fmla="*/ 11137084 w 11137084"/>
                <a:gd name="connsiteY2" fmla="*/ 1007022 h 1007022"/>
                <a:gd name="connsiteX3" fmla="*/ 0 w 11137084"/>
                <a:gd name="connsiteY3" fmla="*/ 1007022 h 1007022"/>
                <a:gd name="connsiteX4" fmla="*/ 0 w 11137084"/>
                <a:gd name="connsiteY4" fmla="*/ 0 h 1007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7084" h="1007022">
                  <a:moveTo>
                    <a:pt x="0" y="0"/>
                  </a:moveTo>
                  <a:lnTo>
                    <a:pt x="11137084" y="0"/>
                  </a:lnTo>
                  <a:lnTo>
                    <a:pt x="11137084" y="1007022"/>
                  </a:lnTo>
                  <a:lnTo>
                    <a:pt x="0" y="10070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53602" tIns="30480" rIns="170688" bIns="30480" numCol="1" spcCol="1270" anchor="t" anchorCtr="0">
              <a:noAutofit/>
            </a:bodyPr>
            <a:lstStyle/>
            <a:p>
              <a:pPr marL="228600" lvl="1" indent="-228600" defTabSz="1066800">
                <a:lnSpc>
                  <a:spcPct val="90000"/>
                </a:lnSpc>
                <a:spcBef>
                  <a:spcPct val="0"/>
                </a:spcBef>
                <a:spcAft>
                  <a:spcPct val="20000"/>
                </a:spcAft>
                <a:buChar char="•"/>
              </a:pPr>
              <a:r>
                <a:rPr lang="en-US" sz="2300" dirty="0">
                  <a:solidFill>
                    <a:srgbClr val="231F20"/>
                  </a:solidFill>
                </a:rPr>
                <a:t>z.B. Vermicompostierung und Biokohleherstellung recyceln Nährstoffe und erhöhen die Bodenfruchtbarkeit, verbessern die Bodenstruktur und die Nährstoffbindung.</a:t>
              </a:r>
            </a:p>
          </p:txBody>
        </p:sp>
      </p:grpSp>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634008" y="394387"/>
            <a:ext cx="10291556"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8BC540"/>
                </a:solidFill>
              </a:rPr>
              <a:t>Agrarökologische Praktiken für das Nährstoffmanagement in einem landwirtschaftlichen Betrieb</a:t>
            </a:r>
          </a:p>
        </p:txBody>
      </p:sp>
    </p:spTree>
    <p:extLst>
      <p:ext uri="{BB962C8B-B14F-4D97-AF65-F5344CB8AC3E}">
        <p14:creationId xmlns:p14="http://schemas.microsoft.com/office/powerpoint/2010/main" val="14079382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566816" y="484037"/>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7" name="Prostokąt 26">
            <a:extLst>
              <a:ext uri="{FF2B5EF4-FFF2-40B4-BE49-F238E27FC236}">
                <a16:creationId xmlns:a16="http://schemas.microsoft.com/office/drawing/2014/main" id="{F7BB8840-001A-454B-8019-5217E8BFAF6F}"/>
              </a:ext>
            </a:extLst>
          </p:cNvPr>
          <p:cNvSpPr/>
          <p:nvPr/>
        </p:nvSpPr>
        <p:spPr>
          <a:xfrm>
            <a:off x="668583" y="1663072"/>
            <a:ext cx="5741182" cy="4088299"/>
          </a:xfrm>
          <a:prstGeom prst="rect">
            <a:avLst/>
          </a:prstGeom>
        </p:spPr>
        <p:txBody>
          <a:bodyPr wrap="square">
            <a:spAutoFit/>
          </a:bodyPr>
          <a:lstStyle/>
          <a:p>
            <a:pPr>
              <a:spcAft>
                <a:spcPts val="800"/>
              </a:spcAft>
            </a:pP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Der Düngerbedarf der Pflanzen richtet sich nicht nur nach ihrem Nährstoffbedarf, sondern auch nach dem Nährstoffgehalt des Bodens und danach, wie gut die verschiedenen Arten diese Nährstoffe aufnehmen können. </a:t>
            </a:r>
            <a:endParaRPr lang="pl-PL" sz="2300" dirty="0">
              <a:solidFill>
                <a:srgbClr val="231F20"/>
              </a:solidFill>
              <a:latin typeface="Calibri" panose="020F0502020204030204" pitchFamily="34" charset="0"/>
              <a:ea typeface="Calibri" panose="020F0502020204030204" pitchFamily="34" charset="0"/>
              <a:cs typeface="Vrinda" panose="020B0502040204020203" pitchFamily="34" charset="0"/>
            </a:endParaRPr>
          </a:p>
          <a:p>
            <a:pPr>
              <a:spcAft>
                <a:spcPts val="800"/>
              </a:spcAft>
            </a:pPr>
            <a:r>
              <a:rPr lang="en-US" sz="2300" b="1" dirty="0">
                <a:solidFill>
                  <a:srgbClr val="231F20"/>
                </a:solidFill>
                <a:latin typeface="Calibri" panose="020F0502020204030204" pitchFamily="34" charset="0"/>
                <a:ea typeface="Calibri" panose="020F0502020204030204" pitchFamily="34" charset="0"/>
                <a:cs typeface="Vrinda" panose="020B0502040204020203" pitchFamily="34" charset="0"/>
              </a:rPr>
              <a:t>Überschüssige Nährstoffe können aus dem Oberboden ausgewaschen </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(z. B. Kalium, Stickstoff, Magnesium, Schwefel) oder in die Atmosphäre freigesetzt werden (Stickstoff), während </a:t>
            </a:r>
            <a:r>
              <a:rPr lang="en-US" sz="2300" b="1" dirty="0">
                <a:solidFill>
                  <a:srgbClr val="231F20"/>
                </a:solidFill>
                <a:latin typeface="Calibri" panose="020F0502020204030204" pitchFamily="34" charset="0"/>
                <a:ea typeface="Calibri" panose="020F0502020204030204" pitchFamily="34" charset="0"/>
                <a:cs typeface="Vrinda" panose="020B0502040204020203" pitchFamily="34" charset="0"/>
              </a:rPr>
              <a:t>ein Mangel die Ernteerträge verringern kann</a:t>
            </a:r>
            <a:r>
              <a:rPr lang="en-US" sz="2300" dirty="0">
                <a:solidFill>
                  <a:srgbClr val="231F20"/>
                </a:solidFill>
                <a:latin typeface="Calibri" panose="020F0502020204030204" pitchFamily="34" charset="0"/>
                <a:ea typeface="Calibri" panose="020F0502020204030204" pitchFamily="34" charset="0"/>
                <a:cs typeface="Vrinda" panose="020B0502040204020203" pitchFamily="34" charset="0"/>
              </a:rPr>
              <a:t>.</a:t>
            </a:r>
            <a:endParaRPr lang="pl-PL" sz="23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pic>
        <p:nvPicPr>
          <p:cNvPr id="3" name="Obraz 2">
            <a:extLst>
              <a:ext uri="{FF2B5EF4-FFF2-40B4-BE49-F238E27FC236}">
                <a16:creationId xmlns:a16="http://schemas.microsoft.com/office/drawing/2014/main" id="{C869682D-ECD3-4894-82CE-5621C7CCAC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9765" y="1960574"/>
            <a:ext cx="5368157" cy="3578771"/>
          </a:xfrm>
          <a:prstGeom prst="rect">
            <a:avLst/>
          </a:prstGeom>
        </p:spPr>
      </p:pic>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429467" y="663957"/>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solidFill>
                  <a:srgbClr val="8BC540"/>
                </a:solidFill>
              </a:rPr>
              <a:t>Düngemittelbedarf </a:t>
            </a:r>
            <a:r>
              <a:rPr lang="en-US" sz="3600" b="1" dirty="0">
                <a:solidFill>
                  <a:srgbClr val="8BC540"/>
                </a:solidFill>
              </a:rPr>
              <a:t>der Pflanzen </a:t>
            </a:r>
          </a:p>
        </p:txBody>
      </p:sp>
    </p:spTree>
    <p:extLst>
      <p:ext uri="{BB962C8B-B14F-4D97-AF65-F5344CB8AC3E}">
        <p14:creationId xmlns:p14="http://schemas.microsoft.com/office/powerpoint/2010/main" val="3401231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768117" y="2025818"/>
            <a:ext cx="5788756" cy="3025975"/>
          </a:xfrm>
        </p:spPr>
        <p:txBody>
          <a:bodyPr/>
          <a:lstStyle/>
          <a:p>
            <a:r>
              <a:rPr lang="en-US" dirty="0"/>
              <a:t>Agrarökologische Ansätze für einen nachhaltigen Anbau beruhen auf einer Reihe von Grundannahmen, die sie von konventionellen, inputintensiven landwirtschaftlichen Praktiken unterscheiden. Diese Annahmen sind tief im Verständnis ökologischer Prozesse und im Glauben an die Zusammenarbeit mit der Natur verwurzelt. </a:t>
            </a: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631868" y="718930"/>
            <a:ext cx="5646905" cy="992652"/>
          </a:xfrm>
        </p:spPr>
        <p:txBody>
          <a:bodyPr/>
          <a:lstStyle/>
          <a:p>
            <a:r>
              <a:rPr lang="pl-PL" b="1" dirty="0" err="1"/>
              <a:t>Agrarökologische </a:t>
            </a:r>
            <a:r>
              <a:rPr lang="en-US" b="1" dirty="0"/>
              <a:t>Ansätze </a:t>
            </a:r>
            <a:r>
              <a:rPr lang="pl-PL" b="1" dirty="0"/>
              <a:t>für den </a:t>
            </a:r>
            <a:r>
              <a:rPr lang="pl-PL" b="1" dirty="0" err="1"/>
              <a:t>Pflanzenbau</a:t>
            </a:r>
            <a:endParaRPr lang="en-US" b="1" dirty="0"/>
          </a:p>
        </p:txBody>
      </p:sp>
      <p:pic>
        <p:nvPicPr>
          <p:cNvPr id="18" name="Picture Placeholder 6">
            <a:extLst>
              <a:ext uri="{FF2B5EF4-FFF2-40B4-BE49-F238E27FC236}">
                <a16:creationId xmlns:a16="http://schemas.microsoft.com/office/drawing/2014/main" id="{CEFF70E0-825C-4458-8AD1-DD809003BA2F}"/>
              </a:ext>
            </a:extLst>
          </p:cNvPr>
          <p:cNvPicPr>
            <a:picLocks noGrp="1" noChangeAspect="1"/>
          </p:cNvPicPr>
          <p:nvPr>
            <p:ph type="pic" sz="quarter" idx="42"/>
          </p:nvPr>
        </p:nvPicPr>
        <p:blipFill>
          <a:blip r:embed="rId2" cstate="email">
            <a:extLst>
              <a:ext uri="{28A0092B-C50C-407E-A947-70E740481C1C}">
                <a14:useLocalDpi xmlns:a14="http://schemas.microsoft.com/office/drawing/2010/main"/>
              </a:ext>
            </a:extLst>
          </a:blip>
          <a:stretch>
            <a:fillRect/>
          </a:stretch>
        </p:blipFill>
        <p:spPr>
          <a:xfrm>
            <a:off x="6556873" y="1584746"/>
            <a:ext cx="5468281" cy="4525664"/>
          </a:xfrm>
        </p:spPr>
      </p:pic>
      <p:grpSp>
        <p:nvGrpSpPr>
          <p:cNvPr id="8" name="Group 7">
            <a:extLst>
              <a:ext uri="{FF2B5EF4-FFF2-40B4-BE49-F238E27FC236}">
                <a16:creationId xmlns:a16="http://schemas.microsoft.com/office/drawing/2014/main" id="{67146E44-982C-DDCB-EF04-E409C539ADC1}"/>
              </a:ext>
            </a:extLst>
          </p:cNvPr>
          <p:cNvGrpSpPr/>
          <p:nvPr/>
        </p:nvGrpSpPr>
        <p:grpSpPr>
          <a:xfrm rot="3730759">
            <a:off x="6563865" y="804821"/>
            <a:ext cx="949885" cy="1163493"/>
            <a:chOff x="7602444" y="4967675"/>
            <a:chExt cx="483619" cy="592374"/>
          </a:xfrm>
        </p:grpSpPr>
        <p:grpSp>
          <p:nvGrpSpPr>
            <p:cNvPr id="9" name="Graphic 214">
              <a:extLst>
                <a:ext uri="{FF2B5EF4-FFF2-40B4-BE49-F238E27FC236}">
                  <a16:creationId xmlns:a16="http://schemas.microsoft.com/office/drawing/2014/main" id="{DE99BCAB-5FF3-81B5-725A-DCFFDE1AF9EF}"/>
                </a:ext>
              </a:extLst>
            </p:cNvPr>
            <p:cNvGrpSpPr/>
            <p:nvPr/>
          </p:nvGrpSpPr>
          <p:grpSpPr>
            <a:xfrm>
              <a:off x="7618661" y="4967675"/>
              <a:ext cx="467402" cy="507608"/>
              <a:chOff x="2251964" y="3590497"/>
              <a:chExt cx="467402" cy="507608"/>
            </a:xfrm>
            <a:solidFill>
              <a:srgbClr val="8DC641"/>
            </a:solidFill>
          </p:grpSpPr>
          <p:sp>
            <p:nvSpPr>
              <p:cNvPr id="14" name="Freeform 13">
                <a:extLst>
                  <a:ext uri="{FF2B5EF4-FFF2-40B4-BE49-F238E27FC236}">
                    <a16:creationId xmlns:a16="http://schemas.microsoft.com/office/drawing/2014/main" id="{578ED1C3-8686-ACD3-3876-A1B347060767}"/>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45F8FEE-105A-4450-1103-B6F4B7B71387}"/>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2DE49-7CEC-7792-F160-D40A3BBFF233}"/>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0" name="Graphic 214">
              <a:extLst>
                <a:ext uri="{FF2B5EF4-FFF2-40B4-BE49-F238E27FC236}">
                  <a16:creationId xmlns:a16="http://schemas.microsoft.com/office/drawing/2014/main" id="{0FABC650-489D-E5A8-59F5-0F93D90F9FE8}"/>
                </a:ext>
              </a:extLst>
            </p:cNvPr>
            <p:cNvGrpSpPr/>
            <p:nvPr/>
          </p:nvGrpSpPr>
          <p:grpSpPr>
            <a:xfrm>
              <a:off x="7602444" y="4993761"/>
              <a:ext cx="421973" cy="566288"/>
              <a:chOff x="2235747" y="3616583"/>
              <a:chExt cx="421973" cy="566288"/>
            </a:xfrm>
            <a:solidFill>
              <a:srgbClr val="231F20"/>
            </a:solidFill>
          </p:grpSpPr>
          <p:sp>
            <p:nvSpPr>
              <p:cNvPr id="11" name="Freeform 10">
                <a:extLst>
                  <a:ext uri="{FF2B5EF4-FFF2-40B4-BE49-F238E27FC236}">
                    <a16:creationId xmlns:a16="http://schemas.microsoft.com/office/drawing/2014/main" id="{DBD5FE4F-4C47-8CE3-5224-03843F1CD315}"/>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7E50A44-386F-1A7C-35CB-719B774873D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02542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37476" y="1946698"/>
            <a:ext cx="6018114" cy="4061368"/>
          </a:xfrm>
          <a:prstGeom prst="rect">
            <a:avLst/>
          </a:prstGeom>
        </p:spPr>
        <p:txBody>
          <a:bodyPr wrap="square">
            <a:spAutoFit/>
          </a:bodyPr>
          <a:lstStyle/>
          <a:p>
            <a:pPr>
              <a:lnSpc>
                <a:spcPct val="107000"/>
              </a:lnSpc>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Die Bodenfruchtbarkeit kann durch den Anbau von Kulturen in der Fruchtfolge, die den Boden mit organischen Stoffen anreichern, das Unterpflügen von Ernterückständen, den Anbau von Deckfrüchten oder die Anwendung natürlicher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Düngemittel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verbessert werden. Je nach ihrer Auswirkung auf die Bodenfruchtbarkeit können die Pflanzen in drei Gruppen eingeteilt werden: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Pflanzen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mit positiven</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 </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negativen oder neutralen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Auswirkungen auf die organische Substanz im Boden</a:t>
            </a:r>
          </a:p>
        </p:txBody>
      </p:sp>
      <p:graphicFrame>
        <p:nvGraphicFramePr>
          <p:cNvPr id="26" name="Diagram 25">
            <a:extLst>
              <a:ext uri="{FF2B5EF4-FFF2-40B4-BE49-F238E27FC236}">
                <a16:creationId xmlns:a16="http://schemas.microsoft.com/office/drawing/2014/main" id="{E98B6EBD-CCBA-43E1-8064-4FAE40AFFE6A}"/>
              </a:ext>
            </a:extLst>
          </p:cNvPr>
          <p:cNvGraphicFramePr/>
          <p:nvPr>
            <p:extLst>
              <p:ext uri="{D42A27DB-BD31-4B8C-83A1-F6EECF244321}">
                <p14:modId xmlns:p14="http://schemas.microsoft.com/office/powerpoint/2010/main" val="2992431038"/>
              </p:ext>
            </p:extLst>
          </p:nvPr>
        </p:nvGraphicFramePr>
        <p:xfrm>
          <a:off x="6232262" y="1428222"/>
          <a:ext cx="5860457" cy="4453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0" name="Text Placeholder 3">
            <a:extLst>
              <a:ext uri="{FF2B5EF4-FFF2-40B4-BE49-F238E27FC236}">
                <a16:creationId xmlns:a16="http://schemas.microsoft.com/office/drawing/2014/main" id="{F6E41600-9563-40ED-8A52-288C65075DA7}"/>
              </a:ext>
            </a:extLst>
          </p:cNvPr>
          <p:cNvSpPr txBox="1">
            <a:spLocks/>
          </p:cNvSpPr>
          <p:nvPr/>
        </p:nvSpPr>
        <p:spPr>
          <a:xfrm>
            <a:off x="510949" y="433231"/>
            <a:ext cx="6903840"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Nährstoffmanagement in einem landwirtschaftlichen Betrieb </a:t>
            </a:r>
            <a:r>
              <a:rPr lang="pl-PL" sz="3600" b="1" dirty="0">
                <a:solidFill>
                  <a:srgbClr val="8BC540"/>
                </a:solidFill>
              </a:rPr>
              <a:t>- </a:t>
            </a:r>
            <a:r>
              <a:rPr lang="pl-PL" sz="3600" b="1" dirty="0" err="1">
                <a:solidFill>
                  <a:srgbClr val="8BC540"/>
                </a:solidFill>
              </a:rPr>
              <a:t>Deckfrucht </a:t>
            </a:r>
            <a:r>
              <a:rPr lang="pl-PL" sz="3600" b="1" dirty="0">
                <a:solidFill>
                  <a:srgbClr val="8BC540"/>
                </a:solidFill>
              </a:rPr>
              <a:t>und </a:t>
            </a:r>
            <a:r>
              <a:rPr lang="pl-PL" sz="3600" b="1" dirty="0" err="1">
                <a:solidFill>
                  <a:srgbClr val="8BC540"/>
                </a:solidFill>
              </a:rPr>
              <a:t>Fruchtfolge</a:t>
            </a:r>
            <a:endParaRPr lang="en-US" sz="3600" b="1" dirty="0">
              <a:solidFill>
                <a:srgbClr val="8BC540"/>
              </a:solidFill>
            </a:endParaRPr>
          </a:p>
        </p:txBody>
      </p:sp>
    </p:spTree>
    <p:extLst>
      <p:ext uri="{BB962C8B-B14F-4D97-AF65-F5344CB8AC3E}">
        <p14:creationId xmlns:p14="http://schemas.microsoft.com/office/powerpoint/2010/main" val="1683351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538989" y="1844948"/>
            <a:ext cx="6051934" cy="4026552"/>
          </a:xfrm>
          <a:prstGeom prst="rect">
            <a:avLst/>
          </a:prstGeom>
        </p:spPr>
        <p:txBody>
          <a:bodyPr wrap="square">
            <a:spAutoFit/>
          </a:bodyPr>
          <a:lstStyle/>
          <a:p>
            <a:pPr>
              <a:lnSpc>
                <a:spcPct val="107000"/>
              </a:lnSpc>
              <a:spcAft>
                <a:spcPts val="800"/>
              </a:spcAft>
            </a:pP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Der Anbau dieser Pflanzen in breiten Reihen, ihr später Kronenschluss und die Anbaupraktiken zwischen den Reihen beschleunigen den Humusabbau und verstärken die Erosionsprozesse. Es wird geschätzt, dass während des Anbaus dieser Pflanzen etwa 1</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0-1</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5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t/ha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Humus mineralisiert werden. Um solche Humusverluste zu vermeiden</a:t>
            </a:r>
            <a:r>
              <a:rPr lang="pl-PL"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 wird empfohlen,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etwa 15-16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t/ha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Dünger auszubringen.</a:t>
            </a:r>
            <a:endPar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38" name="Diagram 37">
            <a:extLst>
              <a:ext uri="{FF2B5EF4-FFF2-40B4-BE49-F238E27FC236}">
                <a16:creationId xmlns:a16="http://schemas.microsoft.com/office/drawing/2014/main" id="{5B4DC3F0-A912-489C-8E29-D770A6CAD92C}"/>
              </a:ext>
            </a:extLst>
          </p:cNvPr>
          <p:cNvGraphicFramePr/>
          <p:nvPr>
            <p:extLst>
              <p:ext uri="{D42A27DB-BD31-4B8C-83A1-F6EECF244321}">
                <p14:modId xmlns:p14="http://schemas.microsoft.com/office/powerpoint/2010/main" val="2256107364"/>
              </p:ext>
            </p:extLst>
          </p:nvPr>
        </p:nvGraphicFramePr>
        <p:xfrm>
          <a:off x="6232090" y="1418300"/>
          <a:ext cx="5860800" cy="44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3">
            <a:extLst>
              <a:ext uri="{FF2B5EF4-FFF2-40B4-BE49-F238E27FC236}">
                <a16:creationId xmlns:a16="http://schemas.microsoft.com/office/drawing/2014/main" id="{CFACB149-83CC-4851-B0CB-7EF3C6BC8822}"/>
              </a:ext>
            </a:extLst>
          </p:cNvPr>
          <p:cNvSpPr txBox="1">
            <a:spLocks/>
          </p:cNvSpPr>
          <p:nvPr/>
        </p:nvSpPr>
        <p:spPr>
          <a:xfrm>
            <a:off x="492842" y="325238"/>
            <a:ext cx="762811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Nährstoffmanagement in einem landwirtschaftlichen Betrieb - Deckfrucht und Fruchtfolge</a:t>
            </a:r>
          </a:p>
        </p:txBody>
      </p:sp>
    </p:spTree>
    <p:extLst>
      <p:ext uri="{BB962C8B-B14F-4D97-AF65-F5344CB8AC3E}">
        <p14:creationId xmlns:p14="http://schemas.microsoft.com/office/powerpoint/2010/main" val="17403611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429467" y="1778896"/>
            <a:ext cx="6061868" cy="4061368"/>
          </a:xfrm>
          <a:prstGeom prst="rect">
            <a:avLst/>
          </a:prstGeom>
        </p:spPr>
        <p:txBody>
          <a:bodyPr wrap="square">
            <a:spAutoFit/>
          </a:bodyPr>
          <a:lstStyle/>
          <a:p>
            <a:pPr>
              <a:lnSpc>
                <a:spcPct val="107000"/>
              </a:lnSpc>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Früher ging man davon aus, dass Getreide die organische Substanz im Boden abbaut, aber durch veränderte ackerbauliche Praktiken (z. B. eine größere Dichte der Baumkronen aufgrund kürzerer Strohhalme) und den Einsatz von Mähdreschern hat sich die Menge der untergepflügten Ernterückstände deutlich erhöht und ihre negativen Auswirkungen auf die Humusbilanz verringert. Zu beachten ist jedoch die geringere Qualität der Getreiderückstände aufgrund ihres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ungünstigen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Kohlenstoff-Stickstoff-Verhältnisses.</a:t>
            </a:r>
            <a:endPar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39" name="Diagram 38">
            <a:extLst>
              <a:ext uri="{FF2B5EF4-FFF2-40B4-BE49-F238E27FC236}">
                <a16:creationId xmlns:a16="http://schemas.microsoft.com/office/drawing/2014/main" id="{C9CE6B35-8865-44A3-9295-DB59AA33DC0B}"/>
              </a:ext>
            </a:extLst>
          </p:cNvPr>
          <p:cNvGraphicFramePr/>
          <p:nvPr>
            <p:extLst>
              <p:ext uri="{D42A27DB-BD31-4B8C-83A1-F6EECF244321}">
                <p14:modId xmlns:p14="http://schemas.microsoft.com/office/powerpoint/2010/main" val="3388303596"/>
              </p:ext>
            </p:extLst>
          </p:nvPr>
        </p:nvGraphicFramePr>
        <p:xfrm>
          <a:off x="6231826" y="1475815"/>
          <a:ext cx="5860800" cy="4453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3">
            <a:extLst>
              <a:ext uri="{FF2B5EF4-FFF2-40B4-BE49-F238E27FC236}">
                <a16:creationId xmlns:a16="http://schemas.microsoft.com/office/drawing/2014/main" id="{9541A714-EB01-42A4-9763-79FD511B6CDC}"/>
              </a:ext>
            </a:extLst>
          </p:cNvPr>
          <p:cNvSpPr txBox="1">
            <a:spLocks/>
          </p:cNvSpPr>
          <p:nvPr/>
        </p:nvSpPr>
        <p:spPr>
          <a:xfrm>
            <a:off x="429467" y="286073"/>
            <a:ext cx="749231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Nährstoffmanagement in einem landwirtschaftlichen Betrieb - Deckfrucht und Fruchtfolge</a:t>
            </a:r>
          </a:p>
        </p:txBody>
      </p:sp>
    </p:spTree>
    <p:extLst>
      <p:ext uri="{BB962C8B-B14F-4D97-AF65-F5344CB8AC3E}">
        <p14:creationId xmlns:p14="http://schemas.microsoft.com/office/powerpoint/2010/main" val="35942601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563081" y="1486768"/>
            <a:ext cx="4814677" cy="4423647"/>
          </a:xfrm>
          <a:prstGeom prst="rect">
            <a:avLst/>
          </a:prstGeom>
        </p:spPr>
        <p:txBody>
          <a:bodyPr wrap="square">
            <a:spAutoFit/>
          </a:bodyPr>
          <a:lstStyle/>
          <a:p>
            <a:pPr>
              <a:lnSpc>
                <a:spcPct val="107000"/>
              </a:lnSpc>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Der pH-Wert des Bodens beeinflusst die Löslichkeit der Nährstoffe und ihre Verfügbarkeit für die Pflanzen. Die meisten Kulturpflanzen gedeihen in Böden mit einem pH-Wert zwischen 6,0 und 7,5. Der pH-Wert des Bodens beeinflusst die Aktivität und Zusammensetzung von Bodenmikroorganismen, die für Prozesse wie den Nährstoffkreislauf, die Zersetzung organischer Stoffe und die Stickstofffixierung entscheidend sind</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 </a:t>
            </a:r>
            <a:endPar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19" name="Diagram 18">
            <a:extLst>
              <a:ext uri="{FF2B5EF4-FFF2-40B4-BE49-F238E27FC236}">
                <a16:creationId xmlns:a16="http://schemas.microsoft.com/office/drawing/2014/main" id="{49E4DA32-37F0-431C-B484-8B645FC81800}"/>
              </a:ext>
            </a:extLst>
          </p:cNvPr>
          <p:cNvGraphicFramePr/>
          <p:nvPr>
            <p:extLst>
              <p:ext uri="{D42A27DB-BD31-4B8C-83A1-F6EECF244321}">
                <p14:modId xmlns:p14="http://schemas.microsoft.com/office/powerpoint/2010/main" val="3229392246"/>
              </p:ext>
            </p:extLst>
          </p:nvPr>
        </p:nvGraphicFramePr>
        <p:xfrm>
          <a:off x="5241649" y="1072649"/>
          <a:ext cx="6593311" cy="5251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ext Placeholder 3">
            <a:extLst>
              <a:ext uri="{FF2B5EF4-FFF2-40B4-BE49-F238E27FC236}">
                <a16:creationId xmlns:a16="http://schemas.microsoft.com/office/drawing/2014/main" id="{1FF01D62-C9F4-411F-AC40-511B6241C61D}"/>
              </a:ext>
            </a:extLst>
          </p:cNvPr>
          <p:cNvSpPr txBox="1">
            <a:spLocks/>
          </p:cNvSpPr>
          <p:nvPr/>
        </p:nvSpPr>
        <p:spPr>
          <a:xfrm>
            <a:off x="429467" y="61460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l-PL" sz="3600" b="1" dirty="0" err="1">
                <a:solidFill>
                  <a:srgbClr val="8BC540"/>
                </a:solidFill>
              </a:rPr>
              <a:t>Nährstoffverfügbarkeit </a:t>
            </a:r>
            <a:r>
              <a:rPr lang="pl-PL" sz="3600" b="1" dirty="0">
                <a:solidFill>
                  <a:srgbClr val="8BC540"/>
                </a:solidFill>
              </a:rPr>
              <a:t>und </a:t>
            </a:r>
            <a:r>
              <a:rPr lang="pl-PL" sz="3600" b="1" dirty="0" err="1">
                <a:solidFill>
                  <a:srgbClr val="8BC540"/>
                </a:solidFill>
              </a:rPr>
              <a:t>pH-Wert des Bodens</a:t>
            </a:r>
            <a:endParaRPr lang="en-US" sz="3600" b="1" dirty="0">
              <a:solidFill>
                <a:srgbClr val="8BC540"/>
              </a:solidFill>
            </a:endParaRPr>
          </a:p>
        </p:txBody>
      </p:sp>
    </p:spTree>
    <p:extLst>
      <p:ext uri="{BB962C8B-B14F-4D97-AF65-F5344CB8AC3E}">
        <p14:creationId xmlns:p14="http://schemas.microsoft.com/office/powerpoint/2010/main" val="36923913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520002" y="1454670"/>
            <a:ext cx="5297618" cy="4423647"/>
          </a:xfrm>
          <a:prstGeom prst="rect">
            <a:avLst/>
          </a:prstGeom>
        </p:spPr>
        <p:txBody>
          <a:bodyPr wrap="square">
            <a:spAutoFit/>
          </a:bodyPr>
          <a:lstStyle/>
          <a:p>
            <a:pPr>
              <a:lnSpc>
                <a:spcPct val="107000"/>
              </a:lnSpc>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Der pH-Wert des Bodens beeinflusst das Wurzelwachstum und die Wurzelfunktion. In stark sauren Böden kann die Verfügbarkeit von toxischen Elementen wie Aluminium und Mangan die Wurzelentwicklung behindern, während in alkalischen Böden eine schlechte Nährstoffverfügbarkeit das Wurzelwachstum und die Effizienz einschränken kann. Verschiedene Pflanzen haben unterschiedliche Toleranzwerte für den pH-Wert des Bodens </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siehe nebenstehende </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Tabelle).</a:t>
            </a:r>
            <a:endPar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2" name="Diagram 1">
            <a:extLst>
              <a:ext uri="{FF2B5EF4-FFF2-40B4-BE49-F238E27FC236}">
                <a16:creationId xmlns:a16="http://schemas.microsoft.com/office/drawing/2014/main" id="{D7311643-D009-419C-8BE5-374AA1CF4E1E}"/>
              </a:ext>
            </a:extLst>
          </p:cNvPr>
          <p:cNvGraphicFramePr/>
          <p:nvPr/>
        </p:nvGraphicFramePr>
        <p:xfrm>
          <a:off x="5529940" y="1138751"/>
          <a:ext cx="6525989" cy="4931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 Placeholder 3">
            <a:extLst>
              <a:ext uri="{FF2B5EF4-FFF2-40B4-BE49-F238E27FC236}">
                <a16:creationId xmlns:a16="http://schemas.microsoft.com/office/drawing/2014/main" id="{7743B65C-C78D-46E5-B4A1-D87F951C21C3}"/>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err="1">
                <a:solidFill>
                  <a:srgbClr val="8BC540"/>
                </a:solidFill>
              </a:rPr>
              <a:t>Toleranzwerte der Pflanzen </a:t>
            </a:r>
            <a:r>
              <a:rPr lang="en-US" sz="3600" dirty="0">
                <a:solidFill>
                  <a:srgbClr val="8BC540"/>
                </a:solidFill>
              </a:rPr>
              <a:t>gegenüber dem pH-Wert des Bodens </a:t>
            </a:r>
          </a:p>
        </p:txBody>
      </p:sp>
    </p:spTree>
    <p:extLst>
      <p:ext uri="{BB962C8B-B14F-4D97-AF65-F5344CB8AC3E}">
        <p14:creationId xmlns:p14="http://schemas.microsoft.com/office/powerpoint/2010/main" val="42201047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ostokąt 26">
            <a:extLst>
              <a:ext uri="{FF2B5EF4-FFF2-40B4-BE49-F238E27FC236}">
                <a16:creationId xmlns:a16="http://schemas.microsoft.com/office/drawing/2014/main" id="{F7BB8840-001A-454B-8019-5217E8BFAF6F}"/>
              </a:ext>
            </a:extLst>
          </p:cNvPr>
          <p:cNvSpPr/>
          <p:nvPr/>
        </p:nvSpPr>
        <p:spPr>
          <a:xfrm>
            <a:off x="682630" y="1616688"/>
            <a:ext cx="10886221" cy="1525418"/>
          </a:xfrm>
          <a:prstGeom prst="rect">
            <a:avLst/>
          </a:prstGeom>
        </p:spPr>
        <p:txBody>
          <a:bodyPr wrap="square">
            <a:spAutoFit/>
          </a:bodyPr>
          <a:lstStyle/>
          <a:p>
            <a:pPr>
              <a:lnSpc>
                <a:spcPct val="107000"/>
              </a:lnSpc>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Der Kalkungsbedarf hängt von der agronomischen Klasse des Bodens ab, die durch Faktoren wie Bodentextur, Gehalt an organischen Stoffen und Ausgangs-pH-Wert bestimmt wird</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 In der </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nachstehenden Tabelle sind die Spannen </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des </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Kalkungsbedarfs je </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nach </a:t>
            </a:r>
            <a:r>
              <a:rPr lang="pl-PL"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agronomischer Klasse des Bodens dargestellt</a:t>
            </a:r>
            <a:r>
              <a:rPr lang="pl-PL" sz="2200" dirty="0">
                <a:solidFill>
                  <a:srgbClr val="231F20"/>
                </a:solidFill>
                <a:latin typeface="Calibri" panose="020F0502020204030204" pitchFamily="34" charset="0"/>
                <a:ea typeface="Calibri" panose="020F0502020204030204" pitchFamily="34" charset="0"/>
                <a:cs typeface="Vrinda" panose="020B0502040204020203" pitchFamily="34" charset="0"/>
              </a:rPr>
              <a:t>:</a:t>
            </a:r>
            <a:endPar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endParaRPr>
          </a:p>
        </p:txBody>
      </p:sp>
      <p:graphicFrame>
        <p:nvGraphicFramePr>
          <p:cNvPr id="3" name="Tabela 2">
            <a:extLst>
              <a:ext uri="{FF2B5EF4-FFF2-40B4-BE49-F238E27FC236}">
                <a16:creationId xmlns:a16="http://schemas.microsoft.com/office/drawing/2014/main" id="{8AD759FC-43BF-49FC-8013-4759AD63B8C9}"/>
              </a:ext>
            </a:extLst>
          </p:cNvPr>
          <p:cNvGraphicFramePr>
            <a:graphicFrameLocks noGrp="1"/>
          </p:cNvGraphicFramePr>
          <p:nvPr>
            <p:extLst>
              <p:ext uri="{D42A27DB-BD31-4B8C-83A1-F6EECF244321}">
                <p14:modId xmlns:p14="http://schemas.microsoft.com/office/powerpoint/2010/main" val="2877077763"/>
              </p:ext>
            </p:extLst>
          </p:nvPr>
        </p:nvGraphicFramePr>
        <p:xfrm>
          <a:off x="623149" y="3291270"/>
          <a:ext cx="11126099" cy="3043736"/>
        </p:xfrm>
        <a:graphic>
          <a:graphicData uri="http://schemas.openxmlformats.org/drawingml/2006/table">
            <a:tbl>
              <a:tblPr firstRow="1" bandRow="1">
                <a:tableStyleId>{5C22544A-7EE6-4342-B048-85BDC9FD1C3A}</a:tableStyleId>
              </a:tblPr>
              <a:tblGrid>
                <a:gridCol w="4121451">
                  <a:extLst>
                    <a:ext uri="{9D8B030D-6E8A-4147-A177-3AD203B41FA5}">
                      <a16:colId xmlns:a16="http://schemas.microsoft.com/office/drawing/2014/main" val="3769125092"/>
                    </a:ext>
                  </a:extLst>
                </a:gridCol>
                <a:gridCol w="1630393">
                  <a:extLst>
                    <a:ext uri="{9D8B030D-6E8A-4147-A177-3AD203B41FA5}">
                      <a16:colId xmlns:a16="http://schemas.microsoft.com/office/drawing/2014/main" val="1037290237"/>
                    </a:ext>
                  </a:extLst>
                </a:gridCol>
                <a:gridCol w="1250830">
                  <a:extLst>
                    <a:ext uri="{9D8B030D-6E8A-4147-A177-3AD203B41FA5}">
                      <a16:colId xmlns:a16="http://schemas.microsoft.com/office/drawing/2014/main" val="999916445"/>
                    </a:ext>
                  </a:extLst>
                </a:gridCol>
                <a:gridCol w="1698182">
                  <a:extLst>
                    <a:ext uri="{9D8B030D-6E8A-4147-A177-3AD203B41FA5}">
                      <a16:colId xmlns:a16="http://schemas.microsoft.com/office/drawing/2014/main" val="2605745864"/>
                    </a:ext>
                  </a:extLst>
                </a:gridCol>
                <a:gridCol w="1077685">
                  <a:extLst>
                    <a:ext uri="{9D8B030D-6E8A-4147-A177-3AD203B41FA5}">
                      <a16:colId xmlns:a16="http://schemas.microsoft.com/office/drawing/2014/main" val="2650154815"/>
                    </a:ext>
                  </a:extLst>
                </a:gridCol>
                <a:gridCol w="1347558">
                  <a:extLst>
                    <a:ext uri="{9D8B030D-6E8A-4147-A177-3AD203B41FA5}">
                      <a16:colId xmlns:a16="http://schemas.microsoft.com/office/drawing/2014/main" val="3852875103"/>
                    </a:ext>
                  </a:extLst>
                </a:gridCol>
              </a:tblGrid>
              <a:tr h="410414">
                <a:tc rowSpan="2">
                  <a:txBody>
                    <a:bodyPr/>
                    <a:lstStyle/>
                    <a:p>
                      <a:r>
                        <a:rPr lang="pl-PL" sz="2000" dirty="0" err="1">
                          <a:solidFill>
                            <a:srgbClr val="231F20"/>
                          </a:solidFill>
                        </a:rPr>
                        <a:t>Agronomische Klasse </a:t>
                      </a:r>
                      <a:r>
                        <a:rPr lang="pl-PL" sz="2000" dirty="0">
                          <a:solidFill>
                            <a:srgbClr val="231F20"/>
                          </a:solidFill>
                        </a:rPr>
                        <a:t>des </a:t>
                      </a:r>
                      <a:r>
                        <a:rPr lang="pl-PL" sz="2000" dirty="0" err="1">
                          <a:solidFill>
                            <a:srgbClr val="231F20"/>
                          </a:solidFill>
                        </a:rPr>
                        <a:t>Bodens</a:t>
                      </a:r>
                      <a:endParaRPr lang="pl-PL" sz="2000" dirty="0">
                        <a:solidFill>
                          <a:srgbClr val="231F20"/>
                        </a:solidFill>
                      </a:endParaRPr>
                    </a:p>
                  </a:txBody>
                  <a:tcPr anchor="ctr">
                    <a:solidFill>
                      <a:srgbClr val="8BC540">
                        <a:alpha val="50196"/>
                      </a:srgbClr>
                    </a:solidFill>
                  </a:tcPr>
                </a:tc>
                <a:tc gridSpan="5">
                  <a:txBody>
                    <a:bodyPr/>
                    <a:lstStyle/>
                    <a:p>
                      <a:pPr algn="ctr"/>
                      <a:r>
                        <a:rPr lang="pl-PL" sz="2000" dirty="0" err="1">
                          <a:solidFill>
                            <a:srgbClr val="231F20"/>
                          </a:solidFill>
                        </a:rPr>
                        <a:t>pH-Bereiche </a:t>
                      </a:r>
                      <a:r>
                        <a:rPr lang="pl-PL" sz="2000" dirty="0">
                          <a:solidFill>
                            <a:srgbClr val="231F20"/>
                          </a:solidFill>
                        </a:rPr>
                        <a:t>für die </a:t>
                      </a:r>
                      <a:r>
                        <a:rPr lang="pl-PL" sz="2000" dirty="0" err="1">
                          <a:solidFill>
                            <a:srgbClr val="231F20"/>
                          </a:solidFill>
                        </a:rPr>
                        <a:t>Kalkung</a:t>
                      </a:r>
                      <a:endParaRPr lang="pl-PL" sz="2000" dirty="0">
                        <a:solidFill>
                          <a:srgbClr val="231F20"/>
                        </a:solidFill>
                      </a:endParaRPr>
                    </a:p>
                  </a:txBody>
                  <a:tcPr anchor="ctr">
                    <a:solidFill>
                      <a:srgbClr val="8BC540">
                        <a:alpha val="50196"/>
                      </a:srgbClr>
                    </a:solidFill>
                  </a:tcPr>
                </a:tc>
                <a:tc hMerge="1">
                  <a:txBody>
                    <a:bodyPr/>
                    <a:lstStyle/>
                    <a:p>
                      <a:endParaRPr lang="pl-PL" dirty="0"/>
                    </a:p>
                  </a:txBody>
                  <a:tcPr/>
                </a:tc>
                <a:tc hMerge="1">
                  <a:txBody>
                    <a:bodyPr/>
                    <a:lstStyle/>
                    <a:p>
                      <a:endParaRPr lang="pl-PL" dirty="0"/>
                    </a:p>
                  </a:txBody>
                  <a:tcPr/>
                </a:tc>
                <a:tc hMerge="1">
                  <a:txBody>
                    <a:bodyPr/>
                    <a:lstStyle/>
                    <a:p>
                      <a:endParaRPr lang="pl-PL" dirty="0"/>
                    </a:p>
                  </a:txBody>
                  <a:tcPr/>
                </a:tc>
                <a:tc hMerge="1">
                  <a:txBody>
                    <a:bodyPr/>
                    <a:lstStyle/>
                    <a:p>
                      <a:endParaRPr lang="pl-PL" dirty="0"/>
                    </a:p>
                  </a:txBody>
                  <a:tcPr/>
                </a:tc>
                <a:extLst>
                  <a:ext uri="{0D108BD9-81ED-4DB2-BD59-A6C34878D82A}">
                    <a16:rowId xmlns:a16="http://schemas.microsoft.com/office/drawing/2014/main" val="2616699231"/>
                  </a:ext>
                </a:extLst>
              </a:tr>
              <a:tr h="410414">
                <a:tc vMerge="1">
                  <a:txBody>
                    <a:bodyPr/>
                    <a:lstStyle/>
                    <a:p>
                      <a:endParaRPr lang="pl-PL" dirty="0"/>
                    </a:p>
                  </a:txBody>
                  <a:tcPr/>
                </a:tc>
                <a:tc>
                  <a:txBody>
                    <a:bodyPr/>
                    <a:lstStyle/>
                    <a:p>
                      <a:pPr algn="ctr"/>
                      <a:r>
                        <a:rPr lang="pl-PL" sz="1800" b="1" dirty="0" err="1">
                          <a:solidFill>
                            <a:srgbClr val="231F20"/>
                          </a:solidFill>
                        </a:rPr>
                        <a:t>unverzichtbar</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benötigt</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empfohlen</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begrenzt</a:t>
                      </a:r>
                      <a:endParaRPr lang="pl-PL" sz="1800" b="1" dirty="0">
                        <a:solidFill>
                          <a:srgbClr val="231F20"/>
                        </a:solidFill>
                      </a:endParaRPr>
                    </a:p>
                  </a:txBody>
                  <a:tcPr anchor="ctr">
                    <a:solidFill>
                      <a:srgbClr val="8BC540">
                        <a:alpha val="50196"/>
                      </a:srgbClr>
                    </a:solidFill>
                  </a:tcPr>
                </a:tc>
                <a:tc>
                  <a:txBody>
                    <a:bodyPr/>
                    <a:lstStyle/>
                    <a:p>
                      <a:pPr algn="ctr"/>
                      <a:r>
                        <a:rPr lang="pl-PL" sz="1800" b="1" dirty="0" err="1">
                          <a:solidFill>
                            <a:srgbClr val="231F20"/>
                          </a:solidFill>
                        </a:rPr>
                        <a:t>Redundant</a:t>
                      </a:r>
                      <a:endParaRPr lang="pl-PL" sz="1800" b="1" dirty="0">
                        <a:solidFill>
                          <a:srgbClr val="231F20"/>
                        </a:solidFill>
                      </a:endParaRPr>
                    </a:p>
                  </a:txBody>
                  <a:tcPr anchor="ctr">
                    <a:solidFill>
                      <a:srgbClr val="8BC540">
                        <a:alpha val="50196"/>
                      </a:srgbClr>
                    </a:solidFill>
                  </a:tcPr>
                </a:tc>
                <a:extLst>
                  <a:ext uri="{0D108BD9-81ED-4DB2-BD59-A6C34878D82A}">
                    <a16:rowId xmlns:a16="http://schemas.microsoft.com/office/drawing/2014/main" val="2306275190"/>
                  </a:ext>
                </a:extLst>
              </a:tr>
              <a:tr h="410414">
                <a:tc>
                  <a:txBody>
                    <a:bodyPr/>
                    <a:lstStyle/>
                    <a:p>
                      <a:r>
                        <a:rPr lang="pl-PL" sz="2000" dirty="0" err="1">
                          <a:solidFill>
                            <a:srgbClr val="231F20"/>
                          </a:solidFill>
                        </a:rPr>
                        <a:t>Sehr </a:t>
                      </a:r>
                      <a:r>
                        <a:rPr lang="pl-PL" sz="2000" dirty="0">
                          <a:solidFill>
                            <a:srgbClr val="231F20"/>
                          </a:solidFill>
                        </a:rPr>
                        <a:t>leicht - </a:t>
                      </a:r>
                      <a:r>
                        <a:rPr lang="pl-PL" sz="2000" dirty="0" err="1">
                          <a:solidFill>
                            <a:srgbClr val="231F20"/>
                          </a:solidFill>
                        </a:rPr>
                        <a:t>sandige </a:t>
                      </a:r>
                      <a:r>
                        <a:rPr lang="pl-PL" sz="2000" dirty="0">
                          <a:solidFill>
                            <a:srgbClr val="231F20"/>
                          </a:solidFill>
                        </a:rPr>
                        <a:t>und </a:t>
                      </a:r>
                      <a:r>
                        <a:rPr lang="pl-PL" sz="2000" dirty="0" err="1">
                          <a:solidFill>
                            <a:srgbClr val="231F20"/>
                          </a:solidFill>
                        </a:rPr>
                        <a:t>lehmige Sande</a:t>
                      </a:r>
                      <a:endParaRPr lang="pl-PL" sz="2000" dirty="0">
                        <a:solidFill>
                          <a:srgbClr val="231F20"/>
                        </a:solidFill>
                      </a:endParaRPr>
                    </a:p>
                  </a:txBody>
                  <a:tcPr anchor="ctr">
                    <a:solidFill>
                      <a:srgbClr val="8BC540">
                        <a:alpha val="50196"/>
                      </a:srgbClr>
                    </a:solidFill>
                  </a:tcPr>
                </a:tc>
                <a:tc>
                  <a:txBody>
                    <a:bodyPr/>
                    <a:lstStyle/>
                    <a:p>
                      <a:pPr algn="ctr"/>
                      <a:r>
                        <a:rPr lang="pl-PL" sz="2000" dirty="0">
                          <a:solidFill>
                            <a:srgbClr val="231F20"/>
                          </a:solidFill>
                        </a:rPr>
                        <a:t>&lt;4,0</a:t>
                      </a:r>
                    </a:p>
                  </a:txBody>
                  <a:tcPr anchor="ctr">
                    <a:solidFill>
                      <a:srgbClr val="8BC540">
                        <a:alpha val="50196"/>
                      </a:srgbClr>
                    </a:solidFill>
                  </a:tcPr>
                </a:tc>
                <a:tc>
                  <a:txBody>
                    <a:bodyPr/>
                    <a:lstStyle/>
                    <a:p>
                      <a:pPr algn="ctr"/>
                      <a:r>
                        <a:rPr lang="pl-PL" sz="2000" dirty="0">
                          <a:solidFill>
                            <a:srgbClr val="231F20"/>
                          </a:solidFill>
                        </a:rPr>
                        <a:t>4,1-4,5</a:t>
                      </a:r>
                    </a:p>
                  </a:txBody>
                  <a:tcPr anchor="ctr">
                    <a:solidFill>
                      <a:srgbClr val="8BC540">
                        <a:alpha val="50196"/>
                      </a:srgbClr>
                    </a:solidFill>
                  </a:tcPr>
                </a:tc>
                <a:tc>
                  <a:txBody>
                    <a:bodyPr/>
                    <a:lstStyle/>
                    <a:p>
                      <a:pPr algn="ctr"/>
                      <a:r>
                        <a:rPr lang="pl-PL" sz="2000" dirty="0">
                          <a:solidFill>
                            <a:srgbClr val="231F20"/>
                          </a:solidFill>
                        </a:rPr>
                        <a:t>4,6-5,0</a:t>
                      </a:r>
                    </a:p>
                  </a:txBody>
                  <a:tcPr anchor="ctr">
                    <a:solidFill>
                      <a:srgbClr val="8BC540">
                        <a:alpha val="50196"/>
                      </a:srgbClr>
                    </a:solidFill>
                  </a:tcPr>
                </a:tc>
                <a:tc>
                  <a:txBody>
                    <a:bodyPr/>
                    <a:lstStyle/>
                    <a:p>
                      <a:pPr algn="ctr"/>
                      <a:r>
                        <a:rPr lang="pl-PL" sz="2000" dirty="0">
                          <a:solidFill>
                            <a:srgbClr val="231F20"/>
                          </a:solidFill>
                        </a:rPr>
                        <a:t>5,1-5,5</a:t>
                      </a:r>
                    </a:p>
                  </a:txBody>
                  <a:tcPr anchor="ctr">
                    <a:solidFill>
                      <a:srgbClr val="8BC540">
                        <a:alpha val="50196"/>
                      </a:srgbClr>
                    </a:solidFill>
                  </a:tcPr>
                </a:tc>
                <a:tc>
                  <a:txBody>
                    <a:bodyPr/>
                    <a:lstStyle/>
                    <a:p>
                      <a:pPr algn="ctr"/>
                      <a:r>
                        <a:rPr lang="pl-PL" sz="2000" dirty="0">
                          <a:solidFill>
                            <a:srgbClr val="231F20"/>
                          </a:solidFill>
                        </a:rPr>
                        <a:t>&gt;5,6</a:t>
                      </a:r>
                    </a:p>
                  </a:txBody>
                  <a:tcPr anchor="ctr">
                    <a:solidFill>
                      <a:srgbClr val="8BC540">
                        <a:alpha val="50196"/>
                      </a:srgbClr>
                    </a:solidFill>
                  </a:tcPr>
                </a:tc>
                <a:extLst>
                  <a:ext uri="{0D108BD9-81ED-4DB2-BD59-A6C34878D82A}">
                    <a16:rowId xmlns:a16="http://schemas.microsoft.com/office/drawing/2014/main" val="2440503659"/>
                  </a:ext>
                </a:extLst>
              </a:tr>
              <a:tr h="410414">
                <a:tc>
                  <a:txBody>
                    <a:bodyPr/>
                    <a:lstStyle/>
                    <a:p>
                      <a:r>
                        <a:rPr lang="pl-PL" sz="2000" dirty="0">
                          <a:solidFill>
                            <a:srgbClr val="231F20"/>
                          </a:solidFill>
                        </a:rPr>
                        <a:t>Leichte - </a:t>
                      </a:r>
                      <a:r>
                        <a:rPr lang="pl-PL" sz="2000" dirty="0" err="1">
                          <a:solidFill>
                            <a:srgbClr val="231F20"/>
                          </a:solidFill>
                        </a:rPr>
                        <a:t>sandige </a:t>
                      </a:r>
                      <a:r>
                        <a:rPr lang="pl-PL" sz="2000" dirty="0">
                          <a:solidFill>
                            <a:srgbClr val="231F20"/>
                          </a:solidFill>
                        </a:rPr>
                        <a:t>Lehm- und </a:t>
                      </a:r>
                      <a:r>
                        <a:rPr lang="pl-PL" sz="2000" dirty="0" err="1">
                          <a:solidFill>
                            <a:srgbClr val="231F20"/>
                          </a:solidFill>
                        </a:rPr>
                        <a:t>Lehmböden</a:t>
                      </a:r>
                      <a:endParaRPr lang="pl-PL" sz="2000" dirty="0">
                        <a:solidFill>
                          <a:srgbClr val="231F20"/>
                        </a:solidFill>
                      </a:endParaRPr>
                    </a:p>
                  </a:txBody>
                  <a:tcPr anchor="ctr">
                    <a:solidFill>
                      <a:srgbClr val="8BC540">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000" dirty="0">
                          <a:solidFill>
                            <a:srgbClr val="231F20"/>
                          </a:solidFill>
                        </a:rPr>
                        <a:t>&lt;4,5</a:t>
                      </a:r>
                    </a:p>
                  </a:txBody>
                  <a:tcPr anchor="ctr">
                    <a:solidFill>
                      <a:srgbClr val="8BC540">
                        <a:alpha val="50196"/>
                      </a:srgbClr>
                    </a:solidFill>
                  </a:tcPr>
                </a:tc>
                <a:tc>
                  <a:txBody>
                    <a:bodyPr/>
                    <a:lstStyle/>
                    <a:p>
                      <a:pPr algn="ctr"/>
                      <a:r>
                        <a:rPr lang="pl-PL" sz="2000" dirty="0">
                          <a:solidFill>
                            <a:srgbClr val="231F20"/>
                          </a:solidFill>
                        </a:rPr>
                        <a:t>4,6-5,0</a:t>
                      </a:r>
                    </a:p>
                  </a:txBody>
                  <a:tcPr anchor="ctr">
                    <a:solidFill>
                      <a:srgbClr val="8BC540">
                        <a:alpha val="50196"/>
                      </a:srgbClr>
                    </a:solidFill>
                  </a:tcPr>
                </a:tc>
                <a:tc>
                  <a:txBody>
                    <a:bodyPr/>
                    <a:lstStyle/>
                    <a:p>
                      <a:pPr algn="ctr"/>
                      <a:r>
                        <a:rPr lang="pl-PL" sz="2000" dirty="0">
                          <a:solidFill>
                            <a:srgbClr val="231F20"/>
                          </a:solidFill>
                        </a:rPr>
                        <a:t>5,1-5,5</a:t>
                      </a:r>
                    </a:p>
                  </a:txBody>
                  <a:tcPr anchor="ctr">
                    <a:solidFill>
                      <a:srgbClr val="8BC540">
                        <a:alpha val="50196"/>
                      </a:srgbClr>
                    </a:solidFill>
                  </a:tcPr>
                </a:tc>
                <a:tc>
                  <a:txBody>
                    <a:bodyPr/>
                    <a:lstStyle/>
                    <a:p>
                      <a:pPr algn="ctr"/>
                      <a:r>
                        <a:rPr lang="pl-PL" sz="2000" dirty="0">
                          <a:solidFill>
                            <a:srgbClr val="231F20"/>
                          </a:solidFill>
                        </a:rPr>
                        <a:t>5,6-6,0</a:t>
                      </a:r>
                    </a:p>
                  </a:txBody>
                  <a:tcPr anchor="ctr">
                    <a:solidFill>
                      <a:srgbClr val="8BC540">
                        <a:alpha val="50196"/>
                      </a:srgbClr>
                    </a:solidFill>
                  </a:tcPr>
                </a:tc>
                <a:tc>
                  <a:txBody>
                    <a:bodyPr/>
                    <a:lstStyle/>
                    <a:p>
                      <a:pPr algn="ctr"/>
                      <a:r>
                        <a:rPr lang="pl-PL" sz="2000" dirty="0">
                          <a:solidFill>
                            <a:srgbClr val="231F20"/>
                          </a:solidFill>
                        </a:rPr>
                        <a:t>&gt;6,1</a:t>
                      </a:r>
                    </a:p>
                  </a:txBody>
                  <a:tcPr anchor="ctr">
                    <a:solidFill>
                      <a:srgbClr val="8BC540">
                        <a:alpha val="50196"/>
                      </a:srgbClr>
                    </a:solidFill>
                  </a:tcPr>
                </a:tc>
                <a:extLst>
                  <a:ext uri="{0D108BD9-81ED-4DB2-BD59-A6C34878D82A}">
                    <a16:rowId xmlns:a16="http://schemas.microsoft.com/office/drawing/2014/main" val="1681014419"/>
                  </a:ext>
                </a:extLst>
              </a:tr>
              <a:tr h="410414">
                <a:tc>
                  <a:txBody>
                    <a:bodyPr/>
                    <a:lstStyle/>
                    <a:p>
                      <a:r>
                        <a:rPr lang="pl-PL" sz="2000" dirty="0">
                          <a:solidFill>
                            <a:srgbClr val="231F20"/>
                          </a:solidFill>
                        </a:rPr>
                        <a:t>Mittel - </a:t>
                      </a:r>
                      <a:r>
                        <a:rPr lang="pl-PL" sz="2000" dirty="0" err="1">
                          <a:solidFill>
                            <a:srgbClr val="231F20"/>
                          </a:solidFill>
                        </a:rPr>
                        <a:t>lehmiger Lehm</a:t>
                      </a:r>
                      <a:endParaRPr lang="pl-PL" sz="2000" dirty="0">
                        <a:solidFill>
                          <a:srgbClr val="231F20"/>
                        </a:solidFill>
                      </a:endParaRPr>
                    </a:p>
                  </a:txBody>
                  <a:tcPr anchor="ctr">
                    <a:solidFill>
                      <a:srgbClr val="8BC540">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000" dirty="0">
                          <a:solidFill>
                            <a:srgbClr val="231F20"/>
                          </a:solidFill>
                        </a:rPr>
                        <a:t>&lt;5,0</a:t>
                      </a:r>
                    </a:p>
                  </a:txBody>
                  <a:tcPr anchor="ctr">
                    <a:solidFill>
                      <a:srgbClr val="8BC540">
                        <a:alpha val="50196"/>
                      </a:srgbClr>
                    </a:solidFill>
                  </a:tcPr>
                </a:tc>
                <a:tc>
                  <a:txBody>
                    <a:bodyPr/>
                    <a:lstStyle/>
                    <a:p>
                      <a:pPr algn="ctr"/>
                      <a:r>
                        <a:rPr lang="pl-PL" sz="2000" dirty="0">
                          <a:solidFill>
                            <a:srgbClr val="231F20"/>
                          </a:solidFill>
                        </a:rPr>
                        <a:t>5,1-5,5</a:t>
                      </a:r>
                    </a:p>
                  </a:txBody>
                  <a:tcPr anchor="ctr">
                    <a:solidFill>
                      <a:srgbClr val="8BC540">
                        <a:alpha val="50196"/>
                      </a:srgbClr>
                    </a:solidFill>
                  </a:tcPr>
                </a:tc>
                <a:tc>
                  <a:txBody>
                    <a:bodyPr/>
                    <a:lstStyle/>
                    <a:p>
                      <a:pPr algn="ctr"/>
                      <a:r>
                        <a:rPr lang="pl-PL" sz="2000" dirty="0">
                          <a:solidFill>
                            <a:srgbClr val="231F20"/>
                          </a:solidFill>
                        </a:rPr>
                        <a:t>5,6-6,0</a:t>
                      </a:r>
                    </a:p>
                  </a:txBody>
                  <a:tcPr anchor="ctr">
                    <a:solidFill>
                      <a:srgbClr val="8BC540">
                        <a:alpha val="50196"/>
                      </a:srgbClr>
                    </a:solidFill>
                  </a:tcPr>
                </a:tc>
                <a:tc>
                  <a:txBody>
                    <a:bodyPr/>
                    <a:lstStyle/>
                    <a:p>
                      <a:pPr algn="ctr"/>
                      <a:r>
                        <a:rPr lang="pl-PL" sz="2000" dirty="0">
                          <a:solidFill>
                            <a:srgbClr val="231F20"/>
                          </a:solidFill>
                        </a:rPr>
                        <a:t>6,1-6,5</a:t>
                      </a:r>
                    </a:p>
                  </a:txBody>
                  <a:tcPr anchor="ctr">
                    <a:solidFill>
                      <a:srgbClr val="8BC540">
                        <a:alpha val="50196"/>
                      </a:srgbClr>
                    </a:solidFill>
                  </a:tcPr>
                </a:tc>
                <a:tc>
                  <a:txBody>
                    <a:bodyPr/>
                    <a:lstStyle/>
                    <a:p>
                      <a:pPr algn="ctr"/>
                      <a:r>
                        <a:rPr lang="pl-PL" sz="2000" dirty="0">
                          <a:solidFill>
                            <a:srgbClr val="231F20"/>
                          </a:solidFill>
                        </a:rPr>
                        <a:t>&gt;6,6</a:t>
                      </a:r>
                    </a:p>
                  </a:txBody>
                  <a:tcPr anchor="ctr">
                    <a:solidFill>
                      <a:srgbClr val="8BC540">
                        <a:alpha val="50196"/>
                      </a:srgbClr>
                    </a:solidFill>
                  </a:tcPr>
                </a:tc>
                <a:extLst>
                  <a:ext uri="{0D108BD9-81ED-4DB2-BD59-A6C34878D82A}">
                    <a16:rowId xmlns:a16="http://schemas.microsoft.com/office/drawing/2014/main" val="3211791434"/>
                  </a:ext>
                </a:extLst>
              </a:tr>
              <a:tr h="410414">
                <a:tc>
                  <a:txBody>
                    <a:bodyPr/>
                    <a:lstStyle/>
                    <a:p>
                      <a:r>
                        <a:rPr lang="pl-PL" sz="2000" dirty="0">
                          <a:solidFill>
                            <a:srgbClr val="231F20"/>
                          </a:solidFill>
                        </a:rPr>
                        <a:t>Schwer - </a:t>
                      </a:r>
                      <a:r>
                        <a:rPr lang="pl-PL" sz="2000" dirty="0" err="1">
                          <a:solidFill>
                            <a:srgbClr val="231F20"/>
                          </a:solidFill>
                        </a:rPr>
                        <a:t>Tone </a:t>
                      </a:r>
                      <a:r>
                        <a:rPr lang="pl-PL" sz="2000" dirty="0">
                          <a:solidFill>
                            <a:srgbClr val="231F20"/>
                          </a:solidFill>
                        </a:rPr>
                        <a:t>und schwere </a:t>
                      </a:r>
                      <a:r>
                        <a:rPr lang="pl-PL" sz="2000" dirty="0" err="1">
                          <a:solidFill>
                            <a:srgbClr val="231F20"/>
                          </a:solidFill>
                        </a:rPr>
                        <a:t>Tone</a:t>
                      </a:r>
                      <a:endParaRPr lang="pl-PL" sz="2000" dirty="0">
                        <a:solidFill>
                          <a:srgbClr val="231F20"/>
                        </a:solidFill>
                      </a:endParaRPr>
                    </a:p>
                  </a:txBody>
                  <a:tcPr anchor="ctr">
                    <a:solidFill>
                      <a:srgbClr val="8BC540">
                        <a:alpha val="5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2000" dirty="0">
                          <a:solidFill>
                            <a:srgbClr val="231F20"/>
                          </a:solidFill>
                        </a:rPr>
                        <a:t>&lt;5,5</a:t>
                      </a:r>
                    </a:p>
                  </a:txBody>
                  <a:tcPr anchor="ctr">
                    <a:solidFill>
                      <a:srgbClr val="8BC540">
                        <a:alpha val="50196"/>
                      </a:srgbClr>
                    </a:solidFill>
                  </a:tcPr>
                </a:tc>
                <a:tc>
                  <a:txBody>
                    <a:bodyPr/>
                    <a:lstStyle/>
                    <a:p>
                      <a:pPr algn="ctr"/>
                      <a:r>
                        <a:rPr lang="pl-PL" sz="2000" dirty="0">
                          <a:solidFill>
                            <a:srgbClr val="231F20"/>
                          </a:solidFill>
                        </a:rPr>
                        <a:t>5,6-6,0</a:t>
                      </a:r>
                    </a:p>
                  </a:txBody>
                  <a:tcPr anchor="ctr">
                    <a:solidFill>
                      <a:srgbClr val="8BC540">
                        <a:alpha val="50196"/>
                      </a:srgbClr>
                    </a:solidFill>
                  </a:tcPr>
                </a:tc>
                <a:tc>
                  <a:txBody>
                    <a:bodyPr/>
                    <a:lstStyle/>
                    <a:p>
                      <a:pPr algn="ctr"/>
                      <a:r>
                        <a:rPr lang="pl-PL" sz="2000" dirty="0">
                          <a:solidFill>
                            <a:srgbClr val="231F20"/>
                          </a:solidFill>
                        </a:rPr>
                        <a:t>6,1-6,5</a:t>
                      </a:r>
                    </a:p>
                  </a:txBody>
                  <a:tcPr anchor="ctr">
                    <a:solidFill>
                      <a:srgbClr val="8BC540">
                        <a:alpha val="50196"/>
                      </a:srgbClr>
                    </a:solidFill>
                  </a:tcPr>
                </a:tc>
                <a:tc>
                  <a:txBody>
                    <a:bodyPr/>
                    <a:lstStyle/>
                    <a:p>
                      <a:pPr algn="ctr"/>
                      <a:r>
                        <a:rPr lang="pl-PL" sz="2000" dirty="0">
                          <a:solidFill>
                            <a:srgbClr val="231F20"/>
                          </a:solidFill>
                        </a:rPr>
                        <a:t>6,6-7,0</a:t>
                      </a:r>
                    </a:p>
                  </a:txBody>
                  <a:tcPr anchor="ctr">
                    <a:solidFill>
                      <a:srgbClr val="8BC540">
                        <a:alpha val="50196"/>
                      </a:srgbClr>
                    </a:solidFill>
                  </a:tcPr>
                </a:tc>
                <a:tc>
                  <a:txBody>
                    <a:bodyPr/>
                    <a:lstStyle/>
                    <a:p>
                      <a:pPr algn="ctr"/>
                      <a:r>
                        <a:rPr lang="pl-PL" sz="2000" dirty="0">
                          <a:solidFill>
                            <a:srgbClr val="231F20"/>
                          </a:solidFill>
                        </a:rPr>
                        <a:t>&gt;7,1</a:t>
                      </a:r>
                    </a:p>
                  </a:txBody>
                  <a:tcPr anchor="ctr">
                    <a:solidFill>
                      <a:srgbClr val="8BC540">
                        <a:alpha val="50196"/>
                      </a:srgbClr>
                    </a:solidFill>
                  </a:tcPr>
                </a:tc>
                <a:extLst>
                  <a:ext uri="{0D108BD9-81ED-4DB2-BD59-A6C34878D82A}">
                    <a16:rowId xmlns:a16="http://schemas.microsoft.com/office/drawing/2014/main" val="926909890"/>
                  </a:ext>
                </a:extLst>
              </a:tr>
            </a:tbl>
          </a:graphicData>
        </a:graphic>
      </p:graphicFrame>
      <p:sp>
        <p:nvSpPr>
          <p:cNvPr id="17" name="Text Placeholder 3">
            <a:extLst>
              <a:ext uri="{FF2B5EF4-FFF2-40B4-BE49-F238E27FC236}">
                <a16:creationId xmlns:a16="http://schemas.microsoft.com/office/drawing/2014/main" id="{ABBB96C0-9692-4F87-9E0D-19287650A083}"/>
              </a:ext>
            </a:extLst>
          </p:cNvPr>
          <p:cNvSpPr txBox="1">
            <a:spLocks/>
          </p:cNvSpPr>
          <p:nvPr/>
        </p:nvSpPr>
        <p:spPr>
          <a:xfrm>
            <a:off x="682630" y="518926"/>
            <a:ext cx="11349425"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Spannweite des </a:t>
            </a:r>
            <a:r>
              <a:rPr lang="en-US" sz="3600" b="1" dirty="0" err="1">
                <a:solidFill>
                  <a:srgbClr val="8BC540"/>
                </a:solidFill>
              </a:rPr>
              <a:t>Kalkungsbedarfs je </a:t>
            </a:r>
            <a:r>
              <a:rPr lang="en-US" sz="3600" b="1" dirty="0">
                <a:solidFill>
                  <a:srgbClr val="8BC540"/>
                </a:solidFill>
              </a:rPr>
              <a:t>nach </a:t>
            </a:r>
            <a:r>
              <a:rPr lang="en-US" sz="3600" b="1" dirty="0" err="1">
                <a:solidFill>
                  <a:srgbClr val="8BC540"/>
                </a:solidFill>
              </a:rPr>
              <a:t>agronomischer </a:t>
            </a:r>
            <a:r>
              <a:rPr lang="en-US" sz="3600" b="1" dirty="0">
                <a:solidFill>
                  <a:srgbClr val="8BC540"/>
                </a:solidFill>
              </a:rPr>
              <a:t>Klasse des Bodens </a:t>
            </a:r>
          </a:p>
        </p:txBody>
      </p:sp>
    </p:spTree>
    <p:extLst>
      <p:ext uri="{BB962C8B-B14F-4D97-AF65-F5344CB8AC3E}">
        <p14:creationId xmlns:p14="http://schemas.microsoft.com/office/powerpoint/2010/main" val="36029457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1">
            <a:extLst>
              <a:ext uri="{FF2B5EF4-FFF2-40B4-BE49-F238E27FC236}">
                <a16:creationId xmlns:a16="http://schemas.microsoft.com/office/drawing/2014/main" id="{72237849-E669-437C-983F-88F1F87F6691}"/>
              </a:ext>
            </a:extLst>
          </p:cNvPr>
          <p:cNvGrpSpPr/>
          <p:nvPr/>
        </p:nvGrpSpPr>
        <p:grpSpPr>
          <a:xfrm rot="3730759">
            <a:off x="10118693" y="503812"/>
            <a:ext cx="949887" cy="1163493"/>
            <a:chOff x="7602444" y="4967675"/>
            <a:chExt cx="483620" cy="592374"/>
          </a:xfrm>
        </p:grpSpPr>
        <p:grpSp>
          <p:nvGrpSpPr>
            <p:cNvPr id="10" name="Graphic 214">
              <a:extLst>
                <a:ext uri="{FF2B5EF4-FFF2-40B4-BE49-F238E27FC236}">
                  <a16:creationId xmlns:a16="http://schemas.microsoft.com/office/drawing/2014/main" id="{44C4F97E-CBC7-4BD4-B1D4-6B13FC6C8647}"/>
                </a:ext>
              </a:extLst>
            </p:cNvPr>
            <p:cNvGrpSpPr/>
            <p:nvPr/>
          </p:nvGrpSpPr>
          <p:grpSpPr>
            <a:xfrm>
              <a:off x="7618660" y="4967675"/>
              <a:ext cx="467404" cy="507609"/>
              <a:chOff x="2251963" y="3590497"/>
              <a:chExt cx="467404" cy="507609"/>
            </a:xfrm>
            <a:solidFill>
              <a:srgbClr val="8DC641"/>
            </a:solidFill>
          </p:grpSpPr>
          <p:sp>
            <p:nvSpPr>
              <p:cNvPr id="14" name="Freeform 8">
                <a:extLst>
                  <a:ext uri="{FF2B5EF4-FFF2-40B4-BE49-F238E27FC236}">
                    <a16:creationId xmlns:a16="http://schemas.microsoft.com/office/drawing/2014/main" id="{CE0E84E1-92F7-4D76-B5EA-EA8E546160CE}"/>
                  </a:ext>
                </a:extLst>
              </p:cNvPr>
              <p:cNvSpPr/>
              <p:nvPr/>
            </p:nvSpPr>
            <p:spPr>
              <a:xfrm>
                <a:off x="2251963"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5" name="Freeform 9">
                <a:extLst>
                  <a:ext uri="{FF2B5EF4-FFF2-40B4-BE49-F238E27FC236}">
                    <a16:creationId xmlns:a16="http://schemas.microsoft.com/office/drawing/2014/main" id="{5DA30A1B-2053-4D23-8A1D-FE06ABFD6E6E}"/>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6" name="Freeform 10">
                <a:extLst>
                  <a:ext uri="{FF2B5EF4-FFF2-40B4-BE49-F238E27FC236}">
                    <a16:creationId xmlns:a16="http://schemas.microsoft.com/office/drawing/2014/main" id="{B3B2D532-7DE2-45FF-B7A5-8B7B86AF319C}"/>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11" name="Graphic 214">
              <a:extLst>
                <a:ext uri="{FF2B5EF4-FFF2-40B4-BE49-F238E27FC236}">
                  <a16:creationId xmlns:a16="http://schemas.microsoft.com/office/drawing/2014/main" id="{50DFFD3A-1B93-4679-BC80-8022BAAED1AB}"/>
                </a:ext>
              </a:extLst>
            </p:cNvPr>
            <p:cNvGrpSpPr/>
            <p:nvPr/>
          </p:nvGrpSpPr>
          <p:grpSpPr>
            <a:xfrm>
              <a:off x="7602444" y="4993761"/>
              <a:ext cx="421973" cy="566288"/>
              <a:chOff x="2235747" y="3616583"/>
              <a:chExt cx="421973" cy="566288"/>
            </a:xfrm>
            <a:solidFill>
              <a:srgbClr val="231F20"/>
            </a:solidFill>
          </p:grpSpPr>
          <p:sp>
            <p:nvSpPr>
              <p:cNvPr id="12" name="Freeform 6">
                <a:extLst>
                  <a:ext uri="{FF2B5EF4-FFF2-40B4-BE49-F238E27FC236}">
                    <a16:creationId xmlns:a16="http://schemas.microsoft.com/office/drawing/2014/main" id="{9AE267BE-DDE9-4DC0-894D-7C36D98D825D}"/>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13" name="Freeform 7">
                <a:extLst>
                  <a:ext uri="{FF2B5EF4-FFF2-40B4-BE49-F238E27FC236}">
                    <a16:creationId xmlns:a16="http://schemas.microsoft.com/office/drawing/2014/main" id="{1DFB3993-C675-440E-B8F8-1AFC70934CEB}"/>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sp>
        <p:nvSpPr>
          <p:cNvPr id="27" name="Prostokąt 26">
            <a:extLst>
              <a:ext uri="{FF2B5EF4-FFF2-40B4-BE49-F238E27FC236}">
                <a16:creationId xmlns:a16="http://schemas.microsoft.com/office/drawing/2014/main" id="{F7BB8840-001A-454B-8019-5217E8BFAF6F}"/>
              </a:ext>
            </a:extLst>
          </p:cNvPr>
          <p:cNvSpPr/>
          <p:nvPr/>
        </p:nvSpPr>
        <p:spPr>
          <a:xfrm>
            <a:off x="640233" y="1177897"/>
            <a:ext cx="6762892" cy="4785926"/>
          </a:xfrm>
          <a:prstGeom prst="rect">
            <a:avLst/>
          </a:prstGeom>
        </p:spPr>
        <p:txBody>
          <a:bodyPr wrap="square">
            <a:spAutoFit/>
          </a:bodyPr>
          <a:lstStyle/>
          <a:p>
            <a:pPr>
              <a:lnSpc>
                <a:spcPct val="107000"/>
              </a:lnSpc>
              <a:spcAft>
                <a:spcPts val="800"/>
              </a:spcAft>
            </a:pP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Im Gegensatz zur konventionellen Landwirtschaft, die oft stark auf synthetische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Düngemittel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setzt, betont die Agrarökologie den Einsatz von organischen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Düngemitteln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wie Kompost, Mist und Gründüngung. Diese natürlichen </a:t>
            </a:r>
            <a:r>
              <a:rPr lang="en-US" sz="2200" dirty="0" err="1">
                <a:solidFill>
                  <a:srgbClr val="231F20"/>
                </a:solidFill>
                <a:latin typeface="Calibri" panose="020F0502020204030204" pitchFamily="34" charset="0"/>
                <a:ea typeface="Calibri" panose="020F0502020204030204" pitchFamily="34" charset="0"/>
                <a:cs typeface="Vrinda" panose="020B0502040204020203" pitchFamily="34" charset="0"/>
              </a:rPr>
              <a:t>Düngemittel </a:t>
            </a:r>
            <a:r>
              <a:rPr lang="en-US" sz="2200" dirty="0">
                <a:solidFill>
                  <a:srgbClr val="231F20"/>
                </a:solidFill>
                <a:latin typeface="Calibri" panose="020F0502020204030204" pitchFamily="34" charset="0"/>
                <a:ea typeface="Calibri" panose="020F0502020204030204" pitchFamily="34" charset="0"/>
                <a:cs typeface="Vrinda" panose="020B0502040204020203" pitchFamily="34" charset="0"/>
              </a:rPr>
              <a:t>tragen zur Verbesserung der Bodenstruktur bei, erhöhen die mikrobielle Aktivität und verbessern den Nährstoffkreislauf. Agrarökologische Praktiken fördern auch den Einsatz von Deckfrüchten und stickstoffbindenden Pflanzen (z. B. Leguminosen), um den Boden auf natürliche Weise mit wichtigen Nährstoffen wie Stickstoff anzureichern, die Abhängigkeit von chemischen Einträgen zu verringern und die langfristige Bodengesundheit und Nachhaltigkeit zu fördern.</a:t>
            </a:r>
          </a:p>
        </p:txBody>
      </p:sp>
      <p:pic>
        <p:nvPicPr>
          <p:cNvPr id="3" name="Obraz 2">
            <a:extLst>
              <a:ext uri="{FF2B5EF4-FFF2-40B4-BE49-F238E27FC236}">
                <a16:creationId xmlns:a16="http://schemas.microsoft.com/office/drawing/2014/main" id="{C869682D-ECD3-4894-82CE-5621C7CCAC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26996" y="1960575"/>
            <a:ext cx="4350926" cy="3127473"/>
          </a:xfrm>
          <a:prstGeom prst="rect">
            <a:avLst/>
          </a:prstGeom>
        </p:spPr>
      </p:pic>
      <p:sp>
        <p:nvSpPr>
          <p:cNvPr id="21" name="Text Placeholder 3">
            <a:extLst>
              <a:ext uri="{FF2B5EF4-FFF2-40B4-BE49-F238E27FC236}">
                <a16:creationId xmlns:a16="http://schemas.microsoft.com/office/drawing/2014/main" id="{08C629B9-7C96-40F7-BFAE-28EE334C89AE}"/>
              </a:ext>
            </a:extLst>
          </p:cNvPr>
          <p:cNvSpPr txBox="1">
            <a:spLocks/>
          </p:cNvSpPr>
          <p:nvPr/>
        </p:nvSpPr>
        <p:spPr>
          <a:xfrm>
            <a:off x="608868" y="562150"/>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Organische </a:t>
            </a:r>
            <a:r>
              <a:rPr lang="en-US" sz="3600" b="1" dirty="0" err="1">
                <a:solidFill>
                  <a:srgbClr val="8BC540"/>
                </a:solidFill>
              </a:rPr>
              <a:t>Düngemittel</a:t>
            </a:r>
            <a:endParaRPr lang="en-US" sz="3600" b="1" dirty="0">
              <a:solidFill>
                <a:srgbClr val="8BC540"/>
              </a:solidFill>
            </a:endParaRPr>
          </a:p>
        </p:txBody>
      </p:sp>
    </p:spTree>
    <p:extLst>
      <p:ext uri="{BB962C8B-B14F-4D97-AF65-F5344CB8AC3E}">
        <p14:creationId xmlns:p14="http://schemas.microsoft.com/office/powerpoint/2010/main" val="37454045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a:extLst>
              <a:ext uri="{FF2B5EF4-FFF2-40B4-BE49-F238E27FC236}">
                <a16:creationId xmlns:a16="http://schemas.microsoft.com/office/drawing/2014/main" id="{281382E3-BB97-4A56-9BB0-97172A14426A}"/>
              </a:ext>
            </a:extLst>
          </p:cNvPr>
          <p:cNvGrpSpPr/>
          <p:nvPr/>
        </p:nvGrpSpPr>
        <p:grpSpPr>
          <a:xfrm>
            <a:off x="631101" y="2194404"/>
            <a:ext cx="11201597" cy="3757839"/>
            <a:chOff x="631101" y="2148907"/>
            <a:chExt cx="11201597" cy="3757839"/>
          </a:xfrm>
        </p:grpSpPr>
        <p:sp>
          <p:nvSpPr>
            <p:cNvPr id="5" name="Prostokąt 4">
              <a:extLst>
                <a:ext uri="{FF2B5EF4-FFF2-40B4-BE49-F238E27FC236}">
                  <a16:creationId xmlns:a16="http://schemas.microsoft.com/office/drawing/2014/main" id="{08C18BB6-F8AF-444D-B5D6-27ED173B8DA1}"/>
                </a:ext>
              </a:extLst>
            </p:cNvPr>
            <p:cNvSpPr/>
            <p:nvPr/>
          </p:nvSpPr>
          <p:spPr>
            <a:xfrm>
              <a:off x="631101" y="2148907"/>
              <a:ext cx="2071305" cy="1775354"/>
            </a:xfrm>
            <a:prstGeom prst="rect">
              <a:avLst/>
            </a:prstGeom>
            <a:blipFill dpi="0" rotWithShape="1">
              <a:blip r:embed="rId2" cstate="email">
                <a:extLst>
                  <a:ext uri="{28A0092B-C50C-407E-A947-70E740481C1C}">
                    <a14:useLocalDpi xmlns:a14="http://schemas.microsoft.com/office/drawing/2010/main"/>
                  </a:ext>
                </a:extLst>
              </a:blip>
              <a:srcRect/>
              <a:stretch>
                <a:fillRect t="1000" b="6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6" name="Dowolny kształt: kształt 5">
              <a:extLst>
                <a:ext uri="{FF2B5EF4-FFF2-40B4-BE49-F238E27FC236}">
                  <a16:creationId xmlns:a16="http://schemas.microsoft.com/office/drawing/2014/main" id="{3871135B-4913-4AD3-9E6A-13B3E3E850F1}"/>
                </a:ext>
              </a:extLst>
            </p:cNvPr>
            <p:cNvSpPr/>
            <p:nvPr/>
          </p:nvSpPr>
          <p:spPr>
            <a:xfrm>
              <a:off x="631101"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Holzasche</a:t>
              </a:r>
              <a:endParaRPr lang="pl-PL" sz="2200" b="1" kern="1200" dirty="0">
                <a:solidFill>
                  <a:schemeClr val="accent1">
                    <a:lumMod val="50000"/>
                  </a:schemeClr>
                </a:solidFill>
              </a:endParaRPr>
            </a:p>
          </p:txBody>
        </p:sp>
        <p:sp>
          <p:nvSpPr>
            <p:cNvPr id="7" name="Prostokąt 6">
              <a:extLst>
                <a:ext uri="{FF2B5EF4-FFF2-40B4-BE49-F238E27FC236}">
                  <a16:creationId xmlns:a16="http://schemas.microsoft.com/office/drawing/2014/main" id="{B6887C54-4912-4355-899E-C5F55091850C}"/>
                </a:ext>
              </a:extLst>
            </p:cNvPr>
            <p:cNvSpPr/>
            <p:nvPr/>
          </p:nvSpPr>
          <p:spPr>
            <a:xfrm>
              <a:off x="2913674" y="2148907"/>
              <a:ext cx="2071305" cy="1775354"/>
            </a:xfrm>
            <a:prstGeom prst="rect">
              <a:avLst/>
            </a:prstGeom>
            <a:blipFill dpi="0" rotWithShape="1">
              <a:blip r:embed="rId3" cstate="email">
                <a:extLst>
                  <a:ext uri="{28A0092B-C50C-407E-A947-70E740481C1C}">
                    <a14:useLocalDpi xmlns:a14="http://schemas.microsoft.com/office/drawing/2010/main"/>
                  </a:ext>
                </a:extLst>
              </a:blip>
              <a:srcRect/>
              <a:stretch>
                <a:fillRect l="5000" t="17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8" name="Dowolny kształt: kształt 7">
              <a:extLst>
                <a:ext uri="{FF2B5EF4-FFF2-40B4-BE49-F238E27FC236}">
                  <a16:creationId xmlns:a16="http://schemas.microsoft.com/office/drawing/2014/main" id="{5C76D5C4-2BEE-4AA7-A3C8-8ADDAF71683A}"/>
                </a:ext>
              </a:extLst>
            </p:cNvPr>
            <p:cNvSpPr/>
            <p:nvPr/>
          </p:nvSpPr>
          <p:spPr>
            <a:xfrm>
              <a:off x="2913674"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a:solidFill>
                    <a:schemeClr val="accent1">
                      <a:lumMod val="50000"/>
                    </a:schemeClr>
                  </a:solidFill>
                </a:rPr>
                <a:t>Sapropel</a:t>
              </a:r>
            </a:p>
          </p:txBody>
        </p:sp>
        <p:sp>
          <p:nvSpPr>
            <p:cNvPr id="9" name="Prostokąt 8">
              <a:extLst>
                <a:ext uri="{FF2B5EF4-FFF2-40B4-BE49-F238E27FC236}">
                  <a16:creationId xmlns:a16="http://schemas.microsoft.com/office/drawing/2014/main" id="{8984FF59-EBA3-4AA4-A720-D6C52BDC76FD}"/>
                </a:ext>
              </a:extLst>
            </p:cNvPr>
            <p:cNvSpPr/>
            <p:nvPr/>
          </p:nvSpPr>
          <p:spPr>
            <a:xfrm>
              <a:off x="5196247" y="2148907"/>
              <a:ext cx="2071305" cy="1775354"/>
            </a:xfrm>
            <a:prstGeom prst="rect">
              <a:avLst/>
            </a:prstGeom>
            <a:blipFill dpi="0" rotWithShape="1">
              <a:blip r:embed="rId4" cstate="email">
                <a:extLst>
                  <a:ext uri="{28A0092B-C50C-407E-A947-70E740481C1C}">
                    <a14:useLocalDpi xmlns:a14="http://schemas.microsoft.com/office/drawing/2010/main"/>
                  </a:ext>
                </a:extLst>
              </a:blip>
              <a:srcRect/>
              <a:stretch>
                <a:fillRect l="3000" r="3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0" name="Dowolny kształt: kształt 9">
              <a:extLst>
                <a:ext uri="{FF2B5EF4-FFF2-40B4-BE49-F238E27FC236}">
                  <a16:creationId xmlns:a16="http://schemas.microsoft.com/office/drawing/2014/main" id="{56F1947E-7E14-4370-99F5-C02E0A82D899}"/>
                </a:ext>
              </a:extLst>
            </p:cNvPr>
            <p:cNvSpPr/>
            <p:nvPr/>
          </p:nvSpPr>
          <p:spPr>
            <a:xfrm>
              <a:off x="5196247"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Geflügeleinstreu</a:t>
              </a:r>
              <a:endParaRPr lang="pl-PL" sz="2200" b="1" kern="1200" dirty="0">
                <a:solidFill>
                  <a:schemeClr val="accent1">
                    <a:lumMod val="50000"/>
                  </a:schemeClr>
                </a:solidFill>
              </a:endParaRPr>
            </a:p>
          </p:txBody>
        </p:sp>
        <p:sp>
          <p:nvSpPr>
            <p:cNvPr id="11" name="Prostokąt 10">
              <a:extLst>
                <a:ext uri="{FF2B5EF4-FFF2-40B4-BE49-F238E27FC236}">
                  <a16:creationId xmlns:a16="http://schemas.microsoft.com/office/drawing/2014/main" id="{A308EBFE-D996-4188-B732-3DBD8D41759C}"/>
                </a:ext>
              </a:extLst>
            </p:cNvPr>
            <p:cNvSpPr/>
            <p:nvPr/>
          </p:nvSpPr>
          <p:spPr>
            <a:xfrm>
              <a:off x="7478820" y="2148907"/>
              <a:ext cx="2071305" cy="1775354"/>
            </a:xfrm>
            <a:prstGeom prst="rect">
              <a:avLst/>
            </a:prstGeom>
            <a:blipFill>
              <a:blip r:embed="rId5"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2" name="Dowolny kształt: kształt 11">
              <a:extLst>
                <a:ext uri="{FF2B5EF4-FFF2-40B4-BE49-F238E27FC236}">
                  <a16:creationId xmlns:a16="http://schemas.microsoft.com/office/drawing/2014/main" id="{240DBECB-93C1-4CF5-9873-DBB8A458FA59}"/>
                </a:ext>
              </a:extLst>
            </p:cNvPr>
            <p:cNvSpPr/>
            <p:nvPr/>
          </p:nvSpPr>
          <p:spPr>
            <a:xfrm>
              <a:off x="7478820"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Torf</a:t>
              </a:r>
              <a:endParaRPr lang="pl-PL" sz="2200" b="1" kern="1200" dirty="0">
                <a:solidFill>
                  <a:schemeClr val="accent1">
                    <a:lumMod val="50000"/>
                  </a:schemeClr>
                </a:solidFill>
              </a:endParaRPr>
            </a:p>
          </p:txBody>
        </p:sp>
        <p:sp>
          <p:nvSpPr>
            <p:cNvPr id="13" name="Prostokąt 12">
              <a:extLst>
                <a:ext uri="{FF2B5EF4-FFF2-40B4-BE49-F238E27FC236}">
                  <a16:creationId xmlns:a16="http://schemas.microsoft.com/office/drawing/2014/main" id="{6D9D780A-7CDB-4905-A6C8-B4829123123D}"/>
                </a:ext>
              </a:extLst>
            </p:cNvPr>
            <p:cNvSpPr/>
            <p:nvPr/>
          </p:nvSpPr>
          <p:spPr>
            <a:xfrm>
              <a:off x="9761393" y="2148907"/>
              <a:ext cx="2071305" cy="1775354"/>
            </a:xfrm>
            <a:prstGeom prst="rect">
              <a:avLst/>
            </a:prstGeom>
            <a:blipFill>
              <a:blip r:embed="rId6"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4" name="Dowolny kształt: kształt 13">
              <a:extLst>
                <a:ext uri="{FF2B5EF4-FFF2-40B4-BE49-F238E27FC236}">
                  <a16:creationId xmlns:a16="http://schemas.microsoft.com/office/drawing/2014/main" id="{7F5C155A-89B0-4F31-A54A-1C2537F2205D}"/>
                </a:ext>
              </a:extLst>
            </p:cNvPr>
            <p:cNvSpPr/>
            <p:nvPr/>
          </p:nvSpPr>
          <p:spPr>
            <a:xfrm>
              <a:off x="9761393" y="3391655"/>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Kompost</a:t>
              </a:r>
              <a:endParaRPr lang="pl-PL" sz="2200" b="1" kern="1200" dirty="0">
                <a:solidFill>
                  <a:schemeClr val="accent1">
                    <a:lumMod val="50000"/>
                  </a:schemeClr>
                </a:solidFill>
              </a:endParaRPr>
            </a:p>
          </p:txBody>
        </p:sp>
        <p:sp>
          <p:nvSpPr>
            <p:cNvPr id="15" name="Prostokąt 14">
              <a:extLst>
                <a:ext uri="{FF2B5EF4-FFF2-40B4-BE49-F238E27FC236}">
                  <a16:creationId xmlns:a16="http://schemas.microsoft.com/office/drawing/2014/main" id="{E1CA0E1D-7682-47D5-924F-EB36DEE94A13}"/>
                </a:ext>
              </a:extLst>
            </p:cNvPr>
            <p:cNvSpPr/>
            <p:nvPr/>
          </p:nvSpPr>
          <p:spPr>
            <a:xfrm>
              <a:off x="631101" y="4131392"/>
              <a:ext cx="2071305" cy="1775354"/>
            </a:xfrm>
            <a:prstGeom prst="rect">
              <a:avLst/>
            </a:prstGeom>
            <a:blipFill dpi="0" rotWithShape="1">
              <a:blip r:embed="rId7" cstate="email">
                <a:extLst>
                  <a:ext uri="{28A0092B-C50C-407E-A947-70E740481C1C}">
                    <a14:useLocalDpi xmlns:a14="http://schemas.microsoft.com/office/drawing/2010/main"/>
                  </a:ext>
                </a:extLst>
              </a:blip>
              <a:srcRect/>
              <a:stretch>
                <a:fillRect l="7000" t="3000" r="10000" b="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6" name="Dowolny kształt: kształt 15">
              <a:extLst>
                <a:ext uri="{FF2B5EF4-FFF2-40B4-BE49-F238E27FC236}">
                  <a16:creationId xmlns:a16="http://schemas.microsoft.com/office/drawing/2014/main" id="{8964A5AA-F684-45A5-8C35-9B15B5DCBCDB}"/>
                </a:ext>
              </a:extLst>
            </p:cNvPr>
            <p:cNvSpPr/>
            <p:nvPr/>
          </p:nvSpPr>
          <p:spPr>
            <a:xfrm>
              <a:off x="631101"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Wurmkompost</a:t>
              </a:r>
              <a:endParaRPr lang="pl-PL" sz="2200" b="1" kern="1200" dirty="0">
                <a:solidFill>
                  <a:schemeClr val="accent1">
                    <a:lumMod val="50000"/>
                  </a:schemeClr>
                </a:solidFill>
              </a:endParaRPr>
            </a:p>
          </p:txBody>
        </p:sp>
        <p:sp>
          <p:nvSpPr>
            <p:cNvPr id="17" name="Prostokąt 16">
              <a:extLst>
                <a:ext uri="{FF2B5EF4-FFF2-40B4-BE49-F238E27FC236}">
                  <a16:creationId xmlns:a16="http://schemas.microsoft.com/office/drawing/2014/main" id="{5C30D14D-6599-4F28-AEF9-83A64F658B9D}"/>
                </a:ext>
              </a:extLst>
            </p:cNvPr>
            <p:cNvSpPr/>
            <p:nvPr/>
          </p:nvSpPr>
          <p:spPr>
            <a:xfrm>
              <a:off x="2913674" y="4131392"/>
              <a:ext cx="2071305" cy="1775354"/>
            </a:xfrm>
            <a:prstGeom prst="rect">
              <a:avLst/>
            </a:prstGeom>
            <a:blipFill dpi="0" rotWithShape="1">
              <a:blip r:embed="rId8" cstate="email">
                <a:extLst>
                  <a:ext uri="{28A0092B-C50C-407E-A947-70E740481C1C}">
                    <a14:useLocalDpi xmlns:a14="http://schemas.microsoft.com/office/drawing/2010/main"/>
                  </a:ext>
                </a:extLst>
              </a:blip>
              <a:srcRect/>
              <a:stretch>
                <a:fillRect l="1000" t="11000" r="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18" name="Dowolny kształt: kształt 17">
              <a:extLst>
                <a:ext uri="{FF2B5EF4-FFF2-40B4-BE49-F238E27FC236}">
                  <a16:creationId xmlns:a16="http://schemas.microsoft.com/office/drawing/2014/main" id="{0F58120E-52B3-41E9-920A-F4F183295227}"/>
                </a:ext>
              </a:extLst>
            </p:cNvPr>
            <p:cNvSpPr/>
            <p:nvPr/>
          </p:nvSpPr>
          <p:spPr>
            <a:xfrm>
              <a:off x="2913674"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Knochenmehl</a:t>
              </a:r>
              <a:endParaRPr lang="pl-PL" sz="2200" b="1" kern="1200" dirty="0">
                <a:solidFill>
                  <a:schemeClr val="accent1">
                    <a:lumMod val="50000"/>
                  </a:schemeClr>
                </a:solidFill>
              </a:endParaRPr>
            </a:p>
          </p:txBody>
        </p:sp>
        <p:sp>
          <p:nvSpPr>
            <p:cNvPr id="20" name="Prostokąt 19">
              <a:extLst>
                <a:ext uri="{FF2B5EF4-FFF2-40B4-BE49-F238E27FC236}">
                  <a16:creationId xmlns:a16="http://schemas.microsoft.com/office/drawing/2014/main" id="{7F5B2AFC-2E66-4C3C-AA59-1488D9A34A97}"/>
                </a:ext>
              </a:extLst>
            </p:cNvPr>
            <p:cNvSpPr/>
            <p:nvPr/>
          </p:nvSpPr>
          <p:spPr>
            <a:xfrm>
              <a:off x="5196247" y="4131392"/>
              <a:ext cx="2071305" cy="1775354"/>
            </a:xfrm>
            <a:prstGeom prst="rect">
              <a:avLst/>
            </a:prstGeom>
            <a:blipFill>
              <a:blip r:embed="rId9"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2" name="Dowolny kształt: kształt 21">
              <a:extLst>
                <a:ext uri="{FF2B5EF4-FFF2-40B4-BE49-F238E27FC236}">
                  <a16:creationId xmlns:a16="http://schemas.microsoft.com/office/drawing/2014/main" id="{619A7B71-ABE1-4B3F-8834-24129E526339}"/>
                </a:ext>
              </a:extLst>
            </p:cNvPr>
            <p:cNvSpPr/>
            <p:nvPr/>
          </p:nvSpPr>
          <p:spPr>
            <a:xfrm>
              <a:off x="5196247"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dolomitischer Kalk</a:t>
              </a:r>
              <a:endParaRPr lang="pl-PL" sz="2200" b="1" kern="1200" dirty="0">
                <a:solidFill>
                  <a:schemeClr val="accent1">
                    <a:lumMod val="50000"/>
                  </a:schemeClr>
                </a:solidFill>
              </a:endParaRPr>
            </a:p>
          </p:txBody>
        </p:sp>
        <p:sp>
          <p:nvSpPr>
            <p:cNvPr id="23" name="Prostokąt 22">
              <a:extLst>
                <a:ext uri="{FF2B5EF4-FFF2-40B4-BE49-F238E27FC236}">
                  <a16:creationId xmlns:a16="http://schemas.microsoft.com/office/drawing/2014/main" id="{31E18494-DCBD-4A22-AED1-CE27F7A8EADD}"/>
                </a:ext>
              </a:extLst>
            </p:cNvPr>
            <p:cNvSpPr/>
            <p:nvPr/>
          </p:nvSpPr>
          <p:spPr>
            <a:xfrm>
              <a:off x="7478820" y="4131392"/>
              <a:ext cx="2071305" cy="1775354"/>
            </a:xfrm>
            <a:prstGeom prst="rect">
              <a:avLst/>
            </a:prstGeom>
            <a:blipFill>
              <a:blip r:embed="rId10"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4" name="Dowolny kształt: kształt 23">
              <a:extLst>
                <a:ext uri="{FF2B5EF4-FFF2-40B4-BE49-F238E27FC236}">
                  <a16:creationId xmlns:a16="http://schemas.microsoft.com/office/drawing/2014/main" id="{E93FD7B6-AC6D-4689-A300-1C77C65A6F50}"/>
                </a:ext>
              </a:extLst>
            </p:cNvPr>
            <p:cNvSpPr/>
            <p:nvPr/>
          </p:nvSpPr>
          <p:spPr>
            <a:xfrm>
              <a:off x="7478820"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Gründüngung</a:t>
              </a:r>
              <a:endParaRPr lang="pl-PL" sz="2200" b="1" kern="1200" dirty="0">
                <a:solidFill>
                  <a:schemeClr val="accent1">
                    <a:lumMod val="50000"/>
                  </a:schemeClr>
                </a:solidFill>
              </a:endParaRPr>
            </a:p>
          </p:txBody>
        </p:sp>
        <p:sp>
          <p:nvSpPr>
            <p:cNvPr id="25" name="Prostokąt 24">
              <a:extLst>
                <a:ext uri="{FF2B5EF4-FFF2-40B4-BE49-F238E27FC236}">
                  <a16:creationId xmlns:a16="http://schemas.microsoft.com/office/drawing/2014/main" id="{7D3F468F-650B-44E2-A7A2-0DA36E0A6918}"/>
                </a:ext>
              </a:extLst>
            </p:cNvPr>
            <p:cNvSpPr/>
            <p:nvPr/>
          </p:nvSpPr>
          <p:spPr>
            <a:xfrm>
              <a:off x="9761393" y="4131392"/>
              <a:ext cx="2071305" cy="1775354"/>
            </a:xfrm>
            <a:prstGeom prst="rect">
              <a:avLst/>
            </a:prstGeom>
            <a:blipFill>
              <a:blip r:embed="rId11" cstate="email">
                <a:extLst>
                  <a:ext uri="{28A0092B-C50C-407E-A947-70E740481C1C}">
                    <a14:useLocalDpi xmlns:a14="http://schemas.microsoft.com/office/drawing/2010/main"/>
                  </a:ext>
                </a:extLst>
              </a:blip>
              <a:srcRect/>
              <a:stretch>
                <a:fillRect/>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pl-PL"/>
            </a:p>
          </p:txBody>
        </p:sp>
        <p:sp>
          <p:nvSpPr>
            <p:cNvPr id="26" name="Dowolny kształt: kształt 25">
              <a:extLst>
                <a:ext uri="{FF2B5EF4-FFF2-40B4-BE49-F238E27FC236}">
                  <a16:creationId xmlns:a16="http://schemas.microsoft.com/office/drawing/2014/main" id="{B51EA614-95F9-4EF7-BD00-DF161EA812EC}"/>
                </a:ext>
              </a:extLst>
            </p:cNvPr>
            <p:cNvSpPr/>
            <p:nvPr/>
          </p:nvSpPr>
          <p:spPr>
            <a:xfrm>
              <a:off x="9761393" y="5374140"/>
              <a:ext cx="2071305" cy="426085"/>
            </a:xfrm>
            <a:custGeom>
              <a:avLst/>
              <a:gdLst>
                <a:gd name="connsiteX0" fmla="*/ 0 w 2071305"/>
                <a:gd name="connsiteY0" fmla="*/ 0 h 426085"/>
                <a:gd name="connsiteX1" fmla="*/ 2071305 w 2071305"/>
                <a:gd name="connsiteY1" fmla="*/ 0 h 426085"/>
                <a:gd name="connsiteX2" fmla="*/ 2071305 w 2071305"/>
                <a:gd name="connsiteY2" fmla="*/ 426085 h 426085"/>
                <a:gd name="connsiteX3" fmla="*/ 0 w 2071305"/>
                <a:gd name="connsiteY3" fmla="*/ 426085 h 426085"/>
                <a:gd name="connsiteX4" fmla="*/ 0 w 2071305"/>
                <a:gd name="connsiteY4" fmla="*/ 0 h 426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305" h="426085">
                  <a:moveTo>
                    <a:pt x="0" y="0"/>
                  </a:moveTo>
                  <a:lnTo>
                    <a:pt x="2071305" y="0"/>
                  </a:lnTo>
                  <a:lnTo>
                    <a:pt x="2071305" y="426085"/>
                  </a:lnTo>
                  <a:lnTo>
                    <a:pt x="0" y="426085"/>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pl-PL" sz="2200" b="1" kern="1200" dirty="0" err="1">
                  <a:solidFill>
                    <a:schemeClr val="accent1">
                      <a:lumMod val="50000"/>
                    </a:schemeClr>
                  </a:solidFill>
                </a:rPr>
                <a:t>Gülle</a:t>
              </a:r>
              <a:endParaRPr lang="pl-PL" sz="2200" b="1" kern="1200" dirty="0">
                <a:solidFill>
                  <a:schemeClr val="accent1">
                    <a:lumMod val="50000"/>
                  </a:schemeClr>
                </a:solidFill>
              </a:endParaRPr>
            </a:p>
          </p:txBody>
        </p:sp>
      </p:grpSp>
      <p:sp>
        <p:nvSpPr>
          <p:cNvPr id="21" name="Text Placeholder 3">
            <a:extLst>
              <a:ext uri="{FF2B5EF4-FFF2-40B4-BE49-F238E27FC236}">
                <a16:creationId xmlns:a16="http://schemas.microsoft.com/office/drawing/2014/main" id="{92472865-B19A-473C-A99C-F59E2BD75B3B}"/>
              </a:ext>
            </a:extLst>
          </p:cNvPr>
          <p:cNvSpPr txBox="1">
            <a:spLocks/>
          </p:cNvSpPr>
          <p:nvPr/>
        </p:nvSpPr>
        <p:spPr>
          <a:xfrm>
            <a:off x="429467" y="401231"/>
            <a:ext cx="10595237" cy="8036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8BC540"/>
                </a:solidFill>
              </a:rPr>
              <a:t>Organische </a:t>
            </a:r>
            <a:r>
              <a:rPr lang="en-US" sz="3600" b="1" dirty="0" err="1">
                <a:solidFill>
                  <a:srgbClr val="8BC540"/>
                </a:solidFill>
              </a:rPr>
              <a:t>Düngemittel</a:t>
            </a:r>
            <a:endParaRPr lang="en-US" sz="3600" b="1" dirty="0">
              <a:solidFill>
                <a:srgbClr val="8BC540"/>
              </a:solidFill>
            </a:endParaRPr>
          </a:p>
        </p:txBody>
      </p:sp>
      <p:sp>
        <p:nvSpPr>
          <p:cNvPr id="3" name="Prostokąt 2">
            <a:extLst>
              <a:ext uri="{FF2B5EF4-FFF2-40B4-BE49-F238E27FC236}">
                <a16:creationId xmlns:a16="http://schemas.microsoft.com/office/drawing/2014/main" id="{398268F9-8844-4518-981D-017E2FA60774}"/>
              </a:ext>
            </a:extLst>
          </p:cNvPr>
          <p:cNvSpPr/>
          <p:nvPr/>
        </p:nvSpPr>
        <p:spPr>
          <a:xfrm>
            <a:off x="429468" y="994075"/>
            <a:ext cx="11333065" cy="1200329"/>
          </a:xfrm>
          <a:prstGeom prst="rect">
            <a:avLst/>
          </a:prstGeom>
        </p:spPr>
        <p:txBody>
          <a:bodyPr wrap="square">
            <a:spAutoFit/>
          </a:bodyPr>
          <a:lstStyle/>
          <a:p>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Im Gegensatz zur konventionellen Landwirtschaft, die häufig auf synthetische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Düngemittel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zurückgreift,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setzt</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 die Agrarökologie auf organische </a:t>
            </a:r>
            <a:r>
              <a:rPr lang="en-US" sz="2400" dirty="0" err="1">
                <a:solidFill>
                  <a:srgbClr val="231F20"/>
                </a:solidFill>
                <a:latin typeface="Calibri" panose="020F0502020204030204" pitchFamily="34" charset="0"/>
                <a:ea typeface="Calibri" panose="020F0502020204030204" pitchFamily="34" charset="0"/>
                <a:cs typeface="Vrinda" panose="020B0502040204020203" pitchFamily="34" charset="0"/>
              </a:rPr>
              <a:t>Düngemittel </a:t>
            </a:r>
            <a:r>
              <a:rPr lang="en-US" sz="2400" dirty="0">
                <a:solidFill>
                  <a:srgbClr val="231F20"/>
                </a:solidFill>
                <a:latin typeface="Calibri" panose="020F0502020204030204" pitchFamily="34" charset="0"/>
                <a:ea typeface="Calibri" panose="020F0502020204030204" pitchFamily="34" charset="0"/>
                <a:cs typeface="Vrinda" panose="020B0502040204020203" pitchFamily="34" charset="0"/>
              </a:rPr>
              <a:t>wie Kompost, Stallmist und Gründünger. </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Nachstehend finden Sie einige Beispiele für organische </a:t>
            </a:r>
            <a:r>
              <a:rPr lang="en-IE" sz="2400" dirty="0">
                <a:solidFill>
                  <a:srgbClr val="231F20"/>
                </a:solidFill>
                <a:latin typeface="Calibri" panose="020F0502020204030204" pitchFamily="34" charset="0"/>
                <a:ea typeface="Calibri" panose="020F0502020204030204" pitchFamily="34" charset="0"/>
                <a:cs typeface="Vrinda" panose="020B0502040204020203" pitchFamily="34" charset="0"/>
              </a:rPr>
              <a:t>Düngemittel</a:t>
            </a:r>
            <a:r>
              <a:rPr lang="pl-PL" sz="2400" dirty="0">
                <a:solidFill>
                  <a:srgbClr val="231F20"/>
                </a:solidFill>
                <a:latin typeface="Calibri" panose="020F0502020204030204" pitchFamily="34" charset="0"/>
                <a:ea typeface="Calibri" panose="020F0502020204030204" pitchFamily="34" charset="0"/>
                <a:cs typeface="Vrinda" panose="020B0502040204020203" pitchFamily="34" charset="0"/>
              </a:rPr>
              <a:t>.</a:t>
            </a:r>
            <a:endParaRPr lang="pl-PL" sz="2400" dirty="0"/>
          </a:p>
        </p:txBody>
      </p:sp>
    </p:spTree>
    <p:extLst>
      <p:ext uri="{BB962C8B-B14F-4D97-AF65-F5344CB8AC3E}">
        <p14:creationId xmlns:p14="http://schemas.microsoft.com/office/powerpoint/2010/main" val="35242516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70">
          <a:extLst>
            <a:ext uri="{FF2B5EF4-FFF2-40B4-BE49-F238E27FC236}">
              <a16:creationId xmlns:a16="http://schemas.microsoft.com/office/drawing/2014/main" id="{AA091B7B-F729-1847-5497-133F13BF8B0F}"/>
            </a:ext>
          </a:extLst>
        </p:cNvPr>
        <p:cNvGrpSpPr/>
        <p:nvPr/>
      </p:nvGrpSpPr>
      <p:grpSpPr>
        <a:xfrm>
          <a:off x="0" y="0"/>
          <a:ext cx="0" cy="0"/>
          <a:chOff x="0" y="0"/>
          <a:chExt cx="0" cy="0"/>
        </a:xfrm>
      </p:grpSpPr>
      <p:grpSp>
        <p:nvGrpSpPr>
          <p:cNvPr id="573" name="Google Shape;573;p29">
            <a:extLst>
              <a:ext uri="{FF2B5EF4-FFF2-40B4-BE49-F238E27FC236}">
                <a16:creationId xmlns:a16="http://schemas.microsoft.com/office/drawing/2014/main" id="{2AAAD506-B5FE-4E71-8FA1-EFB2FF03B77D}"/>
              </a:ext>
            </a:extLst>
          </p:cNvPr>
          <p:cNvGrpSpPr/>
          <p:nvPr/>
        </p:nvGrpSpPr>
        <p:grpSpPr>
          <a:xfrm>
            <a:off x="10222537" y="5692848"/>
            <a:ext cx="610343" cy="610343"/>
            <a:chOff x="1950027" y="2499889"/>
            <a:chExt cx="850463" cy="850463"/>
          </a:xfrm>
        </p:grpSpPr>
        <p:sp>
          <p:nvSpPr>
            <p:cNvPr id="574" name="Google Shape;574;p29">
              <a:hlinkClick r:id="rId3"/>
              <a:extLst>
                <a:ext uri="{FF2B5EF4-FFF2-40B4-BE49-F238E27FC236}">
                  <a16:creationId xmlns:a16="http://schemas.microsoft.com/office/drawing/2014/main" id="{D56D9A8E-7658-9FED-74F4-638ABACA7FA7}"/>
                </a:ext>
              </a:extLst>
            </p:cNvPr>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5" name="Google Shape;575;p29">
              <a:extLst>
                <a:ext uri="{FF2B5EF4-FFF2-40B4-BE49-F238E27FC236}">
                  <a16:creationId xmlns:a16="http://schemas.microsoft.com/office/drawing/2014/main" id="{0596F245-B435-2CCF-9A54-344067EFFAC6}"/>
                </a:ext>
              </a:extLst>
            </p:cNvPr>
            <p:cNvGrpSpPr/>
            <p:nvPr/>
          </p:nvGrpSpPr>
          <p:grpSpPr>
            <a:xfrm>
              <a:off x="2107521" y="2657382"/>
              <a:ext cx="535476" cy="535477"/>
              <a:chOff x="2107521" y="2657382"/>
              <a:chExt cx="535476" cy="535477"/>
            </a:xfrm>
          </p:grpSpPr>
          <p:sp>
            <p:nvSpPr>
              <p:cNvPr id="576" name="Google Shape;576;p29">
                <a:extLst>
                  <a:ext uri="{FF2B5EF4-FFF2-40B4-BE49-F238E27FC236}">
                    <a16:creationId xmlns:a16="http://schemas.microsoft.com/office/drawing/2014/main" id="{7E1A470A-7C2C-9244-8308-198565D5D341}"/>
                  </a:ext>
                </a:extLst>
              </p:cNvPr>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29">
                <a:extLst>
                  <a:ext uri="{FF2B5EF4-FFF2-40B4-BE49-F238E27FC236}">
                    <a16:creationId xmlns:a16="http://schemas.microsoft.com/office/drawing/2014/main" id="{F827667D-D603-F559-6559-38FAEA5F80DF}"/>
                  </a:ext>
                </a:extLst>
              </p:cNvPr>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29">
                <a:extLst>
                  <a:ext uri="{FF2B5EF4-FFF2-40B4-BE49-F238E27FC236}">
                    <a16:creationId xmlns:a16="http://schemas.microsoft.com/office/drawing/2014/main" id="{59B1B65F-D70A-22C6-4840-745F9F665DEE}"/>
                  </a:ext>
                </a:extLst>
              </p:cNvPr>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85" name="Google Shape;585;p29">
            <a:extLst>
              <a:ext uri="{FF2B5EF4-FFF2-40B4-BE49-F238E27FC236}">
                <a16:creationId xmlns:a16="http://schemas.microsoft.com/office/drawing/2014/main" id="{8D783259-B067-9357-A64D-E64CC6E48842}"/>
              </a:ext>
            </a:extLst>
          </p:cNvPr>
          <p:cNvGrpSpPr/>
          <p:nvPr/>
        </p:nvGrpSpPr>
        <p:grpSpPr>
          <a:xfrm>
            <a:off x="8782409" y="5686956"/>
            <a:ext cx="610343" cy="610794"/>
            <a:chOff x="-1196056" y="2499889"/>
            <a:chExt cx="850463" cy="851092"/>
          </a:xfrm>
        </p:grpSpPr>
        <p:sp>
          <p:nvSpPr>
            <p:cNvPr id="586" name="Google Shape;586;p29">
              <a:extLst>
                <a:ext uri="{FF2B5EF4-FFF2-40B4-BE49-F238E27FC236}">
                  <a16:creationId xmlns:a16="http://schemas.microsoft.com/office/drawing/2014/main" id="{F3C7B5FA-CC19-4AFA-613E-ECF3E20DAEB5}"/>
                </a:ext>
              </a:extLst>
            </p:cNvPr>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29">
              <a:hlinkClick r:id="rId4"/>
              <a:extLst>
                <a:ext uri="{FF2B5EF4-FFF2-40B4-BE49-F238E27FC236}">
                  <a16:creationId xmlns:a16="http://schemas.microsoft.com/office/drawing/2014/main" id="{91E76120-BBE2-7DE6-1D0C-FE04E362B08D}"/>
                </a:ext>
              </a:extLst>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8" name="Google Shape;588;p29">
            <a:extLst>
              <a:ext uri="{FF2B5EF4-FFF2-40B4-BE49-F238E27FC236}">
                <a16:creationId xmlns:a16="http://schemas.microsoft.com/office/drawing/2014/main" id="{6AAE0962-8072-D84C-BDB5-5FD548938B8A}"/>
              </a:ext>
            </a:extLst>
          </p:cNvPr>
          <p:cNvSpPr/>
          <p:nvPr/>
        </p:nvSpPr>
        <p:spPr>
          <a:xfrm>
            <a:off x="9494024" y="5692848"/>
            <a:ext cx="610343" cy="61034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9" name="Google Shape;589;p29" descr="World with solid fill">
            <a:hlinkClick r:id="rId5"/>
            <a:extLst>
              <a:ext uri="{FF2B5EF4-FFF2-40B4-BE49-F238E27FC236}">
                <a16:creationId xmlns:a16="http://schemas.microsoft.com/office/drawing/2014/main" id="{5F10F2FB-BF9B-D712-A111-4E2DF1E2EAB5}"/>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531602" y="5745797"/>
            <a:ext cx="535186" cy="535186"/>
          </a:xfrm>
          <a:prstGeom prst="rect">
            <a:avLst/>
          </a:prstGeom>
          <a:noFill/>
          <a:ln>
            <a:noFill/>
          </a:ln>
        </p:spPr>
      </p:pic>
      <p:sp>
        <p:nvSpPr>
          <p:cNvPr id="5" name="Text Placeholder 4">
            <a:extLst>
              <a:ext uri="{FF2B5EF4-FFF2-40B4-BE49-F238E27FC236}">
                <a16:creationId xmlns:a16="http://schemas.microsoft.com/office/drawing/2014/main" id="{82B50135-A0BB-ABA4-6969-DE526CB36BA4}"/>
              </a:ext>
            </a:extLst>
          </p:cNvPr>
          <p:cNvSpPr>
            <a:spLocks noGrp="1"/>
          </p:cNvSpPr>
          <p:nvPr>
            <p:ph type="body" idx="2"/>
          </p:nvPr>
        </p:nvSpPr>
        <p:spPr>
          <a:xfrm>
            <a:off x="2448419" y="1079400"/>
            <a:ext cx="9234385" cy="3288205"/>
          </a:xfrm>
        </p:spPr>
        <p:txBody>
          <a:bodyPr>
            <a:normAutofit lnSpcReduction="10000"/>
          </a:bodyPr>
          <a:lstStyle/>
          <a:p>
            <a:pPr>
              <a:lnSpc>
                <a:spcPct val="110000"/>
              </a:lnSpc>
            </a:pPr>
            <a:r>
              <a:rPr lang="en-IE" sz="3600" b="1" dirty="0"/>
              <a:t>Gut gemacht!!! </a:t>
            </a:r>
            <a:r>
              <a:rPr lang="en-IE" sz="3600" dirty="0"/>
              <a:t>Sie machen das großartig... machen Sie weiter auf dieser Lernreise.</a:t>
            </a:r>
          </a:p>
          <a:p>
            <a:pPr>
              <a:lnSpc>
                <a:spcPct val="110000"/>
              </a:lnSpc>
            </a:pPr>
            <a:r>
              <a:rPr lang="en-IE" sz="3600" dirty="0"/>
              <a:t>In Modul </a:t>
            </a:r>
            <a:r>
              <a:rPr lang="pl-PL" sz="3600" dirty="0"/>
              <a:t>10 </a:t>
            </a:r>
            <a:r>
              <a:rPr lang="pl-PL" sz="3600" dirty="0" err="1"/>
              <a:t>stellen wir </a:t>
            </a:r>
            <a:r>
              <a:rPr lang="en-IE" sz="3600" dirty="0"/>
              <a:t>das wichtige Thema der </a:t>
            </a:r>
            <a:r>
              <a:rPr lang="pl-PL" sz="3600" b="1" dirty="0"/>
              <a:t>Integration der </a:t>
            </a:r>
            <a:r>
              <a:rPr lang="pl-PL" sz="3600" b="1" dirty="0" err="1"/>
              <a:t>Viehzucht </a:t>
            </a:r>
            <a:r>
              <a:rPr lang="pl-PL" sz="3600" b="1" dirty="0"/>
              <a:t>in die </a:t>
            </a:r>
            <a:r>
              <a:rPr lang="pl-PL" sz="3600" b="1" dirty="0" err="1"/>
              <a:t>Agrarökologie </a:t>
            </a:r>
            <a:r>
              <a:rPr lang="pl-PL" sz="3600" dirty="0" err="1"/>
              <a:t>vor</a:t>
            </a:r>
            <a:r>
              <a:rPr lang="en-IE" sz="3600" dirty="0"/>
              <a:t>. </a:t>
            </a:r>
          </a:p>
        </p:txBody>
      </p:sp>
    </p:spTree>
    <p:extLst>
      <p:ext uri="{BB962C8B-B14F-4D97-AF65-F5344CB8AC3E}">
        <p14:creationId xmlns:p14="http://schemas.microsoft.com/office/powerpoint/2010/main" val="553482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41222" y="1235187"/>
            <a:ext cx="10595237" cy="3849918"/>
          </a:xfrm>
        </p:spPr>
        <p:txBody>
          <a:bodyPr/>
          <a:lstStyle/>
          <a:p>
            <a:pPr marL="0" indent="0"/>
            <a:r>
              <a:rPr lang="en-US" sz="2300" dirty="0"/>
              <a:t>Ein effektives Erntemanagement ist der Schlüssel zur Nachhaltigkeit in der Landwirtschaft. Durch die Integration von Pflanzenbau und Viehzucht zielt die Agrarökologie darauf ab, widerstandsfähige, produktive und nachhaltige landwirtschaftliche Systeme zu schaffen. Vorteile:</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08259" y="621646"/>
            <a:ext cx="10595237" cy="803654"/>
          </a:xfrm>
        </p:spPr>
        <p:txBody>
          <a:bodyPr/>
          <a:lstStyle/>
          <a:p>
            <a:r>
              <a:rPr lang="en-US" b="1" dirty="0"/>
              <a:t>Nachhaltige Anbaupraktiken </a:t>
            </a:r>
            <a:r>
              <a:rPr lang="pl-PL" b="1" dirty="0"/>
              <a:t>- B</a:t>
            </a:r>
            <a:endParaRPr lang="en-US" b="1" dirty="0"/>
          </a:p>
        </p:txBody>
      </p:sp>
      <p:grpSp>
        <p:nvGrpSpPr>
          <p:cNvPr id="2" name="Group 1">
            <a:extLst>
              <a:ext uri="{FF2B5EF4-FFF2-40B4-BE49-F238E27FC236}">
                <a16:creationId xmlns:a16="http://schemas.microsoft.com/office/drawing/2014/main" id="{77DECCFB-1706-DBBF-AD45-2C09F82AF7A5}"/>
              </a:ext>
            </a:extLst>
          </p:cNvPr>
          <p:cNvGrpSpPr/>
          <p:nvPr/>
        </p:nvGrpSpPr>
        <p:grpSpPr>
          <a:xfrm rot="3730759">
            <a:off x="10590025" y="380631"/>
            <a:ext cx="949885" cy="1163493"/>
            <a:chOff x="7602444" y="4967675"/>
            <a:chExt cx="483619" cy="592374"/>
          </a:xfrm>
        </p:grpSpPr>
        <p:grpSp>
          <p:nvGrpSpPr>
            <p:cNvPr id="3" name="Graphic 214">
              <a:extLst>
                <a:ext uri="{FF2B5EF4-FFF2-40B4-BE49-F238E27FC236}">
                  <a16:creationId xmlns:a16="http://schemas.microsoft.com/office/drawing/2014/main" id="{16DFBED8-C2E8-63B1-501E-2C6B4E6062C5}"/>
                </a:ext>
              </a:extLst>
            </p:cNvPr>
            <p:cNvGrpSpPr/>
            <p:nvPr/>
          </p:nvGrpSpPr>
          <p:grpSpPr>
            <a:xfrm>
              <a:off x="7618661" y="4967675"/>
              <a:ext cx="467402" cy="507608"/>
              <a:chOff x="2251964" y="3590497"/>
              <a:chExt cx="467402" cy="507608"/>
            </a:xfrm>
            <a:solidFill>
              <a:srgbClr val="8DC641"/>
            </a:solidFill>
          </p:grpSpPr>
          <p:sp>
            <p:nvSpPr>
              <p:cNvPr id="9" name="Freeform 8">
                <a:extLst>
                  <a:ext uri="{FF2B5EF4-FFF2-40B4-BE49-F238E27FC236}">
                    <a16:creationId xmlns:a16="http://schemas.microsoft.com/office/drawing/2014/main" id="{A3E9EC01-317A-B742-436E-0FD21E8CD54A}"/>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B021F517-3B22-25AB-C628-A95BA969097D}"/>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4321644-3C38-5226-4592-E3BE0B2C301E}"/>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a:p>
            </p:txBody>
          </p:sp>
        </p:grpSp>
        <p:grpSp>
          <p:nvGrpSpPr>
            <p:cNvPr id="6" name="Graphic 214">
              <a:extLst>
                <a:ext uri="{FF2B5EF4-FFF2-40B4-BE49-F238E27FC236}">
                  <a16:creationId xmlns:a16="http://schemas.microsoft.com/office/drawing/2014/main" id="{88962619-6DB7-7D57-6812-1D54F1D8CCF6}"/>
                </a:ext>
              </a:extLst>
            </p:cNvPr>
            <p:cNvGrpSpPr/>
            <p:nvPr/>
          </p:nvGrpSpPr>
          <p:grpSpPr>
            <a:xfrm>
              <a:off x="7602444" y="4993761"/>
              <a:ext cx="421973" cy="566288"/>
              <a:chOff x="2235747" y="3616583"/>
              <a:chExt cx="421973" cy="566288"/>
            </a:xfrm>
            <a:solidFill>
              <a:srgbClr val="231F20"/>
            </a:solidFill>
          </p:grpSpPr>
          <p:sp>
            <p:nvSpPr>
              <p:cNvPr id="7" name="Freeform 6">
                <a:extLst>
                  <a:ext uri="{FF2B5EF4-FFF2-40B4-BE49-F238E27FC236}">
                    <a16:creationId xmlns:a16="http://schemas.microsoft.com/office/drawing/2014/main" id="{161EEF15-AC44-E855-F66D-BCFA9CDE0B74}"/>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AF5FB29-C415-3966-CA00-B1838FD456EA}"/>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a:p>
            </p:txBody>
          </p:sp>
        </p:grpSp>
      </p:grpSp>
      <p:graphicFrame>
        <p:nvGraphicFramePr>
          <p:cNvPr id="12" name="Diagram 11">
            <a:extLst>
              <a:ext uri="{FF2B5EF4-FFF2-40B4-BE49-F238E27FC236}">
                <a16:creationId xmlns:a16="http://schemas.microsoft.com/office/drawing/2014/main" id="{3609462B-D4BE-47E2-A392-7D043D6D8F42}"/>
              </a:ext>
            </a:extLst>
          </p:cNvPr>
          <p:cNvGraphicFramePr/>
          <p:nvPr>
            <p:extLst>
              <p:ext uri="{D42A27DB-BD31-4B8C-83A1-F6EECF244321}">
                <p14:modId xmlns:p14="http://schemas.microsoft.com/office/powerpoint/2010/main" val="3285610114"/>
              </p:ext>
            </p:extLst>
          </p:nvPr>
        </p:nvGraphicFramePr>
        <p:xfrm>
          <a:off x="978035" y="2539638"/>
          <a:ext cx="4853803" cy="36967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 12">
            <a:extLst>
              <a:ext uri="{FF2B5EF4-FFF2-40B4-BE49-F238E27FC236}">
                <a16:creationId xmlns:a16="http://schemas.microsoft.com/office/drawing/2014/main" id="{253E5094-2D08-4570-BDC6-C597B9B54220}"/>
              </a:ext>
            </a:extLst>
          </p:cNvPr>
          <p:cNvGraphicFramePr/>
          <p:nvPr>
            <p:extLst>
              <p:ext uri="{D42A27DB-BD31-4B8C-83A1-F6EECF244321}">
                <p14:modId xmlns:p14="http://schemas.microsoft.com/office/powerpoint/2010/main" val="1333481543"/>
              </p:ext>
            </p:extLst>
          </p:nvPr>
        </p:nvGraphicFramePr>
        <p:xfrm>
          <a:off x="6444047" y="2539638"/>
          <a:ext cx="4853803" cy="35260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863205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73036</TotalTime>
  <Words>6905</Words>
  <Application>Microsoft Office PowerPoint</Application>
  <PresentationFormat>Widescreen</PresentationFormat>
  <Paragraphs>698</Paragraphs>
  <Slides>88</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88</vt:i4>
      </vt:variant>
    </vt:vector>
  </HeadingPairs>
  <TitlesOfParts>
    <vt:vector size="93" baseType="lpstr">
      <vt:lpstr>Arial</vt:lpstr>
      <vt:lpstr>Arial Black</vt:lpstr>
      <vt:lpstr>Calibri</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docId:226EE5F7DFB9A98D7B03CF8F46ED6E6D</cp:keywords>
  <cp:lastModifiedBy>Paula Whyte ( Momentum Consulting )</cp:lastModifiedBy>
  <cp:revision>584</cp:revision>
  <dcterms:created xsi:type="dcterms:W3CDTF">2020-10-14T13:32:04Z</dcterms:created>
  <dcterms:modified xsi:type="dcterms:W3CDTF">2024-12-11T15:16:01Z</dcterms:modified>
</cp:coreProperties>
</file>