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6" r:id="rId2"/>
  </p:sldMasterIdLst>
  <p:notesMasterIdLst>
    <p:notesMasterId r:id="rId43"/>
  </p:notesMasterIdLst>
  <p:sldIdLst>
    <p:sldId id="4286" r:id="rId3"/>
    <p:sldId id="259" r:id="rId4"/>
    <p:sldId id="4377" r:id="rId5"/>
    <p:sldId id="262" r:id="rId6"/>
    <p:sldId id="292" r:id="rId7"/>
    <p:sldId id="276" r:id="rId8"/>
    <p:sldId id="265" r:id="rId9"/>
    <p:sldId id="4378" r:id="rId10"/>
    <p:sldId id="266" r:id="rId11"/>
    <p:sldId id="264" r:id="rId12"/>
    <p:sldId id="267" r:id="rId13"/>
    <p:sldId id="291" r:id="rId14"/>
    <p:sldId id="293" r:id="rId15"/>
    <p:sldId id="294" r:id="rId16"/>
    <p:sldId id="268" r:id="rId17"/>
    <p:sldId id="269" r:id="rId18"/>
    <p:sldId id="270" r:id="rId19"/>
    <p:sldId id="271" r:id="rId20"/>
    <p:sldId id="272" r:id="rId21"/>
    <p:sldId id="273" r:id="rId22"/>
    <p:sldId id="274" r:id="rId23"/>
    <p:sldId id="275" r:id="rId24"/>
    <p:sldId id="277" r:id="rId25"/>
    <p:sldId id="297" r:id="rId26"/>
    <p:sldId id="298" r:id="rId27"/>
    <p:sldId id="299" r:id="rId28"/>
    <p:sldId id="300" r:id="rId29"/>
    <p:sldId id="4379" r:id="rId30"/>
    <p:sldId id="301" r:id="rId31"/>
    <p:sldId id="4380" r:id="rId32"/>
    <p:sldId id="303" r:id="rId33"/>
    <p:sldId id="304" r:id="rId34"/>
    <p:sldId id="305" r:id="rId35"/>
    <p:sldId id="306" r:id="rId36"/>
    <p:sldId id="280" r:id="rId37"/>
    <p:sldId id="295" r:id="rId38"/>
    <p:sldId id="296" r:id="rId39"/>
    <p:sldId id="282" r:id="rId40"/>
    <p:sldId id="283" r:id="rId41"/>
    <p:sldId id="4381" r:id="rId42"/>
  </p:sldIdLst>
  <p:sldSz cx="12192000" cy="6858000"/>
  <p:notesSz cx="6858000" cy="9144000"/>
  <p:embeddedFontLst>
    <p:embeddedFont>
      <p:font typeface="Montserrat Light" panose="00000400000000000000" pitchFamily="2" charset="0"/>
      <p:regular r:id="rId44"/>
      <p:bold r:id="rId45"/>
      <p:italic r:id="rId46"/>
      <p:boldItalic r:id="rId47"/>
    </p:embeddedFont>
    <p:embeddedFont>
      <p:font typeface="Open Sans" panose="020B0606030504020204" pitchFamily="34" charset="0"/>
      <p:regular r:id="rId48"/>
      <p:bold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41" roundtripDataSignature="AMtx7mgjpvohO1cDRjzwGRlcs2uD3Jg0W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8DC641"/>
    <a:srgbClr val="9FDA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F4F046-69DB-4F88-A06F-11E05ADEF17A}" v="24" dt="2024-09-10T10:37:03.2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0" d="100"/>
          <a:sy n="100" d="100"/>
        </p:scale>
        <p:origin x="95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4.fntdata"/><Relationship Id="rId141" Type="http://customschemas.google.com/relationships/presentationmetadata" Target="metadata"/><Relationship Id="rId146" Type="http://schemas.microsoft.com/office/2015/10/relationships/revisionInfo" Target="revisionInfo.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2.fntdata"/><Relationship Id="rId144"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1.fntdata"/><Relationship Id="rId143"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font" Target="fonts/font5.fntdata"/><Relationship Id="rId147" Type="http://schemas.microsoft.com/office/2018/10/relationships/authors" Target="authors.xml"/><Relationship Id="rId8" Type="http://schemas.openxmlformats.org/officeDocument/2006/relationships/slide" Target="slides/slide6.xml"/><Relationship Id="rId142"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3.fntdata"/><Relationship Id="rId20" Type="http://schemas.openxmlformats.org/officeDocument/2006/relationships/slide" Target="slides/slide18.xml"/><Relationship Id="rId41" Type="http://schemas.openxmlformats.org/officeDocument/2006/relationships/slide" Target="slides/slide39.xml"/><Relationship Id="rId14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1040792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dirty="0"/>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2cd830a0f73_1_7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4" name="Google Shape;394;g2cd830a0f73_1_7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875411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2cd830a0f73_1_7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4" name="Google Shape;394;g2cd830a0f73_1_7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321034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2cd830a0f73_1_7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4" name="Google Shape;394;g2cd830a0f73_1_7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330024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2cd830a0f73_1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9" name="Google Shape;409;g2cd830a0f73_1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0" name="Google Shape;410;g2cd830a0f73_1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extLst>
      <p:ext uri="{BB962C8B-B14F-4D97-AF65-F5344CB8AC3E}">
        <p14:creationId xmlns:p14="http://schemas.microsoft.com/office/powerpoint/2010/main" val="3222575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2cd830a0f73_1_6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6" name="Google Shape;416;g2cd830a0f73_1_6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673902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0" name="Google Shape;43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442135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2cd830a0f73_1_7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7" name="Google Shape;437;g2cd830a0f73_1_7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088405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2cd830a0f73_1_8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4" name="Google Shape;444;g2cd830a0f73_1_8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835967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2cd830a0f73_1_7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1" name="Google Shape;451;g2cd830a0f73_1_7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412914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cd830a0f73_1_8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8" name="Google Shape;458;g2cd830a0f73_1_8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9" name="Google Shape;459;g2cd830a0f73_1_8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extLst>
      <p:ext uri="{BB962C8B-B14F-4D97-AF65-F5344CB8AC3E}">
        <p14:creationId xmlns:p14="http://schemas.microsoft.com/office/powerpoint/2010/main" val="2672978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2" name="Google Shape;23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extLst>
      <p:ext uri="{BB962C8B-B14F-4D97-AF65-F5344CB8AC3E}">
        <p14:creationId xmlns:p14="http://schemas.microsoft.com/office/powerpoint/2010/main" val="32063072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5" name="Google Shape;46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478788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170158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153351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542647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326496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266407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70142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995463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903402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16008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6" name="Google Shape;31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extLst>
      <p:ext uri="{BB962C8B-B14F-4D97-AF65-F5344CB8AC3E}">
        <p14:creationId xmlns:p14="http://schemas.microsoft.com/office/powerpoint/2010/main" val="24780256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157983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0855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08935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g2cd830a0f73_1_8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8" name="Google Shape;518;g2cd830a0f73_1_8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9" name="Google Shape;519;g2cd830a0f73_1_8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35</a:t>
            </a:fld>
            <a:endParaRPr/>
          </a:p>
        </p:txBody>
      </p:sp>
    </p:spTree>
    <p:extLst>
      <p:ext uri="{BB962C8B-B14F-4D97-AF65-F5344CB8AC3E}">
        <p14:creationId xmlns:p14="http://schemas.microsoft.com/office/powerpoint/2010/main" val="3425815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435940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793044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2cd830a0f73_1_7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3" name="Google Shape;543;g2cd830a0f73_1_7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4" name="Google Shape;544;g2cd830a0f73_1_7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38</a:t>
            </a:fld>
            <a:endParaRPr/>
          </a:p>
        </p:txBody>
      </p:sp>
    </p:spTree>
    <p:extLst>
      <p:ext uri="{BB962C8B-B14F-4D97-AF65-F5344CB8AC3E}">
        <p14:creationId xmlns:p14="http://schemas.microsoft.com/office/powerpoint/2010/main" val="9207823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0" name="Google Shape;55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639393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2" name="Google Shape;40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2cd830a0f73_1_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4" name="Google Shape;364;g2cd830a0f73_1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292551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2cd830a0f73_1_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4" name="Google Shape;364;g2cd830a0f73_1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25925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2cd830a0f73_1_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9" name="Google Shape;379;g2cd830a0f73_1_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569117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2cd830a0f73_1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g2cd830a0f73_1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8" name="Google Shape;358;g2cd830a0f73_1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extLst>
      <p:ext uri="{BB962C8B-B14F-4D97-AF65-F5344CB8AC3E}">
        <p14:creationId xmlns:p14="http://schemas.microsoft.com/office/powerpoint/2010/main" val="1500285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2cd830a0f73_1_7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4" name="Google Shape;394;g2cd830a0f73_1_7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947524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21"/>
        <p:cNvGrpSpPr/>
        <p:nvPr/>
      </p:nvGrpSpPr>
      <p:grpSpPr>
        <a:xfrm>
          <a:off x="0" y="0"/>
          <a:ext cx="0" cy="0"/>
          <a:chOff x="0" y="0"/>
          <a:chExt cx="0" cy="0"/>
        </a:xfrm>
      </p:grpSpPr>
      <p:sp>
        <p:nvSpPr>
          <p:cNvPr id="22" name="Google Shape;22;p28"/>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 name="Google Shape;23;p28"/>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28"/>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 name="Google Shape;25;p2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6" name="Google Shape;26;p2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27" name="Google Shape;27;p28"/>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68"/>
        <p:cNvGrpSpPr/>
        <p:nvPr/>
      </p:nvGrpSpPr>
      <p:grpSpPr>
        <a:xfrm>
          <a:off x="0" y="0"/>
          <a:ext cx="0" cy="0"/>
          <a:chOff x="0" y="0"/>
          <a:chExt cx="0" cy="0"/>
        </a:xfrm>
      </p:grpSpPr>
      <p:sp>
        <p:nvSpPr>
          <p:cNvPr id="169" name="Google Shape;169;p42"/>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70" name="Google Shape;170;p4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740" y="-215395"/>
            <a:ext cx="6718883" cy="3816325"/>
          </a:xfrm>
          <a:prstGeom prst="rect">
            <a:avLst/>
          </a:prstGeom>
          <a:noFill/>
          <a:ln>
            <a:noFill/>
          </a:ln>
        </p:spPr>
      </p:pic>
      <p:sp>
        <p:nvSpPr>
          <p:cNvPr id="171" name="Google Shape;171;p42"/>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p42"/>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3" name="Google Shape;173;p42"/>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4" name="Google Shape;174;p42"/>
          <p:cNvGrpSpPr/>
          <p:nvPr/>
        </p:nvGrpSpPr>
        <p:grpSpPr>
          <a:xfrm>
            <a:off x="9031059" y="445499"/>
            <a:ext cx="2735993" cy="679345"/>
            <a:chOff x="0" y="0"/>
            <a:chExt cx="2301694" cy="571500"/>
          </a:xfrm>
        </p:grpSpPr>
        <p:sp>
          <p:nvSpPr>
            <p:cNvPr id="175" name="Google Shape;175;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6" name="Google Shape;176;p4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77" name="Google Shape;177;p42"/>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42"/>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9" name="Google Shape;179;p42"/>
          <p:cNvSpPr>
            <a:spLocks noGrp="1"/>
          </p:cNvSpPr>
          <p:nvPr>
            <p:ph type="pic" idx="4"/>
          </p:nvPr>
        </p:nvSpPr>
        <p:spPr>
          <a:xfrm>
            <a:off x="6404869" y="1379349"/>
            <a:ext cx="5153881" cy="5154359"/>
          </a:xfrm>
          <a:prstGeom prst="rect">
            <a:avLst/>
          </a:prstGeom>
          <a:solidFill>
            <a:srgbClr val="D8D8D8"/>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80"/>
        <p:cNvGrpSpPr/>
        <p:nvPr/>
      </p:nvGrpSpPr>
      <p:grpSpPr>
        <a:xfrm>
          <a:off x="0" y="0"/>
          <a:ext cx="0" cy="0"/>
          <a:chOff x="0" y="0"/>
          <a:chExt cx="0" cy="0"/>
        </a:xfrm>
      </p:grpSpPr>
      <p:sp>
        <p:nvSpPr>
          <p:cNvPr id="181" name="Google Shape;181;p43"/>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43"/>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3" name="Google Shape;183;p43"/>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84" name="Google Shape;184;p43"/>
          <p:cNvGrpSpPr/>
          <p:nvPr/>
        </p:nvGrpSpPr>
        <p:grpSpPr>
          <a:xfrm>
            <a:off x="9236842" y="286604"/>
            <a:ext cx="2735993" cy="679345"/>
            <a:chOff x="0" y="0"/>
            <a:chExt cx="2301694" cy="571500"/>
          </a:xfrm>
        </p:grpSpPr>
        <p:sp>
          <p:nvSpPr>
            <p:cNvPr id="185" name="Google Shape;185;p43"/>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6" name="Google Shape;186;p4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87" name="Google Shape;187;p43"/>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p43"/>
          <p:cNvSpPr>
            <a:spLocks noGrp="1"/>
          </p:cNvSpPr>
          <p:nvPr>
            <p:ph type="pic" idx="3"/>
          </p:nvPr>
        </p:nvSpPr>
        <p:spPr>
          <a:xfrm>
            <a:off x="-1" y="354507"/>
            <a:ext cx="5501637" cy="4939649"/>
          </a:xfrm>
          <a:prstGeom prst="rect">
            <a:avLst/>
          </a:prstGeom>
          <a:solidFill>
            <a:srgbClr val="D8D8D8"/>
          </a:solidFill>
          <a:ln>
            <a:noFill/>
          </a:ln>
        </p:spPr>
      </p:sp>
      <p:pic>
        <p:nvPicPr>
          <p:cNvPr id="189" name="Google Shape;189;p4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064436" y="3332171"/>
            <a:ext cx="6908399" cy="3923970"/>
          </a:xfrm>
          <a:prstGeom prst="rect">
            <a:avLst/>
          </a:prstGeom>
          <a:noFill/>
          <a:ln>
            <a:noFill/>
          </a:ln>
        </p:spPr>
      </p:pic>
      <p:sp>
        <p:nvSpPr>
          <p:cNvPr id="190" name="Google Shape;190;p43"/>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1" name="Google Shape;191;p43"/>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93"/>
        <p:cNvGrpSpPr/>
        <p:nvPr/>
      </p:nvGrpSpPr>
      <p:grpSpPr>
        <a:xfrm>
          <a:off x="0" y="0"/>
          <a:ext cx="0" cy="0"/>
          <a:chOff x="0" y="0"/>
          <a:chExt cx="0" cy="0"/>
        </a:xfrm>
      </p:grpSpPr>
      <p:sp>
        <p:nvSpPr>
          <p:cNvPr id="94" name="Google Shape;94;p38"/>
          <p:cNvSpPr/>
          <p:nvPr/>
        </p:nvSpPr>
        <p:spPr>
          <a:xfrm>
            <a:off x="511444" y="453836"/>
            <a:ext cx="8152265"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38"/>
          <p:cNvSpPr txBox="1">
            <a:spLocks noGrp="1"/>
          </p:cNvSpPr>
          <p:nvPr>
            <p:ph type="body" idx="1"/>
          </p:nvPr>
        </p:nvSpPr>
        <p:spPr>
          <a:xfrm>
            <a:off x="898357" y="2584411"/>
            <a:ext cx="4867011" cy="3025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38"/>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38"/>
          <p:cNvSpPr>
            <a:spLocks noGrp="1"/>
          </p:cNvSpPr>
          <p:nvPr>
            <p:ph type="pic" idx="3"/>
          </p:nvPr>
        </p:nvSpPr>
        <p:spPr>
          <a:xfrm>
            <a:off x="6545263" y="1452563"/>
            <a:ext cx="5646737" cy="4656137"/>
          </a:xfrm>
          <a:prstGeom prst="rect">
            <a:avLst/>
          </a:prstGeom>
          <a:solidFill>
            <a:srgbClr val="D8D8D8"/>
          </a:solidFill>
          <a:ln>
            <a:noFill/>
          </a:ln>
        </p:spPr>
      </p:sp>
    </p:spTree>
    <p:extLst>
      <p:ext uri="{BB962C8B-B14F-4D97-AF65-F5344CB8AC3E}">
        <p14:creationId xmlns:p14="http://schemas.microsoft.com/office/powerpoint/2010/main" val="13385317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6"/>
        <p:cNvGrpSpPr/>
        <p:nvPr/>
      </p:nvGrpSpPr>
      <p:grpSpPr>
        <a:xfrm>
          <a:off x="0" y="0"/>
          <a:ext cx="0" cy="0"/>
          <a:chOff x="0" y="0"/>
          <a:chExt cx="0" cy="0"/>
        </a:xfrm>
      </p:grpSpPr>
      <p:sp>
        <p:nvSpPr>
          <p:cNvPr id="127" name="Google Shape;127;p42"/>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28" name="Google Shape;128;p42"/>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9" name="Google Shape;129;p42"/>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42"/>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31" name="Google Shape;131;p42"/>
          <p:cNvGrpSpPr/>
          <p:nvPr/>
        </p:nvGrpSpPr>
        <p:grpSpPr>
          <a:xfrm>
            <a:off x="548818" y="6039954"/>
            <a:ext cx="2735993" cy="679345"/>
            <a:chOff x="0" y="0"/>
            <a:chExt cx="2301694" cy="571500"/>
          </a:xfrm>
        </p:grpSpPr>
        <p:sp>
          <p:nvSpPr>
            <p:cNvPr id="132" name="Google Shape;132;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33" name="Google Shape;133;p42"/>
            <p:cNvPicPr preferRelativeResize="0"/>
            <p:nvPr/>
          </p:nvPicPr>
          <p:blipFill rotWithShape="1">
            <a:blip r:embed="rId2"/>
            <a:srcRect/>
            <a:stretch/>
          </p:blipFill>
          <p:spPr>
            <a:xfrm>
              <a:off x="312965" y="101059"/>
              <a:ext cx="1675765" cy="375165"/>
            </a:xfrm>
            <a:prstGeom prst="rect">
              <a:avLst/>
            </a:prstGeom>
            <a:noFill/>
            <a:ln>
              <a:noFill/>
            </a:ln>
          </p:spPr>
        </p:pic>
      </p:grpSp>
      <p:sp>
        <p:nvSpPr>
          <p:cNvPr id="134" name="Google Shape;134;p42"/>
          <p:cNvSpPr/>
          <p:nvPr/>
        </p:nvSpPr>
        <p:spPr>
          <a:xfrm>
            <a:off x="-2" y="4480875"/>
            <a:ext cx="7492245"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35" name="Google Shape;135;p42"/>
          <p:cNvGrpSpPr/>
          <p:nvPr/>
        </p:nvGrpSpPr>
        <p:grpSpPr>
          <a:xfrm>
            <a:off x="309236" y="3028352"/>
            <a:ext cx="6499866" cy="2738122"/>
            <a:chOff x="1202708" y="6807724"/>
            <a:chExt cx="6270636" cy="2641557"/>
          </a:xfrm>
        </p:grpSpPr>
        <p:grpSp>
          <p:nvGrpSpPr>
            <p:cNvPr id="136" name="Google Shape;136;p42"/>
            <p:cNvGrpSpPr/>
            <p:nvPr/>
          </p:nvGrpSpPr>
          <p:grpSpPr>
            <a:xfrm>
              <a:off x="2348838" y="6807724"/>
              <a:ext cx="1249545" cy="2223620"/>
              <a:chOff x="2348838" y="6807724"/>
              <a:chExt cx="1249545" cy="2223620"/>
            </a:xfrm>
          </p:grpSpPr>
          <p:sp>
            <p:nvSpPr>
              <p:cNvPr id="137" name="Google Shape;137;p42"/>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8" name="Google Shape;138;p42"/>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 name="Google Shape;139;p42"/>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0" name="Google Shape;140;p42"/>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41" name="Google Shape;141;p42"/>
              <p:cNvGrpSpPr/>
              <p:nvPr/>
            </p:nvGrpSpPr>
            <p:grpSpPr>
              <a:xfrm>
                <a:off x="2483956" y="6807724"/>
                <a:ext cx="738321" cy="802017"/>
                <a:chOff x="2483956" y="6807724"/>
                <a:chExt cx="738321" cy="802017"/>
              </a:xfrm>
            </p:grpSpPr>
            <p:sp>
              <p:nvSpPr>
                <p:cNvPr id="142" name="Google Shape;142;p42"/>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3" name="Google Shape;143;p42"/>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4" name="Google Shape;144;p42"/>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145" name="Google Shape;145;p42"/>
            <p:cNvGrpSpPr/>
            <p:nvPr/>
          </p:nvGrpSpPr>
          <p:grpSpPr>
            <a:xfrm>
              <a:off x="1202708" y="6848940"/>
              <a:ext cx="6270636" cy="2600341"/>
              <a:chOff x="1202708" y="6848940"/>
              <a:chExt cx="6270636" cy="2600341"/>
            </a:xfrm>
          </p:grpSpPr>
          <p:sp>
            <p:nvSpPr>
              <p:cNvPr id="146" name="Google Shape;146;p42"/>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 name="Google Shape;147;p42"/>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148" name="Google Shape;148;p42"/>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0623797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x-none"/>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392183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24"/>
        <p:cNvGrpSpPr/>
        <p:nvPr/>
      </p:nvGrpSpPr>
      <p:grpSpPr>
        <a:xfrm>
          <a:off x="0" y="0"/>
          <a:ext cx="0" cy="0"/>
          <a:chOff x="0" y="0"/>
          <a:chExt cx="0" cy="0"/>
        </a:xfrm>
      </p:grpSpPr>
      <p:sp>
        <p:nvSpPr>
          <p:cNvPr id="25" name="Google Shape;25;p30"/>
          <p:cNvSpPr/>
          <p:nvPr/>
        </p:nvSpPr>
        <p:spPr>
          <a:xfrm>
            <a:off x="477385" y="748834"/>
            <a:ext cx="5041923" cy="493862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0"/>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0"/>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0"/>
          <p:cNvSpPr txBox="1">
            <a:spLocks noGrp="1"/>
          </p:cNvSpPr>
          <p:nvPr>
            <p:ph type="body" idx="2"/>
          </p:nvPr>
        </p:nvSpPr>
        <p:spPr>
          <a:xfrm>
            <a:off x="6698179" y="133799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0"/>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0"/>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0"/>
          <p:cNvSpPr txBox="1">
            <a:spLocks noGrp="1"/>
          </p:cNvSpPr>
          <p:nvPr>
            <p:ph type="body" idx="5"/>
          </p:nvPr>
        </p:nvSpPr>
        <p:spPr>
          <a:xfrm>
            <a:off x="6719882" y="2252978"/>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30"/>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30"/>
          <p:cNvSpPr txBox="1">
            <a:spLocks noGrp="1"/>
          </p:cNvSpPr>
          <p:nvPr>
            <p:ph type="body" idx="7"/>
          </p:nvPr>
        </p:nvSpPr>
        <p:spPr>
          <a:xfrm>
            <a:off x="6726461" y="316796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30"/>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30"/>
          <p:cNvSpPr txBox="1">
            <a:spLocks noGrp="1"/>
          </p:cNvSpPr>
          <p:nvPr>
            <p:ph type="body" idx="9"/>
          </p:nvPr>
        </p:nvSpPr>
        <p:spPr>
          <a:xfrm>
            <a:off x="6748164" y="4082953"/>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30"/>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30"/>
          <p:cNvSpPr txBox="1">
            <a:spLocks noGrp="1"/>
          </p:cNvSpPr>
          <p:nvPr>
            <p:ph type="body" idx="14"/>
          </p:nvPr>
        </p:nvSpPr>
        <p:spPr>
          <a:xfrm>
            <a:off x="6726461" y="499794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30"/>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9" name="Google Shape;39;p30"/>
          <p:cNvCxnSpPr/>
          <p:nvPr/>
        </p:nvCxnSpPr>
        <p:spPr>
          <a:xfrm rot="10800000">
            <a:off x="5658046" y="485197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0" name="Google Shape;40;p30"/>
          <p:cNvCxnSpPr/>
          <p:nvPr/>
        </p:nvCxnSpPr>
        <p:spPr>
          <a:xfrm rot="10800000">
            <a:off x="5658046" y="3962672"/>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1" name="Google Shape;41;p30"/>
          <p:cNvCxnSpPr/>
          <p:nvPr/>
        </p:nvCxnSpPr>
        <p:spPr>
          <a:xfrm rot="10800000">
            <a:off x="5658046" y="3081881"/>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2" name="Google Shape;42;p30"/>
          <p:cNvCxnSpPr/>
          <p:nvPr/>
        </p:nvCxnSpPr>
        <p:spPr>
          <a:xfrm rot="10800000">
            <a:off x="5658046" y="2103078"/>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3" name="Google Shape;43;p30"/>
          <p:cNvSpPr/>
          <p:nvPr/>
        </p:nvSpPr>
        <p:spPr>
          <a:xfrm>
            <a:off x="478182" y="6046526"/>
            <a:ext cx="5784878" cy="599826"/>
          </a:xfrm>
          <a:prstGeom prst="rect">
            <a:avLst/>
          </a:prstGeom>
          <a:noFill/>
          <a:ln>
            <a:noFill/>
          </a:ln>
        </p:spPr>
        <p:txBody>
          <a:bodyPr spcFirstLastPara="1" wrap="square" lIns="91425" tIns="45700" rIns="91425" bIns="45700" anchor="t" anchorCtr="0">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extLst>
      <p:ext uri="{BB962C8B-B14F-4D97-AF65-F5344CB8AC3E}">
        <p14:creationId xmlns:p14="http://schemas.microsoft.com/office/powerpoint/2010/main" val="2779001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44"/>
        <p:cNvGrpSpPr/>
        <p:nvPr/>
      </p:nvGrpSpPr>
      <p:grpSpPr>
        <a:xfrm>
          <a:off x="0" y="0"/>
          <a:ext cx="0" cy="0"/>
          <a:chOff x="0" y="0"/>
          <a:chExt cx="0" cy="0"/>
        </a:xfrm>
      </p:grpSpPr>
      <p:sp>
        <p:nvSpPr>
          <p:cNvPr id="45" name="Google Shape;45;p28"/>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 name="Google Shape;46;p28"/>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 name="Google Shape;47;p28"/>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2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49" name="Google Shape;49;p2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50" name="Google Shape;50;p28"/>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625898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51"/>
        <p:cNvGrpSpPr/>
        <p:nvPr/>
      </p:nvGrpSpPr>
      <p:grpSpPr>
        <a:xfrm>
          <a:off x="0" y="0"/>
          <a:ext cx="0" cy="0"/>
          <a:chOff x="0" y="0"/>
          <a:chExt cx="0" cy="0"/>
        </a:xfrm>
      </p:grpSpPr>
      <p:sp>
        <p:nvSpPr>
          <p:cNvPr id="52" name="Google Shape;52;p31"/>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31"/>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55" name="Google Shape;55;p3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56" name="Google Shape;56;p31"/>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7" name="Google Shape;57;p31"/>
          <p:cNvGrpSpPr/>
          <p:nvPr/>
        </p:nvGrpSpPr>
        <p:grpSpPr>
          <a:xfrm>
            <a:off x="482255" y="3109382"/>
            <a:ext cx="6917577" cy="2914086"/>
            <a:chOff x="1202708" y="6807724"/>
            <a:chExt cx="6270636" cy="2641557"/>
          </a:xfrm>
        </p:grpSpPr>
        <p:grpSp>
          <p:nvGrpSpPr>
            <p:cNvPr id="58" name="Google Shape;58;p31"/>
            <p:cNvGrpSpPr/>
            <p:nvPr/>
          </p:nvGrpSpPr>
          <p:grpSpPr>
            <a:xfrm>
              <a:off x="2348838" y="6807724"/>
              <a:ext cx="1249545" cy="2223620"/>
              <a:chOff x="2348838" y="6807724"/>
              <a:chExt cx="1249545" cy="2223620"/>
            </a:xfrm>
          </p:grpSpPr>
          <p:sp>
            <p:nvSpPr>
              <p:cNvPr id="59" name="Google Shape;59;p31"/>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31"/>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31"/>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1"/>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3" name="Google Shape;63;p31"/>
              <p:cNvGrpSpPr/>
              <p:nvPr/>
            </p:nvGrpSpPr>
            <p:grpSpPr>
              <a:xfrm>
                <a:off x="2483956" y="6807724"/>
                <a:ext cx="738321" cy="802017"/>
                <a:chOff x="2483956" y="6807724"/>
                <a:chExt cx="738321" cy="802017"/>
              </a:xfrm>
            </p:grpSpPr>
            <p:sp>
              <p:nvSpPr>
                <p:cNvPr id="64" name="Google Shape;64;p31"/>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31"/>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31"/>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7" name="Google Shape;67;p31"/>
            <p:cNvGrpSpPr/>
            <p:nvPr/>
          </p:nvGrpSpPr>
          <p:grpSpPr>
            <a:xfrm>
              <a:off x="1202708" y="6848940"/>
              <a:ext cx="6270636" cy="2600341"/>
              <a:chOff x="1202708" y="6848940"/>
              <a:chExt cx="6270636" cy="2600341"/>
            </a:xfrm>
          </p:grpSpPr>
          <p:sp>
            <p:nvSpPr>
              <p:cNvPr id="68" name="Google Shape;68;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70" name="Google Shape;70;p31"/>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35400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71"/>
        <p:cNvGrpSpPr/>
        <p:nvPr/>
      </p:nvGrpSpPr>
      <p:grpSpPr>
        <a:xfrm>
          <a:off x="0" y="0"/>
          <a:ext cx="0" cy="0"/>
          <a:chOff x="0" y="0"/>
          <a:chExt cx="0" cy="0"/>
        </a:xfrm>
      </p:grpSpPr>
      <p:sp>
        <p:nvSpPr>
          <p:cNvPr id="72" name="Google Shape;72;p34"/>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34"/>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4"/>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75" name="Google Shape;75;p34"/>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a:off x="3752900" y="1247613"/>
            <a:ext cx="8439100" cy="5375657"/>
          </a:xfrm>
          <a:prstGeom prst="rect">
            <a:avLst/>
          </a:prstGeom>
          <a:noFill/>
          <a:ln>
            <a:noFill/>
          </a:ln>
        </p:spPr>
      </p:pic>
      <p:sp>
        <p:nvSpPr>
          <p:cNvPr id="76" name="Google Shape;76;p34"/>
          <p:cNvSpPr>
            <a:spLocks noGrp="1"/>
          </p:cNvSpPr>
          <p:nvPr>
            <p:ph type="pic" idx="3"/>
          </p:nvPr>
        </p:nvSpPr>
        <p:spPr>
          <a:xfrm>
            <a:off x="7061200" y="1420553"/>
            <a:ext cx="5130800" cy="3913188"/>
          </a:xfrm>
          <a:prstGeom prst="rect">
            <a:avLst/>
          </a:prstGeom>
          <a:solidFill>
            <a:srgbClr val="D8D8D8"/>
          </a:solidFill>
          <a:ln>
            <a:noFill/>
          </a:ln>
        </p:spPr>
      </p:sp>
      <p:sp>
        <p:nvSpPr>
          <p:cNvPr id="77" name="Google Shape;77;p34"/>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174107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78"/>
        <p:cNvGrpSpPr/>
        <p:nvPr/>
      </p:nvGrpSpPr>
      <p:grpSpPr>
        <a:xfrm>
          <a:off x="0" y="0"/>
          <a:ext cx="0" cy="0"/>
          <a:chOff x="0" y="0"/>
          <a:chExt cx="0" cy="0"/>
        </a:xfrm>
      </p:grpSpPr>
      <p:sp>
        <p:nvSpPr>
          <p:cNvPr id="79" name="Google Shape;79;p33"/>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 name="Google Shape;80;p33"/>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33"/>
          <p:cNvSpPr>
            <a:spLocks noGrp="1"/>
          </p:cNvSpPr>
          <p:nvPr>
            <p:ph type="pic" idx="2"/>
          </p:nvPr>
        </p:nvSpPr>
        <p:spPr>
          <a:xfrm>
            <a:off x="6096000" y="1404749"/>
            <a:ext cx="5239644" cy="4704418"/>
          </a:xfrm>
          <a:prstGeom prst="rect">
            <a:avLst/>
          </a:prstGeom>
          <a:solidFill>
            <a:srgbClr val="D8D8D8"/>
          </a:solidFill>
          <a:ln>
            <a:noFill/>
          </a:ln>
        </p:spPr>
      </p:sp>
    </p:spTree>
    <p:extLst>
      <p:ext uri="{BB962C8B-B14F-4D97-AF65-F5344CB8AC3E}">
        <p14:creationId xmlns:p14="http://schemas.microsoft.com/office/powerpoint/2010/main" val="1359789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Overview/Content Slide" userDrawn="1">
  <p:cSld name="Overview/Content Slide">
    <p:spTree>
      <p:nvGrpSpPr>
        <p:cNvPr id="1" name="Shape 40"/>
        <p:cNvGrpSpPr/>
        <p:nvPr/>
      </p:nvGrpSpPr>
      <p:grpSpPr>
        <a:xfrm>
          <a:off x="0" y="0"/>
          <a:ext cx="0" cy="0"/>
          <a:chOff x="0" y="0"/>
          <a:chExt cx="0" cy="0"/>
        </a:xfrm>
      </p:grpSpPr>
      <p:sp>
        <p:nvSpPr>
          <p:cNvPr id="41" name="Google Shape;41;p30"/>
          <p:cNvSpPr/>
          <p:nvPr/>
        </p:nvSpPr>
        <p:spPr>
          <a:xfrm>
            <a:off x="555913" y="748834"/>
            <a:ext cx="4963395" cy="525754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 name="Google Shape;42;p30"/>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 name="Google Shape;43;p30"/>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30"/>
          <p:cNvSpPr txBox="1">
            <a:spLocks noGrp="1"/>
          </p:cNvSpPr>
          <p:nvPr>
            <p:ph type="body" idx="2"/>
          </p:nvPr>
        </p:nvSpPr>
        <p:spPr>
          <a:xfrm>
            <a:off x="6698179" y="133799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5" name="Google Shape;45;p30"/>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 name="Google Shape;46;p30"/>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7" name="Google Shape;47;p30"/>
          <p:cNvSpPr txBox="1">
            <a:spLocks noGrp="1"/>
          </p:cNvSpPr>
          <p:nvPr>
            <p:ph type="body" idx="5"/>
          </p:nvPr>
        </p:nvSpPr>
        <p:spPr>
          <a:xfrm>
            <a:off x="6719882" y="2252978"/>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30"/>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30"/>
          <p:cNvSpPr txBox="1">
            <a:spLocks noGrp="1"/>
          </p:cNvSpPr>
          <p:nvPr>
            <p:ph type="body" idx="7"/>
          </p:nvPr>
        </p:nvSpPr>
        <p:spPr>
          <a:xfrm>
            <a:off x="6726461" y="316796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30"/>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51" name="Google Shape;51;p30"/>
          <p:cNvSpPr txBox="1">
            <a:spLocks noGrp="1"/>
          </p:cNvSpPr>
          <p:nvPr>
            <p:ph type="body" idx="9"/>
          </p:nvPr>
        </p:nvSpPr>
        <p:spPr>
          <a:xfrm>
            <a:off x="6748164" y="4082953"/>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30"/>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53" name="Google Shape;53;p30"/>
          <p:cNvSpPr txBox="1">
            <a:spLocks noGrp="1"/>
          </p:cNvSpPr>
          <p:nvPr>
            <p:ph type="body" idx="14"/>
          </p:nvPr>
        </p:nvSpPr>
        <p:spPr>
          <a:xfrm>
            <a:off x="6726461" y="499794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0"/>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55" name="Google Shape;55;p30"/>
          <p:cNvCxnSpPr/>
          <p:nvPr/>
        </p:nvCxnSpPr>
        <p:spPr>
          <a:xfrm rot="10800000">
            <a:off x="5658046" y="4775351"/>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56" name="Google Shape;56;p30"/>
          <p:cNvCxnSpPr/>
          <p:nvPr/>
        </p:nvCxnSpPr>
        <p:spPr>
          <a:xfrm rot="10800000">
            <a:off x="5667501" y="301628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57" name="Google Shape;57;p30"/>
          <p:cNvCxnSpPr/>
          <p:nvPr/>
        </p:nvCxnSpPr>
        <p:spPr>
          <a:xfrm rot="10800000">
            <a:off x="5658046" y="225915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58" name="Google Shape;58;p30"/>
          <p:cNvCxnSpPr/>
          <p:nvPr/>
        </p:nvCxnSpPr>
        <p:spPr>
          <a:xfrm rot="10800000">
            <a:off x="5667501" y="1519186"/>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59" name="Google Shape;59;p30"/>
          <p:cNvSpPr/>
          <p:nvPr/>
        </p:nvSpPr>
        <p:spPr>
          <a:xfrm>
            <a:off x="478181" y="6046526"/>
            <a:ext cx="5041127" cy="50779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Calibri"/>
              <a:buNone/>
            </a:pPr>
            <a:r>
              <a:rPr lang="en-US" sz="9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9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 name="Google Shape;52;p30">
            <a:extLst>
              <a:ext uri="{FF2B5EF4-FFF2-40B4-BE49-F238E27FC236}">
                <a16:creationId xmlns:a16="http://schemas.microsoft.com/office/drawing/2014/main" id="{43240F38-D7D3-7910-FA44-26D7D7F4383B}"/>
              </a:ext>
            </a:extLst>
          </p:cNvPr>
          <p:cNvSpPr txBox="1">
            <a:spLocks noGrp="1"/>
          </p:cNvSpPr>
          <p:nvPr>
            <p:ph type="body" idx="16"/>
          </p:nvPr>
        </p:nvSpPr>
        <p:spPr>
          <a:xfrm>
            <a:off x="5884585" y="5817431"/>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3" name="Google Shape;53;p30">
            <a:extLst>
              <a:ext uri="{FF2B5EF4-FFF2-40B4-BE49-F238E27FC236}">
                <a16:creationId xmlns:a16="http://schemas.microsoft.com/office/drawing/2014/main" id="{982830D0-E46A-9D1C-A576-2954C571DED6}"/>
              </a:ext>
            </a:extLst>
          </p:cNvPr>
          <p:cNvSpPr txBox="1">
            <a:spLocks noGrp="1"/>
          </p:cNvSpPr>
          <p:nvPr>
            <p:ph type="body" idx="17"/>
          </p:nvPr>
        </p:nvSpPr>
        <p:spPr>
          <a:xfrm>
            <a:off x="6726461" y="5817431"/>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4" name="Google Shape;55;p30">
            <a:extLst>
              <a:ext uri="{FF2B5EF4-FFF2-40B4-BE49-F238E27FC236}">
                <a16:creationId xmlns:a16="http://schemas.microsoft.com/office/drawing/2014/main" id="{0CC14F3C-F1C7-6F25-06D0-E4BF9EE8E7A1}"/>
              </a:ext>
            </a:extLst>
          </p:cNvPr>
          <p:cNvCxnSpPr/>
          <p:nvPr userDrawn="1"/>
        </p:nvCxnSpPr>
        <p:spPr>
          <a:xfrm rot="10800000">
            <a:off x="5593322" y="384172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5" name="Google Shape;55;p30">
            <a:extLst>
              <a:ext uri="{FF2B5EF4-FFF2-40B4-BE49-F238E27FC236}">
                <a16:creationId xmlns:a16="http://schemas.microsoft.com/office/drawing/2014/main" id="{A160924A-DA22-4914-3A62-C3C819B1F5AD}"/>
              </a:ext>
            </a:extLst>
          </p:cNvPr>
          <p:cNvCxnSpPr/>
          <p:nvPr userDrawn="1"/>
        </p:nvCxnSpPr>
        <p:spPr>
          <a:xfrm rot="10800000">
            <a:off x="5667501" y="5520010"/>
            <a:ext cx="5784878" cy="0"/>
          </a:xfrm>
          <a:prstGeom prst="straightConnector1">
            <a:avLst/>
          </a:prstGeom>
          <a:noFill/>
          <a:ln w="12700" cap="flat" cmpd="sng">
            <a:solidFill>
              <a:srgbClr val="8DC641"/>
            </a:solidFill>
            <a:prstDash val="solid"/>
            <a:miter lim="800000"/>
            <a:headEnd type="none" w="sm" len="sm"/>
            <a:tailEnd type="none" w="sm" len="sm"/>
          </a:ln>
        </p:spPr>
      </p:cxn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82"/>
        <p:cNvGrpSpPr/>
        <p:nvPr/>
      </p:nvGrpSpPr>
      <p:grpSpPr>
        <a:xfrm>
          <a:off x="0" y="0"/>
          <a:ext cx="0" cy="0"/>
          <a:chOff x="0" y="0"/>
          <a:chExt cx="0" cy="0"/>
        </a:xfrm>
      </p:grpSpPr>
      <p:sp>
        <p:nvSpPr>
          <p:cNvPr id="83" name="Google Shape;83;p35"/>
          <p:cNvSpPr/>
          <p:nvPr/>
        </p:nvSpPr>
        <p:spPr>
          <a:xfrm>
            <a:off x="511443" y="453836"/>
            <a:ext cx="9895090" cy="5655338"/>
          </a:xfrm>
          <a:custGeom>
            <a:avLst/>
            <a:gdLst/>
            <a:ahLst/>
            <a:cxnLst/>
            <a:rect l="l" t="t" r="r" b="b"/>
            <a:pathLst>
              <a:path w="9895090" h="5655338" extrusionOk="0">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84" name="Google Shape;84;p35"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097746" y="226918"/>
            <a:ext cx="4094254" cy="6404164"/>
          </a:xfrm>
          <a:prstGeom prst="rect">
            <a:avLst/>
          </a:prstGeom>
          <a:noFill/>
          <a:ln>
            <a:noFill/>
          </a:ln>
        </p:spPr>
      </p:pic>
      <p:sp>
        <p:nvSpPr>
          <p:cNvPr id="85" name="Google Shape;85;p35"/>
          <p:cNvSpPr>
            <a:spLocks noGrp="1"/>
          </p:cNvSpPr>
          <p:nvPr>
            <p:ph type="pic" idx="2"/>
          </p:nvPr>
        </p:nvSpPr>
        <p:spPr>
          <a:xfrm>
            <a:off x="8912202" y="1246695"/>
            <a:ext cx="2444127" cy="4336988"/>
          </a:xfrm>
          <a:prstGeom prst="rect">
            <a:avLst/>
          </a:prstGeom>
          <a:solidFill>
            <a:srgbClr val="D8D8D8"/>
          </a:solidFill>
          <a:ln>
            <a:noFill/>
          </a:ln>
        </p:spPr>
      </p:sp>
      <p:sp>
        <p:nvSpPr>
          <p:cNvPr id="86" name="Google Shape;86;p35"/>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35"/>
          <p:cNvSpPr txBox="1">
            <a:spLocks noGrp="1"/>
          </p:cNvSpPr>
          <p:nvPr>
            <p:ph type="body" idx="3"/>
          </p:nvPr>
        </p:nvSpPr>
        <p:spPr>
          <a:xfrm>
            <a:off x="835671" y="1104338"/>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8" name="Google Shape;88;p35"/>
          <p:cNvSpPr/>
          <p:nvPr/>
        </p:nvSpPr>
        <p:spPr>
          <a:xfrm>
            <a:off x="0" y="5782590"/>
            <a:ext cx="6938682"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363319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89"/>
        <p:cNvGrpSpPr/>
        <p:nvPr/>
      </p:nvGrpSpPr>
      <p:grpSpPr>
        <a:xfrm>
          <a:off x="0" y="0"/>
          <a:ext cx="0" cy="0"/>
          <a:chOff x="0" y="0"/>
          <a:chExt cx="0" cy="0"/>
        </a:xfrm>
      </p:grpSpPr>
      <p:sp>
        <p:nvSpPr>
          <p:cNvPr id="90" name="Google Shape;90;p37"/>
          <p:cNvSpPr/>
          <p:nvPr/>
        </p:nvSpPr>
        <p:spPr>
          <a:xfrm>
            <a:off x="666427" y="1299620"/>
            <a:ext cx="11525573" cy="4716265"/>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37"/>
          <p:cNvSpPr txBox="1">
            <a:spLocks noGrp="1"/>
          </p:cNvSpPr>
          <p:nvPr>
            <p:ph type="body" idx="1"/>
          </p:nvPr>
        </p:nvSpPr>
        <p:spPr>
          <a:xfrm>
            <a:off x="914400" y="2169763"/>
            <a:ext cx="10479218" cy="34406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2" name="Google Shape;92;p37"/>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2417883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93"/>
        <p:cNvGrpSpPr/>
        <p:nvPr/>
      </p:nvGrpSpPr>
      <p:grpSpPr>
        <a:xfrm>
          <a:off x="0" y="0"/>
          <a:ext cx="0" cy="0"/>
          <a:chOff x="0" y="0"/>
          <a:chExt cx="0" cy="0"/>
        </a:xfrm>
      </p:grpSpPr>
      <p:sp>
        <p:nvSpPr>
          <p:cNvPr id="94" name="Google Shape;94;p38"/>
          <p:cNvSpPr/>
          <p:nvPr/>
        </p:nvSpPr>
        <p:spPr>
          <a:xfrm>
            <a:off x="511444" y="453836"/>
            <a:ext cx="6033735"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38"/>
          <p:cNvSpPr txBox="1">
            <a:spLocks noGrp="1"/>
          </p:cNvSpPr>
          <p:nvPr>
            <p:ph type="body" idx="1"/>
          </p:nvPr>
        </p:nvSpPr>
        <p:spPr>
          <a:xfrm>
            <a:off x="898357" y="2584411"/>
            <a:ext cx="4867011" cy="3025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38"/>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38"/>
          <p:cNvSpPr>
            <a:spLocks noGrp="1"/>
          </p:cNvSpPr>
          <p:nvPr>
            <p:ph type="pic" idx="3"/>
          </p:nvPr>
        </p:nvSpPr>
        <p:spPr>
          <a:xfrm>
            <a:off x="6545263" y="1452563"/>
            <a:ext cx="5646737" cy="4656137"/>
          </a:xfrm>
          <a:prstGeom prst="rect">
            <a:avLst/>
          </a:prstGeom>
          <a:solidFill>
            <a:srgbClr val="D8D8D8"/>
          </a:solidFill>
          <a:ln>
            <a:noFill/>
          </a:ln>
        </p:spPr>
      </p:sp>
    </p:spTree>
    <p:extLst>
      <p:ext uri="{BB962C8B-B14F-4D97-AF65-F5344CB8AC3E}">
        <p14:creationId xmlns:p14="http://schemas.microsoft.com/office/powerpoint/2010/main" val="18185446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98"/>
        <p:cNvGrpSpPr/>
        <p:nvPr/>
      </p:nvGrpSpPr>
      <p:grpSpPr>
        <a:xfrm>
          <a:off x="0" y="0"/>
          <a:ext cx="0" cy="0"/>
          <a:chOff x="0" y="0"/>
          <a:chExt cx="0" cy="0"/>
        </a:xfrm>
      </p:grpSpPr>
      <p:sp>
        <p:nvSpPr>
          <p:cNvPr id="99" name="Google Shape;99;p32"/>
          <p:cNvSpPr/>
          <p:nvPr/>
        </p:nvSpPr>
        <p:spPr>
          <a:xfrm>
            <a:off x="2176238" y="343175"/>
            <a:ext cx="2144406" cy="563803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0" name="Google Shape;100;p3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32"/>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32"/>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32"/>
          <p:cNvSpPr>
            <a:spLocks noGrp="1"/>
          </p:cNvSpPr>
          <p:nvPr>
            <p:ph type="pic" idx="4"/>
          </p:nvPr>
        </p:nvSpPr>
        <p:spPr>
          <a:xfrm>
            <a:off x="7559" y="188180"/>
            <a:ext cx="3354094" cy="5923858"/>
          </a:xfrm>
          <a:prstGeom prst="rect">
            <a:avLst/>
          </a:prstGeom>
          <a:solidFill>
            <a:srgbClr val="D8D8D8"/>
          </a:solidFill>
          <a:ln>
            <a:noFill/>
          </a:ln>
        </p:spPr>
      </p:sp>
      <p:grpSp>
        <p:nvGrpSpPr>
          <p:cNvPr id="104" name="Google Shape;104;p32"/>
          <p:cNvGrpSpPr/>
          <p:nvPr/>
        </p:nvGrpSpPr>
        <p:grpSpPr>
          <a:xfrm>
            <a:off x="4054161" y="721803"/>
            <a:ext cx="7547911" cy="1674487"/>
            <a:chOff x="4061909" y="1565906"/>
            <a:chExt cx="7547911" cy="1882781"/>
          </a:xfrm>
        </p:grpSpPr>
        <p:cxnSp>
          <p:nvCxnSpPr>
            <p:cNvPr id="105" name="Google Shape;105;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6" name="Google Shape;106;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7" name="Google Shape;107;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08" name="Google Shape;108;p32"/>
          <p:cNvCxnSpPr/>
          <p:nvPr/>
        </p:nvCxnSpPr>
        <p:spPr>
          <a:xfrm>
            <a:off x="4054160" y="200029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9" name="Google Shape;109;p32"/>
          <p:cNvCxnSpPr/>
          <p:nvPr/>
        </p:nvCxnSpPr>
        <p:spPr>
          <a:xfrm>
            <a:off x="4069659" y="238824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110" name="Google Shape;110;p32"/>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32"/>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32"/>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3" name="Google Shape;113;p32"/>
          <p:cNvGrpSpPr/>
          <p:nvPr/>
        </p:nvGrpSpPr>
        <p:grpSpPr>
          <a:xfrm>
            <a:off x="4054160" y="2644936"/>
            <a:ext cx="7547911" cy="1674487"/>
            <a:chOff x="4061909" y="1565906"/>
            <a:chExt cx="7547911" cy="1882781"/>
          </a:xfrm>
        </p:grpSpPr>
        <p:cxnSp>
          <p:nvCxnSpPr>
            <p:cNvPr id="114" name="Google Shape;114;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15" name="Google Shape;115;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16" name="Google Shape;116;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17" name="Google Shape;117;p32"/>
          <p:cNvCxnSpPr/>
          <p:nvPr/>
        </p:nvCxnSpPr>
        <p:spPr>
          <a:xfrm>
            <a:off x="4054159" y="3923423"/>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18" name="Google Shape;118;p32"/>
          <p:cNvCxnSpPr/>
          <p:nvPr/>
        </p:nvCxnSpPr>
        <p:spPr>
          <a:xfrm>
            <a:off x="4069658" y="4311378"/>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119" name="Google Shape;119;p32"/>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32"/>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1" name="Google Shape;121;p32"/>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22" name="Google Shape;122;p32"/>
          <p:cNvGrpSpPr/>
          <p:nvPr/>
        </p:nvGrpSpPr>
        <p:grpSpPr>
          <a:xfrm>
            <a:off x="4069658" y="4508733"/>
            <a:ext cx="7547911" cy="1674487"/>
            <a:chOff x="4061909" y="1565906"/>
            <a:chExt cx="7547911" cy="1882781"/>
          </a:xfrm>
        </p:grpSpPr>
        <p:cxnSp>
          <p:nvCxnSpPr>
            <p:cNvPr id="123" name="Google Shape;123;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24" name="Google Shape;124;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25" name="Google Shape;125;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26" name="Google Shape;126;p32"/>
          <p:cNvCxnSpPr/>
          <p:nvPr/>
        </p:nvCxnSpPr>
        <p:spPr>
          <a:xfrm>
            <a:off x="4069657" y="578722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27" name="Google Shape;127;p32"/>
          <p:cNvCxnSpPr/>
          <p:nvPr/>
        </p:nvCxnSpPr>
        <p:spPr>
          <a:xfrm>
            <a:off x="4085156" y="617517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Tree>
    <p:extLst>
      <p:ext uri="{BB962C8B-B14F-4D97-AF65-F5344CB8AC3E}">
        <p14:creationId xmlns:p14="http://schemas.microsoft.com/office/powerpoint/2010/main" val="25800199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8"/>
        <p:cNvGrpSpPr/>
        <p:nvPr/>
      </p:nvGrpSpPr>
      <p:grpSpPr>
        <a:xfrm>
          <a:off x="0" y="0"/>
          <a:ext cx="0" cy="0"/>
          <a:chOff x="0" y="0"/>
          <a:chExt cx="0" cy="0"/>
        </a:xfrm>
      </p:grpSpPr>
      <p:sp>
        <p:nvSpPr>
          <p:cNvPr id="129" name="Google Shape;129;p40"/>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40"/>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40"/>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40"/>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40"/>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37" name="Google Shape;137;p40"/>
          <p:cNvGrpSpPr/>
          <p:nvPr/>
        </p:nvGrpSpPr>
        <p:grpSpPr>
          <a:xfrm>
            <a:off x="309236" y="3028352"/>
            <a:ext cx="6499866" cy="2738122"/>
            <a:chOff x="1202708" y="6807724"/>
            <a:chExt cx="6270636" cy="2641557"/>
          </a:xfrm>
        </p:grpSpPr>
        <p:grpSp>
          <p:nvGrpSpPr>
            <p:cNvPr id="138" name="Google Shape;138;p40"/>
            <p:cNvGrpSpPr/>
            <p:nvPr/>
          </p:nvGrpSpPr>
          <p:grpSpPr>
            <a:xfrm>
              <a:off x="2348838" y="6807724"/>
              <a:ext cx="1249545" cy="2223620"/>
              <a:chOff x="2348838" y="6807724"/>
              <a:chExt cx="1249545" cy="2223620"/>
            </a:xfrm>
          </p:grpSpPr>
          <p:sp>
            <p:nvSpPr>
              <p:cNvPr id="139" name="Google Shape;139;p40"/>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0" name="Google Shape;140;p40"/>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1" name="Google Shape;141;p40"/>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40"/>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43" name="Google Shape;143;p40"/>
              <p:cNvGrpSpPr/>
              <p:nvPr/>
            </p:nvGrpSpPr>
            <p:grpSpPr>
              <a:xfrm>
                <a:off x="2483956" y="6807724"/>
                <a:ext cx="738321" cy="802017"/>
                <a:chOff x="2483956" y="6807724"/>
                <a:chExt cx="738321" cy="802017"/>
              </a:xfrm>
            </p:grpSpPr>
            <p:sp>
              <p:nvSpPr>
                <p:cNvPr id="144" name="Google Shape;144;p40"/>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40"/>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40"/>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147" name="Google Shape;147;p40"/>
            <p:cNvGrpSpPr/>
            <p:nvPr/>
          </p:nvGrpSpPr>
          <p:grpSpPr>
            <a:xfrm>
              <a:off x="1202708" y="6848940"/>
              <a:ext cx="6270636" cy="2600341"/>
              <a:chOff x="1202708" y="6848940"/>
              <a:chExt cx="6270636" cy="2600341"/>
            </a:xfrm>
          </p:grpSpPr>
          <p:sp>
            <p:nvSpPr>
              <p:cNvPr id="148" name="Google Shape;148;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50" name="Google Shape;150;p40"/>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 name="Google Shape;131;p42">
            <a:extLst>
              <a:ext uri="{FF2B5EF4-FFF2-40B4-BE49-F238E27FC236}">
                <a16:creationId xmlns:a16="http://schemas.microsoft.com/office/drawing/2014/main" id="{DFE9F6F1-72F5-9127-2E7F-D1360EE60F8E}"/>
              </a:ext>
            </a:extLst>
          </p:cNvPr>
          <p:cNvGrpSpPr/>
          <p:nvPr userDrawn="1"/>
        </p:nvGrpSpPr>
        <p:grpSpPr>
          <a:xfrm>
            <a:off x="548818" y="6039954"/>
            <a:ext cx="2735993" cy="679345"/>
            <a:chOff x="0" y="0"/>
            <a:chExt cx="2301694" cy="571500"/>
          </a:xfrm>
        </p:grpSpPr>
        <p:sp>
          <p:nvSpPr>
            <p:cNvPr id="3" name="Google Shape;132;p42">
              <a:extLst>
                <a:ext uri="{FF2B5EF4-FFF2-40B4-BE49-F238E27FC236}">
                  <a16:creationId xmlns:a16="http://schemas.microsoft.com/office/drawing/2014/main" id="{D9F3B8D8-F716-FD68-EA5D-153D8DBC7B04}"/>
                </a:ext>
              </a:extLst>
            </p:cNvPr>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4" name="Google Shape;133;p42">
              <a:extLst>
                <a:ext uri="{FF2B5EF4-FFF2-40B4-BE49-F238E27FC236}">
                  <a16:creationId xmlns:a16="http://schemas.microsoft.com/office/drawing/2014/main" id="{AC15A4D6-6AA6-33F5-41F3-AC29522E0F27}"/>
                </a:ext>
              </a:extLst>
            </p:cNvPr>
            <p:cNvPicPr preferRelativeResize="0"/>
            <p:nvPr/>
          </p:nvPicPr>
          <p:blipFill rotWithShape="1">
            <a:blip r:embed="rId2"/>
            <a:srcRect/>
            <a:stretch/>
          </p:blipFill>
          <p:spPr>
            <a:xfrm>
              <a:off x="312965" y="101059"/>
              <a:ext cx="1675765" cy="375165"/>
            </a:xfrm>
            <a:prstGeom prst="rect">
              <a:avLst/>
            </a:prstGeom>
            <a:noFill/>
            <a:ln>
              <a:noFill/>
            </a:ln>
          </p:spPr>
        </p:pic>
      </p:grpSp>
    </p:spTree>
    <p:extLst>
      <p:ext uri="{BB962C8B-B14F-4D97-AF65-F5344CB8AC3E}">
        <p14:creationId xmlns:p14="http://schemas.microsoft.com/office/powerpoint/2010/main" val="15597854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Icons" type="blank">
  <p:cSld name="Icons">
    <p:spTree>
      <p:nvGrpSpPr>
        <p:cNvPr id="1" name="Shape 151"/>
        <p:cNvGrpSpPr/>
        <p:nvPr/>
      </p:nvGrpSpPr>
      <p:grpSpPr>
        <a:xfrm>
          <a:off x="0" y="0"/>
          <a:ext cx="0" cy="0"/>
          <a:chOff x="0" y="0"/>
          <a:chExt cx="0" cy="0"/>
        </a:xfrm>
      </p:grpSpPr>
      <p:cxnSp>
        <p:nvCxnSpPr>
          <p:cNvPr id="152" name="Google Shape;152;p4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53" name="Google Shape;153;p41"/>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extLst>
      <p:ext uri="{BB962C8B-B14F-4D97-AF65-F5344CB8AC3E}">
        <p14:creationId xmlns:p14="http://schemas.microsoft.com/office/powerpoint/2010/main" val="10150916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54"/>
        <p:cNvGrpSpPr/>
        <p:nvPr/>
      </p:nvGrpSpPr>
      <p:grpSpPr>
        <a:xfrm>
          <a:off x="0" y="0"/>
          <a:ext cx="0" cy="0"/>
          <a:chOff x="0" y="0"/>
          <a:chExt cx="0" cy="0"/>
        </a:xfrm>
      </p:grpSpPr>
      <p:sp>
        <p:nvSpPr>
          <p:cNvPr id="155" name="Google Shape;155;p42"/>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56" name="Google Shape;156;p4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740" y="-215395"/>
            <a:ext cx="6718883" cy="3816325"/>
          </a:xfrm>
          <a:prstGeom prst="rect">
            <a:avLst/>
          </a:prstGeom>
          <a:noFill/>
          <a:ln>
            <a:noFill/>
          </a:ln>
        </p:spPr>
      </p:pic>
      <p:sp>
        <p:nvSpPr>
          <p:cNvPr id="157" name="Google Shape;157;p42"/>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8" name="Google Shape;158;p42"/>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9" name="Google Shape;159;p42"/>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0" name="Google Shape;160;p42"/>
          <p:cNvGrpSpPr/>
          <p:nvPr/>
        </p:nvGrpSpPr>
        <p:grpSpPr>
          <a:xfrm>
            <a:off x="9031059" y="445499"/>
            <a:ext cx="2735993" cy="679345"/>
            <a:chOff x="0" y="0"/>
            <a:chExt cx="2301694" cy="571500"/>
          </a:xfrm>
        </p:grpSpPr>
        <p:sp>
          <p:nvSpPr>
            <p:cNvPr id="161" name="Google Shape;161;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2" name="Google Shape;162;p4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63" name="Google Shape;163;p42"/>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4" name="Google Shape;164;p42"/>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5" name="Google Shape;165;p42"/>
          <p:cNvSpPr>
            <a:spLocks noGrp="1"/>
          </p:cNvSpPr>
          <p:nvPr>
            <p:ph type="pic" idx="4"/>
          </p:nvPr>
        </p:nvSpPr>
        <p:spPr>
          <a:xfrm>
            <a:off x="6404869" y="1379349"/>
            <a:ext cx="5153881" cy="5154359"/>
          </a:xfrm>
          <a:prstGeom prst="rect">
            <a:avLst/>
          </a:prstGeom>
          <a:solidFill>
            <a:srgbClr val="D8D8D8"/>
          </a:solidFill>
          <a:ln>
            <a:noFill/>
          </a:ln>
        </p:spPr>
      </p:sp>
    </p:spTree>
    <p:extLst>
      <p:ext uri="{BB962C8B-B14F-4D97-AF65-F5344CB8AC3E}">
        <p14:creationId xmlns:p14="http://schemas.microsoft.com/office/powerpoint/2010/main" val="35026092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66"/>
        <p:cNvGrpSpPr/>
        <p:nvPr/>
      </p:nvGrpSpPr>
      <p:grpSpPr>
        <a:xfrm>
          <a:off x="0" y="0"/>
          <a:ext cx="0" cy="0"/>
          <a:chOff x="0" y="0"/>
          <a:chExt cx="0" cy="0"/>
        </a:xfrm>
      </p:grpSpPr>
      <p:sp>
        <p:nvSpPr>
          <p:cNvPr id="167" name="Google Shape;167;p43"/>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8" name="Google Shape;168;p43"/>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9" name="Google Shape;169;p43"/>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0" name="Google Shape;170;p43"/>
          <p:cNvGrpSpPr/>
          <p:nvPr/>
        </p:nvGrpSpPr>
        <p:grpSpPr>
          <a:xfrm>
            <a:off x="9236842" y="286604"/>
            <a:ext cx="2735993" cy="679345"/>
            <a:chOff x="0" y="0"/>
            <a:chExt cx="2301694" cy="571500"/>
          </a:xfrm>
        </p:grpSpPr>
        <p:sp>
          <p:nvSpPr>
            <p:cNvPr id="171" name="Google Shape;171;p43"/>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2" name="Google Shape;172;p4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73" name="Google Shape;173;p43"/>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4" name="Google Shape;174;p43"/>
          <p:cNvSpPr>
            <a:spLocks noGrp="1"/>
          </p:cNvSpPr>
          <p:nvPr>
            <p:ph type="pic" idx="3"/>
          </p:nvPr>
        </p:nvSpPr>
        <p:spPr>
          <a:xfrm>
            <a:off x="-1" y="354507"/>
            <a:ext cx="5501637" cy="4939649"/>
          </a:xfrm>
          <a:prstGeom prst="rect">
            <a:avLst/>
          </a:prstGeom>
          <a:solidFill>
            <a:srgbClr val="D8D8D8"/>
          </a:solidFill>
          <a:ln>
            <a:noFill/>
          </a:ln>
        </p:spPr>
      </p:sp>
      <p:pic>
        <p:nvPicPr>
          <p:cNvPr id="175" name="Google Shape;175;p4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064436" y="3332171"/>
            <a:ext cx="6908399" cy="3923970"/>
          </a:xfrm>
          <a:prstGeom prst="rect">
            <a:avLst/>
          </a:prstGeom>
          <a:noFill/>
          <a:ln>
            <a:noFill/>
          </a:ln>
        </p:spPr>
      </p:pic>
      <p:sp>
        <p:nvSpPr>
          <p:cNvPr id="176" name="Google Shape;176;p43"/>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43"/>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5429324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x-none"/>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21049246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319301"/>
            <a:ext cx="4867011" cy="3291086"/>
          </a:xfrm>
          <a:prstGeom prst="rect">
            <a:avLst/>
          </a:prstGeom>
        </p:spPr>
        <p:txBody>
          <a:bodyPr/>
          <a:lstStyle>
            <a:lvl1pPr marL="0" indent="0"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8"/>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sp>
        <p:nvSpPr>
          <p:cNvPr id="25" name="Freeform 24">
            <a:extLst>
              <a:ext uri="{FF2B5EF4-FFF2-40B4-BE49-F238E27FC236}">
                <a16:creationId xmlns:a16="http://schemas.microsoft.com/office/drawing/2014/main" id="{31126932-DD16-5F4F-84FB-88F292299AE2}"/>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008087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60"/>
        <p:cNvGrpSpPr/>
        <p:nvPr/>
      </p:nvGrpSpPr>
      <p:grpSpPr>
        <a:xfrm>
          <a:off x="0" y="0"/>
          <a:ext cx="0" cy="0"/>
          <a:chOff x="0" y="0"/>
          <a:chExt cx="0" cy="0"/>
        </a:xfrm>
      </p:grpSpPr>
      <p:sp>
        <p:nvSpPr>
          <p:cNvPr id="61" name="Google Shape;61;p31"/>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1"/>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3" name="Google Shape;63;p3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4" name="Google Shape;64;p3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65" name="Google Shape;65;p31"/>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6" name="Google Shape;66;p31"/>
          <p:cNvGrpSpPr/>
          <p:nvPr/>
        </p:nvGrpSpPr>
        <p:grpSpPr>
          <a:xfrm>
            <a:off x="482255" y="3109382"/>
            <a:ext cx="6917577" cy="2914086"/>
            <a:chOff x="1202708" y="6807724"/>
            <a:chExt cx="6270636" cy="2641557"/>
          </a:xfrm>
        </p:grpSpPr>
        <p:grpSp>
          <p:nvGrpSpPr>
            <p:cNvPr id="67" name="Google Shape;67;p31"/>
            <p:cNvGrpSpPr/>
            <p:nvPr/>
          </p:nvGrpSpPr>
          <p:grpSpPr>
            <a:xfrm>
              <a:off x="2348838" y="6807724"/>
              <a:ext cx="1249545" cy="2223620"/>
              <a:chOff x="2348838" y="6807724"/>
              <a:chExt cx="1249545" cy="2223620"/>
            </a:xfrm>
          </p:grpSpPr>
          <p:sp>
            <p:nvSpPr>
              <p:cNvPr id="68" name="Google Shape;68;p31"/>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1"/>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31"/>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31"/>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2" name="Google Shape;72;p31"/>
              <p:cNvGrpSpPr/>
              <p:nvPr/>
            </p:nvGrpSpPr>
            <p:grpSpPr>
              <a:xfrm>
                <a:off x="2483956" y="6807724"/>
                <a:ext cx="738321" cy="802017"/>
                <a:chOff x="2483956" y="6807724"/>
                <a:chExt cx="738321" cy="802017"/>
              </a:xfrm>
            </p:grpSpPr>
            <p:sp>
              <p:nvSpPr>
                <p:cNvPr id="73" name="Google Shape;73;p31"/>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31"/>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31"/>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76" name="Google Shape;76;p31"/>
            <p:cNvGrpSpPr/>
            <p:nvPr/>
          </p:nvGrpSpPr>
          <p:grpSpPr>
            <a:xfrm>
              <a:off x="1202708" y="6848940"/>
              <a:ext cx="6270636" cy="2600341"/>
              <a:chOff x="1202708" y="6848940"/>
              <a:chExt cx="6270636" cy="2600341"/>
            </a:xfrm>
          </p:grpSpPr>
          <p:sp>
            <p:nvSpPr>
              <p:cNvPr id="77" name="Google Shape;77;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 name="Google Shape;78;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79" name="Google Shape;79;p31"/>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80"/>
        <p:cNvGrpSpPr/>
        <p:nvPr/>
      </p:nvGrpSpPr>
      <p:grpSpPr>
        <a:xfrm>
          <a:off x="0" y="0"/>
          <a:ext cx="0" cy="0"/>
          <a:chOff x="0" y="0"/>
          <a:chExt cx="0" cy="0"/>
        </a:xfrm>
      </p:grpSpPr>
      <p:sp>
        <p:nvSpPr>
          <p:cNvPr id="81" name="Google Shape;81;p32"/>
          <p:cNvSpPr/>
          <p:nvPr/>
        </p:nvSpPr>
        <p:spPr>
          <a:xfrm>
            <a:off x="2176238" y="343175"/>
            <a:ext cx="2144406" cy="563803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 name="Google Shape;82;p3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 name="Google Shape;83;p32"/>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32"/>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32"/>
          <p:cNvSpPr>
            <a:spLocks noGrp="1"/>
          </p:cNvSpPr>
          <p:nvPr>
            <p:ph type="pic" idx="4"/>
          </p:nvPr>
        </p:nvSpPr>
        <p:spPr>
          <a:xfrm>
            <a:off x="7559" y="188180"/>
            <a:ext cx="3354094" cy="5923858"/>
          </a:xfrm>
          <a:prstGeom prst="rect">
            <a:avLst/>
          </a:prstGeom>
          <a:solidFill>
            <a:srgbClr val="D8D8D8"/>
          </a:solidFill>
          <a:ln>
            <a:noFill/>
          </a:ln>
        </p:spPr>
      </p:sp>
      <p:grpSp>
        <p:nvGrpSpPr>
          <p:cNvPr id="86" name="Google Shape;86;p32"/>
          <p:cNvGrpSpPr/>
          <p:nvPr/>
        </p:nvGrpSpPr>
        <p:grpSpPr>
          <a:xfrm>
            <a:off x="4054161" y="721803"/>
            <a:ext cx="7547911" cy="1674487"/>
            <a:chOff x="4061909" y="1565906"/>
            <a:chExt cx="7547911" cy="1882781"/>
          </a:xfrm>
        </p:grpSpPr>
        <p:cxnSp>
          <p:nvCxnSpPr>
            <p:cNvPr id="87" name="Google Shape;87;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8" name="Google Shape;88;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9" name="Google Shape;89;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0" name="Google Shape;90;p32"/>
          <p:cNvCxnSpPr/>
          <p:nvPr/>
        </p:nvCxnSpPr>
        <p:spPr>
          <a:xfrm>
            <a:off x="4054160" y="200029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1" name="Google Shape;91;p32"/>
          <p:cNvCxnSpPr/>
          <p:nvPr/>
        </p:nvCxnSpPr>
        <p:spPr>
          <a:xfrm>
            <a:off x="4069659" y="238824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92" name="Google Shape;92;p32"/>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32"/>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4" name="Google Shape;94;p32"/>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5" name="Google Shape;95;p32"/>
          <p:cNvGrpSpPr/>
          <p:nvPr/>
        </p:nvGrpSpPr>
        <p:grpSpPr>
          <a:xfrm>
            <a:off x="4054160" y="2644936"/>
            <a:ext cx="7547911" cy="1674487"/>
            <a:chOff x="4061909" y="1565906"/>
            <a:chExt cx="7547911" cy="1882781"/>
          </a:xfrm>
        </p:grpSpPr>
        <p:cxnSp>
          <p:nvCxnSpPr>
            <p:cNvPr id="96" name="Google Shape;96;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7" name="Google Shape;97;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8" name="Google Shape;98;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9" name="Google Shape;99;p32"/>
          <p:cNvCxnSpPr/>
          <p:nvPr/>
        </p:nvCxnSpPr>
        <p:spPr>
          <a:xfrm>
            <a:off x="4054159" y="3923423"/>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0" name="Google Shape;100;p32"/>
          <p:cNvCxnSpPr/>
          <p:nvPr/>
        </p:nvCxnSpPr>
        <p:spPr>
          <a:xfrm>
            <a:off x="4069658" y="4311378"/>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101" name="Google Shape;101;p32"/>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32"/>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32"/>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04" name="Google Shape;104;p32"/>
          <p:cNvGrpSpPr/>
          <p:nvPr/>
        </p:nvGrpSpPr>
        <p:grpSpPr>
          <a:xfrm>
            <a:off x="4069658" y="4508733"/>
            <a:ext cx="7547911" cy="1674487"/>
            <a:chOff x="4061909" y="1565906"/>
            <a:chExt cx="7547911" cy="1882781"/>
          </a:xfrm>
        </p:grpSpPr>
        <p:cxnSp>
          <p:nvCxnSpPr>
            <p:cNvPr id="105" name="Google Shape;105;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6" name="Google Shape;106;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7" name="Google Shape;107;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08" name="Google Shape;108;p32"/>
          <p:cNvCxnSpPr/>
          <p:nvPr/>
        </p:nvCxnSpPr>
        <p:spPr>
          <a:xfrm>
            <a:off x="4069657" y="578722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9" name="Google Shape;109;p32"/>
          <p:cNvCxnSpPr/>
          <p:nvPr/>
        </p:nvCxnSpPr>
        <p:spPr>
          <a:xfrm>
            <a:off x="4085156" y="617517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10"/>
        <p:cNvGrpSpPr/>
        <p:nvPr/>
      </p:nvGrpSpPr>
      <p:grpSpPr>
        <a:xfrm>
          <a:off x="0" y="0"/>
          <a:ext cx="0" cy="0"/>
          <a:chOff x="0" y="0"/>
          <a:chExt cx="0" cy="0"/>
        </a:xfrm>
      </p:grpSpPr>
      <p:sp>
        <p:nvSpPr>
          <p:cNvPr id="111" name="Google Shape;111;p33"/>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2" name="Google Shape;112;p33"/>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33"/>
          <p:cNvSpPr>
            <a:spLocks noGrp="1"/>
          </p:cNvSpPr>
          <p:nvPr>
            <p:ph type="pic" idx="2"/>
          </p:nvPr>
        </p:nvSpPr>
        <p:spPr>
          <a:xfrm>
            <a:off x="6096000" y="1404749"/>
            <a:ext cx="5239644" cy="4704418"/>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14"/>
        <p:cNvGrpSpPr/>
        <p:nvPr/>
      </p:nvGrpSpPr>
      <p:grpSpPr>
        <a:xfrm>
          <a:off x="0" y="0"/>
          <a:ext cx="0" cy="0"/>
          <a:chOff x="0" y="0"/>
          <a:chExt cx="0" cy="0"/>
        </a:xfrm>
      </p:grpSpPr>
      <p:sp>
        <p:nvSpPr>
          <p:cNvPr id="115" name="Google Shape;115;p34"/>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6" name="Google Shape;116;p34"/>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34"/>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8" name="Google Shape;118;p34"/>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a:off x="3752900" y="1247613"/>
            <a:ext cx="8439100" cy="5375657"/>
          </a:xfrm>
          <a:prstGeom prst="rect">
            <a:avLst/>
          </a:prstGeom>
          <a:noFill/>
          <a:ln>
            <a:noFill/>
          </a:ln>
        </p:spPr>
      </p:pic>
      <p:sp>
        <p:nvSpPr>
          <p:cNvPr id="119" name="Google Shape;119;p34"/>
          <p:cNvSpPr>
            <a:spLocks noGrp="1"/>
          </p:cNvSpPr>
          <p:nvPr>
            <p:ph type="pic" idx="3"/>
          </p:nvPr>
        </p:nvSpPr>
        <p:spPr>
          <a:xfrm>
            <a:off x="7061200" y="1420553"/>
            <a:ext cx="5130800" cy="3913188"/>
          </a:xfrm>
          <a:prstGeom prst="rect">
            <a:avLst/>
          </a:prstGeom>
          <a:solidFill>
            <a:srgbClr val="D8D8D8"/>
          </a:solidFill>
          <a:ln>
            <a:noFill/>
          </a:ln>
        </p:spPr>
      </p:sp>
      <p:sp>
        <p:nvSpPr>
          <p:cNvPr id="120" name="Google Shape;120;p34"/>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132"/>
        <p:cNvGrpSpPr/>
        <p:nvPr/>
      </p:nvGrpSpPr>
      <p:grpSpPr>
        <a:xfrm>
          <a:off x="0" y="0"/>
          <a:ext cx="0" cy="0"/>
          <a:chOff x="0" y="0"/>
          <a:chExt cx="0" cy="0"/>
        </a:xfrm>
      </p:grpSpPr>
      <p:sp>
        <p:nvSpPr>
          <p:cNvPr id="133" name="Google Shape;133;p37"/>
          <p:cNvSpPr/>
          <p:nvPr/>
        </p:nvSpPr>
        <p:spPr>
          <a:xfrm>
            <a:off x="666427" y="1299620"/>
            <a:ext cx="11525573" cy="4716265"/>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4" name="Google Shape;134;p37"/>
          <p:cNvSpPr txBox="1">
            <a:spLocks noGrp="1"/>
          </p:cNvSpPr>
          <p:nvPr>
            <p:ph type="body" idx="1"/>
          </p:nvPr>
        </p:nvSpPr>
        <p:spPr>
          <a:xfrm>
            <a:off x="914400" y="2169763"/>
            <a:ext cx="10479218" cy="34406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5" name="Google Shape;135;p37"/>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41"/>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65"/>
        <p:cNvGrpSpPr/>
        <p:nvPr/>
      </p:nvGrpSpPr>
      <p:grpSpPr>
        <a:xfrm>
          <a:off x="0" y="0"/>
          <a:ext cx="0" cy="0"/>
          <a:chOff x="0" y="0"/>
          <a:chExt cx="0" cy="0"/>
        </a:xfrm>
      </p:grpSpPr>
      <p:cxnSp>
        <p:nvCxnSpPr>
          <p:cNvPr id="166" name="Google Shape;166;p4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67" name="Google Shape;167;p41"/>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10.png"/><Relationship Id="rId2" Type="http://schemas.openxmlformats.org/officeDocument/2006/relationships/slideLayout" Target="../slideLayouts/slideLayout16.xml"/><Relationship Id="rId16" Type="http://schemas.openxmlformats.org/officeDocument/2006/relationships/theme" Target="../theme/theme2.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6"/>
          <p:cNvPicPr preferRelativeResize="0"/>
          <p:nvPr/>
        </p:nvPicPr>
        <p:blipFill rotWithShape="1">
          <a:blip r:embed="rId16" cstate="screen">
            <a:alphaModFix/>
            <a:extLst>
              <a:ext uri="{28A0092B-C50C-407E-A947-70E740481C1C}">
                <a14:useLocalDpi xmlns:a14="http://schemas.microsoft.com/office/drawing/2010/main"/>
              </a:ext>
            </a:extLst>
          </a:blip>
          <a:srcRect/>
          <a:stretch/>
        </p:blipFill>
        <p:spPr>
          <a:xfrm>
            <a:off x="8124669" y="6375621"/>
            <a:ext cx="3540279" cy="252000"/>
          </a:xfrm>
          <a:prstGeom prst="rect">
            <a:avLst/>
          </a:prstGeom>
          <a:noFill/>
          <a:ln>
            <a:noFill/>
          </a:ln>
        </p:spPr>
      </p:pic>
      <p:sp>
        <p:nvSpPr>
          <p:cNvPr id="11" name="Google Shape;11;p26"/>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2" r:id="rId2"/>
    <p:sldLayoutId id="2147483653" r:id="rId3"/>
    <p:sldLayoutId id="2147483654" r:id="rId4"/>
    <p:sldLayoutId id="2147483655" r:id="rId5"/>
    <p:sldLayoutId id="2147483656" r:id="rId6"/>
    <p:sldLayoutId id="2147483659" r:id="rId7"/>
    <p:sldLayoutId id="2147483661" r:id="rId8"/>
    <p:sldLayoutId id="2147483663" r:id="rId9"/>
    <p:sldLayoutId id="2147483664" r:id="rId10"/>
    <p:sldLayoutId id="2147483665" r:id="rId11"/>
    <p:sldLayoutId id="2147483682" r:id="rId12"/>
    <p:sldLayoutId id="2147483683" r:id="rId13"/>
    <p:sldLayoutId id="2147483684"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6"/>
          <p:cNvPicPr preferRelativeResize="0"/>
          <p:nvPr/>
        </p:nvPicPr>
        <p:blipFill rotWithShape="1">
          <a:blip r:embed="rId17" cstate="screen">
            <a:alphaModFix/>
            <a:extLst>
              <a:ext uri="{28A0092B-C50C-407E-A947-70E740481C1C}">
                <a14:useLocalDpi xmlns:a14="http://schemas.microsoft.com/office/drawing/2010/main"/>
              </a:ext>
            </a:extLst>
          </a:blip>
          <a:srcRect/>
          <a:stretch/>
        </p:blipFill>
        <p:spPr>
          <a:xfrm>
            <a:off x="8124669" y="6375621"/>
            <a:ext cx="3540279" cy="252000"/>
          </a:xfrm>
          <a:prstGeom prst="rect">
            <a:avLst/>
          </a:prstGeom>
          <a:noFill/>
          <a:ln>
            <a:noFill/>
          </a:ln>
        </p:spPr>
      </p:pic>
      <p:sp>
        <p:nvSpPr>
          <p:cNvPr id="11" name="Google Shape;11;p26"/>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1059228"/>
      </p:ext>
    </p:extLst>
  </p:cSld>
  <p:clrMap bg1="lt1" tx1="dk1" bg2="dk2" tx2="lt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hyperlink" Target="https://www.fao.org/4/y5609e/y5609e00.htm#Contents" TargetMode="External"/><Relationship Id="rId5" Type="http://schemas.openxmlformats.org/officeDocument/2006/relationships/image" Target="../media/image24.jpe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hyperlink" Target="https://foodprint.org/issues/biodiversity-and-agriculture/"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hyperlink" Target="https://www.fao.org/agriculture/crops/thematic-sitemap/theme/compendium/tools-guidelines/what-is-agricultural-biodiversity/en/#c84757" TargetMode="External"/><Relationship Id="rId5" Type="http://schemas.openxmlformats.org/officeDocument/2006/relationships/image" Target="../media/image32.jpeg"/><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hyperlink" Target="https://environment.ec.europa.eu/strategy/biodiversity-strategy-2030_en"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39.jpeg"/><Relationship Id="rId5" Type="http://schemas.openxmlformats.org/officeDocument/2006/relationships/image" Target="../media/image38.png"/><Relationship Id="rId4" Type="http://schemas.openxmlformats.org/officeDocument/2006/relationships/image" Target="../media/image37.jpeg"/></Relationships>
</file>

<file path=ppt/slides/_rels/slide1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42.pn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hyperlink" Target="https://www.researchgate.net/publication/260785326_Sustainable_Agriculture#fullTextFileContent"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Getanjaly,%20V.L.R.,%20Sharma,%20P.%20and%20Kushwaha,%20R.%20(2015)%20Beneficial%20Insects%20and%20Their%20Value%20to%20Agriculture.%20Research%20Journal%20of%20Agriculture%20and%20Forestry%20Sciences,%203." TargetMode="External"/><Relationship Id="rId7" Type="http://schemas.openxmlformats.org/officeDocument/2006/relationships/image" Target="../media/image56.jpe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jpeg"/></Relationships>
</file>

<file path=ppt/slides/_rels/slide2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60.jpeg"/><Relationship Id="rId4" Type="http://schemas.openxmlformats.org/officeDocument/2006/relationships/image" Target="../media/image59.png"/></Relationships>
</file>

<file path=ppt/slides/_rels/slide2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hyperlink" Target="https://www.researchgate.net/publication/371802139_Crop_diversification_to_promote_arthropod_pest_management_a_review"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3" Type="http://schemas.openxmlformats.org/officeDocument/2006/relationships/hyperlink" Target="https://www.researchgate.net/publication/286456982_Cultural_practices_springboard_to_IPM" TargetMode="External"/><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62.png"/><Relationship Id="rId4" Type="http://schemas.openxmlformats.org/officeDocument/2006/relationships/hyperlink" Target="https://www.mdpi.com/2071-1050/10/6/2023"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8" Type="http://schemas.openxmlformats.org/officeDocument/2006/relationships/hyperlink" Target="https://www.gardenia.net/guide/trap-cropping-to-control-pests" TargetMode="External"/><Relationship Id="rId3" Type="http://schemas.openxmlformats.org/officeDocument/2006/relationships/image" Target="../media/image64.jpeg"/><Relationship Id="rId7" Type="http://schemas.openxmlformats.org/officeDocument/2006/relationships/hyperlink" Target="Hokkanen,%20%20H.%20%20M.%201991.%20Trap%20cropping%20in%20pest%20management.%20Annu.%20Rev.%20Entomol.%2036:%20119&#8211;138" TargetMode="External"/><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hyperlink" Target="https://pubmed.ncbi.nlm.nih.gov/16332213/" TargetMode="External"/><Relationship Id="rId5" Type="http://schemas.openxmlformats.org/officeDocument/2006/relationships/hyperlink" Target="https://www.sciencedirect.com/science/article/pii/S0261219403002606" TargetMode="External"/><Relationship Id="rId4" Type="http://schemas.openxmlformats.org/officeDocument/2006/relationships/hyperlink" Target="https://www.mdpi.com/2075-4450/9/4/128" TargetMode="External"/><Relationship Id="rId9" Type="http://schemas.openxmlformats.org/officeDocument/2006/relationships/image" Target="../media/image65.png"/></Relationships>
</file>

<file path=ppt/slides/_rels/slide3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hyperlink" Target="https://www.researchgate.net/publication/233669263_Intercropping_and_Pest_Management_A_Review_of_Major_Concepts" TargetMode="External"/><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67.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8" Type="http://schemas.openxmlformats.org/officeDocument/2006/relationships/hyperlink" Target="https://oppla.eu/about" TargetMode="External"/><Relationship Id="rId3" Type="http://schemas.openxmlformats.org/officeDocument/2006/relationships/hyperlink" Target="https://food.ec.europa.eu/horizontal-topics/farm-fork-strategy_en" TargetMode="External"/><Relationship Id="rId7" Type="http://schemas.openxmlformats.org/officeDocument/2006/relationships/hyperlink" Target="https://www.oekobuero.at/en/about/" TargetMode="External"/><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hyperlink" Target="https://nature.cz/web/en/biodiversity-monitoring-and-data" TargetMode="External"/><Relationship Id="rId5" Type="http://schemas.openxmlformats.org/officeDocument/2006/relationships/hyperlink" Target="https://www.sopsr.sk/web/" TargetMode="External"/><Relationship Id="rId10" Type="http://schemas.openxmlformats.org/officeDocument/2006/relationships/hyperlink" Target="https://www.nnb.isprambiente.it/it" TargetMode="External"/><Relationship Id="rId4" Type="http://schemas.openxmlformats.org/officeDocument/2006/relationships/hyperlink" Target="https://environment.ec.europa.eu/strategy/biodiversity-strategy-2030_en" TargetMode="External"/><Relationship Id="rId9" Type="http://schemas.openxmlformats.org/officeDocument/2006/relationships/hyperlink" Target="https://biodiversityireland.ie/"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hyperlink" Target="https://www.fao.org/agriculture/crops/thematic-sitemap/theme/compendium/tools-guidelines/how-to-manage-agricultural-biodiversity/en/"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38.xml"/><Relationship Id="rId1" Type="http://schemas.openxmlformats.org/officeDocument/2006/relationships/slideLayout" Target="../slideLayouts/slideLayout13.xml"/><Relationship Id="rId6" Type="http://schemas.openxmlformats.org/officeDocument/2006/relationships/image" Target="../media/image72.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hyperlink" Target="https://education.nationalgeographic.org/resource/biodiversity/"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hyperlink" Target="https://www.eea.europa.eu/themes/biodiversity/intro" TargetMode="Externa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hyperlink" Target="https://www.mdpi.com/2071-1050/3/1/238"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hyperlink" Target="https://agroeco.org/doc/ecolrolebiodiv.pdf" TargetMode="Externa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928787" y="4530878"/>
            <a:ext cx="5646179" cy="697353"/>
          </a:xfrm>
        </p:spPr>
        <p:txBody>
          <a:bodyPr/>
          <a:lstStyle/>
          <a:p>
            <a:r>
              <a:rPr lang="en-US" sz="3600" dirty="0">
                <a:latin typeface="Calibri" panose="020F0502020204030204" pitchFamily="34" charset="0"/>
                <a:ea typeface="Calibri" panose="020F0502020204030204" pitchFamily="34" charset="0"/>
                <a:cs typeface="Calibri" panose="020F0502020204030204" pitchFamily="34" charset="0"/>
              </a:rPr>
              <a:t>Erhaltung der biologischen Vielfalt</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8787" y="3442924"/>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 8</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b="1" dirty="0">
                <a:latin typeface="Calibri" panose="020F0502020204030204" pitchFamily="34" charset="0"/>
                <a:ea typeface="Calibri" panose="020F0502020204030204" pitchFamily="34" charset="0"/>
                <a:cs typeface="Calibri" panose="020F0502020204030204" pitchFamily="34" charset="0"/>
              </a:rPr>
              <a:t>www.eu-dare.com</a:t>
            </a:r>
          </a:p>
        </p:txBody>
      </p:sp>
      <p:pic>
        <p:nvPicPr>
          <p:cNvPr id="5" name="Picture Placeholder 4" descr="Cows on a mountains pasture">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a:blip r:embed="rId3" cstate="screen">
            <a:extLst>
              <a:ext uri="{28A0092B-C50C-407E-A947-70E740481C1C}">
                <a14:useLocalDpi xmlns:a14="http://schemas.microsoft.com/office/drawing/2010/main"/>
              </a:ext>
            </a:extLst>
          </a:blip>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dirty="0"/>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dirty="0"/>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g2cd830a0f73_1_1"/>
          <p:cNvSpPr txBox="1">
            <a:spLocks noGrp="1"/>
          </p:cNvSpPr>
          <p:nvPr>
            <p:ph type="body" idx="1"/>
          </p:nvPr>
        </p:nvSpPr>
        <p:spPr>
          <a:xfrm>
            <a:off x="5991224" y="2151700"/>
            <a:ext cx="5874025" cy="2554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US" dirty="0"/>
              <a:t>Die Rolle der biologischen Vielfalt in Agrarökosystemen</a:t>
            </a:r>
            <a:endParaRPr dirty="0"/>
          </a:p>
        </p:txBody>
      </p:sp>
      <p:sp>
        <p:nvSpPr>
          <p:cNvPr id="361" name="Google Shape;361;g2cd830a0f73_1_1"/>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02</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g2cd830a0f73_1_797"/>
          <p:cNvSpPr txBox="1">
            <a:spLocks noGrp="1"/>
          </p:cNvSpPr>
          <p:nvPr>
            <p:ph type="body" idx="1"/>
          </p:nvPr>
        </p:nvSpPr>
        <p:spPr>
          <a:xfrm>
            <a:off x="320601" y="1911899"/>
            <a:ext cx="4822430" cy="2029973"/>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0000"/>
              </a:buClr>
              <a:buSzPts val="2400"/>
              <a:buNone/>
            </a:pPr>
            <a:endParaRPr dirty="0"/>
          </a:p>
          <a:p>
            <a:pPr marL="76200" lvl="0" indent="0" algn="ctr" rtl="0">
              <a:lnSpc>
                <a:spcPct val="90000"/>
              </a:lnSpc>
              <a:spcBef>
                <a:spcPts val="0"/>
              </a:spcBef>
              <a:spcAft>
                <a:spcPts val="0"/>
              </a:spcAft>
              <a:buSzPts val="2400"/>
            </a:pPr>
            <a:r>
              <a:rPr lang="en-US" dirty="0"/>
              <a:t>Die biologische Vielfalt ist für die Landwirtschaft von entscheidender Bedeutung, da sie Ökosystemleistungen </a:t>
            </a:r>
            <a:r>
              <a:rPr lang="pl-PL" dirty="0" err="1"/>
              <a:t>wie</a:t>
            </a:r>
            <a:r>
              <a:rPr lang="pl-PL" dirty="0"/>
              <a:t>:</a:t>
            </a:r>
            <a:endParaRPr dirty="0"/>
          </a:p>
        </p:txBody>
      </p:sp>
      <p:sp>
        <p:nvSpPr>
          <p:cNvPr id="397" name="Google Shape;397;g2cd830a0f73_1_797"/>
          <p:cNvSpPr txBox="1">
            <a:spLocks noGrp="1"/>
          </p:cNvSpPr>
          <p:nvPr>
            <p:ph type="body" idx="2"/>
          </p:nvPr>
        </p:nvSpPr>
        <p:spPr>
          <a:xfrm>
            <a:off x="798450" y="617876"/>
            <a:ext cx="10595100" cy="612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pl-PL" sz="4000" b="1" dirty="0"/>
              <a:t>Die </a:t>
            </a:r>
            <a:r>
              <a:rPr lang="en-US" sz="4000" b="1" dirty="0"/>
              <a:t>Rolle </a:t>
            </a:r>
            <a:r>
              <a:rPr lang="pl-PL" sz="4000" b="1" dirty="0"/>
              <a:t>der </a:t>
            </a:r>
            <a:r>
              <a:rPr lang="en-US" sz="4000" b="1" dirty="0"/>
              <a:t>biologischen Vielfalt in </a:t>
            </a:r>
            <a:r>
              <a:rPr lang="pl-PL" sz="4000" b="1" dirty="0"/>
              <a:t>der </a:t>
            </a:r>
            <a:r>
              <a:rPr lang="en-US" sz="4000" b="1" dirty="0"/>
              <a:t>Landwirtschaft</a:t>
            </a:r>
            <a:endParaRPr sz="4000" b="1" dirty="0"/>
          </a:p>
          <a:p>
            <a:pPr marL="0" lvl="0" indent="0" algn="l" rtl="0">
              <a:lnSpc>
                <a:spcPct val="90000"/>
              </a:lnSpc>
              <a:spcBef>
                <a:spcPts val="1000"/>
              </a:spcBef>
              <a:spcAft>
                <a:spcPts val="0"/>
              </a:spcAft>
              <a:buClr>
                <a:srgbClr val="8DC641"/>
              </a:buClr>
              <a:buSzPts val="3600"/>
              <a:buNone/>
            </a:pPr>
            <a:endParaRPr b="1" dirty="0"/>
          </a:p>
        </p:txBody>
      </p:sp>
      <p:grpSp>
        <p:nvGrpSpPr>
          <p:cNvPr id="398" name="Google Shape;398;g2cd830a0f73_1_797"/>
          <p:cNvGrpSpPr/>
          <p:nvPr/>
        </p:nvGrpSpPr>
        <p:grpSpPr>
          <a:xfrm rot="3730713">
            <a:off x="10590242" y="380874"/>
            <a:ext cx="949899" cy="1163507"/>
            <a:chOff x="7602444" y="4967675"/>
            <a:chExt cx="483620" cy="592374"/>
          </a:xfrm>
        </p:grpSpPr>
        <p:grpSp>
          <p:nvGrpSpPr>
            <p:cNvPr id="399" name="Google Shape;399;g2cd830a0f73_1_797"/>
            <p:cNvGrpSpPr/>
            <p:nvPr/>
          </p:nvGrpSpPr>
          <p:grpSpPr>
            <a:xfrm>
              <a:off x="7618661" y="4967675"/>
              <a:ext cx="467403" cy="507609"/>
              <a:chOff x="2251964" y="3590497"/>
              <a:chExt cx="467403" cy="507609"/>
            </a:xfrm>
          </p:grpSpPr>
          <p:sp>
            <p:nvSpPr>
              <p:cNvPr id="400" name="Google Shape;400;g2cd830a0f73_1_79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1" name="Google Shape;401;g2cd830a0f73_1_79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2" name="Google Shape;402;g2cd830a0f73_1_79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3" name="Google Shape;403;g2cd830a0f73_1_797"/>
            <p:cNvGrpSpPr/>
            <p:nvPr/>
          </p:nvGrpSpPr>
          <p:grpSpPr>
            <a:xfrm>
              <a:off x="7602444" y="4993761"/>
              <a:ext cx="421973" cy="566288"/>
              <a:chOff x="2235747" y="3616583"/>
              <a:chExt cx="421973" cy="566288"/>
            </a:xfrm>
          </p:grpSpPr>
          <p:sp>
            <p:nvSpPr>
              <p:cNvPr id="404" name="Google Shape;404;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5" name="Google Shape;405;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5" name="Dowolny kształt: kształt 4">
            <a:extLst>
              <a:ext uri="{FF2B5EF4-FFF2-40B4-BE49-F238E27FC236}">
                <a16:creationId xmlns:a16="http://schemas.microsoft.com/office/drawing/2014/main" id="{AF0355F5-D651-860E-84E4-B96FAF608578}"/>
              </a:ext>
            </a:extLst>
          </p:cNvPr>
          <p:cNvSpPr/>
          <p:nvPr/>
        </p:nvSpPr>
        <p:spPr>
          <a:xfrm>
            <a:off x="5850498" y="2052696"/>
            <a:ext cx="5673606" cy="1070977"/>
          </a:xfrm>
          <a:custGeom>
            <a:avLst/>
            <a:gdLst>
              <a:gd name="connsiteX0" fmla="*/ 0 w 5673606"/>
              <a:gd name="connsiteY0" fmla="*/ 0 h 1070975"/>
              <a:gd name="connsiteX1" fmla="*/ 5138119 w 5673606"/>
              <a:gd name="connsiteY1" fmla="*/ 0 h 1070975"/>
              <a:gd name="connsiteX2" fmla="*/ 5673606 w 5673606"/>
              <a:gd name="connsiteY2" fmla="*/ 535488 h 1070975"/>
              <a:gd name="connsiteX3" fmla="*/ 5138119 w 5673606"/>
              <a:gd name="connsiteY3" fmla="*/ 1070975 h 1070975"/>
              <a:gd name="connsiteX4" fmla="*/ 0 w 5673606"/>
              <a:gd name="connsiteY4" fmla="*/ 1070975 h 1070975"/>
              <a:gd name="connsiteX5" fmla="*/ 0 w 5673606"/>
              <a:gd name="connsiteY5" fmla="*/ 0 h 107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3606" h="1070975">
                <a:moveTo>
                  <a:pt x="5673606" y="1070974"/>
                </a:moveTo>
                <a:lnTo>
                  <a:pt x="535487" y="1070974"/>
                </a:lnTo>
                <a:lnTo>
                  <a:pt x="0" y="535487"/>
                </a:lnTo>
                <a:lnTo>
                  <a:pt x="535487" y="1"/>
                </a:lnTo>
                <a:lnTo>
                  <a:pt x="5673606" y="1"/>
                </a:lnTo>
                <a:lnTo>
                  <a:pt x="5673606" y="1070974"/>
                </a:lnTo>
                <a:close/>
              </a:path>
            </a:pathLst>
          </a:custGeom>
          <a:solidFill>
            <a:srgbClr val="9FDA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40015" tIns="182881" rIns="341376" bIns="182881" numCol="1" spcCol="1270" anchor="ctr" anchorCtr="0">
            <a:noAutofit/>
          </a:bodyPr>
          <a:lstStyle/>
          <a:p>
            <a:pPr marL="0" lvl="0" indent="0" algn="ctr" defTabSz="2133600">
              <a:lnSpc>
                <a:spcPct val="90000"/>
              </a:lnSpc>
              <a:spcBef>
                <a:spcPct val="0"/>
              </a:spcBef>
              <a:spcAft>
                <a:spcPct val="35000"/>
              </a:spcAft>
              <a:buNone/>
            </a:pPr>
            <a:r>
              <a:rPr lang="en-US" sz="3600" kern="1200" dirty="0">
                <a:solidFill>
                  <a:srgbClr val="000000"/>
                </a:solidFill>
                <a:latin typeface="Calibri" panose="020F0502020204030204" pitchFamily="34" charset="0"/>
                <a:ea typeface="Calibri" panose="020F0502020204030204" pitchFamily="34" charset="0"/>
                <a:cs typeface="Calibri" panose="020F0502020204030204" pitchFamily="34" charset="0"/>
              </a:rPr>
              <a:t>Bestäubung</a:t>
            </a:r>
            <a:endParaRPr lang="pl-PL" sz="36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7" name="Dowolny kształt: kształt 6">
            <a:extLst>
              <a:ext uri="{FF2B5EF4-FFF2-40B4-BE49-F238E27FC236}">
                <a16:creationId xmlns:a16="http://schemas.microsoft.com/office/drawing/2014/main" id="{CADA1AC2-A0F8-56C3-75C5-D791ADFFCFC0}"/>
              </a:ext>
            </a:extLst>
          </p:cNvPr>
          <p:cNvSpPr/>
          <p:nvPr/>
        </p:nvSpPr>
        <p:spPr>
          <a:xfrm>
            <a:off x="5851629" y="3443367"/>
            <a:ext cx="5671342" cy="1070976"/>
          </a:xfrm>
          <a:custGeom>
            <a:avLst/>
            <a:gdLst>
              <a:gd name="connsiteX0" fmla="*/ 0 w 5671342"/>
              <a:gd name="connsiteY0" fmla="*/ 0 h 1070975"/>
              <a:gd name="connsiteX1" fmla="*/ 5135855 w 5671342"/>
              <a:gd name="connsiteY1" fmla="*/ 0 h 1070975"/>
              <a:gd name="connsiteX2" fmla="*/ 5671342 w 5671342"/>
              <a:gd name="connsiteY2" fmla="*/ 535488 h 1070975"/>
              <a:gd name="connsiteX3" fmla="*/ 5135855 w 5671342"/>
              <a:gd name="connsiteY3" fmla="*/ 1070975 h 1070975"/>
              <a:gd name="connsiteX4" fmla="*/ 0 w 5671342"/>
              <a:gd name="connsiteY4" fmla="*/ 1070975 h 1070975"/>
              <a:gd name="connsiteX5" fmla="*/ 0 w 5671342"/>
              <a:gd name="connsiteY5" fmla="*/ 0 h 107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1342" h="1070975">
                <a:moveTo>
                  <a:pt x="5671342" y="1070974"/>
                </a:moveTo>
                <a:lnTo>
                  <a:pt x="535487" y="1070974"/>
                </a:lnTo>
                <a:lnTo>
                  <a:pt x="0" y="535487"/>
                </a:lnTo>
                <a:lnTo>
                  <a:pt x="535487" y="1"/>
                </a:lnTo>
                <a:lnTo>
                  <a:pt x="5671342" y="1"/>
                </a:lnTo>
                <a:lnTo>
                  <a:pt x="5671342" y="1070974"/>
                </a:lnTo>
                <a:close/>
              </a:path>
            </a:pathLst>
          </a:custGeom>
          <a:solidFill>
            <a:srgbClr val="9FDA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40015" tIns="179071" rIns="334264" bIns="179070" numCol="1" spcCol="1270" anchor="ctr" anchorCtr="0">
            <a:noAutofit/>
          </a:bodyPr>
          <a:lstStyle/>
          <a:p>
            <a:pPr marL="0" lvl="0" indent="0" algn="ctr" defTabSz="2089150">
              <a:lnSpc>
                <a:spcPct val="90000"/>
              </a:lnSpc>
              <a:spcBef>
                <a:spcPct val="0"/>
              </a:spcBef>
              <a:spcAft>
                <a:spcPct val="35000"/>
              </a:spcAft>
              <a:buNone/>
            </a:pPr>
            <a:r>
              <a:rPr lang="en-US" sz="3600" kern="1200" dirty="0">
                <a:solidFill>
                  <a:srgbClr val="000000"/>
                </a:solidFill>
                <a:latin typeface="Calibri" panose="020F0502020204030204" pitchFamily="34" charset="0"/>
                <a:ea typeface="Calibri" panose="020F0502020204030204" pitchFamily="34" charset="0"/>
                <a:cs typeface="Calibri" panose="020F0502020204030204" pitchFamily="34" charset="0"/>
              </a:rPr>
              <a:t>Schädlingsbekämpfung</a:t>
            </a:r>
            <a:endParaRPr lang="pl-PL" sz="36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C0318567-7D49-2C9D-78BD-45C0B552BA90}"/>
              </a:ext>
            </a:extLst>
          </p:cNvPr>
          <p:cNvSpPr/>
          <p:nvPr/>
        </p:nvSpPr>
        <p:spPr>
          <a:xfrm flipH="1">
            <a:off x="6339210" y="3439351"/>
            <a:ext cx="40022" cy="1070975"/>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E6598621-91F8-B830-1AFD-2C3D46097FAA}"/>
              </a:ext>
            </a:extLst>
          </p:cNvPr>
          <p:cNvSpPr/>
          <p:nvPr/>
        </p:nvSpPr>
        <p:spPr>
          <a:xfrm>
            <a:off x="6218170" y="4835509"/>
            <a:ext cx="5305932" cy="1070976"/>
          </a:xfrm>
          <a:custGeom>
            <a:avLst/>
            <a:gdLst>
              <a:gd name="connsiteX0" fmla="*/ 0 w 5305932"/>
              <a:gd name="connsiteY0" fmla="*/ 0 h 1070975"/>
              <a:gd name="connsiteX1" fmla="*/ 4770445 w 5305932"/>
              <a:gd name="connsiteY1" fmla="*/ 0 h 1070975"/>
              <a:gd name="connsiteX2" fmla="*/ 5305932 w 5305932"/>
              <a:gd name="connsiteY2" fmla="*/ 535488 h 1070975"/>
              <a:gd name="connsiteX3" fmla="*/ 4770445 w 5305932"/>
              <a:gd name="connsiteY3" fmla="*/ 1070975 h 1070975"/>
              <a:gd name="connsiteX4" fmla="*/ 0 w 5305932"/>
              <a:gd name="connsiteY4" fmla="*/ 1070975 h 1070975"/>
              <a:gd name="connsiteX5" fmla="*/ 0 w 5305932"/>
              <a:gd name="connsiteY5" fmla="*/ 0 h 107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05932" h="1070975">
                <a:moveTo>
                  <a:pt x="5305932" y="1070974"/>
                </a:moveTo>
                <a:lnTo>
                  <a:pt x="535487" y="1070974"/>
                </a:lnTo>
                <a:lnTo>
                  <a:pt x="0" y="535487"/>
                </a:lnTo>
                <a:lnTo>
                  <a:pt x="535487" y="1"/>
                </a:lnTo>
                <a:lnTo>
                  <a:pt x="5305932" y="1"/>
                </a:lnTo>
                <a:lnTo>
                  <a:pt x="5305932" y="1070974"/>
                </a:lnTo>
                <a:close/>
              </a:path>
            </a:pathLst>
          </a:custGeom>
          <a:solidFill>
            <a:srgbClr val="9FDA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40015" tIns="179071" rIns="334264" bIns="179070" numCol="1" spcCol="1270" anchor="ctr" anchorCtr="0">
            <a:noAutofit/>
          </a:bodyPr>
          <a:lstStyle/>
          <a:p>
            <a:pPr marL="0" lvl="0" indent="0" algn="ctr" defTabSz="2089150" rtl="0">
              <a:lnSpc>
                <a:spcPct val="90000"/>
              </a:lnSpc>
              <a:spcBef>
                <a:spcPct val="0"/>
              </a:spcBef>
              <a:spcAft>
                <a:spcPct val="35000"/>
              </a:spcAft>
              <a:buNone/>
            </a:pPr>
            <a:r>
              <a:rPr lang="en-US" sz="3600" kern="1200" dirty="0">
                <a:solidFill>
                  <a:srgbClr val="000000"/>
                </a:solidFill>
                <a:latin typeface="Calibri" panose="020F0502020204030204" pitchFamily="34" charset="0"/>
                <a:ea typeface="Calibri" panose="020F0502020204030204" pitchFamily="34" charset="0"/>
                <a:cs typeface="Calibri" panose="020F0502020204030204" pitchFamily="34" charset="0"/>
              </a:rPr>
              <a:t>nährstoffreicher Boden</a:t>
            </a:r>
            <a:endParaRPr lang="pl-PL" sz="36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Owal 9">
            <a:extLst>
              <a:ext uri="{FF2B5EF4-FFF2-40B4-BE49-F238E27FC236}">
                <a16:creationId xmlns:a16="http://schemas.microsoft.com/office/drawing/2014/main" id="{C795C173-6A9F-0718-7905-0A277FE653DD}"/>
              </a:ext>
            </a:extLst>
          </p:cNvPr>
          <p:cNvSpPr/>
          <p:nvPr/>
        </p:nvSpPr>
        <p:spPr>
          <a:xfrm flipH="1">
            <a:off x="6780816" y="4834038"/>
            <a:ext cx="40022" cy="1070975"/>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15" name="Google Shape;344;p7"/>
          <p:cNvSpPr/>
          <p:nvPr/>
        </p:nvSpPr>
        <p:spPr>
          <a:xfrm>
            <a:off x="4310742" y="2865407"/>
            <a:ext cx="2263668" cy="2226898"/>
          </a:xfrm>
          <a:prstGeom prst="ellipse">
            <a:avLst/>
          </a:prstGeom>
          <a:blipFill dpi="0" rotWithShape="1">
            <a:blip r:embed="rId3" cstate="screen">
              <a:extLst>
                <a:ext uri="{28A0092B-C50C-407E-A947-70E740481C1C}">
                  <a14:useLocalDpi xmlns:a14="http://schemas.microsoft.com/office/drawing/2010/main"/>
                </a:ext>
              </a:extLst>
            </a:blip>
            <a:srcRect/>
            <a:stretch>
              <a:fillRect/>
            </a:stretch>
          </a:blipFill>
          <a:ln>
            <a:noFill/>
          </a:ln>
          <a:effectLst>
            <a:outerShdw blurRad="228600" dist="50800" dir="5400000" algn="tl" rotWithShape="0">
              <a:srgbClr val="000000">
                <a:alpha val="549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 name="Google Shape;344;p7"/>
          <p:cNvSpPr/>
          <p:nvPr/>
        </p:nvSpPr>
        <p:spPr>
          <a:xfrm>
            <a:off x="5751399" y="4666263"/>
            <a:ext cx="1470589" cy="1379550"/>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a:ln>
            <a:noFill/>
          </a:ln>
          <a:effectLst>
            <a:outerShdw blurRad="228600" dist="50800" dir="5400000" algn="tl" rotWithShape="0">
              <a:srgbClr val="000000">
                <a:alpha val="549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 name="Owal 5">
            <a:extLst>
              <a:ext uri="{FF2B5EF4-FFF2-40B4-BE49-F238E27FC236}">
                <a16:creationId xmlns:a16="http://schemas.microsoft.com/office/drawing/2014/main" id="{1DDDDC4E-590E-8A1A-1249-3304A385F75C}"/>
              </a:ext>
            </a:extLst>
          </p:cNvPr>
          <p:cNvSpPr/>
          <p:nvPr/>
        </p:nvSpPr>
        <p:spPr>
          <a:xfrm>
            <a:off x="5751399" y="1913161"/>
            <a:ext cx="1385913" cy="1363407"/>
          </a:xfrm>
          <a:prstGeom prst="ellipse">
            <a:avLst/>
          </a:prstGeom>
          <a:blipFill>
            <a:blip r:embed="rId5" cstate="screen">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11" name="Arrow: Right 1">
            <a:extLst>
              <a:ext uri="{FF2B5EF4-FFF2-40B4-BE49-F238E27FC236}">
                <a16:creationId xmlns:a16="http://schemas.microsoft.com/office/drawing/2014/main" id="{430E235D-EA9E-CC63-A2AE-29067BE1A874}"/>
              </a:ext>
            </a:extLst>
          </p:cNvPr>
          <p:cNvSpPr/>
          <p:nvPr/>
        </p:nvSpPr>
        <p:spPr>
          <a:xfrm flipH="1">
            <a:off x="3040813" y="5103940"/>
            <a:ext cx="2539858"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Lesen Sie hier mehr</a:t>
            </a:r>
          </a:p>
        </p:txBody>
      </p:sp>
      <p:pic>
        <p:nvPicPr>
          <p:cNvPr id="18" name="Obraz 17">
            <a:hlinkClick r:id="rId6"/>
            <a:extLst>
              <a:ext uri="{FF2B5EF4-FFF2-40B4-BE49-F238E27FC236}">
                <a16:creationId xmlns:a16="http://schemas.microsoft.com/office/drawing/2014/main" id="{71DD56BA-CBDD-BC55-BFF0-60CD69E8544A}"/>
              </a:ext>
            </a:extLst>
          </p:cNvPr>
          <p:cNvPicPr>
            <a:picLocks noChangeAspect="1"/>
          </p:cNvPicPr>
          <p:nvPr/>
        </p:nvPicPr>
        <p:blipFill>
          <a:blip r:embed="rId7"/>
          <a:stretch>
            <a:fillRect/>
          </a:stretch>
        </p:blipFill>
        <p:spPr>
          <a:xfrm>
            <a:off x="1392380" y="4066426"/>
            <a:ext cx="1503427" cy="202997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g2cd830a0f73_1_797"/>
          <p:cNvSpPr txBox="1">
            <a:spLocks noGrp="1"/>
          </p:cNvSpPr>
          <p:nvPr>
            <p:ph type="body" idx="1"/>
          </p:nvPr>
        </p:nvSpPr>
        <p:spPr>
          <a:xfrm>
            <a:off x="456719" y="1206744"/>
            <a:ext cx="10106209" cy="1090325"/>
          </a:xfrm>
          <a:prstGeom prst="rect">
            <a:avLst/>
          </a:prstGeom>
          <a:noFill/>
          <a:ln>
            <a:noFill/>
          </a:ln>
        </p:spPr>
        <p:txBody>
          <a:bodyPr spcFirstLastPara="1" wrap="square" lIns="91425" tIns="45700" rIns="91425" bIns="45700" anchor="t" anchorCtr="0">
            <a:noAutofit/>
          </a:bodyPr>
          <a:lstStyle/>
          <a:p>
            <a:pPr marL="76200" lvl="0" indent="0" algn="just">
              <a:spcBef>
                <a:spcPts val="0"/>
              </a:spcBef>
            </a:pPr>
            <a:r>
              <a:rPr lang="en-US" dirty="0" err="1"/>
              <a:t>Landwirtschaftliche</a:t>
            </a:r>
            <a:r>
              <a:rPr lang="en-US" dirty="0"/>
              <a:t> Ökosysteme, die vielfältig sind, sind widerstandsfähiger gegen den Klimawandel und Pflanzenkrankheiten und bieten nahrhaftere Lebensmittel.</a:t>
            </a:r>
          </a:p>
          <a:p>
            <a:pPr marL="76200" lvl="0" indent="0" algn="just">
              <a:spcBef>
                <a:spcPts val="0"/>
              </a:spcBef>
            </a:pPr>
            <a:endParaRPr lang="en-US" dirty="0"/>
          </a:p>
          <a:p>
            <a:pPr marL="228600" lvl="0" indent="-228600" algn="l" rtl="0">
              <a:lnSpc>
                <a:spcPct val="90000"/>
              </a:lnSpc>
              <a:spcBef>
                <a:spcPts val="1000"/>
              </a:spcBef>
              <a:spcAft>
                <a:spcPts val="0"/>
              </a:spcAft>
              <a:buClr>
                <a:srgbClr val="000000"/>
              </a:buClr>
              <a:buSzPts val="2400"/>
              <a:buNone/>
            </a:pPr>
            <a:endParaRPr dirty="0"/>
          </a:p>
        </p:txBody>
      </p:sp>
      <p:sp>
        <p:nvSpPr>
          <p:cNvPr id="397" name="Google Shape;397;g2cd830a0f73_1_797"/>
          <p:cNvSpPr txBox="1">
            <a:spLocks noGrp="1"/>
          </p:cNvSpPr>
          <p:nvPr>
            <p:ph type="body" idx="2"/>
          </p:nvPr>
        </p:nvSpPr>
        <p:spPr>
          <a:xfrm>
            <a:off x="342455" y="503879"/>
            <a:ext cx="12266215" cy="612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pl-PL" sz="3800" b="1" dirty="0"/>
              <a:t>Die </a:t>
            </a:r>
            <a:r>
              <a:rPr lang="en-US" sz="3800" b="1" dirty="0"/>
              <a:t>Rolle der biologischen Vielfalt in der Landwirtschaft</a:t>
            </a:r>
            <a:endParaRPr sz="3800" b="1" dirty="0"/>
          </a:p>
          <a:p>
            <a:pPr marL="0" lvl="0" indent="0" algn="l" rtl="0">
              <a:lnSpc>
                <a:spcPct val="90000"/>
              </a:lnSpc>
              <a:spcBef>
                <a:spcPts val="1000"/>
              </a:spcBef>
              <a:spcAft>
                <a:spcPts val="0"/>
              </a:spcAft>
              <a:buClr>
                <a:srgbClr val="8DC641"/>
              </a:buClr>
              <a:buSzPts val="3600"/>
              <a:buNone/>
            </a:pPr>
            <a:endParaRPr sz="3800" b="1" dirty="0"/>
          </a:p>
        </p:txBody>
      </p:sp>
      <p:grpSp>
        <p:nvGrpSpPr>
          <p:cNvPr id="398" name="Google Shape;398;g2cd830a0f73_1_797"/>
          <p:cNvGrpSpPr/>
          <p:nvPr/>
        </p:nvGrpSpPr>
        <p:grpSpPr>
          <a:xfrm rot="3730713">
            <a:off x="11046899" y="1081840"/>
            <a:ext cx="949899" cy="1163507"/>
            <a:chOff x="7602444" y="4967675"/>
            <a:chExt cx="483620" cy="592374"/>
          </a:xfrm>
        </p:grpSpPr>
        <p:grpSp>
          <p:nvGrpSpPr>
            <p:cNvPr id="399" name="Google Shape;399;g2cd830a0f73_1_797"/>
            <p:cNvGrpSpPr/>
            <p:nvPr/>
          </p:nvGrpSpPr>
          <p:grpSpPr>
            <a:xfrm>
              <a:off x="7618661" y="4967675"/>
              <a:ext cx="467403" cy="507609"/>
              <a:chOff x="2251964" y="3590497"/>
              <a:chExt cx="467403" cy="507609"/>
            </a:xfrm>
          </p:grpSpPr>
          <p:sp>
            <p:nvSpPr>
              <p:cNvPr id="400" name="Google Shape;400;g2cd830a0f73_1_79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1" name="Google Shape;401;g2cd830a0f73_1_79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2" name="Google Shape;402;g2cd830a0f73_1_79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3" name="Google Shape;403;g2cd830a0f73_1_797"/>
            <p:cNvGrpSpPr/>
            <p:nvPr/>
          </p:nvGrpSpPr>
          <p:grpSpPr>
            <a:xfrm>
              <a:off x="7602444" y="4993761"/>
              <a:ext cx="421973" cy="566288"/>
              <a:chOff x="2235747" y="3616583"/>
              <a:chExt cx="421973" cy="566288"/>
            </a:xfrm>
          </p:grpSpPr>
          <p:sp>
            <p:nvSpPr>
              <p:cNvPr id="404" name="Google Shape;404;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5" name="Google Shape;405;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074" name="Picture 2" descr="https://lh7-rt.googleusercontent.com/slidesz/AGV_vUc1RppgF4BoVWkPLuCA4seCSg6p_wOyFtaX0kYk1NANLPIJ4fZuDy8XllbYiDE4_Fj6Y9yTgTnU615N-hbZDql6maW2Y0ENx5fFM10-pxegJL6hm0I_zMdUq4OKkyVLHgMjfr0kHo8q-nE9bOzvLocvuvfuvZOB2dRKcY-PzdSj=s2048?key=uO2W1KRRaHJkXxeqlpFcS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84028" y="2237396"/>
            <a:ext cx="6460870" cy="3199072"/>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upa 2">
            <a:extLst>
              <a:ext uri="{FF2B5EF4-FFF2-40B4-BE49-F238E27FC236}">
                <a16:creationId xmlns:a16="http://schemas.microsoft.com/office/drawing/2014/main" id="{C885A6F1-0C3A-780F-C874-B9565FE1F1E8}"/>
              </a:ext>
            </a:extLst>
          </p:cNvPr>
          <p:cNvGrpSpPr/>
          <p:nvPr/>
        </p:nvGrpSpPr>
        <p:grpSpPr>
          <a:xfrm>
            <a:off x="3254013" y="1564800"/>
            <a:ext cx="8267836" cy="4544263"/>
            <a:chOff x="3254013" y="1564800"/>
            <a:chExt cx="8267836" cy="4544263"/>
          </a:xfrm>
        </p:grpSpPr>
        <p:sp>
          <p:nvSpPr>
            <p:cNvPr id="4" name="Łuk blokowy 3">
              <a:extLst>
                <a:ext uri="{FF2B5EF4-FFF2-40B4-BE49-F238E27FC236}">
                  <a16:creationId xmlns:a16="http://schemas.microsoft.com/office/drawing/2014/main" id="{007A6BE2-5D56-1BBD-1E34-65AB5EAFAF2D}"/>
                </a:ext>
              </a:extLst>
            </p:cNvPr>
            <p:cNvSpPr/>
            <p:nvPr/>
          </p:nvSpPr>
          <p:spPr>
            <a:xfrm>
              <a:off x="3254013" y="1564800"/>
              <a:ext cx="4544263" cy="4544263"/>
            </a:xfrm>
            <a:prstGeom prst="blockArc">
              <a:avLst>
                <a:gd name="adj1" fmla="val 18900000"/>
                <a:gd name="adj2" fmla="val 2700000"/>
                <a:gd name="adj3" fmla="val 475"/>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5" name="Dowolny kształt: kształt 4">
              <a:extLst>
                <a:ext uri="{FF2B5EF4-FFF2-40B4-BE49-F238E27FC236}">
                  <a16:creationId xmlns:a16="http://schemas.microsoft.com/office/drawing/2014/main" id="{87B81A36-7A56-7CA8-3F9E-414FEFA8FFAD}"/>
                </a:ext>
              </a:extLst>
            </p:cNvPr>
            <p:cNvSpPr/>
            <p:nvPr/>
          </p:nvSpPr>
          <p:spPr>
            <a:xfrm>
              <a:off x="7537153" y="2487686"/>
              <a:ext cx="3941147" cy="674622"/>
            </a:xfrm>
            <a:custGeom>
              <a:avLst/>
              <a:gdLst>
                <a:gd name="connsiteX0" fmla="*/ 0 w 3941147"/>
                <a:gd name="connsiteY0" fmla="*/ 0 h 674622"/>
                <a:gd name="connsiteX1" fmla="*/ 3941147 w 3941147"/>
                <a:gd name="connsiteY1" fmla="*/ 0 h 674622"/>
                <a:gd name="connsiteX2" fmla="*/ 3941147 w 3941147"/>
                <a:gd name="connsiteY2" fmla="*/ 674622 h 674622"/>
                <a:gd name="connsiteX3" fmla="*/ 0 w 3941147"/>
                <a:gd name="connsiteY3" fmla="*/ 674622 h 674622"/>
                <a:gd name="connsiteX4" fmla="*/ 0 w 3941147"/>
                <a:gd name="connsiteY4" fmla="*/ 0 h 674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1147" h="674622">
                  <a:moveTo>
                    <a:pt x="0" y="0"/>
                  </a:moveTo>
                  <a:lnTo>
                    <a:pt x="3941147" y="0"/>
                  </a:lnTo>
                  <a:lnTo>
                    <a:pt x="3941147" y="674622"/>
                  </a:lnTo>
                  <a:lnTo>
                    <a:pt x="0" y="674622"/>
                  </a:lnTo>
                  <a:lnTo>
                    <a:pt x="0" y="0"/>
                  </a:lnTo>
                  <a:close/>
                </a:path>
              </a:pathLst>
            </a:custGeom>
            <a:solidFill>
              <a:srgbClr val="9FDAD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5482" tIns="45720" rIns="45720" bIns="45720" numCol="1" spcCol="1270" anchor="ctr" anchorCtr="0">
              <a:noAutofit/>
            </a:bodyPr>
            <a:lstStyle/>
            <a:p>
              <a:pPr marL="0" lvl="0" indent="0" algn="ctr" defTabSz="800100">
                <a:lnSpc>
                  <a:spcPct val="90000"/>
                </a:lnSpc>
                <a:spcBef>
                  <a:spcPct val="0"/>
                </a:spcBef>
                <a:spcAft>
                  <a:spcPct val="35000"/>
                </a:spcAft>
                <a:buNone/>
              </a:pPr>
              <a:r>
                <a:rPr lang="pl-PL" sz="24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Vielfalt </a:t>
              </a:r>
              <a:r>
                <a:rPr lang="pl-PL" sz="24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der </a:t>
              </a:r>
              <a:r>
                <a:rPr lang="pl-PL" sz="24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Arten</a:t>
              </a:r>
              <a:endParaRPr lang="pl-PL" sz="24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Owal 5">
              <a:extLst>
                <a:ext uri="{FF2B5EF4-FFF2-40B4-BE49-F238E27FC236}">
                  <a16:creationId xmlns:a16="http://schemas.microsoft.com/office/drawing/2014/main" id="{EBD6DDA3-FB0E-7A5C-0DFE-C4C906738834}"/>
                </a:ext>
              </a:extLst>
            </p:cNvPr>
            <p:cNvSpPr/>
            <p:nvPr/>
          </p:nvSpPr>
          <p:spPr>
            <a:xfrm>
              <a:off x="7115514" y="2403358"/>
              <a:ext cx="843278" cy="843278"/>
            </a:xfrm>
            <a:prstGeom prst="ellipse">
              <a:avLst/>
            </a:prstGeom>
            <a:blipFill dpi="0" rotWithShape="0">
              <a:blip r:embed="rId4"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22D0940F-CB80-6E8B-E572-17E63D6D6C53}"/>
                </a:ext>
              </a:extLst>
            </p:cNvPr>
            <p:cNvSpPr/>
            <p:nvPr/>
          </p:nvSpPr>
          <p:spPr>
            <a:xfrm>
              <a:off x="7782378" y="3499620"/>
              <a:ext cx="3695922" cy="674622"/>
            </a:xfrm>
            <a:custGeom>
              <a:avLst/>
              <a:gdLst>
                <a:gd name="connsiteX0" fmla="*/ 0 w 3695922"/>
                <a:gd name="connsiteY0" fmla="*/ 0 h 674622"/>
                <a:gd name="connsiteX1" fmla="*/ 3695922 w 3695922"/>
                <a:gd name="connsiteY1" fmla="*/ 0 h 674622"/>
                <a:gd name="connsiteX2" fmla="*/ 3695922 w 3695922"/>
                <a:gd name="connsiteY2" fmla="*/ 674622 h 674622"/>
                <a:gd name="connsiteX3" fmla="*/ 0 w 3695922"/>
                <a:gd name="connsiteY3" fmla="*/ 674622 h 674622"/>
                <a:gd name="connsiteX4" fmla="*/ 0 w 3695922"/>
                <a:gd name="connsiteY4" fmla="*/ 0 h 674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5922" h="674622">
                  <a:moveTo>
                    <a:pt x="0" y="0"/>
                  </a:moveTo>
                  <a:lnTo>
                    <a:pt x="3695922" y="0"/>
                  </a:lnTo>
                  <a:lnTo>
                    <a:pt x="3695922" y="674622"/>
                  </a:lnTo>
                  <a:lnTo>
                    <a:pt x="0" y="674622"/>
                  </a:lnTo>
                  <a:lnTo>
                    <a:pt x="0" y="0"/>
                  </a:lnTo>
                  <a:close/>
                </a:path>
              </a:pathLst>
            </a:custGeom>
            <a:solidFill>
              <a:srgbClr val="8DC64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5482" tIns="45720" rIns="45720" bIns="45720" numCol="1" spcCol="1270" anchor="ctr" anchorCtr="0">
              <a:noAutofit/>
            </a:bodyPr>
            <a:lstStyle/>
            <a:p>
              <a:pPr marL="0" lvl="0" indent="0" algn="ctr" defTabSz="800100">
                <a:lnSpc>
                  <a:spcPct val="90000"/>
                </a:lnSpc>
                <a:spcBef>
                  <a:spcPct val="0"/>
                </a:spcBef>
                <a:spcAft>
                  <a:spcPct val="35000"/>
                </a:spcAft>
                <a:buNone/>
              </a:pPr>
              <a:r>
                <a:rPr lang="pl-PL" sz="24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Vielfalt </a:t>
              </a:r>
              <a:r>
                <a:rPr lang="pl-PL" sz="24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des </a:t>
              </a:r>
              <a:r>
                <a:rPr lang="pl-PL" sz="24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Ökosystems</a:t>
              </a:r>
              <a:endParaRPr lang="pl-PL" sz="24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6E611C9C-93B0-B118-5572-6F695882D055}"/>
                </a:ext>
              </a:extLst>
            </p:cNvPr>
            <p:cNvSpPr/>
            <p:nvPr/>
          </p:nvSpPr>
          <p:spPr>
            <a:xfrm>
              <a:off x="7360739" y="3415292"/>
              <a:ext cx="843278" cy="843278"/>
            </a:xfrm>
            <a:prstGeom prst="ellipse">
              <a:avLst/>
            </a:prstGeom>
            <a:blipFill dpi="0" rotWithShape="0">
              <a:blip r:embed="rId5"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2072056F-327E-555E-6F5E-223E70301FF1}"/>
                </a:ext>
              </a:extLst>
            </p:cNvPr>
            <p:cNvSpPr/>
            <p:nvPr/>
          </p:nvSpPr>
          <p:spPr>
            <a:xfrm>
              <a:off x="7580702" y="4502844"/>
              <a:ext cx="3941147" cy="674622"/>
            </a:xfrm>
            <a:custGeom>
              <a:avLst/>
              <a:gdLst>
                <a:gd name="connsiteX0" fmla="*/ 0 w 3941147"/>
                <a:gd name="connsiteY0" fmla="*/ 0 h 674622"/>
                <a:gd name="connsiteX1" fmla="*/ 3941147 w 3941147"/>
                <a:gd name="connsiteY1" fmla="*/ 0 h 674622"/>
                <a:gd name="connsiteX2" fmla="*/ 3941147 w 3941147"/>
                <a:gd name="connsiteY2" fmla="*/ 674622 h 674622"/>
                <a:gd name="connsiteX3" fmla="*/ 0 w 3941147"/>
                <a:gd name="connsiteY3" fmla="*/ 674622 h 674622"/>
                <a:gd name="connsiteX4" fmla="*/ 0 w 3941147"/>
                <a:gd name="connsiteY4" fmla="*/ 0 h 674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1147" h="674622">
                  <a:moveTo>
                    <a:pt x="0" y="0"/>
                  </a:moveTo>
                  <a:lnTo>
                    <a:pt x="3941147" y="0"/>
                  </a:lnTo>
                  <a:lnTo>
                    <a:pt x="3941147" y="674622"/>
                  </a:lnTo>
                  <a:lnTo>
                    <a:pt x="0" y="674622"/>
                  </a:lnTo>
                  <a:lnTo>
                    <a:pt x="0" y="0"/>
                  </a:lnTo>
                  <a:close/>
                </a:path>
              </a:pathLst>
            </a:custGeom>
            <a:solidFill>
              <a:srgbClr val="9FDAD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5482" tIns="45720" rIns="45720" bIns="45720" numCol="1" spcCol="1270" anchor="ctr" anchorCtr="0">
              <a:noAutofit/>
            </a:bodyPr>
            <a:lstStyle/>
            <a:p>
              <a:pPr marL="0" lvl="0" indent="0" algn="ctr" defTabSz="800100">
                <a:lnSpc>
                  <a:spcPct val="90000"/>
                </a:lnSpc>
                <a:spcBef>
                  <a:spcPct val="0"/>
                </a:spcBef>
                <a:spcAft>
                  <a:spcPct val="35000"/>
                </a:spcAft>
                <a:buNone/>
              </a:pPr>
              <a:r>
                <a:rPr lang="pl-PL" sz="24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Widerstandsfähigkeit </a:t>
              </a:r>
              <a:r>
                <a:rPr lang="pl-PL" sz="24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gegenüber </a:t>
              </a:r>
              <a:r>
                <a:rPr lang="pl-PL" sz="24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Stress</a:t>
              </a:r>
              <a:endParaRPr lang="pl-PL" sz="2400" b="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Owal 9">
              <a:extLst>
                <a:ext uri="{FF2B5EF4-FFF2-40B4-BE49-F238E27FC236}">
                  <a16:creationId xmlns:a16="http://schemas.microsoft.com/office/drawing/2014/main" id="{ABD34064-94AF-BD8F-15B4-112733FD5B74}"/>
                </a:ext>
              </a:extLst>
            </p:cNvPr>
            <p:cNvSpPr/>
            <p:nvPr/>
          </p:nvSpPr>
          <p:spPr>
            <a:xfrm>
              <a:off x="7115514" y="4427226"/>
              <a:ext cx="843278" cy="843278"/>
            </a:xfrm>
            <a:prstGeom prst="ellipse">
              <a:avLst/>
            </a:prstGeom>
            <a:blipFill dpi="0" rotWithShape="0">
              <a:blip r:embed="rId6"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sp>
        <p:nvSpPr>
          <p:cNvPr id="12" name="pole tekstowe 11">
            <a:extLst>
              <a:ext uri="{FF2B5EF4-FFF2-40B4-BE49-F238E27FC236}">
                <a16:creationId xmlns:a16="http://schemas.microsoft.com/office/drawing/2014/main" id="{8F4157B1-85B2-2615-1CA5-F9E3E19721AF}"/>
              </a:ext>
            </a:extLst>
          </p:cNvPr>
          <p:cNvSpPr txBox="1"/>
          <p:nvPr/>
        </p:nvSpPr>
        <p:spPr>
          <a:xfrm>
            <a:off x="6296700" y="5843450"/>
            <a:ext cx="6096000" cy="307777"/>
          </a:xfrm>
          <a:prstGeom prst="rect">
            <a:avLst/>
          </a:prstGeom>
          <a:noFill/>
        </p:spPr>
        <p:txBody>
          <a:bodyPr wrap="square">
            <a:spAutoFit/>
          </a:bodyPr>
          <a:lstStyle/>
          <a:p>
            <a:r>
              <a:rPr lang="pl-PL" b="1" dirty="0" err="1">
                <a:solidFill>
                  <a:srgbClr val="8DC641"/>
                </a:solidFill>
                <a:latin typeface="Calibri" panose="020F0502020204030204" pitchFamily="34" charset="0"/>
                <a:ea typeface="Calibri" panose="020F0502020204030204" pitchFamily="34" charset="0"/>
                <a:cs typeface="Calibri" panose="020F0502020204030204" pitchFamily="34" charset="0"/>
              </a:rPr>
              <a:t> mehr </a:t>
            </a:r>
            <a:r>
              <a:rPr lang="pl-PL" b="1" dirty="0">
                <a:solidFill>
                  <a:srgbClr val="8DC641"/>
                </a:solidFill>
                <a:latin typeface="Calibri" panose="020F0502020204030204" pitchFamily="34" charset="0"/>
                <a:ea typeface="Calibri" panose="020F0502020204030204" pitchFamily="34" charset="0"/>
                <a:cs typeface="Calibri" panose="020F0502020204030204" pitchFamily="34" charset="0"/>
              </a:rPr>
              <a:t>lesen.... </a:t>
            </a:r>
            <a:r>
              <a:rPr lang="pl-PL" dirty="0">
                <a:latin typeface="Calibri" panose="020F0502020204030204" pitchFamily="34" charset="0"/>
                <a:ea typeface="Calibri" panose="020F0502020204030204" pitchFamily="34" charset="0"/>
                <a:cs typeface="Calibri" panose="020F0502020204030204" pitchFamily="34" charset="0"/>
                <a:hlinkClick r:id="rId7"/>
              </a:rPr>
              <a:t>https://foodprint.org/issues/biodiversity-and-agriculture/</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52281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7" name="Google Shape;397;g2cd830a0f73_1_797"/>
          <p:cNvSpPr txBox="1">
            <a:spLocks noGrp="1"/>
          </p:cNvSpPr>
          <p:nvPr>
            <p:ph type="body" idx="2"/>
          </p:nvPr>
        </p:nvSpPr>
        <p:spPr>
          <a:xfrm>
            <a:off x="755911" y="504905"/>
            <a:ext cx="10595100" cy="612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pl-PL" sz="4000" b="1" dirty="0" err="1"/>
              <a:t>Genetische </a:t>
            </a:r>
            <a:r>
              <a:rPr lang="en-US" sz="4000" b="1" dirty="0"/>
              <a:t>biologische Vielfalt in der Landwirtschaft</a:t>
            </a:r>
            <a:endParaRPr sz="4000" b="1" dirty="0"/>
          </a:p>
          <a:p>
            <a:pPr marL="0" lvl="0" indent="0" algn="l" rtl="0">
              <a:lnSpc>
                <a:spcPct val="90000"/>
              </a:lnSpc>
              <a:spcBef>
                <a:spcPts val="1000"/>
              </a:spcBef>
              <a:spcAft>
                <a:spcPts val="0"/>
              </a:spcAft>
              <a:buClr>
                <a:srgbClr val="8DC641"/>
              </a:buClr>
              <a:buSzPts val="3600"/>
              <a:buNone/>
            </a:pPr>
            <a:endParaRPr b="1" dirty="0"/>
          </a:p>
        </p:txBody>
      </p:sp>
      <p:grpSp>
        <p:nvGrpSpPr>
          <p:cNvPr id="398" name="Google Shape;398;g2cd830a0f73_1_797"/>
          <p:cNvGrpSpPr/>
          <p:nvPr/>
        </p:nvGrpSpPr>
        <p:grpSpPr>
          <a:xfrm rot="3730713">
            <a:off x="10590242" y="380874"/>
            <a:ext cx="949899" cy="1163507"/>
            <a:chOff x="7602444" y="4967675"/>
            <a:chExt cx="483620" cy="592374"/>
          </a:xfrm>
        </p:grpSpPr>
        <p:grpSp>
          <p:nvGrpSpPr>
            <p:cNvPr id="399" name="Google Shape;399;g2cd830a0f73_1_797"/>
            <p:cNvGrpSpPr/>
            <p:nvPr/>
          </p:nvGrpSpPr>
          <p:grpSpPr>
            <a:xfrm>
              <a:off x="7618661" y="4967675"/>
              <a:ext cx="467403" cy="507609"/>
              <a:chOff x="2251964" y="3590497"/>
              <a:chExt cx="467403" cy="507609"/>
            </a:xfrm>
          </p:grpSpPr>
          <p:sp>
            <p:nvSpPr>
              <p:cNvPr id="400" name="Google Shape;400;g2cd830a0f73_1_79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1" name="Google Shape;401;g2cd830a0f73_1_79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2" name="Google Shape;402;g2cd830a0f73_1_79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3" name="Google Shape;403;g2cd830a0f73_1_797"/>
            <p:cNvGrpSpPr/>
            <p:nvPr/>
          </p:nvGrpSpPr>
          <p:grpSpPr>
            <a:xfrm>
              <a:off x="7602444" y="4993761"/>
              <a:ext cx="421973" cy="566288"/>
              <a:chOff x="2235747" y="3616583"/>
              <a:chExt cx="421973" cy="566288"/>
            </a:xfrm>
          </p:grpSpPr>
          <p:sp>
            <p:nvSpPr>
              <p:cNvPr id="404" name="Google Shape;404;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5" name="Google Shape;405;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3" name="Grupa 2">
            <a:extLst>
              <a:ext uri="{FF2B5EF4-FFF2-40B4-BE49-F238E27FC236}">
                <a16:creationId xmlns:a16="http://schemas.microsoft.com/office/drawing/2014/main" id="{650C0D84-771E-67E2-1470-C1E52A4219CD}"/>
              </a:ext>
            </a:extLst>
          </p:cNvPr>
          <p:cNvGrpSpPr/>
          <p:nvPr/>
        </p:nvGrpSpPr>
        <p:grpSpPr>
          <a:xfrm>
            <a:off x="-2282825" y="761600"/>
            <a:ext cx="14055026" cy="6191649"/>
            <a:chOff x="-3749884" y="908619"/>
            <a:chExt cx="12280935" cy="5783504"/>
          </a:xfrm>
        </p:grpSpPr>
        <p:sp>
          <p:nvSpPr>
            <p:cNvPr id="4" name="Łuk blokowy 3">
              <a:extLst>
                <a:ext uri="{FF2B5EF4-FFF2-40B4-BE49-F238E27FC236}">
                  <a16:creationId xmlns:a16="http://schemas.microsoft.com/office/drawing/2014/main" id="{5D46E6D5-1AAF-8815-E9EE-6479EA98A381}"/>
                </a:ext>
              </a:extLst>
            </p:cNvPr>
            <p:cNvSpPr/>
            <p:nvPr/>
          </p:nvSpPr>
          <p:spPr>
            <a:xfrm>
              <a:off x="-3749884" y="908619"/>
              <a:ext cx="5783504" cy="5783504"/>
            </a:xfrm>
            <a:prstGeom prst="blockArc">
              <a:avLst>
                <a:gd name="adj1" fmla="val 18900000"/>
                <a:gd name="adj2" fmla="val 2700000"/>
                <a:gd name="adj3" fmla="val 373"/>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sz="1600"/>
            </a:p>
          </p:txBody>
        </p:sp>
        <p:sp>
          <p:nvSpPr>
            <p:cNvPr id="5" name="Dowolny kształt: kształt 4">
              <a:extLst>
                <a:ext uri="{FF2B5EF4-FFF2-40B4-BE49-F238E27FC236}">
                  <a16:creationId xmlns:a16="http://schemas.microsoft.com/office/drawing/2014/main" id="{ADDCCDAD-DC5C-752A-E5AB-A1B50399F3A3}"/>
                </a:ext>
              </a:extLst>
            </p:cNvPr>
            <p:cNvSpPr/>
            <p:nvPr/>
          </p:nvSpPr>
          <p:spPr>
            <a:xfrm>
              <a:off x="1702593" y="2082303"/>
              <a:ext cx="6828458" cy="859033"/>
            </a:xfrm>
            <a:custGeom>
              <a:avLst/>
              <a:gdLst>
                <a:gd name="connsiteX0" fmla="*/ 0 w 9761144"/>
                <a:gd name="connsiteY0" fmla="*/ 0 h 859033"/>
                <a:gd name="connsiteX1" fmla="*/ 9761144 w 9761144"/>
                <a:gd name="connsiteY1" fmla="*/ 0 h 859033"/>
                <a:gd name="connsiteX2" fmla="*/ 9761144 w 9761144"/>
                <a:gd name="connsiteY2" fmla="*/ 859033 h 859033"/>
                <a:gd name="connsiteX3" fmla="*/ 0 w 9761144"/>
                <a:gd name="connsiteY3" fmla="*/ 859033 h 859033"/>
                <a:gd name="connsiteX4" fmla="*/ 0 w 9761144"/>
                <a:gd name="connsiteY4" fmla="*/ 0 h 859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61144" h="859033">
                  <a:moveTo>
                    <a:pt x="0" y="0"/>
                  </a:moveTo>
                  <a:lnTo>
                    <a:pt x="9761144" y="0"/>
                  </a:lnTo>
                  <a:lnTo>
                    <a:pt x="9761144" y="859033"/>
                  </a:lnTo>
                  <a:lnTo>
                    <a:pt x="0" y="859033"/>
                  </a:lnTo>
                  <a:lnTo>
                    <a:pt x="0" y="0"/>
                  </a:lnTo>
                  <a:close/>
                </a:path>
              </a:pathLst>
            </a:custGeom>
            <a:solidFill>
              <a:srgbClr val="9FDAD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1858" tIns="45720" rIns="45720" bIns="45720" numCol="1" spcCol="1270" anchor="ctr" anchorCtr="0">
              <a:noAutofit/>
            </a:bodyPr>
            <a:lstStyle/>
            <a:p>
              <a:pPr marL="0" lvl="0" indent="0" algn="ctr" defTabSz="800100">
                <a:lnSpc>
                  <a:spcPct val="90000"/>
                </a:lnSpc>
                <a:spcBef>
                  <a:spcPct val="0"/>
                </a:spcBef>
                <a:spcAft>
                  <a:spcPct val="35000"/>
                </a:spcAft>
                <a:buNone/>
              </a:pPr>
              <a:r>
                <a:rPr lang="en-US" sz="16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Erhaltung der genetischen Artenvielfalt durch Saatgut und traditionelle Haustierrassen zur Verbesserung der Widerstandsfähigkeit</a:t>
              </a:r>
              <a:r>
                <a:rPr lang="pl-PL" sz="16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lang="pl-PL" sz="16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Owal 5">
              <a:extLst>
                <a:ext uri="{FF2B5EF4-FFF2-40B4-BE49-F238E27FC236}">
                  <a16:creationId xmlns:a16="http://schemas.microsoft.com/office/drawing/2014/main" id="{6C59554A-F0BA-9599-53FC-7107E9D0897A}"/>
                </a:ext>
              </a:extLst>
            </p:cNvPr>
            <p:cNvSpPr/>
            <p:nvPr/>
          </p:nvSpPr>
          <p:spPr>
            <a:xfrm>
              <a:off x="1165698" y="1974924"/>
              <a:ext cx="1073791" cy="1073791"/>
            </a:xfrm>
            <a:prstGeom prst="ellipse">
              <a:avLst/>
            </a:prstGeom>
            <a:blipFill dpi="0" rotWithShape="1">
              <a:blip r:embed="rId3"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sz="1600"/>
            </a:p>
          </p:txBody>
        </p:sp>
        <p:sp>
          <p:nvSpPr>
            <p:cNvPr id="7" name="Dowolny kształt: kształt 6">
              <a:extLst>
                <a:ext uri="{FF2B5EF4-FFF2-40B4-BE49-F238E27FC236}">
                  <a16:creationId xmlns:a16="http://schemas.microsoft.com/office/drawing/2014/main" id="{52B81CD8-0EF0-31B2-0347-38DFA237BB51}"/>
                </a:ext>
              </a:extLst>
            </p:cNvPr>
            <p:cNvSpPr/>
            <p:nvPr/>
          </p:nvSpPr>
          <p:spPr>
            <a:xfrm>
              <a:off x="2014852" y="3237411"/>
              <a:ext cx="6516199" cy="992476"/>
            </a:xfrm>
            <a:custGeom>
              <a:avLst/>
              <a:gdLst>
                <a:gd name="connsiteX0" fmla="*/ 0 w 9448885"/>
                <a:gd name="connsiteY0" fmla="*/ 0 h 859033"/>
                <a:gd name="connsiteX1" fmla="*/ 9448885 w 9448885"/>
                <a:gd name="connsiteY1" fmla="*/ 0 h 859033"/>
                <a:gd name="connsiteX2" fmla="*/ 9448885 w 9448885"/>
                <a:gd name="connsiteY2" fmla="*/ 859033 h 859033"/>
                <a:gd name="connsiteX3" fmla="*/ 0 w 9448885"/>
                <a:gd name="connsiteY3" fmla="*/ 859033 h 859033"/>
                <a:gd name="connsiteX4" fmla="*/ 0 w 9448885"/>
                <a:gd name="connsiteY4" fmla="*/ 0 h 859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48885" h="859033">
                  <a:moveTo>
                    <a:pt x="0" y="0"/>
                  </a:moveTo>
                  <a:lnTo>
                    <a:pt x="9448885" y="0"/>
                  </a:lnTo>
                  <a:lnTo>
                    <a:pt x="9448885" y="859033"/>
                  </a:lnTo>
                  <a:lnTo>
                    <a:pt x="0" y="859033"/>
                  </a:lnTo>
                  <a:lnTo>
                    <a:pt x="0" y="0"/>
                  </a:lnTo>
                  <a:close/>
                </a:path>
              </a:pathLst>
            </a:custGeom>
            <a:solidFill>
              <a:srgbClr val="8DC64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1858" tIns="45720" rIns="45720" bIns="45720" numCol="1" spcCol="1270" anchor="ctr" anchorCtr="0">
              <a:noAutofit/>
            </a:bodyPr>
            <a:lstStyle/>
            <a:p>
              <a:pPr marL="0" lvl="0" indent="0" algn="l" defTabSz="800100">
                <a:lnSpc>
                  <a:spcPct val="90000"/>
                </a:lnSpc>
                <a:spcBef>
                  <a:spcPct val="0"/>
                </a:spcBef>
                <a:spcAft>
                  <a:spcPct val="35000"/>
                </a:spcAft>
                <a:buNone/>
              </a:pPr>
              <a:endParaRPr lang="pl-PL" sz="1600" b="0" i="0" u="none" kern="1200" dirty="0"/>
            </a:p>
            <a:p>
              <a:pPr marL="0" lvl="0" indent="0" algn="ctr" defTabSz="800100">
                <a:lnSpc>
                  <a:spcPct val="90000"/>
                </a:lnSpc>
                <a:spcBef>
                  <a:spcPct val="0"/>
                </a:spcBef>
                <a:spcAft>
                  <a:spcPct val="35000"/>
                </a:spcAft>
                <a:buNone/>
              </a:pPr>
              <a:r>
                <a:rPr lang="en-US" sz="16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Der Verlust von Rassen und ihrem vielfältigen genetischen Material gilt als eine der größten Bedrohungen für die Tierhaltung und die Agrobiodiversität.</a:t>
              </a:r>
              <a:endParaRPr lang="en-US" sz="1600" b="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lvl="0" indent="0" algn="l" defTabSz="800100">
                <a:lnSpc>
                  <a:spcPct val="90000"/>
                </a:lnSpc>
                <a:spcBef>
                  <a:spcPct val="0"/>
                </a:spcBef>
                <a:spcAft>
                  <a:spcPct val="35000"/>
                </a:spcAft>
                <a:buNone/>
              </a:pPr>
              <a:endParaRPr lang="pl-PL" sz="1600" kern="1200" dirty="0"/>
            </a:p>
          </p:txBody>
        </p:sp>
        <p:sp>
          <p:nvSpPr>
            <p:cNvPr id="8" name="Owal 7">
              <a:extLst>
                <a:ext uri="{FF2B5EF4-FFF2-40B4-BE49-F238E27FC236}">
                  <a16:creationId xmlns:a16="http://schemas.microsoft.com/office/drawing/2014/main" id="{0B7DC961-0990-BD69-0632-80521646A9FF}"/>
                </a:ext>
              </a:extLst>
            </p:cNvPr>
            <p:cNvSpPr/>
            <p:nvPr/>
          </p:nvSpPr>
          <p:spPr>
            <a:xfrm>
              <a:off x="1477956" y="3263474"/>
              <a:ext cx="1073791" cy="1073791"/>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sz="1600"/>
            </a:p>
          </p:txBody>
        </p:sp>
        <p:sp>
          <p:nvSpPr>
            <p:cNvPr id="9" name="Dowolny kształt: kształt 8">
              <a:extLst>
                <a:ext uri="{FF2B5EF4-FFF2-40B4-BE49-F238E27FC236}">
                  <a16:creationId xmlns:a16="http://schemas.microsoft.com/office/drawing/2014/main" id="{C322F333-ED4D-6EF4-4867-47D8F70BC53A}"/>
                </a:ext>
              </a:extLst>
            </p:cNvPr>
            <p:cNvSpPr/>
            <p:nvPr/>
          </p:nvSpPr>
          <p:spPr>
            <a:xfrm>
              <a:off x="1761431" y="4556045"/>
              <a:ext cx="6769620" cy="1095834"/>
            </a:xfrm>
            <a:custGeom>
              <a:avLst/>
              <a:gdLst>
                <a:gd name="connsiteX0" fmla="*/ 0 w 9761144"/>
                <a:gd name="connsiteY0" fmla="*/ 0 h 1095834"/>
                <a:gd name="connsiteX1" fmla="*/ 9761144 w 9761144"/>
                <a:gd name="connsiteY1" fmla="*/ 0 h 1095834"/>
                <a:gd name="connsiteX2" fmla="*/ 9761144 w 9761144"/>
                <a:gd name="connsiteY2" fmla="*/ 1095834 h 1095834"/>
                <a:gd name="connsiteX3" fmla="*/ 0 w 9761144"/>
                <a:gd name="connsiteY3" fmla="*/ 1095834 h 1095834"/>
                <a:gd name="connsiteX4" fmla="*/ 0 w 9761144"/>
                <a:gd name="connsiteY4" fmla="*/ 0 h 1095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61144" h="1095834">
                  <a:moveTo>
                    <a:pt x="0" y="0"/>
                  </a:moveTo>
                  <a:lnTo>
                    <a:pt x="9761144" y="0"/>
                  </a:lnTo>
                  <a:lnTo>
                    <a:pt x="9761144" y="1095834"/>
                  </a:lnTo>
                  <a:lnTo>
                    <a:pt x="0" y="1095834"/>
                  </a:lnTo>
                  <a:lnTo>
                    <a:pt x="0" y="0"/>
                  </a:lnTo>
                  <a:close/>
                </a:path>
              </a:pathLst>
            </a:custGeom>
            <a:solidFill>
              <a:srgbClr val="9FDAD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1858" tIns="45720" rIns="45720" bIns="45720" numCol="1" spcCol="1270" anchor="ctr" anchorCtr="0">
              <a:noAutofit/>
            </a:bodyPr>
            <a:lstStyle/>
            <a:p>
              <a:pPr marL="0" lvl="0" indent="0" algn="ctr" defTabSz="800100">
                <a:lnSpc>
                  <a:spcPct val="90000"/>
                </a:lnSpc>
                <a:spcBef>
                  <a:spcPct val="0"/>
                </a:spcBef>
                <a:spcAft>
                  <a:spcPct val="35000"/>
                </a:spcAft>
                <a:buNone/>
              </a:pPr>
              <a:endParaRPr lang="pl-PL" sz="16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lvl="0" indent="0" algn="ctr" defTabSz="800100">
                <a:lnSpc>
                  <a:spcPct val="90000"/>
                </a:lnSpc>
                <a:spcBef>
                  <a:spcPct val="0"/>
                </a:spcBef>
                <a:spcAft>
                  <a:spcPct val="35000"/>
                </a:spcAft>
                <a:buNone/>
              </a:pPr>
              <a:r>
                <a:rPr lang="en-US" sz="16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Vom Aussterben bedrohte Rassen und ihr genetisches Material könnten dazu beitragen, Probleme im Zusammenhang mit verschiedenen Krankheiten zu bewältigen und Herausforderungen zu meistern, die sich aus dem Klimawandel ergeben, wie z. B. extreme Witterungsbedingungen, zunehmende Wasserknappheit und Veränderungen bei der Verfügbarkeit von Futtermitteln.</a:t>
              </a:r>
              <a:endParaRPr lang="en-US" sz="1600" b="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lvl="0" indent="0" algn="l" defTabSz="800100" rtl="0">
                <a:lnSpc>
                  <a:spcPct val="90000"/>
                </a:lnSpc>
                <a:spcBef>
                  <a:spcPct val="0"/>
                </a:spcBef>
                <a:spcAft>
                  <a:spcPct val="35000"/>
                </a:spcAft>
                <a:buNone/>
              </a:pPr>
              <a:endParaRPr lang="pl-PL" sz="1600" kern="1200" dirty="0"/>
            </a:p>
          </p:txBody>
        </p:sp>
        <p:sp>
          <p:nvSpPr>
            <p:cNvPr id="10" name="Owal 9">
              <a:extLst>
                <a:ext uri="{FF2B5EF4-FFF2-40B4-BE49-F238E27FC236}">
                  <a16:creationId xmlns:a16="http://schemas.microsoft.com/office/drawing/2014/main" id="{856B600F-CB76-8375-3E9F-BECE99706D6F}"/>
                </a:ext>
              </a:extLst>
            </p:cNvPr>
            <p:cNvSpPr/>
            <p:nvPr/>
          </p:nvSpPr>
          <p:spPr>
            <a:xfrm>
              <a:off x="1165698" y="4552024"/>
              <a:ext cx="1073791" cy="1073791"/>
            </a:xfrm>
            <a:prstGeom prst="ellipse">
              <a:avLst/>
            </a:prstGeom>
            <a:blipFill dpi="0" rotWithShape="1">
              <a:blip r:embed="rId5"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sz="1600"/>
            </a:p>
          </p:txBody>
        </p:sp>
      </p:grpSp>
      <p:pic>
        <p:nvPicPr>
          <p:cNvPr id="12" name="Obraz 11">
            <a:hlinkClick r:id="rId6"/>
            <a:extLst>
              <a:ext uri="{FF2B5EF4-FFF2-40B4-BE49-F238E27FC236}">
                <a16:creationId xmlns:a16="http://schemas.microsoft.com/office/drawing/2014/main" id="{FFBDD497-70B6-8B5D-E635-534DB919E90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31265" y="2880887"/>
            <a:ext cx="2933349" cy="1004353"/>
          </a:xfrm>
          <a:prstGeom prst="rect">
            <a:avLst/>
          </a:prstGeom>
        </p:spPr>
      </p:pic>
      <p:sp>
        <p:nvSpPr>
          <p:cNvPr id="15" name="pole tekstowe 14">
            <a:extLst>
              <a:ext uri="{FF2B5EF4-FFF2-40B4-BE49-F238E27FC236}">
                <a16:creationId xmlns:a16="http://schemas.microsoft.com/office/drawing/2014/main" id="{7EC83F94-DF3B-19C9-E670-D6EB9ECB2803}"/>
              </a:ext>
            </a:extLst>
          </p:cNvPr>
          <p:cNvSpPr txBox="1"/>
          <p:nvPr/>
        </p:nvSpPr>
        <p:spPr>
          <a:xfrm>
            <a:off x="909311" y="3986289"/>
            <a:ext cx="6096000" cy="307777"/>
          </a:xfrm>
          <a:prstGeom prst="rect">
            <a:avLst/>
          </a:prstGeom>
          <a:noFill/>
        </p:spPr>
        <p:txBody>
          <a:bodyPr wrap="square">
            <a:spAutoFit/>
          </a:bodyPr>
          <a:lstStyle/>
          <a:p>
            <a:r>
              <a:rPr lang="en-US" b="1" dirty="0">
                <a:solidFill>
                  <a:srgbClr val="8DC641"/>
                </a:solidFill>
                <a:latin typeface="Calibri" panose="020F0502020204030204" pitchFamily="34" charset="0"/>
                <a:ea typeface="Calibri" panose="020F0502020204030204" pitchFamily="34" charset="0"/>
                <a:cs typeface="Calibri" panose="020F0502020204030204" pitchFamily="34" charset="0"/>
              </a:rPr>
              <a:t>Bild anklicken, um mehr zu lesen...</a:t>
            </a:r>
            <a:endParaRPr lang="pl-PL" b="1" dirty="0">
              <a:solidFill>
                <a:srgbClr val="8DC64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36754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7" name="Google Shape;397;g2cd830a0f73_1_797"/>
          <p:cNvSpPr txBox="1">
            <a:spLocks noGrp="1"/>
          </p:cNvSpPr>
          <p:nvPr>
            <p:ph type="body" idx="2"/>
          </p:nvPr>
        </p:nvSpPr>
        <p:spPr>
          <a:xfrm>
            <a:off x="516335" y="485602"/>
            <a:ext cx="12313840" cy="612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pl-PL" sz="3800" b="1" dirty="0"/>
              <a:t>Die </a:t>
            </a:r>
            <a:r>
              <a:rPr lang="en-US" sz="3800" b="1" dirty="0"/>
              <a:t>Rolle der biologischen Vielfalt in der Landwirtschaft</a:t>
            </a:r>
            <a:endParaRPr sz="3800" b="1" dirty="0"/>
          </a:p>
          <a:p>
            <a:pPr marL="0" lvl="0" indent="0" algn="l" rtl="0">
              <a:lnSpc>
                <a:spcPct val="90000"/>
              </a:lnSpc>
              <a:spcBef>
                <a:spcPts val="1000"/>
              </a:spcBef>
              <a:spcAft>
                <a:spcPts val="0"/>
              </a:spcAft>
              <a:buClr>
                <a:srgbClr val="8DC641"/>
              </a:buClr>
              <a:buSzPts val="3600"/>
              <a:buNone/>
            </a:pPr>
            <a:endParaRPr sz="3800" b="1" dirty="0"/>
          </a:p>
        </p:txBody>
      </p:sp>
      <p:grpSp>
        <p:nvGrpSpPr>
          <p:cNvPr id="398" name="Google Shape;398;g2cd830a0f73_1_797"/>
          <p:cNvGrpSpPr/>
          <p:nvPr/>
        </p:nvGrpSpPr>
        <p:grpSpPr>
          <a:xfrm rot="3730713">
            <a:off x="10927922" y="825323"/>
            <a:ext cx="949899" cy="1163507"/>
            <a:chOff x="7602444" y="4967675"/>
            <a:chExt cx="483620" cy="592374"/>
          </a:xfrm>
        </p:grpSpPr>
        <p:grpSp>
          <p:nvGrpSpPr>
            <p:cNvPr id="399" name="Google Shape;399;g2cd830a0f73_1_797"/>
            <p:cNvGrpSpPr/>
            <p:nvPr/>
          </p:nvGrpSpPr>
          <p:grpSpPr>
            <a:xfrm>
              <a:off x="7618661" y="4967675"/>
              <a:ext cx="467403" cy="507609"/>
              <a:chOff x="2251964" y="3590497"/>
              <a:chExt cx="467403" cy="507609"/>
            </a:xfrm>
          </p:grpSpPr>
          <p:sp>
            <p:nvSpPr>
              <p:cNvPr id="400" name="Google Shape;400;g2cd830a0f73_1_79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1" name="Google Shape;401;g2cd830a0f73_1_79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2" name="Google Shape;402;g2cd830a0f73_1_79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3" name="Google Shape;403;g2cd830a0f73_1_797"/>
            <p:cNvGrpSpPr/>
            <p:nvPr/>
          </p:nvGrpSpPr>
          <p:grpSpPr>
            <a:xfrm>
              <a:off x="7602444" y="4993761"/>
              <a:ext cx="421973" cy="566288"/>
              <a:chOff x="2235747" y="3616583"/>
              <a:chExt cx="421973" cy="566288"/>
            </a:xfrm>
          </p:grpSpPr>
          <p:sp>
            <p:nvSpPr>
              <p:cNvPr id="404" name="Google Shape;404;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5" name="Google Shape;405;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3" name="pole tekstowe 2"/>
          <p:cNvSpPr txBox="1"/>
          <p:nvPr/>
        </p:nvSpPr>
        <p:spPr>
          <a:xfrm>
            <a:off x="670559" y="5041075"/>
            <a:ext cx="4768215" cy="461665"/>
          </a:xfrm>
          <a:prstGeom prst="rect">
            <a:avLst/>
          </a:prstGeom>
          <a:noFill/>
        </p:spPr>
        <p:txBody>
          <a:bodyPr wrap="square" rtlCol="0">
            <a:spAutoFit/>
          </a:bodyPr>
          <a:lstStyle/>
          <a:p>
            <a:r>
              <a:rPr lang="pl-PL" sz="2400" dirty="0">
                <a:solidFill>
                  <a:schemeClr val="tx1"/>
                </a:solidFill>
                <a:latin typeface="Calibri" panose="020F0502020204030204" pitchFamily="34" charset="0"/>
                <a:cs typeface="Calibri" panose="020F0502020204030204" pitchFamily="34" charset="0"/>
              </a:rPr>
              <a:t>NACHHALTIGE LANDWIRTSCHAFT</a:t>
            </a:r>
          </a:p>
        </p:txBody>
      </p:sp>
      <p:sp>
        <p:nvSpPr>
          <p:cNvPr id="4" name="Trójkąt równoramienny 3"/>
          <p:cNvSpPr/>
          <p:nvPr/>
        </p:nvSpPr>
        <p:spPr>
          <a:xfrm>
            <a:off x="670560" y="1933303"/>
            <a:ext cx="3840480" cy="3152503"/>
          </a:xfrm>
          <a:prstGeom prst="triangle">
            <a:avLst/>
          </a:prstGeom>
          <a:solidFill>
            <a:srgbClr val="8DC6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Strzałka w prawo 4"/>
          <p:cNvSpPr/>
          <p:nvPr/>
        </p:nvSpPr>
        <p:spPr>
          <a:xfrm>
            <a:off x="6566262" y="3144107"/>
            <a:ext cx="1078718" cy="1271452"/>
          </a:xfrm>
          <a:prstGeom prst="rightArrow">
            <a:avLst/>
          </a:prstGeom>
          <a:solidFill>
            <a:srgbClr val="8DC6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130" name="Picture 10" descr="https://lh7-rt.googleusercontent.com/slidesz/AGV_vUeB7D5xJfollltxkZuOoMlirE6_fJg1FEl1OhCiLbR2N3ORVgdRtvoodsa8fYFTKOehbbe6MUViHUznN1HRQXmUHI7upFpaLtoa8nCCnCgUOV5xfnr-k5U2evD4ER2u9BgdizRgplESb3wyoOgcrdLFYq-N-mLtmeoUbh9iFA9HIg=s2048?key=uO2W1KRRaHJkXxeqlpFcSA"/>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33455" y="1854387"/>
            <a:ext cx="4269097" cy="2094810"/>
          </a:xfrm>
          <a:prstGeom prst="rect">
            <a:avLst/>
          </a:prstGeom>
          <a:noFill/>
          <a:extLst>
            <a:ext uri="{909E8E84-426E-40DD-AFC4-6F175D3DCCD1}">
              <a14:hiddenFill xmlns:a14="http://schemas.microsoft.com/office/drawing/2010/main">
                <a:solidFill>
                  <a:srgbClr val="FFFFFF"/>
                </a:solidFill>
              </a14:hiddenFill>
            </a:ext>
          </a:extLst>
        </p:spPr>
      </p:pic>
      <p:sp>
        <p:nvSpPr>
          <p:cNvPr id="8" name="Prostokąt 7"/>
          <p:cNvSpPr/>
          <p:nvPr/>
        </p:nvSpPr>
        <p:spPr>
          <a:xfrm>
            <a:off x="7633455" y="3949197"/>
            <a:ext cx="4269097" cy="2190346"/>
          </a:xfrm>
          <a:prstGeom prst="rect">
            <a:avLst/>
          </a:prstGeom>
          <a:solidFill>
            <a:srgbClr val="9FDA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rgbClr val="000000"/>
              </a:solidFill>
            </a:endParaRPr>
          </a:p>
        </p:txBody>
      </p:sp>
      <p:sp>
        <p:nvSpPr>
          <p:cNvPr id="7" name="Prostokąt 6"/>
          <p:cNvSpPr/>
          <p:nvPr/>
        </p:nvSpPr>
        <p:spPr>
          <a:xfrm>
            <a:off x="7854996" y="4093842"/>
            <a:ext cx="3923126" cy="2246769"/>
          </a:xfrm>
          <a:prstGeom prst="rect">
            <a:avLst/>
          </a:prstGeom>
        </p:spPr>
        <p:txBody>
          <a:bodyPr wrap="square">
            <a:spAutoFit/>
          </a:bodyPr>
          <a:lstStyle/>
          <a:p>
            <a:pPr algn="just"/>
            <a:r>
              <a:rPr lang="en-US" sz="2000" dirty="0">
                <a:latin typeface="Calibri" panose="020F0502020204030204" pitchFamily="34" charset="0"/>
                <a:cs typeface="Calibri" panose="020F0502020204030204" pitchFamily="34" charset="0"/>
              </a:rPr>
              <a:t>Nur durch eine Politik, die soziale, ökologische und wirtschaftliche Interessen integriert, können Gesellschaften nachhaltigere Agrarsysteme fördern.</a:t>
            </a:r>
          </a:p>
          <a:p>
            <a:pPr algn="just"/>
            <a:br>
              <a:rPr lang="en-US" sz="2000" dirty="0">
                <a:latin typeface="Calibri" panose="020F0502020204030204" pitchFamily="34" charset="0"/>
                <a:cs typeface="Calibri" panose="020F0502020204030204" pitchFamily="34" charset="0"/>
              </a:rPr>
            </a:br>
            <a:endParaRPr lang="pl-PL" sz="2000" dirty="0">
              <a:latin typeface="Calibri" panose="020F0502020204030204" pitchFamily="34" charset="0"/>
              <a:cs typeface="Calibri" panose="020F0502020204030204" pitchFamily="34" charset="0"/>
            </a:endParaRPr>
          </a:p>
        </p:txBody>
      </p:sp>
      <p:sp>
        <p:nvSpPr>
          <p:cNvPr id="9" name="Prostokąt zaokrąglony 8"/>
          <p:cNvSpPr/>
          <p:nvPr/>
        </p:nvSpPr>
        <p:spPr>
          <a:xfrm>
            <a:off x="3207768" y="2121188"/>
            <a:ext cx="3358495" cy="78060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4" name="Prostokąt zaokrąglony 23"/>
          <p:cNvSpPr/>
          <p:nvPr/>
        </p:nvSpPr>
        <p:spPr>
          <a:xfrm>
            <a:off x="3207768" y="2999229"/>
            <a:ext cx="3358495" cy="78060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Prostokąt zaokrąglony 24"/>
          <p:cNvSpPr/>
          <p:nvPr/>
        </p:nvSpPr>
        <p:spPr>
          <a:xfrm>
            <a:off x="3207767" y="3932999"/>
            <a:ext cx="3358495" cy="78060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6" name="pole tekstowe 25"/>
          <p:cNvSpPr txBox="1"/>
          <p:nvPr/>
        </p:nvSpPr>
        <p:spPr>
          <a:xfrm>
            <a:off x="3776345" y="2249880"/>
            <a:ext cx="2536582" cy="523220"/>
          </a:xfrm>
          <a:prstGeom prst="rect">
            <a:avLst/>
          </a:prstGeom>
          <a:noFill/>
        </p:spPr>
        <p:txBody>
          <a:bodyPr wrap="square" rtlCol="0">
            <a:spAutoFit/>
          </a:bodyPr>
          <a:lstStyle/>
          <a:p>
            <a:r>
              <a:rPr lang="pl-PL" sz="2800" b="1" dirty="0">
                <a:solidFill>
                  <a:schemeClr val="tx1"/>
                </a:solidFill>
                <a:latin typeface="Calibri" panose="020F0502020204030204" pitchFamily="34" charset="0"/>
                <a:cs typeface="Calibri" panose="020F0502020204030204" pitchFamily="34" charset="0"/>
              </a:rPr>
              <a:t>UMWELT</a:t>
            </a:r>
          </a:p>
        </p:txBody>
      </p:sp>
      <p:sp>
        <p:nvSpPr>
          <p:cNvPr id="27" name="pole tekstowe 26"/>
          <p:cNvSpPr txBox="1"/>
          <p:nvPr/>
        </p:nvSpPr>
        <p:spPr>
          <a:xfrm>
            <a:off x="4163090" y="3155314"/>
            <a:ext cx="1763093" cy="523220"/>
          </a:xfrm>
          <a:prstGeom prst="rect">
            <a:avLst/>
          </a:prstGeom>
          <a:noFill/>
        </p:spPr>
        <p:txBody>
          <a:bodyPr wrap="square" rtlCol="0">
            <a:spAutoFit/>
          </a:bodyPr>
          <a:lstStyle/>
          <a:p>
            <a:r>
              <a:rPr lang="pl-PL" sz="2800" b="1" dirty="0">
                <a:solidFill>
                  <a:schemeClr val="tx1"/>
                </a:solidFill>
                <a:latin typeface="Calibri" panose="020F0502020204030204" pitchFamily="34" charset="0"/>
                <a:cs typeface="Calibri" panose="020F0502020204030204" pitchFamily="34" charset="0"/>
              </a:rPr>
              <a:t>SOCIETY</a:t>
            </a:r>
          </a:p>
        </p:txBody>
      </p:sp>
      <p:sp>
        <p:nvSpPr>
          <p:cNvPr id="28" name="pole tekstowe 27"/>
          <p:cNvSpPr txBox="1"/>
          <p:nvPr/>
        </p:nvSpPr>
        <p:spPr>
          <a:xfrm>
            <a:off x="4076699" y="4066363"/>
            <a:ext cx="2277292" cy="523220"/>
          </a:xfrm>
          <a:prstGeom prst="rect">
            <a:avLst/>
          </a:prstGeom>
          <a:noFill/>
        </p:spPr>
        <p:txBody>
          <a:bodyPr wrap="square" rtlCol="0">
            <a:spAutoFit/>
          </a:bodyPr>
          <a:lstStyle/>
          <a:p>
            <a:r>
              <a:rPr lang="pl-PL" sz="2800" b="1" dirty="0">
                <a:solidFill>
                  <a:schemeClr val="tx1"/>
                </a:solidFill>
                <a:latin typeface="Calibri" panose="020F0502020204030204" pitchFamily="34" charset="0"/>
                <a:cs typeface="Calibri" panose="020F0502020204030204" pitchFamily="34" charset="0"/>
              </a:rPr>
              <a:t>WIRTSCHAFT</a:t>
            </a:r>
          </a:p>
        </p:txBody>
      </p:sp>
      <p:sp>
        <p:nvSpPr>
          <p:cNvPr id="10" name="Prostokąt 9"/>
          <p:cNvSpPr/>
          <p:nvPr/>
        </p:nvSpPr>
        <p:spPr>
          <a:xfrm>
            <a:off x="315841" y="1123553"/>
            <a:ext cx="9925071" cy="830997"/>
          </a:xfrm>
          <a:prstGeom prst="rect">
            <a:avLst/>
          </a:prstGeom>
        </p:spPr>
        <p:txBody>
          <a:bodyPr wrap="square">
            <a:spAutoFit/>
          </a:bodyPr>
          <a:lstStyle/>
          <a:p>
            <a:pPr marL="76200" algn="just"/>
            <a:r>
              <a:rPr lang="en-US" sz="2400" dirty="0">
                <a:latin typeface="Calibri" panose="020F0502020204030204" pitchFamily="34" charset="0"/>
                <a:cs typeface="Calibri" panose="020F0502020204030204" pitchFamily="34" charset="0"/>
              </a:rPr>
              <a:t>Die biologische Vielfalt ist für die Ernährungssicherheit, die Gesundheit der Umwelt und die langfristige Nachhaltigkeit der Landwirtschaft unerlässlich.</a:t>
            </a:r>
          </a:p>
        </p:txBody>
      </p:sp>
      <p:sp>
        <p:nvSpPr>
          <p:cNvPr id="2" name="Prostokąt 1">
            <a:extLst>
              <a:ext uri="{FF2B5EF4-FFF2-40B4-BE49-F238E27FC236}">
                <a16:creationId xmlns:a16="http://schemas.microsoft.com/office/drawing/2014/main" id="{BBBFA616-5A2E-9EA5-1BC2-D7C5833FEF12}"/>
              </a:ext>
            </a:extLst>
          </p:cNvPr>
          <p:cNvSpPr/>
          <p:nvPr/>
        </p:nvSpPr>
        <p:spPr>
          <a:xfrm>
            <a:off x="741626" y="5626448"/>
            <a:ext cx="9925071" cy="338554"/>
          </a:xfrm>
          <a:prstGeom prst="rect">
            <a:avLst/>
          </a:prstGeom>
        </p:spPr>
        <p:txBody>
          <a:bodyPr wrap="square">
            <a:spAutoFit/>
          </a:bodyPr>
          <a:lstStyle/>
          <a:p>
            <a:pPr marL="76200" algn="just"/>
            <a:r>
              <a:rPr lang="en-US" sz="1600" dirty="0">
                <a:latin typeface="Calibri" panose="020F0502020204030204" pitchFamily="34" charset="0"/>
                <a:cs typeface="Calibri" panose="020F0502020204030204" pitchFamily="34" charset="0"/>
              </a:rPr>
              <a:t>Lesen Sie mehr über die </a:t>
            </a:r>
            <a:r>
              <a:rPr lang="en-US" sz="1600" dirty="0">
                <a:latin typeface="Calibri" panose="020F0502020204030204" pitchFamily="34" charset="0"/>
                <a:cs typeface="Calibri" panose="020F0502020204030204" pitchFamily="34" charset="0"/>
                <a:hlinkClick r:id="rId4"/>
              </a:rPr>
              <a:t>Strategie zur Erhaltung der biologischen Vielfalt bis 2030</a:t>
            </a:r>
            <a:endParaRPr lang="en-US"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14261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g2cd830a0f73_1_7"/>
          <p:cNvSpPr txBox="1">
            <a:spLocks noGrp="1"/>
          </p:cNvSpPr>
          <p:nvPr>
            <p:ph type="body" idx="1"/>
          </p:nvPr>
        </p:nvSpPr>
        <p:spPr>
          <a:xfrm>
            <a:off x="6012775" y="2142225"/>
            <a:ext cx="6445925" cy="2024400"/>
          </a:xfrm>
          <a:prstGeom prst="rect">
            <a:avLst/>
          </a:prstGeom>
          <a:noFill/>
          <a:ln>
            <a:noFill/>
          </a:ln>
        </p:spPr>
        <p:txBody>
          <a:bodyPr spcFirstLastPara="1" wrap="square" lIns="91425" tIns="45700" rIns="91425" bIns="45700" anchor="t" anchorCtr="0">
            <a:noAutofit/>
          </a:bodyPr>
          <a:lstStyle/>
          <a:p>
            <a:pPr marL="0" lvl="0" indent="0" rtl="0">
              <a:lnSpc>
                <a:spcPct val="70000"/>
              </a:lnSpc>
              <a:spcBef>
                <a:spcPts val="0"/>
              </a:spcBef>
              <a:spcAft>
                <a:spcPts val="0"/>
              </a:spcAft>
              <a:buClr>
                <a:srgbClr val="000000"/>
              </a:buClr>
              <a:buSzPts val="3000"/>
              <a:buNone/>
            </a:pPr>
            <a:r>
              <a:rPr lang="en-US" dirty="0"/>
              <a:t>Strategien zur Verbesserung der </a:t>
            </a:r>
            <a:endParaRPr lang="pl-PL" dirty="0"/>
          </a:p>
          <a:p>
            <a:pPr marL="0" lvl="0" indent="0" rtl="0">
              <a:lnSpc>
                <a:spcPct val="70000"/>
              </a:lnSpc>
              <a:spcBef>
                <a:spcPts val="0"/>
              </a:spcBef>
              <a:spcAft>
                <a:spcPts val="0"/>
              </a:spcAft>
              <a:buClr>
                <a:srgbClr val="000000"/>
              </a:buClr>
              <a:buSzPts val="3000"/>
              <a:buNone/>
            </a:pPr>
            <a:r>
              <a:rPr lang="en-US" dirty="0"/>
              <a:t>biologische Vielfalt in den Betrieben</a:t>
            </a:r>
            <a:endParaRPr dirty="0"/>
          </a:p>
          <a:p>
            <a:pPr marL="0" lvl="0" indent="0" rtl="0">
              <a:lnSpc>
                <a:spcPct val="70000"/>
              </a:lnSpc>
              <a:spcBef>
                <a:spcPts val="0"/>
              </a:spcBef>
              <a:spcAft>
                <a:spcPts val="0"/>
              </a:spcAft>
              <a:buClr>
                <a:srgbClr val="000000"/>
              </a:buClr>
              <a:buSzPts val="3000"/>
              <a:buNone/>
            </a:pPr>
            <a:endParaRPr dirty="0"/>
          </a:p>
        </p:txBody>
      </p:sp>
      <p:sp>
        <p:nvSpPr>
          <p:cNvPr id="413" name="Google Shape;413;g2cd830a0f73_1_7"/>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03</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9" name="Google Shape;419;g2cd830a0f73_1_677"/>
          <p:cNvSpPr txBox="1">
            <a:spLocks noGrp="1"/>
          </p:cNvSpPr>
          <p:nvPr>
            <p:ph type="body" idx="2"/>
          </p:nvPr>
        </p:nvSpPr>
        <p:spPr>
          <a:xfrm>
            <a:off x="613182" y="462891"/>
            <a:ext cx="9655200" cy="1168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a:t>Welches sind die effizientesten Methoden zur Förderung der biologischen Vielfalt in der Landwirtschaft?</a:t>
            </a:r>
            <a:endParaRPr b="1" dirty="0"/>
          </a:p>
          <a:p>
            <a:pPr marL="0" lvl="0" indent="0" algn="l" rtl="0">
              <a:lnSpc>
                <a:spcPct val="90000"/>
              </a:lnSpc>
              <a:spcBef>
                <a:spcPts val="0"/>
              </a:spcBef>
              <a:spcAft>
                <a:spcPts val="0"/>
              </a:spcAft>
              <a:buClr>
                <a:srgbClr val="8DC641"/>
              </a:buClr>
              <a:buSzPts val="3600"/>
              <a:buNone/>
            </a:pPr>
            <a:endParaRPr b="1" dirty="0"/>
          </a:p>
          <a:p>
            <a:pPr marL="0" lvl="0" indent="0" algn="l" rtl="0">
              <a:lnSpc>
                <a:spcPct val="90000"/>
              </a:lnSpc>
              <a:spcBef>
                <a:spcPts val="1000"/>
              </a:spcBef>
              <a:spcAft>
                <a:spcPts val="0"/>
              </a:spcAft>
              <a:buClr>
                <a:srgbClr val="8DC641"/>
              </a:buClr>
              <a:buSzPts val="3600"/>
              <a:buNone/>
            </a:pPr>
            <a:endParaRPr b="1" dirty="0"/>
          </a:p>
        </p:txBody>
      </p:sp>
      <p:grpSp>
        <p:nvGrpSpPr>
          <p:cNvPr id="420" name="Google Shape;420;g2cd830a0f73_1_677"/>
          <p:cNvGrpSpPr/>
          <p:nvPr/>
        </p:nvGrpSpPr>
        <p:grpSpPr>
          <a:xfrm rot="3730713">
            <a:off x="10590242" y="380874"/>
            <a:ext cx="949899" cy="1163507"/>
            <a:chOff x="7602444" y="4967675"/>
            <a:chExt cx="483620" cy="592374"/>
          </a:xfrm>
        </p:grpSpPr>
        <p:grpSp>
          <p:nvGrpSpPr>
            <p:cNvPr id="421" name="Google Shape;421;g2cd830a0f73_1_677"/>
            <p:cNvGrpSpPr/>
            <p:nvPr/>
          </p:nvGrpSpPr>
          <p:grpSpPr>
            <a:xfrm>
              <a:off x="7618661" y="4967675"/>
              <a:ext cx="467403" cy="507609"/>
              <a:chOff x="2251964" y="3590497"/>
              <a:chExt cx="467403" cy="507609"/>
            </a:xfrm>
          </p:grpSpPr>
          <p:sp>
            <p:nvSpPr>
              <p:cNvPr id="422" name="Google Shape;422;g2cd830a0f73_1_67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3" name="Google Shape;423;g2cd830a0f73_1_67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4" name="Google Shape;424;g2cd830a0f73_1_67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25" name="Google Shape;425;g2cd830a0f73_1_677"/>
            <p:cNvGrpSpPr/>
            <p:nvPr/>
          </p:nvGrpSpPr>
          <p:grpSpPr>
            <a:xfrm>
              <a:off x="7602444" y="4993761"/>
              <a:ext cx="421973" cy="566288"/>
              <a:chOff x="2235747" y="3616583"/>
              <a:chExt cx="421973" cy="566288"/>
            </a:xfrm>
          </p:grpSpPr>
          <p:sp>
            <p:nvSpPr>
              <p:cNvPr id="426" name="Google Shape;426;g2cd830a0f73_1_67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7" name="Google Shape;427;g2cd830a0f73_1_67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Symbol zastępczy tekstu 1"/>
          <p:cNvSpPr>
            <a:spLocks noGrp="1"/>
          </p:cNvSpPr>
          <p:nvPr>
            <p:ph type="body" idx="1"/>
          </p:nvPr>
        </p:nvSpPr>
        <p:spPr>
          <a:xfrm>
            <a:off x="430749" y="1859848"/>
            <a:ext cx="7808376" cy="3849918"/>
          </a:xfrm>
        </p:spPr>
        <p:txBody>
          <a:bodyPr/>
          <a:lstStyle/>
          <a:p>
            <a:pPr indent="0">
              <a:spcBef>
                <a:spcPts val="600"/>
              </a:spcBef>
            </a:pPr>
            <a:r>
              <a:rPr lang="en-US" sz="2200" dirty="0"/>
              <a:t>Nachhaltige Landwirtschaft umfasst einen </a:t>
            </a:r>
            <a:r>
              <a:rPr lang="en-US" sz="2200" b="1" dirty="0"/>
              <a:t>ganzheitlichen Ansatz </a:t>
            </a:r>
            <a:r>
              <a:rPr lang="en-US" sz="2200" dirty="0"/>
              <a:t>für die auf ein bestimmtes Gebiet zugeschnittenen Methoden der pflanzlichen und tierischen Erzeugung mit dem übergreifenden Ziel,:</a:t>
            </a:r>
          </a:p>
          <a:p>
            <a:pPr indent="0">
              <a:spcBef>
                <a:spcPts val="600"/>
              </a:spcBef>
            </a:pPr>
            <a:r>
              <a:rPr lang="en-US" sz="2200" dirty="0"/>
              <a:t>- Befriedigung des menschlichen Bedarfs an Nahrung</a:t>
            </a:r>
          </a:p>
          <a:p>
            <a:pPr indent="0">
              <a:spcBef>
                <a:spcPts val="600"/>
              </a:spcBef>
            </a:pPr>
            <a:r>
              <a:rPr lang="en-US" sz="2200" dirty="0"/>
              <a:t>- Gewährleistung der wirtschaftlichen Lebensfähigkeit der landwirtschaftlichen </a:t>
            </a:r>
            <a:r>
              <a:rPr lang="en-US" sz="2200" dirty="0" err="1"/>
              <a:t>Betriebe </a:t>
            </a:r>
            <a:r>
              <a:rPr lang="en-US" sz="2200" dirty="0"/>
              <a:t>und Verbesserung des Wohlergehens der Landwirte und der Gesellschaft im Allgemeinen</a:t>
            </a:r>
          </a:p>
          <a:p>
            <a:pPr indent="0">
              <a:spcBef>
                <a:spcPts val="600"/>
              </a:spcBef>
            </a:pPr>
            <a:r>
              <a:rPr lang="en-US" sz="2200" dirty="0"/>
              <a:t>- Effiziente </a:t>
            </a:r>
            <a:r>
              <a:rPr lang="en-US" sz="2200" dirty="0" err="1"/>
              <a:t>Nutzung </a:t>
            </a:r>
            <a:r>
              <a:rPr lang="en-US" sz="2200" dirty="0"/>
              <a:t>nicht erneuerbarer und betriebseigener Ressourcen unter Einbeziehung geeigneter natürlicher biologischer Kreisläufe und Bewirtschaftungsmethoden</a:t>
            </a:r>
          </a:p>
          <a:p>
            <a:pPr indent="0">
              <a:spcBef>
                <a:spcPts val="600"/>
              </a:spcBef>
            </a:pPr>
            <a:r>
              <a:rPr lang="en-US" sz="2200" dirty="0"/>
              <a:t>- Verbesserung der Umweltbedingungen</a:t>
            </a:r>
          </a:p>
          <a:p>
            <a:pPr indent="0">
              <a:spcBef>
                <a:spcPts val="600"/>
              </a:spcBef>
            </a:pPr>
            <a:br>
              <a:rPr lang="en-US" sz="2200" dirty="0"/>
            </a:br>
            <a:endParaRPr lang="pl-PL" sz="2200" dirty="0"/>
          </a:p>
        </p:txBody>
      </p:sp>
      <p:pic>
        <p:nvPicPr>
          <p:cNvPr id="7170" name="Picture 2" descr="https://lh7-rt.googleusercontent.com/slidesz/AGV_vUdhFtaR0ygw-iej7GPuvQL0hOtyo_YkzyqjKfylpGfqkUI42d40Y37VjkN316LjQpPq02IhSOyE1ZgDXgRXJHuwhbSr0hYSf7mtQoRV6-Uai0Wag1wA4P27whGzGvpd7Xv9cVh8SB6LJdprp_uXOHDVRmisyhXqxycN1gk8mwu9-A=s2048?key=uO2W1KRRaHJkXxeqlpFcS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053251" y="1936048"/>
            <a:ext cx="3852456" cy="42504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3" name="Google Shape;433;p10"/>
          <p:cNvSpPr txBox="1">
            <a:spLocks noGrp="1"/>
          </p:cNvSpPr>
          <p:nvPr>
            <p:ph type="body" idx="2"/>
          </p:nvPr>
        </p:nvSpPr>
        <p:spPr>
          <a:xfrm>
            <a:off x="480928" y="592740"/>
            <a:ext cx="6143571" cy="15834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0000"/>
              </a:buClr>
              <a:buSzPts val="3600"/>
              <a:buNone/>
            </a:pPr>
            <a:r>
              <a:rPr lang="en-US" sz="2800" b="1" dirty="0">
                <a:solidFill>
                  <a:srgbClr val="0D0D0D"/>
                </a:solidFill>
              </a:rPr>
              <a:t>Methoden zur Förderung der Pflanzenvielfalt - eine Kombination aus verschiedenen Strategien</a:t>
            </a:r>
            <a:endParaRPr sz="2800" b="1" dirty="0">
              <a:solidFill>
                <a:srgbClr val="0D0D0D"/>
              </a:solidFill>
            </a:endParaRPr>
          </a:p>
          <a:p>
            <a:pPr marL="0" lvl="0" indent="0" algn="l" rtl="0">
              <a:lnSpc>
                <a:spcPct val="90000"/>
              </a:lnSpc>
              <a:spcBef>
                <a:spcPts val="0"/>
              </a:spcBef>
              <a:spcAft>
                <a:spcPts val="0"/>
              </a:spcAft>
              <a:buClr>
                <a:srgbClr val="000000"/>
              </a:buClr>
              <a:buSzPts val="3600"/>
              <a:buNone/>
            </a:pPr>
            <a:endParaRPr sz="2800" b="1" dirty="0"/>
          </a:p>
          <a:p>
            <a:pPr marL="0" lvl="0" indent="0" algn="l" rtl="0">
              <a:lnSpc>
                <a:spcPct val="90000"/>
              </a:lnSpc>
              <a:spcBef>
                <a:spcPts val="1000"/>
              </a:spcBef>
              <a:spcAft>
                <a:spcPts val="0"/>
              </a:spcAft>
              <a:buClr>
                <a:srgbClr val="000000"/>
              </a:buClr>
              <a:buSzPts val="3600"/>
              <a:buNone/>
            </a:pPr>
            <a:endParaRPr sz="2800" b="1" dirty="0"/>
          </a:p>
        </p:txBody>
      </p:sp>
      <p:pic>
        <p:nvPicPr>
          <p:cNvPr id="434" name="Google Shape;434;p10"/>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6964150" y="1712675"/>
            <a:ext cx="5144950" cy="3432651"/>
          </a:xfrm>
          <a:prstGeom prst="rect">
            <a:avLst/>
          </a:prstGeom>
          <a:noFill/>
          <a:ln>
            <a:noFill/>
          </a:ln>
        </p:spPr>
      </p:pic>
      <p:grpSp>
        <p:nvGrpSpPr>
          <p:cNvPr id="3" name="Grupa 2">
            <a:extLst>
              <a:ext uri="{FF2B5EF4-FFF2-40B4-BE49-F238E27FC236}">
                <a16:creationId xmlns:a16="http://schemas.microsoft.com/office/drawing/2014/main" id="{76F1F7CC-3EEC-6AD3-87C7-6C7D9CA2D644}"/>
              </a:ext>
            </a:extLst>
          </p:cNvPr>
          <p:cNvGrpSpPr/>
          <p:nvPr/>
        </p:nvGrpSpPr>
        <p:grpSpPr>
          <a:xfrm>
            <a:off x="-3707521" y="1109916"/>
            <a:ext cx="10332020" cy="5149850"/>
            <a:chOff x="-3796766" y="1536409"/>
            <a:chExt cx="10466017" cy="5351806"/>
          </a:xfrm>
        </p:grpSpPr>
        <p:sp>
          <p:nvSpPr>
            <p:cNvPr id="4" name="Łuk blokowy 3">
              <a:extLst>
                <a:ext uri="{FF2B5EF4-FFF2-40B4-BE49-F238E27FC236}">
                  <a16:creationId xmlns:a16="http://schemas.microsoft.com/office/drawing/2014/main" id="{6DD0298A-0682-E702-121D-FAF69C3DE9DD}"/>
                </a:ext>
              </a:extLst>
            </p:cNvPr>
            <p:cNvSpPr/>
            <p:nvPr/>
          </p:nvSpPr>
          <p:spPr>
            <a:xfrm>
              <a:off x="-3796766" y="1536409"/>
              <a:ext cx="5351806" cy="5351806"/>
            </a:xfrm>
            <a:prstGeom prst="blockArc">
              <a:avLst>
                <a:gd name="adj1" fmla="val 18900000"/>
                <a:gd name="adj2" fmla="val 2700000"/>
                <a:gd name="adj3" fmla="val 404"/>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5" name="Dowolny kształt: kształt 4">
              <a:extLst>
                <a:ext uri="{FF2B5EF4-FFF2-40B4-BE49-F238E27FC236}">
                  <a16:creationId xmlns:a16="http://schemas.microsoft.com/office/drawing/2014/main" id="{DDCF7ABF-B60F-7AAE-C81B-9D36520DB9FA}"/>
                </a:ext>
              </a:extLst>
            </p:cNvPr>
            <p:cNvSpPr/>
            <p:nvPr/>
          </p:nvSpPr>
          <p:spPr>
            <a:xfrm>
              <a:off x="1248365" y="2622726"/>
              <a:ext cx="5420886" cy="794792"/>
            </a:xfrm>
            <a:custGeom>
              <a:avLst/>
              <a:gdLst>
                <a:gd name="connsiteX0" fmla="*/ 0 w 5420886"/>
                <a:gd name="connsiteY0" fmla="*/ 0 h 794792"/>
                <a:gd name="connsiteX1" fmla="*/ 5420886 w 5420886"/>
                <a:gd name="connsiteY1" fmla="*/ 0 h 794792"/>
                <a:gd name="connsiteX2" fmla="*/ 5420886 w 5420886"/>
                <a:gd name="connsiteY2" fmla="*/ 794792 h 794792"/>
                <a:gd name="connsiteX3" fmla="*/ 0 w 5420886"/>
                <a:gd name="connsiteY3" fmla="*/ 794792 h 794792"/>
                <a:gd name="connsiteX4" fmla="*/ 0 w 5420886"/>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794792">
                  <a:moveTo>
                    <a:pt x="0" y="0"/>
                  </a:moveTo>
                  <a:lnTo>
                    <a:pt x="5420886" y="0"/>
                  </a:lnTo>
                  <a:lnTo>
                    <a:pt x="5420886"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l" defTabSz="800100">
                <a:lnSpc>
                  <a:spcPct val="90000"/>
                </a:lnSpc>
                <a:spcBef>
                  <a:spcPct val="0"/>
                </a:spcBef>
                <a:spcAft>
                  <a:spcPct val="35000"/>
                </a:spcAft>
                <a:buNone/>
              </a:pPr>
              <a:endParaRPr lang="pl-PL" sz="1800" b="0" i="0" u="none" kern="1200" dirty="0">
                <a:latin typeface="Calibri" panose="020F0502020204030204" pitchFamily="34" charset="0"/>
                <a:cs typeface="Calibri" panose="020F0502020204030204" pitchFamily="34" charset="0"/>
              </a:endParaRPr>
            </a:p>
            <a:p>
              <a:pPr marL="0" lvl="0" indent="0" algn="ctr" defTabSz="8001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Ausweitung der Unternehmensvielfalt durch Einbeziehung einer breiteren Palette von Nutzpflanzen und -tierarten</a:t>
              </a:r>
              <a:endParaRPr lang="en-US" sz="1800" b="0" kern="1200" dirty="0">
                <a:latin typeface="Calibri" panose="020F0502020204030204" pitchFamily="34" charset="0"/>
                <a:cs typeface="Calibri" panose="020F0502020204030204" pitchFamily="34" charset="0"/>
              </a:endParaRPr>
            </a:p>
            <a:p>
              <a:pPr marL="0" lvl="0" indent="0" algn="l" defTabSz="800100" rtl="0">
                <a:lnSpc>
                  <a:spcPct val="90000"/>
                </a:lnSpc>
                <a:spcBef>
                  <a:spcPct val="0"/>
                </a:spcBef>
                <a:spcAft>
                  <a:spcPct val="35000"/>
                </a:spcAft>
                <a:buNone/>
              </a:pPr>
              <a:endParaRPr lang="pl-PL" sz="1800" kern="1200" dirty="0">
                <a:latin typeface="Calibri" panose="020F0502020204030204" pitchFamily="34" charset="0"/>
                <a:cs typeface="Calibri" panose="020F0502020204030204" pitchFamily="34" charset="0"/>
              </a:endParaRPr>
            </a:p>
          </p:txBody>
        </p:sp>
        <p:sp>
          <p:nvSpPr>
            <p:cNvPr id="6" name="Owal 5">
              <a:extLst>
                <a:ext uri="{FF2B5EF4-FFF2-40B4-BE49-F238E27FC236}">
                  <a16:creationId xmlns:a16="http://schemas.microsoft.com/office/drawing/2014/main" id="{45FA3483-3938-2D7E-F661-124C9EC6FF11}"/>
                </a:ext>
              </a:extLst>
            </p:cNvPr>
            <p:cNvSpPr/>
            <p:nvPr/>
          </p:nvSpPr>
          <p:spPr>
            <a:xfrm>
              <a:off x="751619" y="2523377"/>
              <a:ext cx="993490" cy="993490"/>
            </a:xfrm>
            <a:prstGeom prst="ellipse">
              <a:avLst/>
            </a:prstGeom>
            <a:blipFill>
              <a:blip r:embed="rId4"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9E3120B5-15BB-6E66-5566-41CD368C4AC5}"/>
                </a:ext>
              </a:extLst>
            </p:cNvPr>
            <p:cNvSpPr/>
            <p:nvPr/>
          </p:nvSpPr>
          <p:spPr>
            <a:xfrm>
              <a:off x="1537272" y="3814915"/>
              <a:ext cx="5131979" cy="794792"/>
            </a:xfrm>
            <a:custGeom>
              <a:avLst/>
              <a:gdLst>
                <a:gd name="connsiteX0" fmla="*/ 0 w 5131979"/>
                <a:gd name="connsiteY0" fmla="*/ 0 h 794792"/>
                <a:gd name="connsiteX1" fmla="*/ 5131979 w 5131979"/>
                <a:gd name="connsiteY1" fmla="*/ 0 h 794792"/>
                <a:gd name="connsiteX2" fmla="*/ 5131979 w 5131979"/>
                <a:gd name="connsiteY2" fmla="*/ 794792 h 794792"/>
                <a:gd name="connsiteX3" fmla="*/ 0 w 5131979"/>
                <a:gd name="connsiteY3" fmla="*/ 794792 h 794792"/>
                <a:gd name="connsiteX4" fmla="*/ 0 w 5131979"/>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1979" h="794792">
                  <a:moveTo>
                    <a:pt x="0" y="0"/>
                  </a:moveTo>
                  <a:lnTo>
                    <a:pt x="5131979" y="0"/>
                  </a:lnTo>
                  <a:lnTo>
                    <a:pt x="5131979"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ctr" defTabSz="800100">
                <a:lnSpc>
                  <a:spcPct val="90000"/>
                </a:lnSpc>
                <a:spcBef>
                  <a:spcPct val="0"/>
                </a:spcBef>
                <a:spcAft>
                  <a:spcPct val="35000"/>
                </a:spcAft>
                <a:buNone/>
              </a:pPr>
              <a:endParaRPr lang="pl-PL" sz="1800" b="0" i="0" u="none" kern="1200" dirty="0">
                <a:latin typeface="Calibri" panose="020F0502020204030204" pitchFamily="34" charset="0"/>
                <a:cs typeface="Calibri" panose="020F0502020204030204" pitchFamily="34" charset="0"/>
              </a:endParaRPr>
            </a:p>
            <a:p>
              <a:pPr marL="0" lvl="0" indent="0" algn="ctr" defTabSz="8001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Einführung einer Fruchtfolge mit Leguminosen und </a:t>
              </a:r>
              <a:r>
                <a:rPr lang="en-US" sz="1800" b="0" i="0" u="none" kern="1200" dirty="0" err="1">
                  <a:latin typeface="Calibri" panose="020F0502020204030204" pitchFamily="34" charset="0"/>
                  <a:cs typeface="Calibri" panose="020F0502020204030204" pitchFamily="34" charset="0"/>
                </a:rPr>
                <a:t>Nutzung von </a:t>
              </a:r>
              <a:r>
                <a:rPr lang="en-US" sz="1800" b="0" i="0" u="none" kern="1200" dirty="0">
                  <a:latin typeface="Calibri" panose="020F0502020204030204" pitchFamily="34" charset="0"/>
                  <a:cs typeface="Calibri" panose="020F0502020204030204" pitchFamily="34" charset="0"/>
                </a:rPr>
                <a:t>Mischweiden</a:t>
              </a:r>
              <a:endParaRPr lang="en-US" sz="1800" b="0" kern="1200" dirty="0">
                <a:latin typeface="Calibri" panose="020F0502020204030204" pitchFamily="34" charset="0"/>
                <a:cs typeface="Calibri" panose="020F0502020204030204" pitchFamily="34" charset="0"/>
              </a:endParaRPr>
            </a:p>
            <a:p>
              <a:pPr marL="0" lvl="0" indent="0" algn="l" defTabSz="800100" rtl="0">
                <a:lnSpc>
                  <a:spcPct val="90000"/>
                </a:lnSpc>
                <a:spcBef>
                  <a:spcPct val="0"/>
                </a:spcBef>
                <a:spcAft>
                  <a:spcPct val="35000"/>
                </a:spcAft>
                <a:buNone/>
              </a:pPr>
              <a:endParaRPr lang="pl-PL" sz="1800" kern="1200" dirty="0">
                <a:latin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A921A8AC-9A0D-46D7-3BF9-5863108E54A9}"/>
                </a:ext>
              </a:extLst>
            </p:cNvPr>
            <p:cNvSpPr/>
            <p:nvPr/>
          </p:nvSpPr>
          <p:spPr>
            <a:xfrm>
              <a:off x="1040526" y="3715566"/>
              <a:ext cx="993490" cy="993490"/>
            </a:xfrm>
            <a:prstGeom prst="ellipse">
              <a:avLst/>
            </a:prstGeom>
            <a:blipFill>
              <a:blip r:embed="rId5"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A3D25398-A587-D17A-9C6A-4EA3993A9BC4}"/>
                </a:ext>
              </a:extLst>
            </p:cNvPr>
            <p:cNvSpPr/>
            <p:nvPr/>
          </p:nvSpPr>
          <p:spPr>
            <a:xfrm>
              <a:off x="1248365" y="5007104"/>
              <a:ext cx="5420886" cy="794792"/>
            </a:xfrm>
            <a:custGeom>
              <a:avLst/>
              <a:gdLst>
                <a:gd name="connsiteX0" fmla="*/ 0 w 5420886"/>
                <a:gd name="connsiteY0" fmla="*/ 0 h 794792"/>
                <a:gd name="connsiteX1" fmla="*/ 5420886 w 5420886"/>
                <a:gd name="connsiteY1" fmla="*/ 0 h 794792"/>
                <a:gd name="connsiteX2" fmla="*/ 5420886 w 5420886"/>
                <a:gd name="connsiteY2" fmla="*/ 794792 h 794792"/>
                <a:gd name="connsiteX3" fmla="*/ 0 w 5420886"/>
                <a:gd name="connsiteY3" fmla="*/ 794792 h 794792"/>
                <a:gd name="connsiteX4" fmla="*/ 0 w 5420886"/>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794792">
                  <a:moveTo>
                    <a:pt x="0" y="0"/>
                  </a:moveTo>
                  <a:lnTo>
                    <a:pt x="5420886" y="0"/>
                  </a:lnTo>
                  <a:lnTo>
                    <a:pt x="5420886"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ctr" defTabSz="8001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Zwischenfruchtanbau oder ggf. Streifenanbau für einjährige Kulturen. Verschiedene Sorten der gleichen Kultur anbauen</a:t>
              </a:r>
              <a:endParaRPr lang="pl-PL" sz="1800" kern="1200" dirty="0">
                <a:latin typeface="Calibri" panose="020F0502020204030204" pitchFamily="34" charset="0"/>
                <a:cs typeface="Calibri" panose="020F0502020204030204" pitchFamily="34" charset="0"/>
              </a:endParaRPr>
            </a:p>
          </p:txBody>
        </p:sp>
        <p:sp>
          <p:nvSpPr>
            <p:cNvPr id="10" name="Owal 9">
              <a:extLst>
                <a:ext uri="{FF2B5EF4-FFF2-40B4-BE49-F238E27FC236}">
                  <a16:creationId xmlns:a16="http://schemas.microsoft.com/office/drawing/2014/main" id="{1C8E06E6-74D0-DAB5-9CC9-62FAE5A37B6B}"/>
                </a:ext>
              </a:extLst>
            </p:cNvPr>
            <p:cNvSpPr/>
            <p:nvPr/>
          </p:nvSpPr>
          <p:spPr>
            <a:xfrm>
              <a:off x="751619" y="4907755"/>
              <a:ext cx="993490" cy="993490"/>
            </a:xfrm>
            <a:prstGeom prst="ellipse">
              <a:avLst/>
            </a:prstGeom>
            <a:blipFill>
              <a:blip r:embed="rId6"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40" name="Google Shape;440;g2cd830a0f73_1_756"/>
          <p:cNvSpPr txBox="1">
            <a:spLocks noGrp="1"/>
          </p:cNvSpPr>
          <p:nvPr>
            <p:ph type="body" idx="2"/>
          </p:nvPr>
        </p:nvSpPr>
        <p:spPr>
          <a:xfrm>
            <a:off x="928625" y="569155"/>
            <a:ext cx="5524500" cy="16536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0000"/>
              </a:buClr>
              <a:buSzPts val="3600"/>
              <a:buNone/>
            </a:pPr>
            <a:r>
              <a:rPr lang="en-US" sz="2800" b="1" dirty="0">
                <a:solidFill>
                  <a:srgbClr val="0D0D0D"/>
                </a:solidFill>
              </a:rPr>
              <a:t>Methoden zur Förderung der Pflanzenvielfalt - eine Kombination aus verschiedenen Strategien</a:t>
            </a:r>
            <a:endParaRPr sz="2800" b="1" dirty="0">
              <a:solidFill>
                <a:srgbClr val="0D0D0D"/>
              </a:solidFill>
            </a:endParaRPr>
          </a:p>
          <a:p>
            <a:pPr marL="0" lvl="0" indent="0" algn="l" rtl="0">
              <a:lnSpc>
                <a:spcPct val="90000"/>
              </a:lnSpc>
              <a:spcBef>
                <a:spcPts val="0"/>
              </a:spcBef>
              <a:spcAft>
                <a:spcPts val="0"/>
              </a:spcAft>
              <a:buClr>
                <a:srgbClr val="000000"/>
              </a:buClr>
              <a:buSzPts val="3600"/>
              <a:buNone/>
            </a:pPr>
            <a:endParaRPr sz="2800" b="1" dirty="0">
              <a:solidFill>
                <a:srgbClr val="8DC641"/>
              </a:solidFill>
            </a:endParaRPr>
          </a:p>
          <a:p>
            <a:pPr marL="0" lvl="0" indent="0" algn="l" rtl="0">
              <a:lnSpc>
                <a:spcPct val="90000"/>
              </a:lnSpc>
              <a:spcBef>
                <a:spcPts val="1000"/>
              </a:spcBef>
              <a:spcAft>
                <a:spcPts val="0"/>
              </a:spcAft>
              <a:buClr>
                <a:srgbClr val="000000"/>
              </a:buClr>
              <a:buSzPts val="3600"/>
              <a:buNone/>
            </a:pPr>
            <a:endParaRPr sz="2800" b="1" dirty="0">
              <a:solidFill>
                <a:srgbClr val="8DC641"/>
              </a:solidFill>
            </a:endParaRPr>
          </a:p>
        </p:txBody>
      </p:sp>
      <p:pic>
        <p:nvPicPr>
          <p:cNvPr id="441" name="Google Shape;441;g2cd830a0f73_1_756"/>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7001050" y="1455000"/>
            <a:ext cx="5143651" cy="3427751"/>
          </a:xfrm>
          <a:prstGeom prst="rect">
            <a:avLst/>
          </a:prstGeom>
          <a:noFill/>
          <a:ln>
            <a:noFill/>
          </a:ln>
        </p:spPr>
      </p:pic>
      <p:grpSp>
        <p:nvGrpSpPr>
          <p:cNvPr id="2" name="Grupa 1">
            <a:extLst>
              <a:ext uri="{FF2B5EF4-FFF2-40B4-BE49-F238E27FC236}">
                <a16:creationId xmlns:a16="http://schemas.microsoft.com/office/drawing/2014/main" id="{180F5181-7493-2A02-24E0-68A5E55F1C48}"/>
              </a:ext>
            </a:extLst>
          </p:cNvPr>
          <p:cNvGrpSpPr/>
          <p:nvPr/>
        </p:nvGrpSpPr>
        <p:grpSpPr>
          <a:xfrm>
            <a:off x="-3715361" y="838589"/>
            <a:ext cx="10466016" cy="5351806"/>
            <a:chOff x="-3683830" y="1006754"/>
            <a:chExt cx="10466016" cy="5351806"/>
          </a:xfrm>
        </p:grpSpPr>
        <p:sp>
          <p:nvSpPr>
            <p:cNvPr id="3" name="Łuk blokowy 2">
              <a:extLst>
                <a:ext uri="{FF2B5EF4-FFF2-40B4-BE49-F238E27FC236}">
                  <a16:creationId xmlns:a16="http://schemas.microsoft.com/office/drawing/2014/main" id="{25B63736-9195-4EC0-8A36-1F7597DCE45E}"/>
                </a:ext>
              </a:extLst>
            </p:cNvPr>
            <p:cNvSpPr/>
            <p:nvPr/>
          </p:nvSpPr>
          <p:spPr>
            <a:xfrm>
              <a:off x="-3683830" y="1006754"/>
              <a:ext cx="5351806" cy="5351806"/>
            </a:xfrm>
            <a:prstGeom prst="blockArc">
              <a:avLst>
                <a:gd name="adj1" fmla="val 18900000"/>
                <a:gd name="adj2" fmla="val 2700000"/>
                <a:gd name="adj3" fmla="val 404"/>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4" name="Dowolny kształt: kształt 3">
              <a:extLst>
                <a:ext uri="{FF2B5EF4-FFF2-40B4-BE49-F238E27FC236}">
                  <a16:creationId xmlns:a16="http://schemas.microsoft.com/office/drawing/2014/main" id="{AC4A1E2B-4CCE-D31D-11EB-31C30BA88DD6}"/>
                </a:ext>
              </a:extLst>
            </p:cNvPr>
            <p:cNvSpPr/>
            <p:nvPr/>
          </p:nvSpPr>
          <p:spPr>
            <a:xfrm>
              <a:off x="1506350" y="2263395"/>
              <a:ext cx="5275836" cy="1135281"/>
            </a:xfrm>
            <a:custGeom>
              <a:avLst/>
              <a:gdLst>
                <a:gd name="connsiteX0" fmla="*/ 0 w 5275836"/>
                <a:gd name="connsiteY0" fmla="*/ 0 h 1135281"/>
                <a:gd name="connsiteX1" fmla="*/ 5275836 w 5275836"/>
                <a:gd name="connsiteY1" fmla="*/ 0 h 1135281"/>
                <a:gd name="connsiteX2" fmla="*/ 5275836 w 5275836"/>
                <a:gd name="connsiteY2" fmla="*/ 1135281 h 1135281"/>
                <a:gd name="connsiteX3" fmla="*/ 0 w 5275836"/>
                <a:gd name="connsiteY3" fmla="*/ 1135281 h 1135281"/>
                <a:gd name="connsiteX4" fmla="*/ 0 w 5275836"/>
                <a:gd name="connsiteY4" fmla="*/ 0 h 1135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5836" h="1135281">
                  <a:moveTo>
                    <a:pt x="0" y="0"/>
                  </a:moveTo>
                  <a:lnTo>
                    <a:pt x="5275836" y="0"/>
                  </a:lnTo>
                  <a:lnTo>
                    <a:pt x="5275836" y="1135281"/>
                  </a:lnTo>
                  <a:lnTo>
                    <a:pt x="0" y="113528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01130" tIns="45720" rIns="45720" bIns="45720" numCol="1" spcCol="1270" anchor="ctr" anchorCtr="0">
              <a:noAutofit/>
            </a:bodyPr>
            <a:lstStyle/>
            <a:p>
              <a:pPr marL="0" lvl="0" indent="0" algn="l" defTabSz="800100">
                <a:lnSpc>
                  <a:spcPct val="90000"/>
                </a:lnSpc>
                <a:spcBef>
                  <a:spcPct val="0"/>
                </a:spcBef>
                <a:spcAft>
                  <a:spcPct val="35000"/>
                </a:spcAft>
                <a:buNone/>
              </a:pPr>
              <a:r>
                <a:rPr lang="en-US" sz="1800" b="0" i="0" u="none" kern="1200" dirty="0" err="1">
                  <a:latin typeface="Calibri" panose="020F0502020204030204" pitchFamily="34" charset="0"/>
                  <a:cs typeface="Calibri" panose="020F0502020204030204" pitchFamily="34" charset="0"/>
                </a:rPr>
                <a:t>Entscheiden Sie sich </a:t>
              </a:r>
              <a:r>
                <a:rPr lang="en-US" sz="1800" b="0" i="0" u="none" kern="1200" dirty="0">
                  <a:latin typeface="Calibri" panose="020F0502020204030204" pitchFamily="34" charset="0"/>
                  <a:cs typeface="Calibri" panose="020F0502020204030204" pitchFamily="34" charset="0"/>
                </a:rPr>
                <a:t>für Pflanzensorten, die mehrere Gene für die Toleranz gegenüber bestimmten Schädlingen oder Krankheiten besitzen, anstatt nur eines oder zwei.</a:t>
              </a:r>
              <a:endParaRPr lang="pl-PL" sz="1800" kern="1200" dirty="0">
                <a:latin typeface="Calibri" panose="020F0502020204030204" pitchFamily="34" charset="0"/>
                <a:cs typeface="Calibri" panose="020F0502020204030204" pitchFamily="34" charset="0"/>
              </a:endParaRPr>
            </a:p>
          </p:txBody>
        </p:sp>
        <p:sp>
          <p:nvSpPr>
            <p:cNvPr id="6" name="Owal 5">
              <a:extLst>
                <a:ext uri="{FF2B5EF4-FFF2-40B4-BE49-F238E27FC236}">
                  <a16:creationId xmlns:a16="http://schemas.microsoft.com/office/drawing/2014/main" id="{716CACC6-7030-6AA8-B7DD-A4A9D6BE5900}"/>
                </a:ext>
              </a:extLst>
            </p:cNvPr>
            <p:cNvSpPr/>
            <p:nvPr/>
          </p:nvSpPr>
          <p:spPr>
            <a:xfrm>
              <a:off x="796799" y="2121485"/>
              <a:ext cx="1419102" cy="1419102"/>
            </a:xfrm>
            <a:prstGeom prst="ellipse">
              <a:avLst/>
            </a:prstGeom>
            <a:blipFill>
              <a:blip r:embed="rId4"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E03FACF0-1C32-FE62-09AC-76F458E96DCF}"/>
                </a:ext>
              </a:extLst>
            </p:cNvPr>
            <p:cNvSpPr/>
            <p:nvPr/>
          </p:nvSpPr>
          <p:spPr>
            <a:xfrm>
              <a:off x="1506350" y="3966635"/>
              <a:ext cx="5275836" cy="1135281"/>
            </a:xfrm>
            <a:custGeom>
              <a:avLst/>
              <a:gdLst>
                <a:gd name="connsiteX0" fmla="*/ 0 w 5275836"/>
                <a:gd name="connsiteY0" fmla="*/ 0 h 1135281"/>
                <a:gd name="connsiteX1" fmla="*/ 5275836 w 5275836"/>
                <a:gd name="connsiteY1" fmla="*/ 0 h 1135281"/>
                <a:gd name="connsiteX2" fmla="*/ 5275836 w 5275836"/>
                <a:gd name="connsiteY2" fmla="*/ 1135281 h 1135281"/>
                <a:gd name="connsiteX3" fmla="*/ 0 w 5275836"/>
                <a:gd name="connsiteY3" fmla="*/ 1135281 h 1135281"/>
                <a:gd name="connsiteX4" fmla="*/ 0 w 5275836"/>
                <a:gd name="connsiteY4" fmla="*/ 0 h 1135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5836" h="1135281">
                  <a:moveTo>
                    <a:pt x="0" y="0"/>
                  </a:moveTo>
                  <a:lnTo>
                    <a:pt x="5275836" y="0"/>
                  </a:lnTo>
                  <a:lnTo>
                    <a:pt x="5275836" y="1135281"/>
                  </a:lnTo>
                  <a:lnTo>
                    <a:pt x="0" y="113528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01130" tIns="45720" rIns="45720" bIns="45720" numCol="1" spcCol="1270" anchor="ctr" anchorCtr="0">
              <a:noAutofit/>
            </a:bodyPr>
            <a:lstStyle/>
            <a:p>
              <a:pPr marL="0" lvl="0" indent="0" algn="l" defTabSz="800100">
                <a:lnSpc>
                  <a:spcPct val="90000"/>
                </a:lnSpc>
                <a:spcBef>
                  <a:spcPct val="0"/>
                </a:spcBef>
                <a:spcAft>
                  <a:spcPct val="35000"/>
                </a:spcAft>
                <a:buNone/>
              </a:pPr>
              <a:endParaRPr lang="pl-PL" sz="1800" b="0" i="0" u="none" kern="1200" dirty="0">
                <a:latin typeface="Calibri" panose="020F0502020204030204" pitchFamily="34" charset="0"/>
                <a:cs typeface="Calibri" panose="020F0502020204030204" pitchFamily="34" charset="0"/>
              </a:endParaRPr>
            </a:p>
            <a:p>
              <a:pPr marL="0" lvl="0" indent="0" algn="l" defTabSz="8001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Bevorzugen Sie freiabblühende Pflanzen gegenüber Hybriden, da sie an die lokalen Bedingungen angepasst werden können und eine größere genetische Vielfalt aufweisen.</a:t>
              </a:r>
              <a:endParaRPr lang="en-US" sz="1800" b="0" kern="1200" dirty="0">
                <a:latin typeface="Calibri" panose="020F0502020204030204" pitchFamily="34" charset="0"/>
                <a:cs typeface="Calibri" panose="020F0502020204030204" pitchFamily="34" charset="0"/>
              </a:endParaRPr>
            </a:p>
            <a:p>
              <a:pPr marL="0" lvl="0" indent="0" algn="l" defTabSz="800100" rtl="0">
                <a:lnSpc>
                  <a:spcPct val="90000"/>
                </a:lnSpc>
                <a:spcBef>
                  <a:spcPct val="0"/>
                </a:spcBef>
                <a:spcAft>
                  <a:spcPct val="35000"/>
                </a:spcAft>
                <a:buNone/>
              </a:pPr>
              <a:endParaRPr lang="pl-PL" sz="1800" kern="1200" dirty="0">
                <a:latin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2F1ABDD3-0E17-8A20-1269-C47A9778B244}"/>
                </a:ext>
              </a:extLst>
            </p:cNvPr>
            <p:cNvSpPr/>
            <p:nvPr/>
          </p:nvSpPr>
          <p:spPr>
            <a:xfrm>
              <a:off x="796799" y="3824725"/>
              <a:ext cx="1419102" cy="1419102"/>
            </a:xfrm>
            <a:prstGeom prst="ellipse">
              <a:avLst/>
            </a:prstGeom>
            <a:blipFill>
              <a:blip r:embed="rId5"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7" name="Google Shape;447;g2cd830a0f73_1_841"/>
          <p:cNvSpPr txBox="1">
            <a:spLocks noGrp="1"/>
          </p:cNvSpPr>
          <p:nvPr>
            <p:ph type="body" idx="2"/>
          </p:nvPr>
        </p:nvSpPr>
        <p:spPr>
          <a:xfrm>
            <a:off x="885824" y="569982"/>
            <a:ext cx="5537661" cy="16536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0000"/>
              </a:buClr>
              <a:buSzPts val="3600"/>
              <a:buNone/>
            </a:pPr>
            <a:r>
              <a:rPr lang="en-US" sz="2800" b="1" dirty="0">
                <a:solidFill>
                  <a:srgbClr val="0D0D0D"/>
                </a:solidFill>
              </a:rPr>
              <a:t>Methoden zur Förderung der Pflanzenvielfalt - eine Kombination aus verschiedenen Strategien</a:t>
            </a:r>
            <a:endParaRPr sz="2800" b="1" dirty="0">
              <a:solidFill>
                <a:srgbClr val="0D0D0D"/>
              </a:solidFill>
            </a:endParaRPr>
          </a:p>
          <a:p>
            <a:pPr marL="0" lvl="0" indent="0" algn="l" rtl="0">
              <a:lnSpc>
                <a:spcPct val="90000"/>
              </a:lnSpc>
              <a:spcBef>
                <a:spcPts val="0"/>
              </a:spcBef>
              <a:spcAft>
                <a:spcPts val="0"/>
              </a:spcAft>
              <a:buClr>
                <a:srgbClr val="000000"/>
              </a:buClr>
              <a:buSzPts val="3600"/>
              <a:buNone/>
            </a:pPr>
            <a:endParaRPr sz="2800" b="1" dirty="0">
              <a:solidFill>
                <a:srgbClr val="8DC641"/>
              </a:solidFill>
            </a:endParaRPr>
          </a:p>
          <a:p>
            <a:pPr marL="0" lvl="0" indent="0" algn="l" rtl="0">
              <a:lnSpc>
                <a:spcPct val="90000"/>
              </a:lnSpc>
              <a:spcBef>
                <a:spcPts val="1000"/>
              </a:spcBef>
              <a:spcAft>
                <a:spcPts val="0"/>
              </a:spcAft>
              <a:buClr>
                <a:srgbClr val="000000"/>
              </a:buClr>
              <a:buSzPts val="3600"/>
              <a:buNone/>
            </a:pPr>
            <a:endParaRPr sz="2800" b="1" dirty="0">
              <a:solidFill>
                <a:srgbClr val="8DC641"/>
              </a:solidFill>
            </a:endParaRPr>
          </a:p>
        </p:txBody>
      </p:sp>
      <p:pic>
        <p:nvPicPr>
          <p:cNvPr id="448" name="Google Shape;448;g2cd830a0f73_1_841"/>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7296650" y="1571325"/>
            <a:ext cx="4717974" cy="3538476"/>
          </a:xfrm>
          <a:prstGeom prst="rect">
            <a:avLst/>
          </a:prstGeom>
          <a:noFill/>
          <a:ln>
            <a:noFill/>
          </a:ln>
        </p:spPr>
      </p:pic>
      <p:grpSp>
        <p:nvGrpSpPr>
          <p:cNvPr id="2" name="Grupa 1">
            <a:extLst>
              <a:ext uri="{FF2B5EF4-FFF2-40B4-BE49-F238E27FC236}">
                <a16:creationId xmlns:a16="http://schemas.microsoft.com/office/drawing/2014/main" id="{CCD65B46-D578-020D-B5FA-E915F87F04EA}"/>
              </a:ext>
            </a:extLst>
          </p:cNvPr>
          <p:cNvGrpSpPr/>
          <p:nvPr/>
        </p:nvGrpSpPr>
        <p:grpSpPr>
          <a:xfrm>
            <a:off x="-3823456" y="1053953"/>
            <a:ext cx="10700911" cy="5658131"/>
            <a:chOff x="-3796766" y="1536409"/>
            <a:chExt cx="10466017" cy="5351806"/>
          </a:xfrm>
        </p:grpSpPr>
        <p:sp>
          <p:nvSpPr>
            <p:cNvPr id="3" name="Łuk blokowy 2">
              <a:extLst>
                <a:ext uri="{FF2B5EF4-FFF2-40B4-BE49-F238E27FC236}">
                  <a16:creationId xmlns:a16="http://schemas.microsoft.com/office/drawing/2014/main" id="{EF8472D4-C2E4-C9EC-E79B-2FD8D8EB5B8F}"/>
                </a:ext>
              </a:extLst>
            </p:cNvPr>
            <p:cNvSpPr/>
            <p:nvPr/>
          </p:nvSpPr>
          <p:spPr>
            <a:xfrm>
              <a:off x="-3796766" y="1536409"/>
              <a:ext cx="5351806" cy="5351806"/>
            </a:xfrm>
            <a:prstGeom prst="blockArc">
              <a:avLst>
                <a:gd name="adj1" fmla="val 18900000"/>
                <a:gd name="adj2" fmla="val 2700000"/>
                <a:gd name="adj3" fmla="val 404"/>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4" name="Dowolny kształt: kształt 3">
              <a:extLst>
                <a:ext uri="{FF2B5EF4-FFF2-40B4-BE49-F238E27FC236}">
                  <a16:creationId xmlns:a16="http://schemas.microsoft.com/office/drawing/2014/main" id="{C93223E7-25FE-A30A-94A5-89C6596BE512}"/>
                </a:ext>
              </a:extLst>
            </p:cNvPr>
            <p:cNvSpPr/>
            <p:nvPr/>
          </p:nvSpPr>
          <p:spPr>
            <a:xfrm>
              <a:off x="1248365" y="2622726"/>
              <a:ext cx="5420886" cy="794792"/>
            </a:xfrm>
            <a:custGeom>
              <a:avLst/>
              <a:gdLst>
                <a:gd name="connsiteX0" fmla="*/ 0 w 5420886"/>
                <a:gd name="connsiteY0" fmla="*/ 0 h 794792"/>
                <a:gd name="connsiteX1" fmla="*/ 5420886 w 5420886"/>
                <a:gd name="connsiteY1" fmla="*/ 0 h 794792"/>
                <a:gd name="connsiteX2" fmla="*/ 5420886 w 5420886"/>
                <a:gd name="connsiteY2" fmla="*/ 794792 h 794792"/>
                <a:gd name="connsiteX3" fmla="*/ 0 w 5420886"/>
                <a:gd name="connsiteY3" fmla="*/ 794792 h 794792"/>
                <a:gd name="connsiteX4" fmla="*/ 0 w 5420886"/>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794792">
                  <a:moveTo>
                    <a:pt x="0" y="0"/>
                  </a:moveTo>
                  <a:lnTo>
                    <a:pt x="5420886" y="0"/>
                  </a:lnTo>
                  <a:lnTo>
                    <a:pt x="5420886"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l" defTabSz="800100">
                <a:lnSpc>
                  <a:spcPct val="90000"/>
                </a:lnSpc>
                <a:spcBef>
                  <a:spcPct val="0"/>
                </a:spcBef>
                <a:spcAft>
                  <a:spcPct val="35000"/>
                </a:spcAft>
                <a:buNone/>
              </a:pPr>
              <a:r>
                <a:rPr lang="en-US" sz="1800" b="0" i="0" u="none" kern="1200" dirty="0">
                  <a:latin typeface="Calibri" panose="020F0502020204030204" pitchFamily="34" charset="0"/>
                  <a:ea typeface="Calibri" panose="020F0502020204030204" pitchFamily="34" charset="0"/>
                  <a:cs typeface="Calibri" panose="020F0502020204030204" pitchFamily="34" charset="0"/>
                </a:rPr>
                <a:t>Schutz von Bäumen zur Förderung der Tierwelt und zum Schutz vor Überschwemmungen.</a:t>
              </a:r>
              <a:endParaRPr lang="pl-PL" sz="1800" kern="1200" dirty="0">
                <a:latin typeface="Calibri" panose="020F0502020204030204" pitchFamily="34" charset="0"/>
                <a:ea typeface="Calibri" panose="020F0502020204030204" pitchFamily="34" charset="0"/>
                <a:cs typeface="Calibri" panose="020F0502020204030204" pitchFamily="34" charset="0"/>
              </a:endParaRPr>
            </a:p>
          </p:txBody>
        </p:sp>
        <p:sp>
          <p:nvSpPr>
            <p:cNvPr id="5" name="Owal 4">
              <a:extLst>
                <a:ext uri="{FF2B5EF4-FFF2-40B4-BE49-F238E27FC236}">
                  <a16:creationId xmlns:a16="http://schemas.microsoft.com/office/drawing/2014/main" id="{38963B4E-A2A5-E9FF-E72D-8C807A5273DD}"/>
                </a:ext>
              </a:extLst>
            </p:cNvPr>
            <p:cNvSpPr/>
            <p:nvPr/>
          </p:nvSpPr>
          <p:spPr>
            <a:xfrm>
              <a:off x="751619" y="2523377"/>
              <a:ext cx="993490" cy="993490"/>
            </a:xfrm>
            <a:prstGeom prst="ellipse">
              <a:avLst/>
            </a:prstGeom>
            <a:blipFill>
              <a:blip r:embed="rId4"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FB44D8EA-88FD-806B-081F-ECA10244A4CE}"/>
                </a:ext>
              </a:extLst>
            </p:cNvPr>
            <p:cNvSpPr/>
            <p:nvPr/>
          </p:nvSpPr>
          <p:spPr>
            <a:xfrm>
              <a:off x="1537272" y="3814915"/>
              <a:ext cx="5131979" cy="794792"/>
            </a:xfrm>
            <a:custGeom>
              <a:avLst/>
              <a:gdLst>
                <a:gd name="connsiteX0" fmla="*/ 0 w 5131979"/>
                <a:gd name="connsiteY0" fmla="*/ 0 h 794792"/>
                <a:gd name="connsiteX1" fmla="*/ 5131979 w 5131979"/>
                <a:gd name="connsiteY1" fmla="*/ 0 h 794792"/>
                <a:gd name="connsiteX2" fmla="*/ 5131979 w 5131979"/>
                <a:gd name="connsiteY2" fmla="*/ 794792 h 794792"/>
                <a:gd name="connsiteX3" fmla="*/ 0 w 5131979"/>
                <a:gd name="connsiteY3" fmla="*/ 794792 h 794792"/>
                <a:gd name="connsiteX4" fmla="*/ 0 w 5131979"/>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1979" h="794792">
                  <a:moveTo>
                    <a:pt x="0" y="0"/>
                  </a:moveTo>
                  <a:lnTo>
                    <a:pt x="5131979" y="0"/>
                  </a:lnTo>
                  <a:lnTo>
                    <a:pt x="5131979"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l" defTabSz="800100">
                <a:lnSpc>
                  <a:spcPct val="90000"/>
                </a:lnSpc>
                <a:spcBef>
                  <a:spcPct val="0"/>
                </a:spcBef>
                <a:spcAft>
                  <a:spcPct val="35000"/>
                </a:spcAft>
                <a:buNone/>
              </a:pPr>
              <a:endParaRPr lang="pl-PL" sz="1800" b="0" i="0" u="none" kern="1200" dirty="0">
                <a:latin typeface="Calibri" panose="020F0502020204030204" pitchFamily="34" charset="0"/>
                <a:cs typeface="Calibri" panose="020F0502020204030204" pitchFamily="34" charset="0"/>
              </a:endParaRPr>
            </a:p>
            <a:p>
              <a:pPr marL="0" lvl="0" indent="0" algn="l" defTabSz="800100">
                <a:lnSpc>
                  <a:spcPct val="90000"/>
                </a:lnSpc>
                <a:spcBef>
                  <a:spcPct val="0"/>
                </a:spcBef>
                <a:spcAft>
                  <a:spcPct val="35000"/>
                </a:spcAft>
                <a:buNone/>
              </a:pPr>
              <a:r>
                <a:rPr lang="en-US" sz="1800" b="0" i="0" u="none" kern="1200" dirty="0">
                  <a:latin typeface="Calibri" panose="020F0502020204030204" pitchFamily="34" charset="0"/>
                  <a:ea typeface="Calibri" panose="020F0502020204030204" pitchFamily="34" charset="0"/>
                  <a:cs typeface="Calibri" panose="020F0502020204030204" pitchFamily="34" charset="0"/>
                </a:rPr>
                <a:t>Beitrag zur Bekämpfung des Klimawandels, Verbesserung der Bodengesundheit.</a:t>
              </a:r>
              <a:endParaRPr lang="en-US" sz="1800" b="0" kern="1200" dirty="0">
                <a:latin typeface="Calibri" panose="020F0502020204030204" pitchFamily="34" charset="0"/>
                <a:ea typeface="Calibri" panose="020F0502020204030204" pitchFamily="34" charset="0"/>
                <a:cs typeface="Calibri" panose="020F0502020204030204" pitchFamily="34" charset="0"/>
              </a:endParaRPr>
            </a:p>
            <a:p>
              <a:pPr marL="0" lvl="0" indent="0" algn="l" defTabSz="800100" rtl="0">
                <a:lnSpc>
                  <a:spcPct val="90000"/>
                </a:lnSpc>
                <a:spcBef>
                  <a:spcPct val="0"/>
                </a:spcBef>
                <a:spcAft>
                  <a:spcPct val="35000"/>
                </a:spcAft>
                <a:buNone/>
              </a:pPr>
              <a:endParaRPr lang="pl-PL" sz="1800" kern="1200" dirty="0">
                <a:latin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8884745D-CF05-4E96-9A49-D0BAB1AD28AB}"/>
                </a:ext>
              </a:extLst>
            </p:cNvPr>
            <p:cNvSpPr/>
            <p:nvPr/>
          </p:nvSpPr>
          <p:spPr>
            <a:xfrm>
              <a:off x="1040526" y="3715566"/>
              <a:ext cx="993490" cy="993490"/>
            </a:xfrm>
            <a:prstGeom prst="ellipse">
              <a:avLst/>
            </a:prstGeom>
            <a:blipFill>
              <a:blip r:embed="rId5"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0B7A420E-109E-CF3E-2759-94F80EEF4D70}"/>
                </a:ext>
              </a:extLst>
            </p:cNvPr>
            <p:cNvSpPr/>
            <p:nvPr/>
          </p:nvSpPr>
          <p:spPr>
            <a:xfrm>
              <a:off x="1302129" y="4907756"/>
              <a:ext cx="5367122" cy="1192188"/>
            </a:xfrm>
            <a:custGeom>
              <a:avLst/>
              <a:gdLst>
                <a:gd name="connsiteX0" fmla="*/ 0 w 5420886"/>
                <a:gd name="connsiteY0" fmla="*/ 0 h 929867"/>
                <a:gd name="connsiteX1" fmla="*/ 5420886 w 5420886"/>
                <a:gd name="connsiteY1" fmla="*/ 0 h 929867"/>
                <a:gd name="connsiteX2" fmla="*/ 5420886 w 5420886"/>
                <a:gd name="connsiteY2" fmla="*/ 929867 h 929867"/>
                <a:gd name="connsiteX3" fmla="*/ 0 w 5420886"/>
                <a:gd name="connsiteY3" fmla="*/ 929867 h 929867"/>
                <a:gd name="connsiteX4" fmla="*/ 0 w 5420886"/>
                <a:gd name="connsiteY4" fmla="*/ 0 h 929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929867">
                  <a:moveTo>
                    <a:pt x="0" y="0"/>
                  </a:moveTo>
                  <a:lnTo>
                    <a:pt x="5420886" y="0"/>
                  </a:lnTo>
                  <a:lnTo>
                    <a:pt x="5420886" y="929867"/>
                  </a:lnTo>
                  <a:lnTo>
                    <a:pt x="0" y="929867"/>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0640" rIns="40640" bIns="40640" numCol="1" spcCol="1270" anchor="ctr" anchorCtr="0">
              <a:noAutofit/>
            </a:bodyPr>
            <a:lstStyle/>
            <a:p>
              <a:pPr marL="0" lvl="0" indent="0" algn="l" defTabSz="711200">
                <a:lnSpc>
                  <a:spcPct val="90000"/>
                </a:lnSpc>
                <a:spcBef>
                  <a:spcPct val="0"/>
                </a:spcBef>
                <a:spcAft>
                  <a:spcPct val="35000"/>
                </a:spcAft>
                <a:buNone/>
              </a:pPr>
              <a:endParaRPr lang="pl-PL" sz="1600" b="0" i="0" u="none" kern="1200" dirty="0">
                <a:latin typeface="Calibri" panose="020F0502020204030204" pitchFamily="34" charset="0"/>
                <a:cs typeface="Calibri" panose="020F0502020204030204" pitchFamily="34" charset="0"/>
              </a:endParaRPr>
            </a:p>
            <a:p>
              <a:pPr marL="0" lvl="0" indent="0" algn="ctr" defTabSz="711200">
                <a:lnSpc>
                  <a:spcPct val="90000"/>
                </a:lnSpc>
                <a:spcBef>
                  <a:spcPct val="0"/>
                </a:spcBef>
                <a:spcAft>
                  <a:spcPct val="35000"/>
                </a:spcAft>
                <a:buNone/>
              </a:pPr>
              <a:r>
                <a:rPr lang="en-US" sz="1760" b="0" i="0" u="none" kern="1200" dirty="0">
                  <a:latin typeface="Calibri" panose="020F0502020204030204" pitchFamily="34" charset="0"/>
                  <a:cs typeface="Calibri" panose="020F0502020204030204" pitchFamily="34" charset="0"/>
                </a:rPr>
                <a:t>Schaffung von Wasserquellen - Teiche sind ein Zufluchtsort für Wildtiere auf dem Bauernhof und können als alternative Wasserquellen für das Vieh zur Erhaltung gesunder natürlicher Quellen beitragen.</a:t>
              </a:r>
              <a:endParaRPr lang="en-US" sz="1760" b="0" kern="1200" dirty="0">
                <a:latin typeface="Calibri" panose="020F0502020204030204" pitchFamily="34" charset="0"/>
                <a:cs typeface="Calibri" panose="020F0502020204030204" pitchFamily="34" charset="0"/>
              </a:endParaRPr>
            </a:p>
            <a:p>
              <a:pPr marL="0" lvl="0" indent="0" algn="l" defTabSz="711200">
                <a:lnSpc>
                  <a:spcPct val="90000"/>
                </a:lnSpc>
                <a:spcBef>
                  <a:spcPct val="0"/>
                </a:spcBef>
                <a:spcAft>
                  <a:spcPct val="35000"/>
                </a:spcAft>
                <a:buNone/>
              </a:pPr>
              <a:endParaRPr lang="pl-PL" sz="1800" kern="1200" dirty="0">
                <a:latin typeface="Calibri" panose="020F0502020204030204" pitchFamily="34" charset="0"/>
                <a:cs typeface="Calibri" panose="020F0502020204030204" pitchFamily="34" charset="0"/>
              </a:endParaRPr>
            </a:p>
          </p:txBody>
        </p:sp>
        <p:sp>
          <p:nvSpPr>
            <p:cNvPr id="10" name="Owal 9">
              <a:extLst>
                <a:ext uri="{FF2B5EF4-FFF2-40B4-BE49-F238E27FC236}">
                  <a16:creationId xmlns:a16="http://schemas.microsoft.com/office/drawing/2014/main" id="{0E72CCD4-BE77-9272-C1C9-C17664F12381}"/>
                </a:ext>
              </a:extLst>
            </p:cNvPr>
            <p:cNvSpPr/>
            <p:nvPr/>
          </p:nvSpPr>
          <p:spPr>
            <a:xfrm>
              <a:off x="751619" y="5003845"/>
              <a:ext cx="993490" cy="993490"/>
            </a:xfrm>
            <a:prstGeom prst="ellipse">
              <a:avLst/>
            </a:prstGeom>
            <a:blipFill>
              <a:blip r:embed="rId6"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4"/>
          <p:cNvSpPr txBox="1">
            <a:spLocks noGrp="1"/>
          </p:cNvSpPr>
          <p:nvPr>
            <p:ph type="body" idx="1"/>
          </p:nvPr>
        </p:nvSpPr>
        <p:spPr>
          <a:xfrm>
            <a:off x="5611647" y="9268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01</a:t>
            </a:r>
            <a:endParaRPr dirty="0"/>
          </a:p>
        </p:txBody>
      </p:sp>
      <p:sp>
        <p:nvSpPr>
          <p:cNvPr id="235" name="Google Shape;235;p4"/>
          <p:cNvSpPr txBox="1">
            <a:spLocks noGrp="1"/>
          </p:cNvSpPr>
          <p:nvPr>
            <p:ph type="body" idx="2"/>
          </p:nvPr>
        </p:nvSpPr>
        <p:spPr>
          <a:xfrm>
            <a:off x="6342009" y="891212"/>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dirty="0"/>
              <a:t>Einführung</a:t>
            </a:r>
            <a:endParaRPr dirty="0"/>
          </a:p>
        </p:txBody>
      </p:sp>
      <p:sp>
        <p:nvSpPr>
          <p:cNvPr id="236" name="Google Shape;236;p4"/>
          <p:cNvSpPr txBox="1">
            <a:spLocks noGrp="1"/>
          </p:cNvSpPr>
          <p:nvPr>
            <p:ph type="body" idx="3"/>
          </p:nvPr>
        </p:nvSpPr>
        <p:spPr>
          <a:xfrm>
            <a:off x="528714" y="1120900"/>
            <a:ext cx="5082931" cy="416631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Clr>
                <a:srgbClr val="000000"/>
              </a:buClr>
              <a:buSzPts val="2400"/>
              <a:buNone/>
            </a:pPr>
            <a:r>
              <a:rPr lang="en-US" sz="2150" dirty="0"/>
              <a:t>In diesem Modul werden Sie mit den wichtigsten Definitionen der biologischen Vielfalt vertraut gemacht und lernen praktische Möglichkeiten zu deren Schutz kennen. Wir erforschen die Ökologie von Nutzpflanzen, sichere Methoden zur Verbesserung von Erträgen und Züchtung und diskutieren alte Pflanzensorten und Tierrassen. Darüber hinaus befasst sich das Modul mit der Rolle der biologischen Vielfalt in Agrarökosystemen, mit Strategien zur Förderung der biologischen Vielfalt in landwirtschaftlichen Betrieben und mit dem </a:t>
            </a:r>
            <a:r>
              <a:rPr lang="en-US" sz="2150" dirty="0" err="1"/>
              <a:t>agrarökologischen</a:t>
            </a:r>
            <a:r>
              <a:rPr lang="en-US" sz="2150" dirty="0"/>
              <a:t> 	</a:t>
            </a:r>
            <a:r>
              <a:rPr lang="en-US" sz="2150" dirty="0" err="1"/>
              <a:t>Pflanzenschutz</a:t>
            </a:r>
            <a:r>
              <a:rPr lang="en-US" sz="2150" dirty="0"/>
              <a:t>. </a:t>
            </a:r>
          </a:p>
        </p:txBody>
      </p:sp>
      <p:sp>
        <p:nvSpPr>
          <p:cNvPr id="237" name="Google Shape;237;p4"/>
          <p:cNvSpPr txBox="1">
            <a:spLocks noGrp="1"/>
          </p:cNvSpPr>
          <p:nvPr>
            <p:ph type="body" idx="4"/>
          </p:nvPr>
        </p:nvSpPr>
        <p:spPr>
          <a:xfrm>
            <a:off x="5611646" y="1580731"/>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02</a:t>
            </a:r>
            <a:endParaRPr dirty="0"/>
          </a:p>
        </p:txBody>
      </p:sp>
      <p:sp>
        <p:nvSpPr>
          <p:cNvPr id="238" name="Google Shape;238;p4"/>
          <p:cNvSpPr txBox="1">
            <a:spLocks noGrp="1"/>
          </p:cNvSpPr>
          <p:nvPr>
            <p:ph type="body" idx="5"/>
          </p:nvPr>
        </p:nvSpPr>
        <p:spPr>
          <a:xfrm>
            <a:off x="6342009" y="1552930"/>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dirty="0"/>
              <a:t>Die Rolle der biologischen Vielfalt in Agrarökosystemen</a:t>
            </a:r>
            <a:endParaRPr dirty="0"/>
          </a:p>
        </p:txBody>
      </p:sp>
      <p:sp>
        <p:nvSpPr>
          <p:cNvPr id="239" name="Google Shape;239;p4"/>
          <p:cNvSpPr txBox="1">
            <a:spLocks noGrp="1"/>
          </p:cNvSpPr>
          <p:nvPr>
            <p:ph type="body" idx="6"/>
          </p:nvPr>
        </p:nvSpPr>
        <p:spPr>
          <a:xfrm>
            <a:off x="5588210" y="2311391"/>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03</a:t>
            </a:r>
            <a:endParaRPr dirty="0"/>
          </a:p>
        </p:txBody>
      </p:sp>
      <p:sp>
        <p:nvSpPr>
          <p:cNvPr id="240" name="Google Shape;240;p4"/>
          <p:cNvSpPr txBox="1">
            <a:spLocks noGrp="1"/>
          </p:cNvSpPr>
          <p:nvPr>
            <p:ph type="body" idx="7"/>
          </p:nvPr>
        </p:nvSpPr>
        <p:spPr>
          <a:xfrm>
            <a:off x="6335469" y="2301746"/>
            <a:ext cx="5351251"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dirty="0"/>
              <a:t>Strategien zur Förderung der biologischen Vielfalt in landwirtschaftlichen Betrieben</a:t>
            </a:r>
            <a:endParaRPr dirty="0"/>
          </a:p>
        </p:txBody>
      </p:sp>
      <p:sp>
        <p:nvSpPr>
          <p:cNvPr id="241" name="Google Shape;241;p4"/>
          <p:cNvSpPr txBox="1">
            <a:spLocks noGrp="1"/>
          </p:cNvSpPr>
          <p:nvPr>
            <p:ph type="body" idx="8"/>
          </p:nvPr>
        </p:nvSpPr>
        <p:spPr>
          <a:xfrm>
            <a:off x="5588210" y="308557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04</a:t>
            </a:r>
            <a:endParaRPr dirty="0"/>
          </a:p>
        </p:txBody>
      </p:sp>
      <p:sp>
        <p:nvSpPr>
          <p:cNvPr id="242" name="Google Shape;242;p4"/>
          <p:cNvSpPr txBox="1">
            <a:spLocks noGrp="1"/>
          </p:cNvSpPr>
          <p:nvPr>
            <p:ph type="body" idx="9"/>
          </p:nvPr>
        </p:nvSpPr>
        <p:spPr>
          <a:xfrm>
            <a:off x="6335470" y="3102309"/>
            <a:ext cx="5351251"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dirty="0"/>
              <a:t>Agrarökologische Schädlingsbekämpfung</a:t>
            </a:r>
            <a:endParaRPr dirty="0"/>
          </a:p>
        </p:txBody>
      </p:sp>
      <p:sp>
        <p:nvSpPr>
          <p:cNvPr id="243" name="Google Shape;243;p4"/>
          <p:cNvSpPr txBox="1">
            <a:spLocks noGrp="1"/>
          </p:cNvSpPr>
          <p:nvPr>
            <p:ph type="body" idx="13"/>
          </p:nvPr>
        </p:nvSpPr>
        <p:spPr>
          <a:xfrm>
            <a:off x="5588210" y="392233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05</a:t>
            </a:r>
            <a:endParaRPr dirty="0"/>
          </a:p>
        </p:txBody>
      </p:sp>
      <p:sp>
        <p:nvSpPr>
          <p:cNvPr id="244" name="Google Shape;244;p4"/>
          <p:cNvSpPr txBox="1">
            <a:spLocks noGrp="1"/>
          </p:cNvSpPr>
          <p:nvPr>
            <p:ph type="body" idx="14"/>
          </p:nvPr>
        </p:nvSpPr>
        <p:spPr>
          <a:xfrm>
            <a:off x="6335471" y="3756616"/>
            <a:ext cx="4761155" cy="1200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dirty="0"/>
              <a:t>Lokale Pflanzensorten und Tierrassen (inkl. Gen-Erhaltungsrassen)</a:t>
            </a:r>
            <a:endParaRPr dirty="0"/>
          </a:p>
        </p:txBody>
      </p:sp>
      <p:sp>
        <p:nvSpPr>
          <p:cNvPr id="245" name="Google Shape;245;p4"/>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600"/>
              <a:buNone/>
            </a:pPr>
            <a:r>
              <a:rPr lang="en-US" dirty="0"/>
              <a:t>Überblick über den Inhalt</a:t>
            </a:r>
            <a:endParaRPr dirty="0"/>
          </a:p>
        </p:txBody>
      </p:sp>
      <p:grpSp>
        <p:nvGrpSpPr>
          <p:cNvPr id="246" name="Google Shape;246;p4"/>
          <p:cNvGrpSpPr/>
          <p:nvPr/>
        </p:nvGrpSpPr>
        <p:grpSpPr>
          <a:xfrm rot="3730759">
            <a:off x="10867815" y="193791"/>
            <a:ext cx="949887" cy="1163493"/>
            <a:chOff x="7602444" y="4967675"/>
            <a:chExt cx="483620" cy="592374"/>
          </a:xfrm>
        </p:grpSpPr>
        <p:grpSp>
          <p:nvGrpSpPr>
            <p:cNvPr id="247" name="Google Shape;247;p4"/>
            <p:cNvGrpSpPr/>
            <p:nvPr/>
          </p:nvGrpSpPr>
          <p:grpSpPr>
            <a:xfrm>
              <a:off x="7618661" y="4967675"/>
              <a:ext cx="467403" cy="507609"/>
              <a:chOff x="2251964" y="3590497"/>
              <a:chExt cx="467403" cy="507609"/>
            </a:xfrm>
          </p:grpSpPr>
          <p:sp>
            <p:nvSpPr>
              <p:cNvPr id="248" name="Google Shape;248;p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9" name="Google Shape;249;p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0" name="Google Shape;250;p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1" name="Google Shape;251;p4"/>
            <p:cNvGrpSpPr/>
            <p:nvPr/>
          </p:nvGrpSpPr>
          <p:grpSpPr>
            <a:xfrm>
              <a:off x="7602444" y="4993761"/>
              <a:ext cx="421973" cy="566288"/>
              <a:chOff x="2235747" y="3616583"/>
              <a:chExt cx="421973" cy="566288"/>
            </a:xfrm>
          </p:grpSpPr>
          <p:sp>
            <p:nvSpPr>
              <p:cNvPr id="252" name="Google Shape;252;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3" name="Google Shape;253;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Google Shape;243;p4">
            <a:extLst>
              <a:ext uri="{FF2B5EF4-FFF2-40B4-BE49-F238E27FC236}">
                <a16:creationId xmlns:a16="http://schemas.microsoft.com/office/drawing/2014/main" id="{7A35374E-4DA4-7925-672C-F249C4B443CD}"/>
              </a:ext>
            </a:extLst>
          </p:cNvPr>
          <p:cNvSpPr txBox="1">
            <a:spLocks/>
          </p:cNvSpPr>
          <p:nvPr/>
        </p:nvSpPr>
        <p:spPr>
          <a:xfrm>
            <a:off x="5588211" y="4802608"/>
            <a:ext cx="700387" cy="68951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pl-PL" dirty="0"/>
              <a:t>06</a:t>
            </a:r>
            <a:endParaRPr lang="en-US" dirty="0"/>
          </a:p>
        </p:txBody>
      </p:sp>
      <p:sp>
        <p:nvSpPr>
          <p:cNvPr id="3" name="Google Shape;242;p4">
            <a:extLst>
              <a:ext uri="{FF2B5EF4-FFF2-40B4-BE49-F238E27FC236}">
                <a16:creationId xmlns:a16="http://schemas.microsoft.com/office/drawing/2014/main" id="{CB97F389-AA7B-DABD-386C-DD96F6D7E100}"/>
              </a:ext>
            </a:extLst>
          </p:cNvPr>
          <p:cNvSpPr txBox="1">
            <a:spLocks/>
          </p:cNvSpPr>
          <p:nvPr/>
        </p:nvSpPr>
        <p:spPr>
          <a:xfrm>
            <a:off x="6342009" y="4788416"/>
            <a:ext cx="4465067" cy="689519"/>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pl-PL" dirty="0" err="1"/>
              <a:t>Praktische Tipps</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4" name="Google Shape;454;g2cd830a0f73_1_762"/>
          <p:cNvSpPr txBox="1">
            <a:spLocks noGrp="1"/>
          </p:cNvSpPr>
          <p:nvPr>
            <p:ph type="body" idx="2"/>
          </p:nvPr>
        </p:nvSpPr>
        <p:spPr>
          <a:xfrm>
            <a:off x="1036001" y="617232"/>
            <a:ext cx="5603754" cy="16188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0000"/>
              </a:buClr>
              <a:buSzPts val="3600"/>
              <a:buNone/>
            </a:pPr>
            <a:r>
              <a:rPr lang="en-US" sz="2800" b="1" dirty="0"/>
              <a:t>Methoden zur Förderung der Pflanzenvielfalt - eine Kombination aus verschiedenen Strategien</a:t>
            </a:r>
            <a:endParaRPr sz="2800" b="1" dirty="0"/>
          </a:p>
          <a:p>
            <a:pPr marL="0" lvl="0" indent="0" algn="l" rtl="0">
              <a:lnSpc>
                <a:spcPct val="90000"/>
              </a:lnSpc>
              <a:spcBef>
                <a:spcPts val="0"/>
              </a:spcBef>
              <a:spcAft>
                <a:spcPts val="0"/>
              </a:spcAft>
              <a:buClr>
                <a:srgbClr val="000000"/>
              </a:buClr>
              <a:buSzPts val="3600"/>
              <a:buNone/>
            </a:pPr>
            <a:endParaRPr sz="2800" b="1" dirty="0"/>
          </a:p>
          <a:p>
            <a:pPr marL="0" lvl="0" indent="0" algn="l" rtl="0">
              <a:lnSpc>
                <a:spcPct val="90000"/>
              </a:lnSpc>
              <a:spcBef>
                <a:spcPts val="1000"/>
              </a:spcBef>
              <a:spcAft>
                <a:spcPts val="0"/>
              </a:spcAft>
              <a:buClr>
                <a:srgbClr val="000000"/>
              </a:buClr>
              <a:buSzPts val="3600"/>
              <a:buNone/>
            </a:pPr>
            <a:endParaRPr sz="2800" b="1" dirty="0"/>
          </a:p>
        </p:txBody>
      </p:sp>
      <p:grpSp>
        <p:nvGrpSpPr>
          <p:cNvPr id="2" name="Grupa 1">
            <a:extLst>
              <a:ext uri="{FF2B5EF4-FFF2-40B4-BE49-F238E27FC236}">
                <a16:creationId xmlns:a16="http://schemas.microsoft.com/office/drawing/2014/main" id="{8938F174-8CCF-DBF0-8AFF-6DB12D63C3B8}"/>
              </a:ext>
            </a:extLst>
          </p:cNvPr>
          <p:cNvGrpSpPr/>
          <p:nvPr/>
        </p:nvGrpSpPr>
        <p:grpSpPr>
          <a:xfrm>
            <a:off x="-3826262" y="1015299"/>
            <a:ext cx="10519781" cy="5351806"/>
            <a:chOff x="-3826262" y="1015299"/>
            <a:chExt cx="10519781" cy="5351806"/>
          </a:xfrm>
        </p:grpSpPr>
        <p:sp>
          <p:nvSpPr>
            <p:cNvPr id="3" name="Łuk blokowy 2">
              <a:extLst>
                <a:ext uri="{FF2B5EF4-FFF2-40B4-BE49-F238E27FC236}">
                  <a16:creationId xmlns:a16="http://schemas.microsoft.com/office/drawing/2014/main" id="{A0743DB8-9D5B-3393-95A2-5B48AD2AF75B}"/>
                </a:ext>
              </a:extLst>
            </p:cNvPr>
            <p:cNvSpPr/>
            <p:nvPr/>
          </p:nvSpPr>
          <p:spPr>
            <a:xfrm>
              <a:off x="-3826262" y="1015299"/>
              <a:ext cx="5351806" cy="5351806"/>
            </a:xfrm>
            <a:prstGeom prst="blockArc">
              <a:avLst>
                <a:gd name="adj1" fmla="val 18900000"/>
                <a:gd name="adj2" fmla="val 2700000"/>
                <a:gd name="adj3" fmla="val 404"/>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4" name="Dowolny kształt: kształt 3">
              <a:extLst>
                <a:ext uri="{FF2B5EF4-FFF2-40B4-BE49-F238E27FC236}">
                  <a16:creationId xmlns:a16="http://schemas.microsoft.com/office/drawing/2014/main" id="{CAE5C522-467E-500D-3C65-931AF0A45FFD}"/>
                </a:ext>
              </a:extLst>
            </p:cNvPr>
            <p:cNvSpPr/>
            <p:nvPr/>
          </p:nvSpPr>
          <p:spPr>
            <a:xfrm>
              <a:off x="1218869" y="2101616"/>
              <a:ext cx="5420886" cy="794792"/>
            </a:xfrm>
            <a:custGeom>
              <a:avLst/>
              <a:gdLst>
                <a:gd name="connsiteX0" fmla="*/ 0 w 5420886"/>
                <a:gd name="connsiteY0" fmla="*/ 0 h 794792"/>
                <a:gd name="connsiteX1" fmla="*/ 5420886 w 5420886"/>
                <a:gd name="connsiteY1" fmla="*/ 0 h 794792"/>
                <a:gd name="connsiteX2" fmla="*/ 5420886 w 5420886"/>
                <a:gd name="connsiteY2" fmla="*/ 794792 h 794792"/>
                <a:gd name="connsiteX3" fmla="*/ 0 w 5420886"/>
                <a:gd name="connsiteY3" fmla="*/ 794792 h 794792"/>
                <a:gd name="connsiteX4" fmla="*/ 0 w 5420886"/>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794792">
                  <a:moveTo>
                    <a:pt x="0" y="0"/>
                  </a:moveTo>
                  <a:lnTo>
                    <a:pt x="5420886" y="0"/>
                  </a:lnTo>
                  <a:lnTo>
                    <a:pt x="5420886"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ctr" defTabSz="800100">
                <a:lnSpc>
                  <a:spcPct val="90000"/>
                </a:lnSpc>
                <a:spcBef>
                  <a:spcPct val="0"/>
                </a:spcBef>
                <a:spcAft>
                  <a:spcPct val="35000"/>
                </a:spcAft>
                <a:buNone/>
              </a:pPr>
              <a:r>
                <a:rPr lang="en-US" sz="2000" b="0" i="0" u="none" kern="1200" dirty="0">
                  <a:latin typeface="Calibri" panose="020F0502020204030204" pitchFamily="34" charset="0"/>
                  <a:cs typeface="Calibri" panose="020F0502020204030204" pitchFamily="34" charset="0"/>
                </a:rPr>
                <a:t>Kultivieren Sie Deckfrüchte in Obstgärten, Weinbergen und auf Feldern.</a:t>
              </a:r>
              <a:endParaRPr lang="pl-PL" sz="2000" kern="1200" dirty="0">
                <a:latin typeface="Calibri" panose="020F0502020204030204" pitchFamily="34" charset="0"/>
                <a:cs typeface="Calibri" panose="020F0502020204030204" pitchFamily="34" charset="0"/>
              </a:endParaRPr>
            </a:p>
          </p:txBody>
        </p:sp>
        <p:sp>
          <p:nvSpPr>
            <p:cNvPr id="5" name="Owal 4">
              <a:extLst>
                <a:ext uri="{FF2B5EF4-FFF2-40B4-BE49-F238E27FC236}">
                  <a16:creationId xmlns:a16="http://schemas.microsoft.com/office/drawing/2014/main" id="{B9680FB2-49E3-1FC3-485D-0CA7BCA84307}"/>
                </a:ext>
              </a:extLst>
            </p:cNvPr>
            <p:cNvSpPr/>
            <p:nvPr/>
          </p:nvSpPr>
          <p:spPr>
            <a:xfrm>
              <a:off x="722123" y="2002267"/>
              <a:ext cx="993490" cy="993490"/>
            </a:xfrm>
            <a:prstGeom prst="ellipse">
              <a:avLst/>
            </a:prstGeom>
            <a:blipFill>
              <a:blip r:embed="rId3"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CA027DB1-58DF-D694-37B7-6C36E0315DC5}"/>
                </a:ext>
              </a:extLst>
            </p:cNvPr>
            <p:cNvSpPr/>
            <p:nvPr/>
          </p:nvSpPr>
          <p:spPr>
            <a:xfrm>
              <a:off x="1561540" y="3285094"/>
              <a:ext cx="5131979" cy="794792"/>
            </a:xfrm>
            <a:custGeom>
              <a:avLst/>
              <a:gdLst>
                <a:gd name="connsiteX0" fmla="*/ 0 w 5131979"/>
                <a:gd name="connsiteY0" fmla="*/ 0 h 794792"/>
                <a:gd name="connsiteX1" fmla="*/ 5131979 w 5131979"/>
                <a:gd name="connsiteY1" fmla="*/ 0 h 794792"/>
                <a:gd name="connsiteX2" fmla="*/ 5131979 w 5131979"/>
                <a:gd name="connsiteY2" fmla="*/ 794792 h 794792"/>
                <a:gd name="connsiteX3" fmla="*/ 0 w 5131979"/>
                <a:gd name="connsiteY3" fmla="*/ 794792 h 794792"/>
                <a:gd name="connsiteX4" fmla="*/ 0 w 5131979"/>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1979" h="794792">
                  <a:moveTo>
                    <a:pt x="0" y="0"/>
                  </a:moveTo>
                  <a:lnTo>
                    <a:pt x="5131979" y="0"/>
                  </a:lnTo>
                  <a:lnTo>
                    <a:pt x="5131979"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ctr" defTabSz="800100">
                <a:lnSpc>
                  <a:spcPct val="90000"/>
                </a:lnSpc>
                <a:spcBef>
                  <a:spcPct val="0"/>
                </a:spcBef>
                <a:spcAft>
                  <a:spcPct val="35000"/>
                </a:spcAft>
                <a:buNone/>
              </a:pPr>
              <a:r>
                <a:rPr lang="en-US" sz="2000" b="0" i="0" u="none" kern="1200" dirty="0">
                  <a:latin typeface="Calibri" panose="020F0502020204030204" pitchFamily="34" charset="0"/>
                  <a:cs typeface="Calibri" panose="020F0502020204030204" pitchFamily="34" charset="0"/>
                </a:rPr>
                <a:t>Erhalten Sie Streifen mit wilder Vegetation entlang der Feldränder.</a:t>
              </a:r>
              <a:endParaRPr lang="pl-PL" sz="2000" kern="1200" dirty="0">
                <a:latin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D8BDD8B7-37C9-508F-7072-49742F099CF7}"/>
                </a:ext>
              </a:extLst>
            </p:cNvPr>
            <p:cNvSpPr/>
            <p:nvPr/>
          </p:nvSpPr>
          <p:spPr>
            <a:xfrm>
              <a:off x="1011030" y="3194456"/>
              <a:ext cx="993490" cy="993490"/>
            </a:xfrm>
            <a:prstGeom prst="ellipse">
              <a:avLst/>
            </a:prstGeom>
            <a:blipFill>
              <a:blip r:embed="rId4"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00BB1E0F-9F02-9F5E-DA90-D2FC53925D65}"/>
                </a:ext>
              </a:extLst>
            </p:cNvPr>
            <p:cNvSpPr/>
            <p:nvPr/>
          </p:nvSpPr>
          <p:spPr>
            <a:xfrm>
              <a:off x="1272633" y="4451480"/>
              <a:ext cx="5420886" cy="929867"/>
            </a:xfrm>
            <a:custGeom>
              <a:avLst/>
              <a:gdLst>
                <a:gd name="connsiteX0" fmla="*/ 0 w 5420886"/>
                <a:gd name="connsiteY0" fmla="*/ 0 h 929867"/>
                <a:gd name="connsiteX1" fmla="*/ 5420886 w 5420886"/>
                <a:gd name="connsiteY1" fmla="*/ 0 h 929867"/>
                <a:gd name="connsiteX2" fmla="*/ 5420886 w 5420886"/>
                <a:gd name="connsiteY2" fmla="*/ 929867 h 929867"/>
                <a:gd name="connsiteX3" fmla="*/ 0 w 5420886"/>
                <a:gd name="connsiteY3" fmla="*/ 929867 h 929867"/>
                <a:gd name="connsiteX4" fmla="*/ 0 w 5420886"/>
                <a:gd name="connsiteY4" fmla="*/ 0 h 929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929867">
                  <a:moveTo>
                    <a:pt x="0" y="0"/>
                  </a:moveTo>
                  <a:lnTo>
                    <a:pt x="5420886" y="0"/>
                  </a:lnTo>
                  <a:lnTo>
                    <a:pt x="5420886" y="929867"/>
                  </a:lnTo>
                  <a:lnTo>
                    <a:pt x="0" y="929867"/>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ctr" defTabSz="800100">
                <a:lnSpc>
                  <a:spcPct val="90000"/>
                </a:lnSpc>
                <a:spcBef>
                  <a:spcPct val="0"/>
                </a:spcBef>
                <a:spcAft>
                  <a:spcPct val="35000"/>
                </a:spcAft>
                <a:buNone/>
              </a:pPr>
              <a:r>
                <a:rPr lang="en-US" sz="2000" b="0" i="0" u="none" kern="1200" dirty="0">
                  <a:latin typeface="Calibri" panose="020F0502020204030204" pitchFamily="34" charset="0"/>
                  <a:cs typeface="Calibri" panose="020F0502020204030204" pitchFamily="34" charset="0"/>
                </a:rPr>
                <a:t>Erhaltung von Teilen der Farm als ungestörte Lebensräume zur Förderung der Pflanzen- und Tiervielfalt.</a:t>
              </a:r>
              <a:endParaRPr lang="pl-PL" sz="2000" kern="1200" dirty="0">
                <a:latin typeface="Calibri" panose="020F0502020204030204" pitchFamily="34" charset="0"/>
                <a:cs typeface="Calibri" panose="020F0502020204030204" pitchFamily="34" charset="0"/>
              </a:endParaRPr>
            </a:p>
          </p:txBody>
        </p:sp>
        <p:sp>
          <p:nvSpPr>
            <p:cNvPr id="10" name="Owal 9">
              <a:extLst>
                <a:ext uri="{FF2B5EF4-FFF2-40B4-BE49-F238E27FC236}">
                  <a16:creationId xmlns:a16="http://schemas.microsoft.com/office/drawing/2014/main" id="{243E8DC5-0762-E19A-E980-0857AD5E853F}"/>
                </a:ext>
              </a:extLst>
            </p:cNvPr>
            <p:cNvSpPr/>
            <p:nvPr/>
          </p:nvSpPr>
          <p:spPr>
            <a:xfrm>
              <a:off x="722123" y="4386645"/>
              <a:ext cx="993490" cy="993490"/>
            </a:xfrm>
            <a:prstGeom prst="ellipse">
              <a:avLst/>
            </a:prstGeom>
            <a:blipFill>
              <a:blip r:embed="rId5"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pic>
        <p:nvPicPr>
          <p:cNvPr id="8194" name="Picture 2" descr="https://lh7-rt.googleusercontent.com/slidesz/AGV_vUdfhYY8aqKWT3I9DtQj_6S3Bhup2DVzO_KyYqUjdxAaFzo4iNHBkVXNE6gZE9ipxI0hKxJ_0Pma2vUtQzr9sTLSVYVXBsN7GDOkEJOFtDQYmolYWsgN5fl5_imcB1fjjPSWMHCRtBAsZPvPllr45PaavsuKhOXwmtZjvqcklGZOJA=s2048?key=uO2W1KRRaHJkXxeqlpFcSA"/>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962352" y="1514475"/>
            <a:ext cx="5229648" cy="3771900"/>
          </a:xfrm>
          <a:prstGeom prst="rect">
            <a:avLst/>
          </a:prstGeom>
          <a:noFill/>
          <a:extLst>
            <a:ext uri="{909E8E84-426E-40DD-AFC4-6F175D3DCCD1}">
              <a14:hiddenFill xmlns:a14="http://schemas.microsoft.com/office/drawing/2010/main">
                <a:solidFill>
                  <a:srgbClr val="FFFFFF"/>
                </a:solidFill>
              </a14:hiddenFill>
            </a:ext>
          </a:extLst>
        </p:spPr>
      </p:pic>
      <p:sp>
        <p:nvSpPr>
          <p:cNvPr id="11" name="Google Shape;433;p10">
            <a:extLst>
              <a:ext uri="{FF2B5EF4-FFF2-40B4-BE49-F238E27FC236}">
                <a16:creationId xmlns:a16="http://schemas.microsoft.com/office/drawing/2014/main" id="{7A924DE4-68AF-08A9-4743-CB383A3B6DAA}"/>
              </a:ext>
            </a:extLst>
          </p:cNvPr>
          <p:cNvSpPr txBox="1">
            <a:spLocks/>
          </p:cNvSpPr>
          <p:nvPr/>
        </p:nvSpPr>
        <p:spPr>
          <a:xfrm>
            <a:off x="326977" y="5974137"/>
            <a:ext cx="4501584" cy="52473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ctr">
              <a:spcBef>
                <a:spcPts val="0"/>
              </a:spcBef>
            </a:pPr>
            <a:r>
              <a:rPr lang="en-US" sz="1600" b="1" dirty="0">
                <a:solidFill>
                  <a:srgbClr val="0D0D0D"/>
                </a:solidFill>
              </a:rPr>
              <a:t>Sie werden mehr über diese Wege und Methoden im nächsten Modul unseres Kurses erfahren... </a:t>
            </a:r>
            <a:endParaRPr lang="en-US" sz="1600" b="1" dirty="0"/>
          </a:p>
          <a:p>
            <a:pPr marL="0" indent="0"/>
            <a:endParaRPr lang="en-US"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g2cd830a0f73_1_812"/>
          <p:cNvSpPr txBox="1">
            <a:spLocks noGrp="1"/>
          </p:cNvSpPr>
          <p:nvPr>
            <p:ph type="body" idx="1"/>
          </p:nvPr>
        </p:nvSpPr>
        <p:spPr>
          <a:xfrm>
            <a:off x="5831800" y="2056500"/>
            <a:ext cx="7378200" cy="2024400"/>
          </a:xfrm>
          <a:prstGeom prst="rect">
            <a:avLst/>
          </a:prstGeom>
          <a:noFill/>
          <a:ln>
            <a:noFill/>
          </a:ln>
        </p:spPr>
        <p:txBody>
          <a:bodyPr spcFirstLastPara="1" wrap="square" lIns="91425" tIns="45700" rIns="91425" bIns="45700" anchor="t" anchorCtr="0">
            <a:noAutofit/>
          </a:bodyPr>
          <a:lstStyle/>
          <a:p>
            <a:pPr marL="0" lvl="0" indent="0" rtl="0">
              <a:lnSpc>
                <a:spcPct val="100000"/>
              </a:lnSpc>
              <a:spcBef>
                <a:spcPts val="0"/>
              </a:spcBef>
              <a:spcAft>
                <a:spcPts val="0"/>
              </a:spcAft>
              <a:buClr>
                <a:srgbClr val="000000"/>
              </a:buClr>
              <a:buSzPts val="3000"/>
              <a:buNone/>
            </a:pPr>
            <a:r>
              <a:rPr lang="en-US" dirty="0"/>
              <a:t>Agrarökologische Schädlingsbekämpfung</a:t>
            </a:r>
            <a:endParaRPr dirty="0"/>
          </a:p>
          <a:p>
            <a:pPr marL="0" lvl="0" indent="0" rtl="0">
              <a:lnSpc>
                <a:spcPct val="100000"/>
              </a:lnSpc>
              <a:spcBef>
                <a:spcPts val="0"/>
              </a:spcBef>
              <a:spcAft>
                <a:spcPts val="0"/>
              </a:spcAft>
              <a:buClr>
                <a:srgbClr val="000000"/>
              </a:buClr>
              <a:buSzPts val="3000"/>
              <a:buNone/>
            </a:pPr>
            <a:endParaRPr dirty="0"/>
          </a:p>
        </p:txBody>
      </p:sp>
      <p:sp>
        <p:nvSpPr>
          <p:cNvPr id="462" name="Google Shape;462;g2cd830a0f73_1_812"/>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04</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13"/>
          <p:cNvSpPr txBox="1">
            <a:spLocks noGrp="1"/>
          </p:cNvSpPr>
          <p:nvPr>
            <p:ph type="body" idx="1"/>
          </p:nvPr>
        </p:nvSpPr>
        <p:spPr>
          <a:xfrm>
            <a:off x="432621" y="1098717"/>
            <a:ext cx="11405417" cy="1642384"/>
          </a:xfrm>
          <a:prstGeom prst="rect">
            <a:avLst/>
          </a:prstGeom>
          <a:noFill/>
          <a:ln>
            <a:noFill/>
          </a:ln>
        </p:spPr>
        <p:txBody>
          <a:bodyPr spcFirstLastPara="1" wrap="square" lIns="91425" tIns="45700" rIns="91425" bIns="45700" anchor="t" anchorCtr="0">
            <a:noAutofit/>
          </a:bodyPr>
          <a:lstStyle/>
          <a:p>
            <a:pPr marL="342900" lvl="0" indent="-342900" algn="just">
              <a:lnSpc>
                <a:spcPct val="100000"/>
              </a:lnSpc>
              <a:spcBef>
                <a:spcPts val="0"/>
              </a:spcBef>
              <a:buFont typeface="Arial" panose="020B0604020202020204" pitchFamily="34" charset="0"/>
              <a:buChar char="•"/>
            </a:pPr>
            <a:r>
              <a:rPr lang="en-US" sz="2200" dirty="0"/>
              <a:t>nutzt natürliche Prozesse und die biologische Vielfalt für ein nachhaltiges Management von Schädlingspopulationen. </a:t>
            </a:r>
          </a:p>
          <a:p>
            <a:pPr marL="342900" lvl="0" indent="-342900" algn="just">
              <a:lnSpc>
                <a:spcPct val="100000"/>
              </a:lnSpc>
              <a:spcBef>
                <a:spcPts val="0"/>
              </a:spcBef>
              <a:buFont typeface="Arial" panose="020B0604020202020204" pitchFamily="34" charset="0"/>
              <a:buChar char="•"/>
            </a:pPr>
            <a:r>
              <a:rPr lang="en-US" sz="2200" dirty="0"/>
              <a:t>konzentriert sich in erster Linie auf präventive und weniger auf kurative Maßnahmen. </a:t>
            </a:r>
            <a:endParaRPr lang="pl-PL" sz="2200" dirty="0"/>
          </a:p>
          <a:p>
            <a:pPr marL="342900" lvl="0" indent="-342900" algn="just">
              <a:lnSpc>
                <a:spcPct val="100000"/>
              </a:lnSpc>
              <a:spcBef>
                <a:spcPts val="0"/>
              </a:spcBef>
              <a:buFont typeface="Arial" panose="020B0604020202020204" pitchFamily="34" charset="0"/>
              <a:buChar char="•"/>
            </a:pPr>
            <a:r>
              <a:rPr lang="en-US" sz="2200" dirty="0"/>
              <a:t>die Widerstandsfähigkeit agrarökologischer Systeme zu verbessern, indem Strategien für die Bewirtschaftung im Betrieb eingeführt werden, anstatt sich auf externe Güter zu verlassen </a:t>
            </a:r>
            <a:endParaRPr lang="pl-PL" sz="2200" dirty="0"/>
          </a:p>
          <a:p>
            <a:pPr marL="342900" lvl="0" indent="-342900" algn="just">
              <a:lnSpc>
                <a:spcPct val="100000"/>
              </a:lnSpc>
              <a:spcBef>
                <a:spcPts val="0"/>
              </a:spcBef>
              <a:buFont typeface="Arial" panose="020B0604020202020204" pitchFamily="34" charset="0"/>
              <a:buChar char="•"/>
            </a:pPr>
            <a:r>
              <a:rPr lang="en-US" sz="2200" dirty="0"/>
              <a:t>es geht um mehr als nur den Ersatz einer herkömmlichen Chemikalie durch eine organische Methode </a:t>
            </a:r>
            <a:endParaRPr lang="pl-PL" sz="2200" dirty="0"/>
          </a:p>
        </p:txBody>
      </p:sp>
      <p:sp>
        <p:nvSpPr>
          <p:cNvPr id="468" name="Google Shape;468;p13"/>
          <p:cNvSpPr txBox="1">
            <a:spLocks noGrp="1"/>
          </p:cNvSpPr>
          <p:nvPr>
            <p:ph type="body" idx="2"/>
          </p:nvPr>
        </p:nvSpPr>
        <p:spPr>
          <a:xfrm>
            <a:off x="601736" y="456803"/>
            <a:ext cx="10595237" cy="803654"/>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b="1" dirty="0" err="1"/>
              <a:t>Agrarökologischer </a:t>
            </a:r>
            <a:r>
              <a:rPr lang="en-US" b="1" dirty="0"/>
              <a:t>Pflanzenschutz </a:t>
            </a:r>
            <a:r>
              <a:rPr lang="pl-PL" b="1" dirty="0"/>
              <a:t>:</a:t>
            </a:r>
            <a:endParaRPr b="1" dirty="0"/>
          </a:p>
        </p:txBody>
      </p:sp>
      <p:pic>
        <p:nvPicPr>
          <p:cNvPr id="2" name="Obraz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829800" y="3592565"/>
            <a:ext cx="2078481" cy="2065285"/>
          </a:xfrm>
          <a:prstGeom prst="rect">
            <a:avLst/>
          </a:prstGeom>
        </p:spPr>
      </p:pic>
      <p:sp>
        <p:nvSpPr>
          <p:cNvPr id="4" name="pole tekstowe 3">
            <a:extLst>
              <a:ext uri="{FF2B5EF4-FFF2-40B4-BE49-F238E27FC236}">
                <a16:creationId xmlns:a16="http://schemas.microsoft.com/office/drawing/2014/main" id="{AF6FB2E2-762E-370D-3E4B-BAD4DC2E5E91}"/>
              </a:ext>
            </a:extLst>
          </p:cNvPr>
          <p:cNvSpPr txBox="1"/>
          <p:nvPr/>
        </p:nvSpPr>
        <p:spPr>
          <a:xfrm>
            <a:off x="432621" y="3502232"/>
            <a:ext cx="9397179" cy="2800767"/>
          </a:xfrm>
          <a:prstGeom prst="rect">
            <a:avLst/>
          </a:prstGeom>
          <a:noFill/>
        </p:spPr>
        <p:txBody>
          <a:bodyPr wrap="square">
            <a:spAutoFit/>
          </a:bodyPr>
          <a:lstStyle/>
          <a:p>
            <a:pPr marL="342900" lvl="0" indent="-342900">
              <a:spcBef>
                <a:spcPts val="0"/>
              </a:spcBef>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legt größeres Gewicht auf Managementalternativen.</a:t>
            </a:r>
          </a:p>
          <a:p>
            <a:pPr marL="342900" lvl="0" indent="-342900">
              <a:spcBef>
                <a:spcPts val="0"/>
              </a:spcBef>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ist eine umfassende Methode, die den Einsatz pflanzenbasierter Resistenzen, kultureller Praktiken auf Betriebsebene und </a:t>
            </a:r>
            <a:r>
              <a:rPr lang="en-US" sz="2200" dirty="0" err="1">
                <a:latin typeface="Calibri" panose="020F0502020204030204" pitchFamily="34" charset="0"/>
                <a:ea typeface="Calibri" panose="020F0502020204030204" pitchFamily="34" charset="0"/>
                <a:cs typeface="Calibri" panose="020F0502020204030204" pitchFamily="34" charset="0"/>
              </a:rPr>
              <a:t>maßgeschneiderter </a:t>
            </a:r>
            <a:r>
              <a:rPr lang="en-US" sz="2200" dirty="0">
                <a:latin typeface="Calibri" panose="020F0502020204030204" pitchFamily="34" charset="0"/>
                <a:ea typeface="Calibri" panose="020F0502020204030204" pitchFamily="34" charset="0"/>
                <a:cs typeface="Calibri" panose="020F0502020204030204" pitchFamily="34" charset="0"/>
              </a:rPr>
              <a:t>Maßnahmen für Nutzpflanzen umfasst, die biologische, mechanische oder natürliche Bekämpfungsmittel einschließen können </a:t>
            </a:r>
            <a:endParaRPr lang="pl-PL" sz="2200" dirty="0">
              <a:latin typeface="Calibri" panose="020F0502020204030204" pitchFamily="34" charset="0"/>
              <a:ea typeface="Calibri" panose="020F0502020204030204" pitchFamily="34" charset="0"/>
              <a:cs typeface="Calibri" panose="020F0502020204030204" pitchFamily="34" charset="0"/>
            </a:endParaRPr>
          </a:p>
          <a:p>
            <a:pPr marL="342900" lvl="0" indent="-342900">
              <a:spcBef>
                <a:spcPts val="0"/>
              </a:spcBef>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reduziert wirksam die Gefahren, die von künstlichen Pestiziden ausgehen, und sollte als grundlegende Basis für die Schädlingsbekämpfung in der Landwirtschaft dienen.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79162" y="356812"/>
            <a:ext cx="10595100" cy="803700"/>
          </a:xfrm>
          <a:prstGeom prst="rect">
            <a:avLst/>
          </a:prstGeom>
          <a:noFill/>
          <a:ln>
            <a:noFill/>
          </a:ln>
        </p:spPr>
        <p:txBody>
          <a:bodyPr spcFirstLastPara="1" wrap="square" lIns="91425" tIns="45700" rIns="91425" bIns="45700" anchor="t" anchorCtr="0">
            <a:noAutofit/>
          </a:bodyPr>
          <a:lstStyle/>
          <a:p>
            <a:r>
              <a:rPr lang="en-GB" b="1" dirty="0"/>
              <a:t>Biologische Kontrolle</a:t>
            </a:r>
            <a:endParaRPr lang="pl-PL" dirty="0"/>
          </a:p>
          <a:p>
            <a:pPr marL="0" lvl="0" indent="0" algn="l" rtl="0">
              <a:lnSpc>
                <a:spcPct val="90000"/>
              </a:lnSpc>
              <a:spcBef>
                <a:spcPts val="1000"/>
              </a:spcBef>
              <a:spcAft>
                <a:spcPts val="0"/>
              </a:spcAft>
              <a:buClr>
                <a:srgbClr val="8DC641"/>
              </a:buClr>
              <a:buSzPts val="3600"/>
              <a:buNone/>
            </a:pPr>
            <a:endParaRPr dirty="0"/>
          </a:p>
        </p:txBody>
      </p:sp>
      <p:sp>
        <p:nvSpPr>
          <p:cNvPr id="12" name="Google Shape;467;p13"/>
          <p:cNvSpPr txBox="1">
            <a:spLocks/>
          </p:cNvSpPr>
          <p:nvPr/>
        </p:nvSpPr>
        <p:spPr>
          <a:xfrm>
            <a:off x="587023" y="1160512"/>
            <a:ext cx="6718652" cy="368596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l">
              <a:spcBef>
                <a:spcPts val="0"/>
              </a:spcBef>
            </a:pPr>
            <a:r>
              <a:rPr lang="en-US" sz="2200" i="0" dirty="0"/>
              <a:t>Bei der biologischen Schädlingsbekämpfung werden </a:t>
            </a:r>
            <a:r>
              <a:rPr lang="en-US" sz="2200" b="1" i="0" dirty="0">
                <a:solidFill>
                  <a:srgbClr val="8DC641"/>
                </a:solidFill>
              </a:rPr>
              <a:t>natürliche Raubtiere </a:t>
            </a:r>
            <a:r>
              <a:rPr lang="en-US" sz="2200" i="0" dirty="0"/>
              <a:t>eingesetzt, um schädliche Insekten, Tiere und Pflanzen zu bekämpfen. In Erweiterung des Verfahrens werden diese einheimischen Gegenspieler methodisch in kontrollierten Laborumgebungen gesammelt und gezüchtet und anschließend gezielt freigesetzt, um den negativen Auswirkungen von Insekten, Tieren und Pflanzen entgegenzuwirken oder um die natürlichen Feinde im landwirtschaftlichen System nachhaltig zu erhalten. Die biologische Schädlingsbekämpfung bezieht sich auf die gründliche Analyse und den strategischen Einsatz von Raubtieren, Parasiten und Krankheitserregern, um gefährliche Insekten zu bekämpfen, die die Produktivität der Kulturen beeinträchtigen.</a:t>
            </a:r>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4" name="Obraz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192735" y="1608938"/>
            <a:ext cx="4690471" cy="3572005"/>
          </a:xfrm>
          <a:prstGeom prst="rect">
            <a:avLst/>
          </a:prstGeom>
        </p:spPr>
      </p:pic>
      <p:sp>
        <p:nvSpPr>
          <p:cNvPr id="2" name="Arrow: Right 1">
            <a:extLst>
              <a:ext uri="{FF2B5EF4-FFF2-40B4-BE49-F238E27FC236}">
                <a16:creationId xmlns:a16="http://schemas.microsoft.com/office/drawing/2014/main" id="{75FC84E5-9FA0-D67E-BEB5-D8D2EE09CC79}"/>
              </a:ext>
            </a:extLst>
          </p:cNvPr>
          <p:cNvSpPr/>
          <p:nvPr/>
        </p:nvSpPr>
        <p:spPr>
          <a:xfrm>
            <a:off x="4382806" y="5557485"/>
            <a:ext cx="2502625" cy="602922"/>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Lesen Sie hier mehr</a:t>
            </a:r>
          </a:p>
        </p:txBody>
      </p:sp>
      <p:sp>
        <p:nvSpPr>
          <p:cNvPr id="5" name="pole tekstowe 4">
            <a:extLst>
              <a:ext uri="{FF2B5EF4-FFF2-40B4-BE49-F238E27FC236}">
                <a16:creationId xmlns:a16="http://schemas.microsoft.com/office/drawing/2014/main" id="{7D0A85C0-5F67-2DC7-94BF-9975ED261DB9}"/>
              </a:ext>
            </a:extLst>
          </p:cNvPr>
          <p:cNvSpPr txBox="1"/>
          <p:nvPr/>
        </p:nvSpPr>
        <p:spPr>
          <a:xfrm>
            <a:off x="7501906" y="5665515"/>
            <a:ext cx="2647934" cy="307777"/>
          </a:xfrm>
          <a:prstGeom prst="rect">
            <a:avLst/>
          </a:prstGeom>
          <a:noFill/>
        </p:spPr>
        <p:txBody>
          <a:bodyPr wrap="square">
            <a:spAutoFit/>
          </a:bodyPr>
          <a:lstStyle/>
          <a:p>
            <a:r>
              <a:rPr lang="en-GB" dirty="0" err="1">
                <a:hlinkClick r:id="rId4"/>
              </a:rPr>
              <a:t>Nachhaltige_Landwirtschaft</a:t>
            </a:r>
            <a:endParaRPr lang="en-GB"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95211" y="330127"/>
            <a:ext cx="10595100" cy="803700"/>
          </a:xfrm>
          <a:prstGeom prst="rect">
            <a:avLst/>
          </a:prstGeom>
          <a:noFill/>
          <a:ln>
            <a:noFill/>
          </a:ln>
        </p:spPr>
        <p:txBody>
          <a:bodyPr spcFirstLastPara="1" wrap="square" lIns="91425" tIns="45700" rIns="91425" bIns="45700" anchor="t" anchorCtr="0">
            <a:noAutofit/>
          </a:bodyPr>
          <a:lstStyle/>
          <a:p>
            <a:r>
              <a:rPr lang="en-GB" b="1" dirty="0"/>
              <a:t>Biologische Kontrolle</a:t>
            </a:r>
            <a:endParaRPr lang="pl-PL" dirty="0"/>
          </a:p>
          <a:p>
            <a:pPr marL="0" lvl="0" indent="0" algn="l" rtl="0">
              <a:lnSpc>
                <a:spcPct val="90000"/>
              </a:lnSpc>
              <a:spcBef>
                <a:spcPts val="1000"/>
              </a:spcBef>
              <a:spcAft>
                <a:spcPts val="0"/>
              </a:spcAft>
              <a:buClr>
                <a:srgbClr val="8DC641"/>
              </a:buClr>
              <a:buSzPts val="3600"/>
              <a:buNone/>
            </a:pPr>
            <a:endParaRPr dirty="0"/>
          </a:p>
        </p:txBody>
      </p:sp>
      <p:sp>
        <p:nvSpPr>
          <p:cNvPr id="12" name="Google Shape;467;p13"/>
          <p:cNvSpPr txBox="1">
            <a:spLocks/>
          </p:cNvSpPr>
          <p:nvPr/>
        </p:nvSpPr>
        <p:spPr>
          <a:xfrm>
            <a:off x="692926" y="1108001"/>
            <a:ext cx="7150281" cy="256678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l">
              <a:spcBef>
                <a:spcPts val="0"/>
              </a:spcBef>
            </a:pPr>
            <a:r>
              <a:rPr lang="en-US" sz="2300" i="0" dirty="0"/>
              <a:t>Raubtiere haben die Neigung, im Laufe ihres Lebens mehrere Individuen zu verfolgen und zu verzehren. Es gibt eine Vielzahl von Raubtieren, darunter Vögel, Amphibien, Reptilien, Fische und Säugetiere, die Insekten erbeuten</a:t>
            </a:r>
            <a:r>
              <a:rPr lang="pl-PL" sz="2300" i="0" baseline="30000" dirty="0">
                <a:hlinkClick r:id="rId3"/>
              </a:rPr>
              <a:t>10</a:t>
            </a:r>
            <a:r>
              <a:rPr lang="en-US" sz="2300" i="0" dirty="0"/>
              <a:t> .  Bei der biologischen Schädlingsbekämpfung sind jedoch Insekten und andere Gliederfüßer vorzuziehen, da sie ein begrenzteres Spektrum an Beutetieren haben und ihre Populationsgröße in Abhängigkeit von der Fülle ihrer Beute regulieren können.</a:t>
            </a:r>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 name="Obraz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27459" y="1167935"/>
            <a:ext cx="3606914" cy="2412124"/>
          </a:xfrm>
          <a:prstGeom prst="rect">
            <a:avLst/>
          </a:prstGeom>
        </p:spPr>
      </p:pic>
      <p:pic>
        <p:nvPicPr>
          <p:cNvPr id="5" name="Obraz 4"/>
          <p:cNvPicPr>
            <a:picLocks noChangeAspect="1"/>
          </p:cNvPicPr>
          <p:nvPr/>
        </p:nvPicPr>
        <p:blipFill rotWithShape="1">
          <a:blip r:embed="rId5" cstate="screen">
            <a:extLst>
              <a:ext uri="{28A0092B-C50C-407E-A947-70E740481C1C}">
                <a14:useLocalDpi xmlns:a14="http://schemas.microsoft.com/office/drawing/2010/main"/>
              </a:ext>
            </a:extLst>
          </a:blip>
          <a:srcRect t="10819" b="15334"/>
          <a:stretch/>
        </p:blipFill>
        <p:spPr>
          <a:xfrm>
            <a:off x="8127459" y="3580059"/>
            <a:ext cx="3606914" cy="2627586"/>
          </a:xfrm>
          <a:prstGeom prst="rect">
            <a:avLst/>
          </a:prstGeom>
        </p:spPr>
      </p:pic>
      <p:pic>
        <p:nvPicPr>
          <p:cNvPr id="6" name="Obraz 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219700" y="4203527"/>
            <a:ext cx="2848470" cy="2004118"/>
          </a:xfrm>
          <a:prstGeom prst="rect">
            <a:avLst/>
          </a:prstGeom>
        </p:spPr>
      </p:pic>
      <p:pic>
        <p:nvPicPr>
          <p:cNvPr id="7" name="Obraz 6"/>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868097" y="4203527"/>
            <a:ext cx="3242056" cy="1983561"/>
          </a:xfrm>
          <a:prstGeom prst="rect">
            <a:avLst/>
          </a:prstGeom>
        </p:spPr>
      </p:pic>
    </p:spTree>
    <p:extLst>
      <p:ext uri="{BB962C8B-B14F-4D97-AF65-F5344CB8AC3E}">
        <p14:creationId xmlns:p14="http://schemas.microsoft.com/office/powerpoint/2010/main" val="42796376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360217" y="339162"/>
            <a:ext cx="10595100" cy="803700"/>
          </a:xfrm>
          <a:prstGeom prst="rect">
            <a:avLst/>
          </a:prstGeom>
          <a:noFill/>
          <a:ln>
            <a:noFill/>
          </a:ln>
        </p:spPr>
        <p:txBody>
          <a:bodyPr spcFirstLastPara="1" wrap="square" lIns="91425" tIns="45700" rIns="91425" bIns="45700" anchor="t" anchorCtr="0">
            <a:noAutofit/>
          </a:bodyPr>
          <a:lstStyle/>
          <a:p>
            <a:r>
              <a:rPr lang="en-GB" b="1" dirty="0"/>
              <a:t>Biologische Kontrolle</a:t>
            </a:r>
            <a:endParaRPr lang="pl-PL" dirty="0"/>
          </a:p>
          <a:p>
            <a:pPr marL="0" lvl="0" indent="0" algn="l" rtl="0">
              <a:lnSpc>
                <a:spcPct val="90000"/>
              </a:lnSpc>
              <a:spcBef>
                <a:spcPts val="1000"/>
              </a:spcBef>
              <a:spcAft>
                <a:spcPts val="0"/>
              </a:spcAft>
              <a:buClr>
                <a:srgbClr val="8DC641"/>
              </a:buClr>
              <a:buSzPts val="3600"/>
              <a:buNone/>
            </a:pPr>
            <a:endParaRPr dirty="0"/>
          </a:p>
        </p:txBody>
      </p:sp>
      <p:sp>
        <p:nvSpPr>
          <p:cNvPr id="12" name="Google Shape;467;p13"/>
          <p:cNvSpPr txBox="1">
            <a:spLocks/>
          </p:cNvSpPr>
          <p:nvPr/>
        </p:nvSpPr>
        <p:spPr>
          <a:xfrm>
            <a:off x="694035" y="1071547"/>
            <a:ext cx="8699982" cy="368596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l">
              <a:spcBef>
                <a:spcPts val="0"/>
              </a:spcBef>
            </a:pPr>
            <a:r>
              <a:rPr lang="en-US" sz="2000" b="1" i="0" dirty="0"/>
              <a:t>Parasitoide: </a:t>
            </a:r>
            <a:r>
              <a:rPr lang="en-US" sz="2000" i="0" dirty="0"/>
              <a:t>Ein Parasit ist ein Organismus, der in oder auf einem Wirtsorganismus lebt und sich von diesem ernährt. Insekten können als Parasiten agieren, was bedeutet, dass sie von anderen Organismen leben können. Sie können ihren gesamten Lebenszyklus entweder innerhalb oder außerhalb des Körpers ihres Wirts durchlaufen. In der Regel bestehen die ersten Lebensstadien hauptsächlich aus der Ernährung des Wirts. Obwohl in diesem Zusammenhang der Begriff "Parasit" verwendet wird, ist es wichtig zu wissen, dass echte Parasiten (wie Flöhe und Zecken) in der Regel nicht den Tod ihrer Wirte verursachen. Wenn wir von </a:t>
            </a:r>
            <a:r>
              <a:rPr lang="en-US" sz="2000" b="1" i="0" dirty="0"/>
              <a:t>biologischer Schädlingsbekämpfung </a:t>
            </a:r>
            <a:r>
              <a:rPr lang="en-US" sz="2000" i="0" dirty="0"/>
              <a:t>sprechen, beziehen wir uns auf Lebewesen, die ihre Wirte zerstören, genauer gesagt auf Parasitoide. Parasitoide sind eine Gruppe von Insekten, deren Larven im Inneren eines einzelnen Wirtsinsekts leben und dessen Tod verursachen. Diese voll entwickelten Parasitoide können auch als Räuber auftreten und Ressourcen wie Honigtau, Pflanzennektar oder Pollen verbrauchen. Parasitoide sind dafür bekannt, dass sie nur ein begrenztes Spektrum an geeigneten Wirten haben und hochgradig </a:t>
            </a:r>
            <a:r>
              <a:rPr lang="en-US" sz="2000" i="0" dirty="0" err="1"/>
              <a:t>spezialisiert sind</a:t>
            </a:r>
            <a:r>
              <a:rPr lang="en-US" sz="2000" i="0" dirty="0"/>
              <a:t>.  Daher ist es von entscheidender Bedeutung, die Parasitoidenarten genau zu bestimmen, um sie im Bereich der biologischen Schädlingsbekämpfung wirksam einsetzen zu können.</a:t>
            </a:r>
          </a:p>
        </p:txBody>
      </p:sp>
      <p:pic>
        <p:nvPicPr>
          <p:cNvPr id="2" name="Obraz 1"/>
          <p:cNvPicPr>
            <a:picLocks noChangeAspect="1"/>
          </p:cNvPicPr>
          <p:nvPr/>
        </p:nvPicPr>
        <p:blipFill>
          <a:blip r:embed="rId3"/>
          <a:stretch>
            <a:fillRect/>
          </a:stretch>
        </p:blipFill>
        <p:spPr>
          <a:xfrm>
            <a:off x="9404499" y="1156876"/>
            <a:ext cx="2566498" cy="4115417"/>
          </a:xfrm>
          <a:prstGeom prst="rect">
            <a:avLst/>
          </a:prstGeom>
        </p:spPr>
      </p:pic>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extLst>
      <p:ext uri="{BB962C8B-B14F-4D97-AF65-F5344CB8AC3E}">
        <p14:creationId xmlns:p14="http://schemas.microsoft.com/office/powerpoint/2010/main" val="19608823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79162" y="303774"/>
            <a:ext cx="10595100" cy="803700"/>
          </a:xfrm>
          <a:prstGeom prst="rect">
            <a:avLst/>
          </a:prstGeom>
          <a:noFill/>
          <a:ln>
            <a:noFill/>
          </a:ln>
        </p:spPr>
        <p:txBody>
          <a:bodyPr spcFirstLastPara="1" wrap="square" lIns="91425" tIns="45700" rIns="91425" bIns="45700" anchor="t" anchorCtr="0">
            <a:noAutofit/>
          </a:bodyPr>
          <a:lstStyle/>
          <a:p>
            <a:r>
              <a:rPr lang="en-GB" b="1" dirty="0"/>
              <a:t>Biologische Kontrolle</a:t>
            </a:r>
            <a:endParaRPr lang="pl-PL" dirty="0"/>
          </a:p>
          <a:p>
            <a:pPr marL="0" lvl="0" indent="0" algn="l" rtl="0">
              <a:lnSpc>
                <a:spcPct val="90000"/>
              </a:lnSpc>
              <a:spcBef>
                <a:spcPts val="1000"/>
              </a:spcBef>
              <a:spcAft>
                <a:spcPts val="0"/>
              </a:spcAft>
              <a:buClr>
                <a:srgbClr val="8DC641"/>
              </a:buClr>
              <a:buSzPts val="3600"/>
              <a:buNone/>
            </a:pPr>
            <a:endParaRPr dirty="0"/>
          </a:p>
        </p:txBody>
      </p:sp>
      <p:sp>
        <p:nvSpPr>
          <p:cNvPr id="12" name="Google Shape;467;p13"/>
          <p:cNvSpPr txBox="1">
            <a:spLocks/>
          </p:cNvSpPr>
          <p:nvPr/>
        </p:nvSpPr>
        <p:spPr>
          <a:xfrm>
            <a:off x="688140" y="1373278"/>
            <a:ext cx="6799299" cy="368596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l">
              <a:spcBef>
                <a:spcPts val="0"/>
              </a:spcBef>
            </a:pPr>
            <a:r>
              <a:rPr lang="en-US" sz="2200" b="1" i="0" dirty="0"/>
              <a:t>Krankheitserreger: </a:t>
            </a:r>
            <a:r>
              <a:rPr lang="en-US" sz="2200" i="0" dirty="0"/>
              <a:t>Mikroorganismen wie Bakterien, Pilze und Viren können Krankheiten in Schädlingspopulationen hervorrufen. </a:t>
            </a:r>
            <a:r>
              <a:rPr lang="en-US" sz="2200" dirty="0"/>
              <a:t>Bacillus thuringiensis </a:t>
            </a:r>
            <a:r>
              <a:rPr lang="en-US" sz="2200" i="0" dirty="0"/>
              <a:t>(</a:t>
            </a:r>
            <a:r>
              <a:rPr lang="en-US" sz="2200" i="0" dirty="0" err="1"/>
              <a:t>Bt</a:t>
            </a:r>
            <a:r>
              <a:rPr lang="en-US" sz="2200" i="0" dirty="0"/>
              <a:t>) ist ein bekanntes Bakterium, das zur Bekämpfung von Raupen und anderen Schadinsekten eingesetzt wird, indem es Toxine produziert, die selektiv gegen diese Schädlinge wirken. </a:t>
            </a:r>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2" name="Obraz 1"/>
          <p:cNvPicPr>
            <a:picLocks noChangeAspect="1"/>
          </p:cNvPicPr>
          <p:nvPr/>
        </p:nvPicPr>
        <p:blipFill>
          <a:blip r:embed="rId3"/>
          <a:stretch>
            <a:fillRect/>
          </a:stretch>
        </p:blipFill>
        <p:spPr>
          <a:xfrm>
            <a:off x="7461495" y="1627012"/>
            <a:ext cx="4042365" cy="4142510"/>
          </a:xfrm>
          <a:prstGeom prst="rect">
            <a:avLst/>
          </a:prstGeom>
        </p:spPr>
      </p:pic>
      <p:pic>
        <p:nvPicPr>
          <p:cNvPr id="3" name="Obraz 2"/>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782773" y="3373363"/>
            <a:ext cx="2406364" cy="2396158"/>
          </a:xfrm>
          <a:prstGeom prst="rect">
            <a:avLst/>
          </a:prstGeom>
        </p:spPr>
      </p:pic>
      <p:pic>
        <p:nvPicPr>
          <p:cNvPr id="6" name="Obraz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3381" y="3373363"/>
            <a:ext cx="3592484" cy="2396159"/>
          </a:xfrm>
          <a:prstGeom prst="rect">
            <a:avLst/>
          </a:prstGeom>
        </p:spPr>
      </p:pic>
    </p:spTree>
    <p:extLst>
      <p:ext uri="{BB962C8B-B14F-4D97-AF65-F5344CB8AC3E}">
        <p14:creationId xmlns:p14="http://schemas.microsoft.com/office/powerpoint/2010/main" val="26020573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pic>
        <p:nvPicPr>
          <p:cNvPr id="4" name="Obraz 3"/>
          <p:cNvPicPr>
            <a:picLocks noChangeAspect="1"/>
          </p:cNvPicPr>
          <p:nvPr/>
        </p:nvPicPr>
        <p:blipFill>
          <a:blip r:embed="rId3"/>
          <a:srcRect l="59045"/>
          <a:stretch/>
        </p:blipFill>
        <p:spPr>
          <a:xfrm>
            <a:off x="9705975" y="922060"/>
            <a:ext cx="2028398" cy="4820857"/>
          </a:xfrm>
          <a:prstGeom prst="rect">
            <a:avLst/>
          </a:prstGeom>
        </p:spPr>
      </p:pic>
      <p:sp>
        <p:nvSpPr>
          <p:cNvPr id="485" name="Google Shape;485;g2cd830a0f73_1_45"/>
          <p:cNvSpPr txBox="1">
            <a:spLocks noGrp="1"/>
          </p:cNvSpPr>
          <p:nvPr>
            <p:ph type="body" idx="2"/>
          </p:nvPr>
        </p:nvSpPr>
        <p:spPr>
          <a:xfrm>
            <a:off x="214242" y="330127"/>
            <a:ext cx="10595100" cy="803700"/>
          </a:xfrm>
          <a:prstGeom prst="rect">
            <a:avLst/>
          </a:prstGeom>
          <a:noFill/>
          <a:ln>
            <a:noFill/>
          </a:ln>
        </p:spPr>
        <p:txBody>
          <a:bodyPr spcFirstLastPara="1" wrap="square" lIns="91425" tIns="45700" rIns="91425" bIns="45700" anchor="t" anchorCtr="0">
            <a:noAutofit/>
          </a:bodyPr>
          <a:lstStyle/>
          <a:p>
            <a:r>
              <a:rPr lang="en-GB" b="1" dirty="0"/>
              <a:t>Diversifizierung der Kulturpflanzen</a:t>
            </a:r>
            <a:endParaRPr dirty="0"/>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564668" y="1140458"/>
            <a:ext cx="10821176" cy="4595828"/>
          </a:xfrm>
          <a:prstGeom prst="rect">
            <a:avLst/>
          </a:prstGeom>
          <a:solidFill>
            <a:schemeClr val="bg2">
              <a:alpha val="48000"/>
            </a:schemeClr>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l">
              <a:spcBef>
                <a:spcPts val="0"/>
              </a:spcBef>
            </a:pPr>
            <a:r>
              <a:rPr lang="en-US" sz="2200" i="0" dirty="0"/>
              <a:t>Die Anbaudiversifizierung umfasst eine Reihe von Maßnahmen, die die strukturelle Komplexität landwirtschaftlicher Landschaften erhöhen und damit die Fähigkeit von Schädlingen beeinträchtigen, sich auf ihren Wirtspflanzen anzusiedeln und zu gedeihen</a:t>
            </a:r>
            <a:r>
              <a:rPr lang="pl-PL" sz="2200" i="0" baseline="30000" dirty="0">
                <a:hlinkClick r:id="rId4"/>
              </a:rPr>
              <a:t>5</a:t>
            </a:r>
            <a:r>
              <a:rPr lang="en-US" sz="2200" i="0" dirty="0"/>
              <a:t> . Zu diesen Praktiken gehören:</a:t>
            </a:r>
            <a:endParaRPr lang="pl-PL" sz="2200" i="0" dirty="0"/>
          </a:p>
          <a:p>
            <a:pPr marL="342900" indent="-342900" algn="l">
              <a:spcBef>
                <a:spcPts val="0"/>
              </a:spcBef>
              <a:buFont typeface="Arial" panose="020B0604020202020204" pitchFamily="34" charset="0"/>
              <a:buChar char="•"/>
            </a:pPr>
            <a:r>
              <a:rPr lang="en-US" sz="2200" b="1" i="0" dirty="0"/>
              <a:t>Beim Mischanbau </a:t>
            </a:r>
            <a:r>
              <a:rPr lang="en-US" sz="2200" i="0" dirty="0"/>
              <a:t>werden mehrere Kulturen in unmittelbarer Nähe zueinander angebaut, was die Fähigkeit der Schädlinge, ihre </a:t>
            </a:r>
            <a:r>
              <a:rPr lang="en-US" sz="2200" i="0" dirty="0" err="1"/>
              <a:t>bevorzugten </a:t>
            </a:r>
            <a:r>
              <a:rPr lang="en-US" sz="2200" i="0" dirty="0"/>
              <a:t>Pflanzen zu finden, beeinträchtigen kann, wodurch die Wahrscheinlichkeit eines weit verbreiteten Befalls sinkt. </a:t>
            </a:r>
            <a:endParaRPr lang="pl-PL" sz="2200" i="0" dirty="0"/>
          </a:p>
          <a:p>
            <a:pPr marL="342900" indent="-342900" algn="l">
              <a:spcBef>
                <a:spcPts val="0"/>
              </a:spcBef>
              <a:buFont typeface="Arial" panose="020B0604020202020204" pitchFamily="34" charset="0"/>
              <a:buChar char="•"/>
            </a:pPr>
            <a:r>
              <a:rPr lang="en-US" sz="2200" b="1" i="0" dirty="0"/>
              <a:t>Unter Zwischenfruchtanbau </a:t>
            </a:r>
            <a:r>
              <a:rPr lang="en-US" sz="2200" i="0" dirty="0"/>
              <a:t>versteht man die Praxis des Anbaus einer Zweitfrucht neben der Hauptfrucht während eines erheblichen Teils ihres Wachstumszyklus. Zu diesen Praktiken gehören die Untersaat von Gras/Klee, der Streifenanbau (bei dem zwei Kulturen in abwechselnden Streifen angebaut werden) und der Push-Pull-Anbau (bei dem eine Zweitkultur Schädlinge vom Feld in Richtung einer am Feldrand angebauten attraktiven Pflanze vertreibt)</a:t>
            </a:r>
            <a:r>
              <a:rPr lang="pl-PL" sz="2200" i="0" dirty="0"/>
              <a:t>. </a:t>
            </a:r>
            <a:r>
              <a:rPr lang="en-US" sz="2200" i="0" dirty="0"/>
              <a:t>Beim Zwischenfruchtanbau werden viele Pflanzen in unmittelbarer Nähe zueinander angebaut, was die Schädlingsbekämpfung verbessern kann, indem entweder natürliche Schädlingsbekämpfer angelockt oder die Ausbreitung von Schädlingen verhindert wird.</a:t>
            </a:r>
          </a:p>
          <a:p>
            <a:pPr marL="0" indent="0" algn="l">
              <a:spcBef>
                <a:spcPts val="0"/>
              </a:spcBef>
            </a:pPr>
            <a:endParaRPr lang="en-US" sz="2200" dirty="0"/>
          </a:p>
        </p:txBody>
      </p:sp>
    </p:spTree>
    <p:extLst>
      <p:ext uri="{BB962C8B-B14F-4D97-AF65-F5344CB8AC3E}">
        <p14:creationId xmlns:p14="http://schemas.microsoft.com/office/powerpoint/2010/main" val="37424417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14242" y="330127"/>
            <a:ext cx="10595100" cy="803700"/>
          </a:xfrm>
          <a:prstGeom prst="rect">
            <a:avLst/>
          </a:prstGeom>
          <a:noFill/>
          <a:ln>
            <a:noFill/>
          </a:ln>
        </p:spPr>
        <p:txBody>
          <a:bodyPr spcFirstLastPara="1" wrap="square" lIns="91425" tIns="45700" rIns="91425" bIns="45700" anchor="t" anchorCtr="0">
            <a:noAutofit/>
          </a:bodyPr>
          <a:lstStyle/>
          <a:p>
            <a:r>
              <a:rPr lang="en-GB" b="1" dirty="0"/>
              <a:t>Diversifizierung der Kulturpflanzen</a:t>
            </a:r>
            <a:endParaRPr dirty="0"/>
          </a:p>
        </p:txBody>
      </p:sp>
      <p:pic>
        <p:nvPicPr>
          <p:cNvPr id="4" name="Obraz 3"/>
          <p:cNvPicPr>
            <a:picLocks noChangeAspect="1"/>
          </p:cNvPicPr>
          <p:nvPr/>
        </p:nvPicPr>
        <p:blipFill>
          <a:blip r:embed="rId3"/>
          <a:stretch>
            <a:fillRect/>
          </a:stretch>
        </p:blipFill>
        <p:spPr>
          <a:xfrm>
            <a:off x="6724649" y="684593"/>
            <a:ext cx="5036031" cy="5572903"/>
          </a:xfrm>
          <a:prstGeom prst="rect">
            <a:avLst/>
          </a:prstGeom>
        </p:spPr>
      </p:pic>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572945" y="1216377"/>
            <a:ext cx="5951680" cy="2479284"/>
          </a:xfrm>
          <a:prstGeom prst="rect">
            <a:avLst/>
          </a:prstGeom>
          <a:solidFill>
            <a:schemeClr val="bg1">
              <a:alpha val="48000"/>
            </a:schemeClr>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lgn="just">
              <a:spcBef>
                <a:spcPts val="0"/>
              </a:spcBef>
              <a:buFont typeface="Arial" panose="020B0604020202020204" pitchFamily="34" charset="0"/>
              <a:buChar char="•"/>
            </a:pPr>
            <a:r>
              <a:rPr lang="en-US" sz="2200" b="1" i="0" dirty="0"/>
              <a:t>Unter Fruchtfolge </a:t>
            </a:r>
            <a:r>
              <a:rPr lang="en-US" sz="2200" i="0" dirty="0"/>
              <a:t>versteht man die Abfolge der auf einem Feld angebauten Kulturen, die in der Regel für den gesamten Betrieb geplant wird</a:t>
            </a:r>
            <a:r>
              <a:rPr lang="pl-PL" sz="2200" i="0" dirty="0"/>
              <a:t>. </a:t>
            </a:r>
            <a:r>
              <a:rPr lang="en-US" sz="2200" i="0" dirty="0"/>
              <a:t>Im Ackerbau werden in der Regel abwechselnd Getreide und Leguminosen angebaut. Außerdem werden vor den Frühjahrskulturen Deckfrüchte, in der Regel in Form von Mischungen, angebaut, um die Nährstoffversorgung des Bodens zu verbessern. Bei der Fruchtfolge wird die auf einem bestimmten Feld angebaute Pflanzensorte von einer Saison zur anderen gewechselt. Durch diese Praxis werden die Lebenszyklen von Schädlingen und Krankheiten unterbrochen, da bestimmte Schädlinge und Krankheitserreger nur in bestimmten Kulturen vorkommen.</a:t>
            </a:r>
            <a:endParaRPr lang="pl-PL" sz="2200" i="0" dirty="0"/>
          </a:p>
          <a:p>
            <a:pPr marL="0" indent="0" algn="just">
              <a:spcBef>
                <a:spcPts val="0"/>
              </a:spcBef>
            </a:pPr>
            <a:endParaRPr lang="en-US" sz="2200" dirty="0"/>
          </a:p>
          <a:p>
            <a:pPr marL="0" indent="0" algn="just">
              <a:spcBef>
                <a:spcPts val="0"/>
              </a:spcBef>
            </a:pPr>
            <a:endParaRPr lang="en-US" sz="2200" dirty="0"/>
          </a:p>
        </p:txBody>
      </p:sp>
    </p:spTree>
    <p:extLst>
      <p:ext uri="{BB962C8B-B14F-4D97-AF65-F5344CB8AC3E}">
        <p14:creationId xmlns:p14="http://schemas.microsoft.com/office/powerpoint/2010/main" val="42865518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501196" y="644028"/>
            <a:ext cx="10595100" cy="803700"/>
          </a:xfrm>
          <a:prstGeom prst="rect">
            <a:avLst/>
          </a:prstGeom>
          <a:noFill/>
          <a:ln>
            <a:noFill/>
          </a:ln>
        </p:spPr>
        <p:txBody>
          <a:bodyPr spcFirstLastPara="1" wrap="square" lIns="91425" tIns="45700" rIns="91425" bIns="45700" anchor="t" anchorCtr="0">
            <a:noAutofit/>
          </a:bodyPr>
          <a:lstStyle/>
          <a:p>
            <a:r>
              <a:rPr lang="en-GB" b="1" dirty="0"/>
              <a:t>Der kulturelle Ansatz</a:t>
            </a:r>
            <a:r>
              <a:rPr lang="pl-PL" b="1" dirty="0"/>
              <a:t>:</a:t>
            </a:r>
            <a:endParaRPr dirty="0"/>
          </a:p>
        </p:txBody>
      </p:sp>
      <p:grpSp>
        <p:nvGrpSpPr>
          <p:cNvPr id="486" name="Google Shape;486;g2cd830a0f73_1_45"/>
          <p:cNvGrpSpPr/>
          <p:nvPr/>
        </p:nvGrpSpPr>
        <p:grpSpPr>
          <a:xfrm rot="3730713">
            <a:off x="10335527" y="270552"/>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481503" y="1629460"/>
            <a:ext cx="8315655" cy="339056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85750" indent="-285750" algn="just">
              <a:spcBef>
                <a:spcPts val="0"/>
              </a:spcBef>
              <a:spcAft>
                <a:spcPts val="600"/>
              </a:spcAft>
              <a:buFont typeface="Arial" panose="020B0604020202020204" pitchFamily="34" charset="0"/>
              <a:buChar char="•"/>
            </a:pPr>
            <a:r>
              <a:rPr lang="en-US" sz="2400" i="0" dirty="0"/>
              <a:t>ist eine </a:t>
            </a:r>
            <a:r>
              <a:rPr lang="en-US" sz="2400" i="0" dirty="0" err="1"/>
              <a:t>bewährte </a:t>
            </a:r>
            <a:r>
              <a:rPr lang="en-US" sz="2400" i="0" dirty="0"/>
              <a:t>und hocheffiziente Technik, mit der die Landwirte Schädlinge auf ihren Feldern bekämpfen. </a:t>
            </a:r>
            <a:endParaRPr lang="pl-PL" sz="2400" i="0" dirty="0"/>
          </a:p>
          <a:p>
            <a:pPr marL="285750" indent="-285750" algn="just">
              <a:spcBef>
                <a:spcPts val="0"/>
              </a:spcBef>
              <a:spcAft>
                <a:spcPts val="600"/>
              </a:spcAft>
              <a:buFont typeface="Arial" panose="020B0604020202020204" pitchFamily="34" charset="0"/>
              <a:buChar char="•"/>
            </a:pPr>
            <a:r>
              <a:rPr lang="en-US" sz="2400" i="0" dirty="0"/>
              <a:t>Erleichtert die natürliche Schädlingsbekämpfung durch die Schaffung eines Umfelds, das ihr Wachstum weniger begünstigt, und durch die Verbesserung der Wettbewerbsfähigkeit der angebauten Pflanzen. </a:t>
            </a:r>
            <a:endParaRPr lang="pl-PL" sz="2400" i="0" dirty="0"/>
          </a:p>
          <a:p>
            <a:pPr marL="285750" indent="-285750" algn="just">
              <a:spcBef>
                <a:spcPts val="0"/>
              </a:spcBef>
              <a:spcAft>
                <a:spcPts val="600"/>
              </a:spcAft>
              <a:buFont typeface="Arial" panose="020B0604020202020204" pitchFamily="34" charset="0"/>
              <a:buChar char="•"/>
            </a:pPr>
            <a:r>
              <a:rPr lang="en-US" sz="2400" i="0" dirty="0"/>
              <a:t>Beinhaltet die Anwendung bestimmter kultureller Praktiken oder die Manipulation von Anbausystemen, um Schädlinge wirksam zu bekämpfen. </a:t>
            </a:r>
            <a:endParaRPr lang="pl-PL" sz="2400" i="0" dirty="0"/>
          </a:p>
          <a:p>
            <a:pPr marL="285750" indent="-285750" algn="just">
              <a:spcBef>
                <a:spcPts val="0"/>
              </a:spcBef>
              <a:spcAft>
                <a:spcPts val="600"/>
              </a:spcAft>
              <a:buFont typeface="Arial" panose="020B0604020202020204" pitchFamily="34" charset="0"/>
              <a:buChar char="•"/>
            </a:pPr>
            <a:r>
              <a:rPr lang="en-US" sz="2400" i="0" dirty="0"/>
              <a:t>ist es, eine Umgebung zu schaffen, die dem Überleben und der Vermehrung von Insekten weniger förderlich ist. </a:t>
            </a:r>
            <a:endParaRPr lang="pl-PL" sz="2400" i="0" dirty="0"/>
          </a:p>
          <a:p>
            <a:pPr marL="0" indent="0" algn="just">
              <a:spcBef>
                <a:spcPts val="0"/>
              </a:spcBef>
              <a:spcAft>
                <a:spcPts val="600"/>
              </a:spcAft>
            </a:pPr>
            <a:endParaRPr lang="en-US" sz="1800" dirty="0"/>
          </a:p>
        </p:txBody>
      </p:sp>
      <p:pic>
        <p:nvPicPr>
          <p:cNvPr id="2" name="Obraz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797158" y="1377099"/>
            <a:ext cx="2913339" cy="4754563"/>
          </a:xfrm>
          <a:prstGeom prst="rect">
            <a:avLst/>
          </a:prstGeom>
        </p:spPr>
      </p:pic>
    </p:spTree>
    <p:extLst>
      <p:ext uri="{BB962C8B-B14F-4D97-AF65-F5344CB8AC3E}">
        <p14:creationId xmlns:p14="http://schemas.microsoft.com/office/powerpoint/2010/main" val="1955629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Obraz zawierający motyl, Motyle i ćmy, owad, bezkręgowiec&#10;&#10;Opis wygenerowany automatycznie">
            <a:extLst>
              <a:ext uri="{FF2B5EF4-FFF2-40B4-BE49-F238E27FC236}">
                <a16:creationId xmlns:a16="http://schemas.microsoft.com/office/drawing/2014/main" id="{6961A6EA-21D0-CDD4-7FB3-964AE84B112F}"/>
              </a:ext>
            </a:extLst>
          </p:cNvPr>
          <p:cNvPicPr>
            <a:picLocks noGrp="1" noChangeAspect="1"/>
          </p:cNvPicPr>
          <p:nvPr>
            <p:ph type="pic" idx="2"/>
          </p:nvPr>
        </p:nvPicPr>
        <p:blipFill>
          <a:blip r:embed="rId2" cstate="screen">
            <a:extLst>
              <a:ext uri="{28A0092B-C50C-407E-A947-70E740481C1C}">
                <a14:useLocalDpi xmlns:a14="http://schemas.microsoft.com/office/drawing/2010/main"/>
              </a:ext>
            </a:extLst>
          </a:blip>
          <a:srcRect/>
          <a:stretch/>
        </p:blipFill>
        <p:spPr>
          <a:xfrm>
            <a:off x="8912202" y="1246695"/>
            <a:ext cx="2444127" cy="4336988"/>
          </a:xfrm>
          <a:prstGeom prst="rect">
            <a:avLst/>
          </a:prstGeom>
          <a:noFill/>
        </p:spPr>
      </p:pic>
      <p:sp>
        <p:nvSpPr>
          <p:cNvPr id="3" name="Text Placeholder 2">
            <a:extLst>
              <a:ext uri="{FF2B5EF4-FFF2-40B4-BE49-F238E27FC236}">
                <a16:creationId xmlns:a16="http://schemas.microsoft.com/office/drawing/2014/main" id="{F9D9B90E-BE6B-AB23-02A2-5A475DD1B33B}"/>
              </a:ext>
            </a:extLst>
          </p:cNvPr>
          <p:cNvSpPr>
            <a:spLocks noGrp="1"/>
          </p:cNvSpPr>
          <p:nvPr>
            <p:ph type="body" idx="1"/>
          </p:nvPr>
        </p:nvSpPr>
        <p:spPr>
          <a:xfrm>
            <a:off x="648928" y="2096990"/>
            <a:ext cx="8131278" cy="3291086"/>
          </a:xfrm>
        </p:spPr>
        <p:txBody>
          <a:bodyPr wrap="square" anchor="t">
            <a:normAutofit fontScale="92500" lnSpcReduction="10000"/>
          </a:bodyPr>
          <a:lstStyle/>
          <a:p>
            <a:r>
              <a:rPr lang="en-US" sz="2800" dirty="0"/>
              <a:t>Bitte nehmen Sie sich ein paar Minuten Zeit, um über die folgenden Fragen nachzudenken</a:t>
            </a:r>
            <a:r>
              <a:rPr lang="pl-PL" sz="2800" dirty="0"/>
              <a:t>:</a:t>
            </a:r>
          </a:p>
          <a:p>
            <a:endParaRPr lang="en-US" sz="1100" dirty="0"/>
          </a:p>
          <a:p>
            <a:pPr marL="342900" indent="-342900">
              <a:buFont typeface="Arial" panose="020B0604020202020204" pitchFamily="34" charset="0"/>
              <a:buChar char="•"/>
            </a:pPr>
            <a:r>
              <a:rPr lang="en-US" sz="2800" dirty="0"/>
              <a:t>Was verstehen Sie unter dem Begriff "biologische Vielfalt", und welche Aspekte sind Ihrer Meinung nach für deren Schutz entscheidend?</a:t>
            </a:r>
            <a:endParaRPr lang="pl-PL" sz="2800" dirty="0"/>
          </a:p>
          <a:p>
            <a:pPr marL="342900" indent="-342900">
              <a:buFont typeface="Arial" panose="020B0604020202020204" pitchFamily="34" charset="0"/>
              <a:buChar char="•"/>
            </a:pPr>
            <a:r>
              <a:rPr lang="en-US" sz="2800" dirty="0"/>
              <a:t>Wie wirken sich menschliche Aktivitäten wie die Landwirtschaft oder die </a:t>
            </a:r>
            <a:r>
              <a:rPr lang="en-US" sz="2800" dirty="0" err="1"/>
              <a:t>Verstädterung </a:t>
            </a:r>
            <a:r>
              <a:rPr lang="en-US" sz="2800" dirty="0"/>
              <a:t>auf die biologische Vielfalt in meiner Region aus?</a:t>
            </a:r>
          </a:p>
        </p:txBody>
      </p:sp>
      <p:sp>
        <p:nvSpPr>
          <p:cNvPr id="4" name="Text Placeholder 3">
            <a:extLst>
              <a:ext uri="{FF2B5EF4-FFF2-40B4-BE49-F238E27FC236}">
                <a16:creationId xmlns:a16="http://schemas.microsoft.com/office/drawing/2014/main" id="{8325DA49-E1C2-A6FF-0FA9-3C78EF3BF435}"/>
              </a:ext>
            </a:extLst>
          </p:cNvPr>
          <p:cNvSpPr>
            <a:spLocks noGrp="1"/>
          </p:cNvSpPr>
          <p:nvPr>
            <p:ph type="body" idx="3"/>
          </p:nvPr>
        </p:nvSpPr>
        <p:spPr>
          <a:xfrm>
            <a:off x="648928" y="973598"/>
            <a:ext cx="4990998" cy="992652"/>
          </a:xfrm>
        </p:spPr>
        <p:txBody>
          <a:bodyPr wrap="square" anchor="t">
            <a:normAutofit/>
          </a:bodyPr>
          <a:lstStyle/>
          <a:p>
            <a:r>
              <a:rPr lang="pl-PL" b="1" dirty="0">
                <a:solidFill>
                  <a:srgbClr val="8DC641"/>
                </a:solidFill>
                <a:effectLst>
                  <a:outerShdw blurRad="38100" dist="38100" dir="2700000" algn="tl">
                    <a:srgbClr val="000000">
                      <a:alpha val="43137"/>
                    </a:srgbClr>
                  </a:outerShdw>
                </a:effectLst>
              </a:rPr>
              <a:t>SELBSTREFLEXION....</a:t>
            </a:r>
            <a:endParaRPr lang="en-IE" b="1" dirty="0">
              <a:solidFill>
                <a:srgbClr val="8DC64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612138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501196" y="543738"/>
            <a:ext cx="10595100" cy="803700"/>
          </a:xfrm>
          <a:prstGeom prst="rect">
            <a:avLst/>
          </a:prstGeom>
          <a:noFill/>
          <a:ln>
            <a:noFill/>
          </a:ln>
        </p:spPr>
        <p:txBody>
          <a:bodyPr spcFirstLastPara="1" wrap="square" lIns="91425" tIns="45700" rIns="91425" bIns="45700" anchor="t" anchorCtr="0">
            <a:noAutofit/>
          </a:bodyPr>
          <a:lstStyle/>
          <a:p>
            <a:r>
              <a:rPr lang="en-GB" b="1" dirty="0"/>
              <a:t>Der kulturelle Ansatz</a:t>
            </a:r>
            <a:r>
              <a:rPr lang="pl-PL" b="1" dirty="0"/>
              <a:t>:</a:t>
            </a:r>
            <a:endParaRPr dirty="0"/>
          </a:p>
        </p:txBody>
      </p:sp>
      <p:grpSp>
        <p:nvGrpSpPr>
          <p:cNvPr id="486" name="Google Shape;486;g2cd830a0f73_1_45"/>
          <p:cNvGrpSpPr/>
          <p:nvPr/>
        </p:nvGrpSpPr>
        <p:grpSpPr>
          <a:xfrm rot="3730713">
            <a:off x="10335527" y="270552"/>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501196" y="1488796"/>
            <a:ext cx="8153946" cy="408865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85750" indent="-285750" algn="l">
              <a:spcBef>
                <a:spcPts val="0"/>
              </a:spcBef>
              <a:spcAft>
                <a:spcPts val="600"/>
              </a:spcAft>
              <a:buFont typeface="Arial" panose="020B0604020202020204" pitchFamily="34" charset="0"/>
              <a:buChar char="•"/>
            </a:pPr>
            <a:r>
              <a:rPr lang="en-US" sz="2200" i="0" dirty="0"/>
              <a:t>Die Förderung eines gesunden Pflanzenwachstums, die Anpassung des Anbauplatzes und die Verwendung verschiedener Pflanzenkombinationen fallen unter die Kategorie der Kulturkontrolle in der Pflanzenökologie. </a:t>
            </a:r>
            <a:endParaRPr lang="pl-PL" sz="2200" i="0" dirty="0"/>
          </a:p>
          <a:p>
            <a:pPr marL="285750" indent="-285750" algn="l">
              <a:spcBef>
                <a:spcPts val="0"/>
              </a:spcBef>
              <a:spcAft>
                <a:spcPts val="600"/>
              </a:spcAft>
              <a:buFont typeface="Arial" panose="020B0604020202020204" pitchFamily="34" charset="0"/>
              <a:buChar char="•"/>
            </a:pPr>
            <a:r>
              <a:rPr lang="en-US" sz="2200" i="0" dirty="0"/>
              <a:t>Sie können vom einfachen Zwischenfruchtanbau und der Änderung von Pflanzplänen bis hin zu komplizierteren Methoden reichen, die die zeitliche und räumliche </a:t>
            </a:r>
            <a:r>
              <a:rPr lang="en-US" sz="2200" i="0" dirty="0" err="1"/>
              <a:t>Organisation </a:t>
            </a:r>
            <a:r>
              <a:rPr lang="en-US" sz="2200" i="0" dirty="0"/>
              <a:t>des Agrarökosystems zur Bekämpfung von Pflanzenschädlingen umfassen. </a:t>
            </a:r>
            <a:endParaRPr lang="pl-PL" sz="2200" i="0" dirty="0"/>
          </a:p>
          <a:p>
            <a:pPr marL="285750" indent="-285750" algn="l">
              <a:spcBef>
                <a:spcPts val="0"/>
              </a:spcBef>
              <a:spcAft>
                <a:spcPts val="600"/>
              </a:spcAft>
              <a:buFont typeface="Arial" panose="020B0604020202020204" pitchFamily="34" charset="0"/>
              <a:buChar char="•"/>
            </a:pPr>
            <a:r>
              <a:rPr lang="en-US" sz="2200" i="0" dirty="0"/>
              <a:t>Sie lassen sich in drei Hauptkategorien einteilen: </a:t>
            </a:r>
            <a:r>
              <a:rPr lang="en-US" sz="2200" b="1" i="0" dirty="0"/>
              <a:t>Vorbeugung, Vermeidung und Unterdrückung. </a:t>
            </a:r>
            <a:r>
              <a:rPr lang="en-US" sz="2200" i="0" dirty="0"/>
              <a:t>Diese Methoden zielen darauf ab, die Fähigkeit der Pflanzen zu verbessern, mit Schädlingen zu konkurrieren, und gleichzeitig ein </a:t>
            </a:r>
            <a:r>
              <a:rPr lang="en-US" sz="2200" i="0" dirty="0" err="1"/>
              <a:t>günstiges </a:t>
            </a:r>
            <a:r>
              <a:rPr lang="en-US" sz="2200" i="0" dirty="0"/>
              <a:t>Umfeld für natürliche Feinde von Schädlingen und weniger ideale Bedingungen für den Ausbruch von Schädlingen zu schaffen .</a:t>
            </a:r>
            <a:r>
              <a:rPr lang="pl-PL" sz="2200" i="0" baseline="30000" dirty="0">
                <a:hlinkClick r:id="rId3"/>
              </a:rPr>
              <a:t>6</a:t>
            </a:r>
            <a:r>
              <a:rPr lang="pl-PL" sz="2200" i="0" baseline="30000" dirty="0"/>
              <a:t>, </a:t>
            </a:r>
            <a:r>
              <a:rPr lang="pl-PL" sz="2200" i="0" baseline="30000" dirty="0">
                <a:hlinkClick r:id="rId4"/>
              </a:rPr>
              <a:t>7</a:t>
            </a:r>
          </a:p>
          <a:p>
            <a:pPr marL="285750" indent="-285750" algn="l">
              <a:spcBef>
                <a:spcPts val="0"/>
              </a:spcBef>
              <a:spcAft>
                <a:spcPts val="600"/>
              </a:spcAft>
              <a:buFont typeface="Arial" panose="020B0604020202020204" pitchFamily="34" charset="0"/>
              <a:buChar char="•"/>
            </a:pPr>
            <a:endParaRPr lang="en-US" sz="2200" dirty="0"/>
          </a:p>
        </p:txBody>
      </p:sp>
      <p:pic>
        <p:nvPicPr>
          <p:cNvPr id="2" name="Obraz 1"/>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797158" y="1377099"/>
            <a:ext cx="2913339" cy="4754563"/>
          </a:xfrm>
          <a:prstGeom prst="rect">
            <a:avLst/>
          </a:prstGeom>
        </p:spPr>
      </p:pic>
    </p:spTree>
    <p:extLst>
      <p:ext uri="{BB962C8B-B14F-4D97-AF65-F5344CB8AC3E}">
        <p14:creationId xmlns:p14="http://schemas.microsoft.com/office/powerpoint/2010/main" val="30777087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737806" y="535191"/>
            <a:ext cx="10595100" cy="803700"/>
          </a:xfrm>
          <a:prstGeom prst="rect">
            <a:avLst/>
          </a:prstGeom>
          <a:noFill/>
          <a:ln>
            <a:noFill/>
          </a:ln>
        </p:spPr>
        <p:txBody>
          <a:bodyPr spcFirstLastPara="1" wrap="square" lIns="91425" tIns="45700" rIns="91425" bIns="45700" anchor="t" anchorCtr="0">
            <a:noAutofit/>
          </a:bodyPr>
          <a:lstStyle/>
          <a:p>
            <a:r>
              <a:rPr lang="en-GB" b="1" dirty="0"/>
              <a:t>Habitat-Management</a:t>
            </a:r>
            <a:endParaRPr dirty="0"/>
          </a:p>
        </p:txBody>
      </p:sp>
      <p:grpSp>
        <p:nvGrpSpPr>
          <p:cNvPr id="486" name="Google Shape;486;g2cd830a0f73_1_45"/>
          <p:cNvGrpSpPr/>
          <p:nvPr/>
        </p:nvGrpSpPr>
        <p:grpSpPr>
          <a:xfrm rot="3730713">
            <a:off x="10461943" y="65574"/>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520636" y="1464364"/>
            <a:ext cx="6924235" cy="310034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GB" sz="2400" i="0" dirty="0"/>
              <a:t>Die Bewirtschaftung von Lebensräumen in landwirtschaftlichen Ökosystemen umfasst eine Vielzahl von Ansätzen, die darauf abzielen, Schädlinge zu regulieren und gleichzeitig negative Auswirkungen auf die Umwelt zu verringern. Die drei wichtigsten Taktiken bestehen aus: </a:t>
            </a:r>
          </a:p>
          <a:p>
            <a:pPr marL="685800" indent="-457200">
              <a:buFont typeface="Arial" panose="020B0604020202020204" pitchFamily="34" charset="0"/>
              <a:buChar char="•"/>
            </a:pPr>
            <a:r>
              <a:rPr lang="en-GB" sz="2400" b="1" i="0" dirty="0"/>
              <a:t>Trap-Cropping, </a:t>
            </a:r>
          </a:p>
          <a:p>
            <a:pPr marL="685800" indent="-457200">
              <a:buFont typeface="Arial" panose="020B0604020202020204" pitchFamily="34" charset="0"/>
              <a:buChar char="•"/>
            </a:pPr>
            <a:r>
              <a:rPr lang="en-GB" sz="2400" b="1" i="0" dirty="0"/>
              <a:t>Deckfruchtanbau, </a:t>
            </a:r>
          </a:p>
          <a:p>
            <a:pPr marL="685800" indent="-457200">
              <a:buFont typeface="Arial" panose="020B0604020202020204" pitchFamily="34" charset="0"/>
              <a:buChar char="•"/>
            </a:pPr>
            <a:r>
              <a:rPr lang="en-GB" sz="2400" b="1" i="0" dirty="0"/>
              <a:t>Zwischenfruchtanbau.</a:t>
            </a:r>
            <a:endParaRPr lang="en-US" sz="2400" b="1" i="0" dirty="0"/>
          </a:p>
        </p:txBody>
      </p:sp>
      <p:pic>
        <p:nvPicPr>
          <p:cNvPr id="3" name="Obraz 2"/>
          <p:cNvPicPr>
            <a:picLocks noChangeAspect="1"/>
          </p:cNvPicPr>
          <p:nvPr/>
        </p:nvPicPr>
        <p:blipFill>
          <a:blip r:embed="rId3"/>
          <a:stretch>
            <a:fillRect/>
          </a:stretch>
        </p:blipFill>
        <p:spPr>
          <a:xfrm>
            <a:off x="7827175" y="1702676"/>
            <a:ext cx="3844189" cy="3844189"/>
          </a:xfrm>
          <a:prstGeom prst="rect">
            <a:avLst/>
          </a:prstGeom>
        </p:spPr>
      </p:pic>
    </p:spTree>
    <p:extLst>
      <p:ext uri="{BB962C8B-B14F-4D97-AF65-F5344CB8AC3E}">
        <p14:creationId xmlns:p14="http://schemas.microsoft.com/office/powerpoint/2010/main" val="37556412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737806" y="535191"/>
            <a:ext cx="10595100" cy="803700"/>
          </a:xfrm>
          <a:prstGeom prst="rect">
            <a:avLst/>
          </a:prstGeom>
          <a:noFill/>
          <a:ln>
            <a:noFill/>
          </a:ln>
        </p:spPr>
        <p:txBody>
          <a:bodyPr spcFirstLastPara="1" wrap="square" lIns="91425" tIns="45700" rIns="91425" bIns="45700" anchor="t" anchorCtr="0">
            <a:noAutofit/>
          </a:bodyPr>
          <a:lstStyle/>
          <a:p>
            <a:r>
              <a:rPr lang="en-GB" b="1" dirty="0"/>
              <a:t>Habitat-Management</a:t>
            </a:r>
            <a:endParaRPr dirty="0"/>
          </a:p>
        </p:txBody>
      </p:sp>
      <p:grpSp>
        <p:nvGrpSpPr>
          <p:cNvPr id="486" name="Google Shape;486;g2cd830a0f73_1_45"/>
          <p:cNvGrpSpPr/>
          <p:nvPr/>
        </p:nvGrpSpPr>
        <p:grpSpPr>
          <a:xfrm rot="3730713">
            <a:off x="10461943" y="65574"/>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2933700" y="1251610"/>
            <a:ext cx="9048750" cy="310034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l"/>
            <a:r>
              <a:rPr lang="en-US" sz="1900" b="1" i="0" dirty="0"/>
              <a:t>Fallenanbau</a:t>
            </a:r>
            <a:r>
              <a:rPr lang="pl-PL" sz="1900" b="1" i="0" dirty="0"/>
              <a:t>. </a:t>
            </a:r>
            <a:r>
              <a:rPr lang="en-US" sz="1900" i="0" dirty="0"/>
              <a:t>Fallenkulturen </a:t>
            </a:r>
            <a:r>
              <a:rPr lang="en-US" sz="1900" i="0" dirty="0" err="1"/>
              <a:t>werden eingesetzt </a:t>
            </a:r>
            <a:r>
              <a:rPr lang="en-US" sz="1900" i="0" dirty="0"/>
              <a:t>oder modifiziert, um Schädlinge anzulocken, umzulenken, abzufangen und/oder zu halten, um ihre Schäden an der Hauptkultur zu verringern</a:t>
            </a:r>
            <a:r>
              <a:rPr lang="pl-PL" sz="1900" i="0" dirty="0"/>
              <a:t>. </a:t>
            </a:r>
            <a:r>
              <a:rPr lang="en-US" sz="1900" i="0" dirty="0"/>
              <a:t>Nachdem sich die Schädlinge in einer Fallenkultur angesammelt haben, können sie durch den gezielten Einsatz von Pestiziden oder die physische Entfernung der Fallenkultur zusammen mit den Schädlingen bekämpft werden. Obwohl Fallen in der Regel zur Bekämpfung einer einzelnen Schädlingsart eingesetzt werden, können sie sich gelegentlich auch gegen mehrere Schädlinge als wirksam erweisen. Die Wahl der Wirtspflanzen durch Pflanzenfresser hängt von der Art und Vielfalt der Kulturen sowie vom Zeitpunkt der Lebenszyklen von Pflanzen und Schädlingen ab. </a:t>
            </a:r>
          </a:p>
        </p:txBody>
      </p:sp>
      <p:pic>
        <p:nvPicPr>
          <p:cNvPr id="2" name="Obraz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37501" y="1464004"/>
            <a:ext cx="2288132" cy="2284802"/>
          </a:xfrm>
          <a:prstGeom prst="rect">
            <a:avLst/>
          </a:prstGeom>
        </p:spPr>
      </p:pic>
      <p:sp>
        <p:nvSpPr>
          <p:cNvPr id="4" name="pole tekstowe 3">
            <a:extLst>
              <a:ext uri="{FF2B5EF4-FFF2-40B4-BE49-F238E27FC236}">
                <a16:creationId xmlns:a16="http://schemas.microsoft.com/office/drawing/2014/main" id="{A4E56689-1313-0A2A-A793-FB3EA4212EA4}"/>
              </a:ext>
            </a:extLst>
          </p:cNvPr>
          <p:cNvSpPr txBox="1"/>
          <p:nvPr/>
        </p:nvSpPr>
        <p:spPr>
          <a:xfrm>
            <a:off x="623226" y="3748806"/>
            <a:ext cx="11241250" cy="2139047"/>
          </a:xfrm>
          <a:prstGeom prst="rect">
            <a:avLst/>
          </a:prstGeom>
          <a:noFill/>
        </p:spPr>
        <p:txBody>
          <a:bodyPr wrap="square">
            <a:spAutoFit/>
          </a:bodyPr>
          <a:lstStyle/>
          <a:p>
            <a:r>
              <a:rPr lang="en-US" sz="1900" i="0" dirty="0">
                <a:latin typeface="Calibri" panose="020F0502020204030204" pitchFamily="34" charset="0"/>
                <a:ea typeface="Calibri" panose="020F0502020204030204" pitchFamily="34" charset="0"/>
                <a:cs typeface="Calibri" panose="020F0502020204030204" pitchFamily="34" charset="0"/>
              </a:rPr>
              <a:t>Bei erfolgreichen und wirksamen Schädlingsbekämpfungsstrategien sind die Attraktivität der Fallenkultur und ihre räumliche Abdeckung/Anordnung entscheidende Faktoren. In früheren Studien wurden verschiedene Methoden des Fallenanbaus angewandt, wobei sich die Technik des Fallenanbaus am "toten Ende" als äußerst effizient bei der Bekämpfung von Schädlingen erwiesen hat. Beim Dead-End-Trap-Cropping werden bestimmte Pflanzen verwendet, die für Insekten attraktiv sind, aber nicht für das Überleben ihrer Nachkommenschaft geeignet sind. Dadurch entfällt der Einsatz von Insektiziden zur Bekämpfung der Schädlinge, die sich in den Fallenpflanzen sammeln .</a:t>
            </a:r>
            <a:r>
              <a:rPr lang="pl-PL" sz="1900" i="0" baseline="30000" dirty="0">
                <a:latin typeface="Calibri" panose="020F0502020204030204" pitchFamily="34" charset="0"/>
                <a:ea typeface="Calibri" panose="020F0502020204030204" pitchFamily="34" charset="0"/>
                <a:cs typeface="Calibri" panose="020F0502020204030204" pitchFamily="34" charset="0"/>
                <a:hlinkClick r:id="rId4"/>
              </a:rPr>
              <a:t>8</a:t>
            </a:r>
            <a:r>
              <a:rPr lang="pl-PL" sz="1900" baseline="30000" dirty="0">
                <a:latin typeface="Calibri" panose="020F0502020204030204" pitchFamily="34" charset="0"/>
                <a:ea typeface="Calibri" panose="020F0502020204030204" pitchFamily="34" charset="0"/>
                <a:cs typeface="Calibri" panose="020F0502020204030204" pitchFamily="34" charset="0"/>
              </a:rPr>
              <a:t>, </a:t>
            </a:r>
            <a:r>
              <a:rPr lang="pl-PL" sz="1900" baseline="30000" dirty="0">
                <a:latin typeface="Calibri" panose="020F0502020204030204" pitchFamily="34" charset="0"/>
                <a:ea typeface="Calibri" panose="020F0502020204030204" pitchFamily="34" charset="0"/>
                <a:cs typeface="Calibri" panose="020F0502020204030204" pitchFamily="34" charset="0"/>
                <a:hlinkClick r:id="rId5"/>
              </a:rPr>
              <a:t>9</a:t>
            </a:r>
            <a:r>
              <a:rPr lang="pl-PL" sz="1900" baseline="30000" dirty="0">
                <a:latin typeface="Calibri" panose="020F0502020204030204" pitchFamily="34" charset="0"/>
                <a:ea typeface="Calibri" panose="020F0502020204030204" pitchFamily="34" charset="0"/>
                <a:cs typeface="Calibri" panose="020F0502020204030204" pitchFamily="34" charset="0"/>
              </a:rPr>
              <a:t>, </a:t>
            </a:r>
            <a:r>
              <a:rPr lang="pl-PL" sz="1900" baseline="30000" dirty="0">
                <a:latin typeface="Calibri" panose="020F0502020204030204" pitchFamily="34" charset="0"/>
                <a:ea typeface="Calibri" panose="020F0502020204030204" pitchFamily="34" charset="0"/>
                <a:cs typeface="Calibri" panose="020F0502020204030204" pitchFamily="34" charset="0"/>
                <a:hlinkClick r:id="rId6"/>
              </a:rPr>
              <a:t>10</a:t>
            </a:r>
            <a:r>
              <a:rPr lang="pl-PL" sz="1900" baseline="30000" dirty="0">
                <a:latin typeface="Calibri" panose="020F0502020204030204" pitchFamily="34" charset="0"/>
                <a:ea typeface="Calibri" panose="020F0502020204030204" pitchFamily="34" charset="0"/>
                <a:cs typeface="Calibri" panose="020F0502020204030204" pitchFamily="34" charset="0"/>
              </a:rPr>
              <a:t>, </a:t>
            </a:r>
            <a:r>
              <a:rPr lang="pl-PL" sz="1900" baseline="30000" dirty="0">
                <a:latin typeface="Calibri" panose="020F0502020204030204" pitchFamily="34" charset="0"/>
                <a:ea typeface="Calibri" panose="020F0502020204030204" pitchFamily="34" charset="0"/>
                <a:cs typeface="Calibri" panose="020F0502020204030204" pitchFamily="34" charset="0"/>
                <a:hlinkClick r:id="rId7"/>
              </a:rPr>
              <a:t>11</a:t>
            </a:r>
            <a:endParaRPr lang="pl-PL" sz="1900" dirty="0">
              <a:latin typeface="Calibri" panose="020F0502020204030204" pitchFamily="34" charset="0"/>
              <a:ea typeface="Calibri" panose="020F0502020204030204" pitchFamily="34" charset="0"/>
              <a:cs typeface="Calibri" panose="020F0502020204030204" pitchFamily="34" charset="0"/>
            </a:endParaRPr>
          </a:p>
        </p:txBody>
      </p:sp>
      <p:sp>
        <p:nvSpPr>
          <p:cNvPr id="5" name="pole tekstowe 4">
            <a:extLst>
              <a:ext uri="{FF2B5EF4-FFF2-40B4-BE49-F238E27FC236}">
                <a16:creationId xmlns:a16="http://schemas.microsoft.com/office/drawing/2014/main" id="{949C32D3-18B7-9E9F-7667-73E2D016CAE5}"/>
              </a:ext>
            </a:extLst>
          </p:cNvPr>
          <p:cNvSpPr txBox="1"/>
          <p:nvPr/>
        </p:nvSpPr>
        <p:spPr>
          <a:xfrm>
            <a:off x="5825806" y="5746302"/>
            <a:ext cx="3849308" cy="307777"/>
          </a:xfrm>
          <a:prstGeom prst="rect">
            <a:avLst/>
          </a:prstGeom>
          <a:noFill/>
        </p:spPr>
        <p:txBody>
          <a:bodyPr wrap="square">
            <a:spAutoFit/>
          </a:bodyPr>
          <a:lstStyle/>
          <a:p>
            <a:r>
              <a:rPr lang="pl-PL" b="1" dirty="0" err="1">
                <a:solidFill>
                  <a:srgbClr val="92D050"/>
                </a:solidFill>
                <a:latin typeface="Calibri" panose="020F0502020204030204" pitchFamily="34" charset="0"/>
                <a:ea typeface="Calibri" panose="020F0502020204030204" pitchFamily="34" charset="0"/>
                <a:cs typeface="Calibri" panose="020F0502020204030204" pitchFamily="34" charset="0"/>
              </a:rPr>
              <a:t>Beispiele </a:t>
            </a:r>
            <a:r>
              <a:rPr lang="pl-PL" b="1" dirty="0">
                <a:solidFill>
                  <a:srgbClr val="92D050"/>
                </a:solidFill>
                <a:latin typeface="Calibri" panose="020F0502020204030204" pitchFamily="34" charset="0"/>
                <a:ea typeface="Calibri" panose="020F0502020204030204" pitchFamily="34" charset="0"/>
                <a:cs typeface="Calibri" panose="020F0502020204030204" pitchFamily="34" charset="0"/>
              </a:rPr>
              <a:t>für </a:t>
            </a:r>
            <a:r>
              <a:rPr lang="pl-PL" b="1" dirty="0" err="1">
                <a:solidFill>
                  <a:srgbClr val="92D050"/>
                </a:solidFill>
                <a:latin typeface="Calibri" panose="020F0502020204030204" pitchFamily="34" charset="0"/>
                <a:ea typeface="Calibri" panose="020F0502020204030204" pitchFamily="34" charset="0"/>
                <a:cs typeface="Calibri" panose="020F0502020204030204" pitchFamily="34" charset="0"/>
              </a:rPr>
              <a:t>Fallenkulturen </a:t>
            </a:r>
            <a:r>
              <a:rPr lang="pl-PL" b="1" dirty="0">
                <a:solidFill>
                  <a:srgbClr val="92D050"/>
                </a:solidFill>
                <a:latin typeface="Calibri" panose="020F0502020204030204" pitchFamily="34" charset="0"/>
                <a:ea typeface="Calibri" panose="020F0502020204030204" pitchFamily="34" charset="0"/>
                <a:cs typeface="Calibri" panose="020F0502020204030204" pitchFamily="34" charset="0"/>
              </a:rPr>
              <a:t>und </a:t>
            </a:r>
            <a:r>
              <a:rPr lang="pl-PL" b="1" dirty="0" err="1">
                <a:solidFill>
                  <a:srgbClr val="92D050"/>
                </a:solidFill>
                <a:latin typeface="Calibri" panose="020F0502020204030204" pitchFamily="34" charset="0"/>
                <a:ea typeface="Calibri" panose="020F0502020204030204" pitchFamily="34" charset="0"/>
                <a:cs typeface="Calibri" panose="020F0502020204030204" pitchFamily="34" charset="0"/>
              </a:rPr>
              <a:t>Anbaumethoden</a:t>
            </a:r>
            <a:endParaRPr lang="en-GB" b="1" dirty="0">
              <a:solidFill>
                <a:srgbClr val="92D05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Obraz 6">
            <a:hlinkClick r:id="rId8"/>
            <a:extLst>
              <a:ext uri="{FF2B5EF4-FFF2-40B4-BE49-F238E27FC236}">
                <a16:creationId xmlns:a16="http://schemas.microsoft.com/office/drawing/2014/main" id="{49201B76-B1D0-3A06-AB6F-22F5A2B0C9B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791297" y="5568684"/>
            <a:ext cx="1956995" cy="587603"/>
          </a:xfrm>
          <a:prstGeom prst="rect">
            <a:avLst/>
          </a:prstGeom>
        </p:spPr>
      </p:pic>
    </p:spTree>
    <p:extLst>
      <p:ext uri="{BB962C8B-B14F-4D97-AF65-F5344CB8AC3E}">
        <p14:creationId xmlns:p14="http://schemas.microsoft.com/office/powerpoint/2010/main" val="42637441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339361" y="367056"/>
            <a:ext cx="10595100" cy="803700"/>
          </a:xfrm>
          <a:prstGeom prst="rect">
            <a:avLst/>
          </a:prstGeom>
          <a:noFill/>
          <a:ln>
            <a:noFill/>
          </a:ln>
        </p:spPr>
        <p:txBody>
          <a:bodyPr spcFirstLastPara="1" wrap="square" lIns="91425" tIns="45700" rIns="91425" bIns="45700" anchor="t" anchorCtr="0">
            <a:noAutofit/>
          </a:bodyPr>
          <a:lstStyle/>
          <a:p>
            <a:r>
              <a:rPr lang="en-GB" b="1" dirty="0"/>
              <a:t>Habitat-Management</a:t>
            </a:r>
            <a:endParaRPr dirty="0"/>
          </a:p>
        </p:txBody>
      </p:sp>
      <p:grpSp>
        <p:nvGrpSpPr>
          <p:cNvPr id="486" name="Google Shape;486;g2cd830a0f73_1_45"/>
          <p:cNvGrpSpPr/>
          <p:nvPr/>
        </p:nvGrpSpPr>
        <p:grpSpPr>
          <a:xfrm rot="3730713">
            <a:off x="10461943" y="65574"/>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339361" y="1402269"/>
            <a:ext cx="5002925" cy="456253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algn="l"/>
            <a:r>
              <a:rPr lang="en-US" sz="2200" b="1" i="0" dirty="0"/>
              <a:t>Der Deckfruchtanbau, </a:t>
            </a:r>
            <a:r>
              <a:rPr lang="en-US" sz="2200" i="0" dirty="0"/>
              <a:t>oft auch als lebende Mulchschicht bezeichnet, ist eine wichtige agrarökologische Technik zur Schädlingsbekämpfung. Dabei werden einjährige oder mehrjährige krautige Pflanzen vor oder nach der Hauptkultur gepflanzt, um den Boden für eine Saison oder das ganze Jahr zu bedecken. Der Einsatz von Deckfrüchten im Anbausystem kann die Komplexität des Lebensraums verbessern und zu einer Zunahme der Population natürlicher Feinde führen.</a:t>
            </a:r>
          </a:p>
        </p:txBody>
      </p:sp>
      <p:pic>
        <p:nvPicPr>
          <p:cNvPr id="4" name="Obraz 3"/>
          <p:cNvPicPr>
            <a:picLocks noChangeAspect="1"/>
          </p:cNvPicPr>
          <p:nvPr/>
        </p:nvPicPr>
        <p:blipFill>
          <a:blip r:embed="rId3"/>
          <a:stretch>
            <a:fillRect/>
          </a:stretch>
        </p:blipFill>
        <p:spPr>
          <a:xfrm>
            <a:off x="5609632" y="1557047"/>
            <a:ext cx="6035829" cy="3921717"/>
          </a:xfrm>
          <a:prstGeom prst="rect">
            <a:avLst/>
          </a:prstGeom>
        </p:spPr>
      </p:pic>
    </p:spTree>
    <p:extLst>
      <p:ext uri="{BB962C8B-B14F-4D97-AF65-F5344CB8AC3E}">
        <p14:creationId xmlns:p14="http://schemas.microsoft.com/office/powerpoint/2010/main" val="42854395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90879" y="338760"/>
            <a:ext cx="10595100" cy="803700"/>
          </a:xfrm>
          <a:prstGeom prst="rect">
            <a:avLst/>
          </a:prstGeom>
          <a:noFill/>
          <a:ln>
            <a:noFill/>
          </a:ln>
        </p:spPr>
        <p:txBody>
          <a:bodyPr spcFirstLastPara="1" wrap="square" lIns="91425" tIns="45700" rIns="91425" bIns="45700" anchor="t" anchorCtr="0">
            <a:noAutofit/>
          </a:bodyPr>
          <a:lstStyle/>
          <a:p>
            <a:r>
              <a:rPr lang="en-GB" b="1" dirty="0"/>
              <a:t>Habitat-Management</a:t>
            </a:r>
            <a:endParaRPr dirty="0"/>
          </a:p>
        </p:txBody>
      </p:sp>
      <p:grpSp>
        <p:nvGrpSpPr>
          <p:cNvPr id="486" name="Google Shape;486;g2cd830a0f73_1_45"/>
          <p:cNvGrpSpPr/>
          <p:nvPr/>
        </p:nvGrpSpPr>
        <p:grpSpPr>
          <a:xfrm rot="3730713">
            <a:off x="10461943" y="65574"/>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155575" y="1063344"/>
            <a:ext cx="6616700" cy="310034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0" algn="l"/>
            <a:r>
              <a:rPr lang="en-US" sz="2200" b="1" i="0" dirty="0"/>
              <a:t>Der Zwischenfruchtanbau </a:t>
            </a:r>
            <a:r>
              <a:rPr lang="en-US" sz="2200" i="0" dirty="0"/>
              <a:t>wirkt sich auf Pflanzenfresser aus, indem er deren Anzahl auf die Haupt- und die Zwischenfrucht verteilt und so den Schädlingsbefall in der Hauptfrucht verringert. Darüber hinaus trägt er zur Abschreckung oder Abwehr von Schädlingen bei, indem er das </a:t>
            </a:r>
            <a:r>
              <a:rPr lang="en-US" sz="2200" i="0" dirty="0" err="1"/>
              <a:t>Verhalten </a:t>
            </a:r>
            <a:r>
              <a:rPr lang="en-US" sz="2200" i="0" dirty="0"/>
              <a:t>der Insekten durch visuelle oder chemische Signale, die nicht von der Kultur stammen, verändert, was zu einem Rückgang der Schädlingsschäden führen kann. Diese Methode des Habitat-Managements funktioniert auch, indem sie ein greifbares Hindernis schafft, die Wanderung von Schädlingen zwischen den Pflanzen einschränkt oder Blumennährstoffe anbietet, um die natürlichen Räuber der Schädlinge zu unterstützen .</a:t>
            </a:r>
            <a:r>
              <a:rPr lang="pl-PL" sz="2200" i="0" baseline="30000" dirty="0">
                <a:hlinkClick r:id="rId3"/>
              </a:rPr>
              <a:t>12</a:t>
            </a:r>
          </a:p>
        </p:txBody>
      </p:sp>
      <p:sp>
        <p:nvSpPr>
          <p:cNvPr id="2" name="AutoShape 2" descr="intercropping for the benefit of both crop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3" name="Obraz 2"/>
          <p:cNvPicPr>
            <a:picLocks noChangeAspect="1"/>
          </p:cNvPicPr>
          <p:nvPr/>
        </p:nvPicPr>
        <p:blipFill>
          <a:blip r:embed="rId4"/>
          <a:stretch>
            <a:fillRect/>
          </a:stretch>
        </p:blipFill>
        <p:spPr>
          <a:xfrm>
            <a:off x="6772274" y="1734114"/>
            <a:ext cx="5074713" cy="3392749"/>
          </a:xfrm>
          <a:prstGeom prst="rect">
            <a:avLst/>
          </a:prstGeom>
        </p:spPr>
      </p:pic>
    </p:spTree>
    <p:extLst>
      <p:ext uri="{BB962C8B-B14F-4D97-AF65-F5344CB8AC3E}">
        <p14:creationId xmlns:p14="http://schemas.microsoft.com/office/powerpoint/2010/main" val="9260478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g2cd830a0f73_1_835"/>
          <p:cNvSpPr txBox="1">
            <a:spLocks noGrp="1"/>
          </p:cNvSpPr>
          <p:nvPr>
            <p:ph type="body" idx="1"/>
          </p:nvPr>
        </p:nvSpPr>
        <p:spPr>
          <a:xfrm>
            <a:off x="5981699" y="2123175"/>
            <a:ext cx="6132925" cy="2024400"/>
          </a:xfrm>
          <a:prstGeom prst="rect">
            <a:avLst/>
          </a:prstGeom>
          <a:noFill/>
          <a:ln>
            <a:noFill/>
          </a:ln>
        </p:spPr>
        <p:txBody>
          <a:bodyPr spcFirstLastPara="1" wrap="square" lIns="91425" tIns="45700" rIns="91425" bIns="45700" anchor="t" anchorCtr="0">
            <a:noAutofit/>
          </a:bodyPr>
          <a:lstStyle/>
          <a:p>
            <a:pPr marL="0" lvl="0" indent="0" rtl="0">
              <a:lnSpc>
                <a:spcPct val="100000"/>
              </a:lnSpc>
              <a:spcBef>
                <a:spcPts val="0"/>
              </a:spcBef>
              <a:spcAft>
                <a:spcPts val="0"/>
              </a:spcAft>
              <a:buClr>
                <a:srgbClr val="000000"/>
              </a:buClr>
              <a:buSzPts val="3000"/>
              <a:buNone/>
            </a:pPr>
            <a:r>
              <a:rPr lang="en-US" dirty="0"/>
              <a:t>Lokale Pflanzensorten und </a:t>
            </a:r>
            <a:r>
              <a:rPr lang="en-US" dirty="0" err="1"/>
              <a:t>Tierrassen</a:t>
            </a:r>
            <a:r>
              <a:rPr lang="en-US" dirty="0"/>
              <a:t> </a:t>
            </a:r>
            <a:r>
              <a:rPr lang="en-US" sz="4000" dirty="0"/>
              <a:t>(</a:t>
            </a:r>
            <a:r>
              <a:rPr lang="en-US" sz="4000" dirty="0" err="1"/>
              <a:t>einschließlich</a:t>
            </a:r>
            <a:r>
              <a:rPr lang="en-US" sz="4000" dirty="0"/>
              <a:t> Gen-</a:t>
            </a:r>
            <a:r>
              <a:rPr lang="en-US" sz="4000" dirty="0" err="1"/>
              <a:t>Erhaltungsrassen</a:t>
            </a:r>
            <a:r>
              <a:rPr lang="en-US" dirty="0"/>
              <a:t>)</a:t>
            </a:r>
            <a:endParaRPr dirty="0"/>
          </a:p>
          <a:p>
            <a:pPr marL="0" lvl="0" indent="0" rtl="0">
              <a:lnSpc>
                <a:spcPct val="100000"/>
              </a:lnSpc>
              <a:spcBef>
                <a:spcPts val="0"/>
              </a:spcBef>
              <a:spcAft>
                <a:spcPts val="0"/>
              </a:spcAft>
              <a:buClr>
                <a:srgbClr val="000000"/>
              </a:buClr>
              <a:buSzPts val="3000"/>
              <a:buNone/>
            </a:pPr>
            <a:endParaRPr dirty="0"/>
          </a:p>
        </p:txBody>
      </p:sp>
      <p:sp>
        <p:nvSpPr>
          <p:cNvPr id="522" name="Google Shape;522;g2cd830a0f73_1_835"/>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05</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481502" y="625392"/>
            <a:ext cx="10595100" cy="803700"/>
          </a:xfrm>
          <a:prstGeom prst="rect">
            <a:avLst/>
          </a:prstGeom>
          <a:noFill/>
          <a:ln>
            <a:noFill/>
          </a:ln>
        </p:spPr>
        <p:txBody>
          <a:bodyPr spcFirstLastPara="1" wrap="square" lIns="91425" tIns="45700" rIns="91425" bIns="45700" anchor="t" anchorCtr="0">
            <a:noAutofit/>
          </a:bodyPr>
          <a:lstStyle/>
          <a:p>
            <a:r>
              <a:rPr lang="pl-PL" b="1" dirty="0" err="1"/>
              <a:t>Was sind genetische Ressourcen</a:t>
            </a:r>
            <a:r>
              <a:rPr lang="pl-PL" b="1" dirty="0"/>
              <a:t>?</a:t>
            </a:r>
            <a:endParaRPr dirty="0"/>
          </a:p>
        </p:txBody>
      </p:sp>
      <p:sp>
        <p:nvSpPr>
          <p:cNvPr id="12" name="Google Shape;467;p13"/>
          <p:cNvSpPr txBox="1">
            <a:spLocks/>
          </p:cNvSpPr>
          <p:nvPr/>
        </p:nvSpPr>
        <p:spPr>
          <a:xfrm>
            <a:off x="4352924" y="1547528"/>
            <a:ext cx="7357573" cy="486890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l">
              <a:spcBef>
                <a:spcPts val="0"/>
              </a:spcBef>
            </a:pPr>
            <a:r>
              <a:rPr lang="en-US" sz="2300" i="0" dirty="0"/>
              <a:t>Die genetischen Ressourcen von Kulturpflanzen, Nutztieren und Waldbäumen umfassen die gesamte vererbte Vielfalt, d. h. Sorten und Rassen sowie die sonstige genetische Variabilität innerhalb der Arten. Genetische Ressourcen, die für die Land- und Forstwirtschaft und das kulturelle Erbe wichtig sind, sind insofern einzigartig, als sie sich über Jahrtausende an das lokale Klima, den Boden und die Landschaft angepasst haben. Die Erhaltung der </a:t>
            </a:r>
            <a:r>
              <a:rPr lang="en-US" sz="2300" b="1" i="0" dirty="0"/>
              <a:t>genetischen Ressourcen stellt sicher, dass die biologische Vielfalt </a:t>
            </a:r>
            <a:r>
              <a:rPr lang="en-US" sz="2300" i="0" dirty="0"/>
              <a:t>den Landwirten, der Züchtung und der Forschung sowie künftigen Generationen </a:t>
            </a:r>
            <a:r>
              <a:rPr lang="en-US" sz="2300" b="1" i="0" dirty="0"/>
              <a:t>zur Verfügung steht</a:t>
            </a:r>
            <a:r>
              <a:rPr lang="en-US" sz="2300" i="0" dirty="0"/>
              <a:t>. Eine ausreichende genetische Vielfalt ist besonders wichtig für die Züchtung und damit für die Ernährungssicherheit </a:t>
            </a:r>
            <a:r>
              <a:rPr lang="en-US" sz="2300" b="1" i="0" dirty="0"/>
              <a:t>eines jeden Landes</a:t>
            </a:r>
            <a:r>
              <a:rPr lang="en-US" sz="2300" i="0" dirty="0"/>
              <a:t>.</a:t>
            </a:r>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 name="Obraz 2">
            <a:extLst>
              <a:ext uri="{FF2B5EF4-FFF2-40B4-BE49-F238E27FC236}">
                <a16:creationId xmlns:a16="http://schemas.microsoft.com/office/drawing/2014/main" id="{B5996153-4178-71BE-D996-C2AC4EE1012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7629" y="1904652"/>
            <a:ext cx="3510116" cy="3510116"/>
          </a:xfrm>
          <a:prstGeom prst="rect">
            <a:avLst/>
          </a:prstGeom>
        </p:spPr>
      </p:pic>
    </p:spTree>
    <p:extLst>
      <p:ext uri="{BB962C8B-B14F-4D97-AF65-F5344CB8AC3E}">
        <p14:creationId xmlns:p14="http://schemas.microsoft.com/office/powerpoint/2010/main" val="5944617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14242" y="339162"/>
            <a:ext cx="10595100" cy="803700"/>
          </a:xfrm>
          <a:prstGeom prst="rect">
            <a:avLst/>
          </a:prstGeom>
          <a:noFill/>
          <a:ln>
            <a:noFill/>
          </a:ln>
        </p:spPr>
        <p:txBody>
          <a:bodyPr spcFirstLastPara="1" wrap="square" lIns="91425" tIns="45700" rIns="91425" bIns="45700" anchor="t" anchorCtr="0">
            <a:noAutofit/>
          </a:bodyPr>
          <a:lstStyle/>
          <a:p>
            <a:r>
              <a:rPr lang="pl-PL" b="1" dirty="0" err="1"/>
              <a:t>Lokale </a:t>
            </a:r>
            <a:r>
              <a:rPr lang="pl-PL" b="1" dirty="0"/>
              <a:t>Pflanzen- und </a:t>
            </a:r>
            <a:r>
              <a:rPr lang="pl-PL" b="1" dirty="0" err="1"/>
              <a:t>Tierarten </a:t>
            </a:r>
            <a:r>
              <a:rPr lang="pl-PL" b="1" dirty="0"/>
              <a:t>im Partnerland</a:t>
            </a:r>
            <a:endParaRPr lang="pl-PL" dirty="0"/>
          </a:p>
          <a:p>
            <a:pPr marL="0" lvl="0" indent="0" algn="l" rtl="0">
              <a:lnSpc>
                <a:spcPct val="90000"/>
              </a:lnSpc>
              <a:spcBef>
                <a:spcPts val="1000"/>
              </a:spcBef>
              <a:spcAft>
                <a:spcPts val="0"/>
              </a:spcAft>
              <a:buClr>
                <a:srgbClr val="8DC641"/>
              </a:buClr>
              <a:buSzPts val="3600"/>
              <a:buNone/>
            </a:pPr>
            <a:endParaRPr dirty="0"/>
          </a:p>
        </p:txBody>
      </p:sp>
      <p:sp>
        <p:nvSpPr>
          <p:cNvPr id="12" name="Google Shape;467;p13"/>
          <p:cNvSpPr txBox="1">
            <a:spLocks/>
          </p:cNvSpPr>
          <p:nvPr/>
        </p:nvSpPr>
        <p:spPr>
          <a:xfrm>
            <a:off x="625680" y="1275954"/>
            <a:ext cx="6368772" cy="435371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300" i="0" dirty="0"/>
              <a:t>Die Bedeutung der Erhaltung und Nutzung genetischer Ressourcen spiegelt sich in der EU-Politik wider, insbesondere in der </a:t>
            </a:r>
            <a:r>
              <a:rPr lang="en-US" sz="2300" i="0" dirty="0">
                <a:hlinkClick r:id="rId3"/>
              </a:rPr>
              <a:t>Strategie "Vom Erzeuger zum Verbraucher"</a:t>
            </a:r>
            <a:r>
              <a:rPr lang="en-US" sz="2300" i="0" dirty="0"/>
              <a:t>, der </a:t>
            </a:r>
            <a:r>
              <a:rPr lang="en-US" sz="2300" i="0" dirty="0">
                <a:hlinkClick r:id="rId4"/>
              </a:rPr>
              <a:t>EU-Biodiversitätsstrategie für 2030 </a:t>
            </a:r>
            <a:r>
              <a:rPr lang="en-US" sz="2300" i="0" dirty="0"/>
              <a:t>und der EU-Forststrategie für 2030. Der Rückgang der genetischen Vielfalt muss umgekehrt werden, auch durch die Erleichterung der Nutzung traditioneller Sorten von Kulturpflanzen, Rassen und Waldarten.</a:t>
            </a:r>
            <a:endParaRPr lang="pl-PL" sz="2300" i="0" dirty="0"/>
          </a:p>
          <a:p>
            <a:pPr marL="0" indent="0" algn="just">
              <a:spcBef>
                <a:spcPts val="0"/>
              </a:spcBef>
            </a:pPr>
            <a:endParaRPr lang="pl-PL" sz="2300" i="0" dirty="0"/>
          </a:p>
          <a:p>
            <a:pPr marL="0" indent="0" algn="just">
              <a:spcBef>
                <a:spcPts val="0"/>
              </a:spcBef>
            </a:pPr>
            <a:r>
              <a:rPr lang="en-US" sz="2300" i="0" dirty="0"/>
              <a:t>Jedes Land hat aufgrund seiner spezifischen geografischen und historischen Gegebenheiten seine </a:t>
            </a:r>
            <a:r>
              <a:rPr lang="en-US" sz="2300" b="1" i="0" dirty="0">
                <a:solidFill>
                  <a:srgbClr val="8DC641"/>
                </a:solidFill>
              </a:rPr>
              <a:t>eigenen Pflanzensorten oder Tierrassen, die von </a:t>
            </a:r>
            <a:r>
              <a:rPr lang="en-US" sz="2300" b="1" i="0" dirty="0" err="1">
                <a:solidFill>
                  <a:srgbClr val="8DC641"/>
                </a:solidFill>
              </a:rPr>
              <a:t>Programmen zur </a:t>
            </a:r>
            <a:r>
              <a:rPr lang="en-US" sz="2300" b="1" i="0" dirty="0">
                <a:solidFill>
                  <a:srgbClr val="8DC641"/>
                </a:solidFill>
              </a:rPr>
              <a:t>Erhaltung der Gene erfasst werden. </a:t>
            </a:r>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Google Shape;467;p13">
            <a:extLst>
              <a:ext uri="{FF2B5EF4-FFF2-40B4-BE49-F238E27FC236}">
                <a16:creationId xmlns:a16="http://schemas.microsoft.com/office/drawing/2014/main" id="{060129B6-794E-9523-B237-3EAE1DC43EB8}"/>
              </a:ext>
            </a:extLst>
          </p:cNvPr>
          <p:cNvSpPr txBox="1">
            <a:spLocks/>
          </p:cNvSpPr>
          <p:nvPr/>
        </p:nvSpPr>
        <p:spPr>
          <a:xfrm>
            <a:off x="7287768" y="5452163"/>
            <a:ext cx="4592796" cy="8037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1400" b="1" i="0" dirty="0">
                <a:solidFill>
                  <a:srgbClr val="8DC641"/>
                </a:solidFill>
              </a:rPr>
              <a:t>Klicken Sie auf die Landes und Sie werden zu den Biodiversitätsseiten der Partnerländer des Projekts weitergeleitet.</a:t>
            </a:r>
          </a:p>
        </p:txBody>
      </p:sp>
      <p:grpSp>
        <p:nvGrpSpPr>
          <p:cNvPr id="4" name="Group 3">
            <a:extLst>
              <a:ext uri="{FF2B5EF4-FFF2-40B4-BE49-F238E27FC236}">
                <a16:creationId xmlns:a16="http://schemas.microsoft.com/office/drawing/2014/main" id="{06CB73E0-C677-A3DB-3C5D-B0011CAC3B04}"/>
              </a:ext>
            </a:extLst>
          </p:cNvPr>
          <p:cNvGrpSpPr/>
          <p:nvPr/>
        </p:nvGrpSpPr>
        <p:grpSpPr>
          <a:xfrm>
            <a:off x="7361656" y="1563036"/>
            <a:ext cx="5416736" cy="3911021"/>
            <a:chOff x="733429" y="2"/>
            <a:chExt cx="6352317" cy="5256222"/>
          </a:xfrm>
        </p:grpSpPr>
        <p:grpSp>
          <p:nvGrpSpPr>
            <p:cNvPr id="5" name="Group 4">
              <a:extLst>
                <a:ext uri="{FF2B5EF4-FFF2-40B4-BE49-F238E27FC236}">
                  <a16:creationId xmlns:a16="http://schemas.microsoft.com/office/drawing/2014/main" id="{7DBB21AC-8EFC-786F-C3CE-AB522E98C9AF}"/>
                </a:ext>
              </a:extLst>
            </p:cNvPr>
            <p:cNvGrpSpPr/>
            <p:nvPr/>
          </p:nvGrpSpPr>
          <p:grpSpPr>
            <a:xfrm>
              <a:off x="733429" y="2"/>
              <a:ext cx="6352317" cy="5152646"/>
              <a:chOff x="733429" y="2"/>
              <a:chExt cx="6352317" cy="5152646"/>
            </a:xfrm>
          </p:grpSpPr>
          <p:grpSp>
            <p:nvGrpSpPr>
              <p:cNvPr id="15" name="Group 14">
                <a:extLst>
                  <a:ext uri="{FF2B5EF4-FFF2-40B4-BE49-F238E27FC236}">
                    <a16:creationId xmlns:a16="http://schemas.microsoft.com/office/drawing/2014/main" id="{45F34E2E-E55D-F612-03ED-B6696D34FB08}"/>
                  </a:ext>
                </a:extLst>
              </p:cNvPr>
              <p:cNvGrpSpPr/>
              <p:nvPr/>
            </p:nvGrpSpPr>
            <p:grpSpPr>
              <a:xfrm>
                <a:off x="733429" y="2"/>
                <a:ext cx="6352317" cy="5152646"/>
                <a:chOff x="733430" y="0"/>
                <a:chExt cx="6698488" cy="5433434"/>
              </a:xfrm>
            </p:grpSpPr>
            <p:sp>
              <p:nvSpPr>
                <p:cNvPr id="18" name="Freeform 152">
                  <a:extLst>
                    <a:ext uri="{FF2B5EF4-FFF2-40B4-BE49-F238E27FC236}">
                      <a16:creationId xmlns:a16="http://schemas.microsoft.com/office/drawing/2014/main" id="{26347A42-87F9-C8C7-9720-BD52999BEE4F}"/>
                    </a:ext>
                  </a:extLst>
                </p:cNvPr>
                <p:cNvSpPr>
                  <a:spLocks noEditPoints="1"/>
                </p:cNvSpPr>
                <p:nvPr/>
              </p:nvSpPr>
              <p:spPr bwMode="auto">
                <a:xfrm>
                  <a:off x="4199177" y="2459045"/>
                  <a:ext cx="301491" cy="151492"/>
                </a:xfrm>
                <a:custGeom>
                  <a:avLst/>
                  <a:gdLst>
                    <a:gd name="T0" fmla="*/ 44 w 104"/>
                    <a:gd name="T1" fmla="*/ 1 h 54"/>
                    <a:gd name="T2" fmla="*/ 48 w 104"/>
                    <a:gd name="T3" fmla="*/ 4 h 54"/>
                    <a:gd name="T4" fmla="*/ 51 w 104"/>
                    <a:gd name="T5" fmla="*/ 5 h 54"/>
                    <a:gd name="T6" fmla="*/ 57 w 104"/>
                    <a:gd name="T7" fmla="*/ 8 h 54"/>
                    <a:gd name="T8" fmla="*/ 69 w 104"/>
                    <a:gd name="T9" fmla="*/ 9 h 54"/>
                    <a:gd name="T10" fmla="*/ 71 w 104"/>
                    <a:gd name="T11" fmla="*/ 7 h 54"/>
                    <a:gd name="T12" fmla="*/ 75 w 104"/>
                    <a:gd name="T13" fmla="*/ 6 h 54"/>
                    <a:gd name="T14" fmla="*/ 82 w 104"/>
                    <a:gd name="T15" fmla="*/ 4 h 54"/>
                    <a:gd name="T16" fmla="*/ 85 w 104"/>
                    <a:gd name="T17" fmla="*/ 8 h 54"/>
                    <a:gd name="T18" fmla="*/ 87 w 104"/>
                    <a:gd name="T19" fmla="*/ 8 h 54"/>
                    <a:gd name="T20" fmla="*/ 91 w 104"/>
                    <a:gd name="T21" fmla="*/ 12 h 54"/>
                    <a:gd name="T22" fmla="*/ 94 w 104"/>
                    <a:gd name="T23" fmla="*/ 15 h 54"/>
                    <a:gd name="T24" fmla="*/ 92 w 104"/>
                    <a:gd name="T25" fmla="*/ 22 h 54"/>
                    <a:gd name="T26" fmla="*/ 92 w 104"/>
                    <a:gd name="T27" fmla="*/ 25 h 54"/>
                    <a:gd name="T28" fmla="*/ 92 w 104"/>
                    <a:gd name="T29" fmla="*/ 35 h 54"/>
                    <a:gd name="T30" fmla="*/ 95 w 104"/>
                    <a:gd name="T31" fmla="*/ 39 h 54"/>
                    <a:gd name="T32" fmla="*/ 95 w 104"/>
                    <a:gd name="T33" fmla="*/ 40 h 54"/>
                    <a:gd name="T34" fmla="*/ 99 w 104"/>
                    <a:gd name="T35" fmla="*/ 39 h 54"/>
                    <a:gd name="T36" fmla="*/ 100 w 104"/>
                    <a:gd name="T37" fmla="*/ 38 h 54"/>
                    <a:gd name="T38" fmla="*/ 99 w 104"/>
                    <a:gd name="T39" fmla="*/ 39 h 54"/>
                    <a:gd name="T40" fmla="*/ 90 w 104"/>
                    <a:gd name="T41" fmla="*/ 41 h 54"/>
                    <a:gd name="T42" fmla="*/ 82 w 104"/>
                    <a:gd name="T43" fmla="*/ 46 h 54"/>
                    <a:gd name="T44" fmla="*/ 61 w 104"/>
                    <a:gd name="T45" fmla="*/ 48 h 54"/>
                    <a:gd name="T46" fmla="*/ 46 w 104"/>
                    <a:gd name="T47" fmla="*/ 49 h 54"/>
                    <a:gd name="T48" fmla="*/ 37 w 104"/>
                    <a:gd name="T49" fmla="*/ 51 h 54"/>
                    <a:gd name="T50" fmla="*/ 24 w 104"/>
                    <a:gd name="T51" fmla="*/ 52 h 54"/>
                    <a:gd name="T52" fmla="*/ 17 w 104"/>
                    <a:gd name="T53" fmla="*/ 52 h 54"/>
                    <a:gd name="T54" fmla="*/ 4 w 104"/>
                    <a:gd name="T55" fmla="*/ 53 h 54"/>
                    <a:gd name="T56" fmla="*/ 5 w 104"/>
                    <a:gd name="T57" fmla="*/ 49 h 54"/>
                    <a:gd name="T58" fmla="*/ 13 w 104"/>
                    <a:gd name="T59" fmla="*/ 40 h 54"/>
                    <a:gd name="T60" fmla="*/ 8 w 104"/>
                    <a:gd name="T61" fmla="*/ 38 h 54"/>
                    <a:gd name="T62" fmla="*/ 4 w 104"/>
                    <a:gd name="T63" fmla="*/ 35 h 54"/>
                    <a:gd name="T64" fmla="*/ 9 w 104"/>
                    <a:gd name="T65" fmla="*/ 22 h 54"/>
                    <a:gd name="T66" fmla="*/ 25 w 104"/>
                    <a:gd name="T67" fmla="*/ 25 h 54"/>
                    <a:gd name="T68" fmla="*/ 38 w 104"/>
                    <a:gd name="T69" fmla="*/ 8 h 54"/>
                    <a:gd name="T70" fmla="*/ 40 w 104"/>
                    <a:gd name="T71" fmla="*/ 1 h 54"/>
                    <a:gd name="T72" fmla="*/ 44 w 104"/>
                    <a:gd name="T73" fmla="*/ 1 h 54"/>
                    <a:gd name="T74" fmla="*/ 102 w 104"/>
                    <a:gd name="T75" fmla="*/ 37 h 54"/>
                    <a:gd name="T76" fmla="*/ 102 w 104"/>
                    <a:gd name="T77" fmla="*/ 37 h 54"/>
                    <a:gd name="T78" fmla="*/ 102 w 104"/>
                    <a:gd name="T79" fmla="*/ 37 h 54"/>
                    <a:gd name="T80" fmla="*/ 102 w 104"/>
                    <a:gd name="T81" fmla="*/ 38 h 54"/>
                    <a:gd name="T82" fmla="*/ 102 w 104"/>
                    <a:gd name="T83" fmla="*/ 37 h 54"/>
                    <a:gd name="T84" fmla="*/ 102 w 104"/>
                    <a:gd name="T85" fmla="*/ 37 h 54"/>
                    <a:gd name="T86" fmla="*/ 102 w 104"/>
                    <a:gd name="T87" fmla="*/ 38 h 54"/>
                    <a:gd name="T88" fmla="*/ 102 w 104"/>
                    <a:gd name="T89" fmla="*/ 38 h 54"/>
                    <a:gd name="T90" fmla="*/ 104 w 104"/>
                    <a:gd name="T91" fmla="*/ 42 h 54"/>
                    <a:gd name="T92" fmla="*/ 104 w 104"/>
                    <a:gd name="T93" fmla="*/ 42 h 54"/>
                    <a:gd name="T94" fmla="*/ 102 w 104"/>
                    <a:gd name="T95" fmla="*/ 3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 h="54">
                      <a:moveTo>
                        <a:pt x="44" y="1"/>
                      </a:moveTo>
                      <a:cubicBezTo>
                        <a:pt x="48" y="4"/>
                        <a:pt x="48" y="4"/>
                        <a:pt x="48" y="4"/>
                      </a:cubicBezTo>
                      <a:cubicBezTo>
                        <a:pt x="51" y="5"/>
                        <a:pt x="51" y="5"/>
                        <a:pt x="51" y="5"/>
                      </a:cubicBezTo>
                      <a:cubicBezTo>
                        <a:pt x="57" y="8"/>
                        <a:pt x="57" y="8"/>
                        <a:pt x="57" y="8"/>
                      </a:cubicBezTo>
                      <a:cubicBezTo>
                        <a:pt x="69" y="9"/>
                        <a:pt x="69" y="9"/>
                        <a:pt x="69" y="9"/>
                      </a:cubicBezTo>
                      <a:cubicBezTo>
                        <a:pt x="71" y="7"/>
                        <a:pt x="71" y="7"/>
                        <a:pt x="71" y="7"/>
                      </a:cubicBezTo>
                      <a:cubicBezTo>
                        <a:pt x="75" y="6"/>
                        <a:pt x="75" y="6"/>
                        <a:pt x="75" y="6"/>
                      </a:cubicBezTo>
                      <a:cubicBezTo>
                        <a:pt x="82" y="4"/>
                        <a:pt x="82" y="4"/>
                        <a:pt x="82" y="4"/>
                      </a:cubicBezTo>
                      <a:cubicBezTo>
                        <a:pt x="85" y="8"/>
                        <a:pt x="85" y="8"/>
                        <a:pt x="85" y="8"/>
                      </a:cubicBezTo>
                      <a:cubicBezTo>
                        <a:pt x="87" y="8"/>
                        <a:pt x="87" y="8"/>
                        <a:pt x="87" y="8"/>
                      </a:cubicBezTo>
                      <a:cubicBezTo>
                        <a:pt x="87" y="8"/>
                        <a:pt x="89" y="10"/>
                        <a:pt x="91" y="12"/>
                      </a:cubicBezTo>
                      <a:cubicBezTo>
                        <a:pt x="92" y="14"/>
                        <a:pt x="94" y="15"/>
                        <a:pt x="94" y="15"/>
                      </a:cubicBezTo>
                      <a:cubicBezTo>
                        <a:pt x="92" y="22"/>
                        <a:pt x="92" y="22"/>
                        <a:pt x="92" y="22"/>
                      </a:cubicBezTo>
                      <a:cubicBezTo>
                        <a:pt x="92" y="25"/>
                        <a:pt x="92" y="25"/>
                        <a:pt x="92" y="25"/>
                      </a:cubicBezTo>
                      <a:cubicBezTo>
                        <a:pt x="92" y="35"/>
                        <a:pt x="92" y="35"/>
                        <a:pt x="92" y="35"/>
                      </a:cubicBezTo>
                      <a:cubicBezTo>
                        <a:pt x="95" y="39"/>
                        <a:pt x="95" y="39"/>
                        <a:pt x="95" y="39"/>
                      </a:cubicBezTo>
                      <a:cubicBezTo>
                        <a:pt x="95" y="40"/>
                        <a:pt x="95" y="40"/>
                        <a:pt x="95" y="40"/>
                      </a:cubicBezTo>
                      <a:cubicBezTo>
                        <a:pt x="99" y="39"/>
                        <a:pt x="99" y="39"/>
                        <a:pt x="99" y="39"/>
                      </a:cubicBezTo>
                      <a:cubicBezTo>
                        <a:pt x="99" y="39"/>
                        <a:pt x="100" y="39"/>
                        <a:pt x="100" y="38"/>
                      </a:cubicBezTo>
                      <a:cubicBezTo>
                        <a:pt x="100" y="39"/>
                        <a:pt x="99" y="39"/>
                        <a:pt x="99" y="39"/>
                      </a:cubicBezTo>
                      <a:cubicBezTo>
                        <a:pt x="90" y="41"/>
                        <a:pt x="90" y="41"/>
                        <a:pt x="90" y="41"/>
                      </a:cubicBezTo>
                      <a:cubicBezTo>
                        <a:pt x="82" y="46"/>
                        <a:pt x="82" y="46"/>
                        <a:pt x="82" y="46"/>
                      </a:cubicBezTo>
                      <a:cubicBezTo>
                        <a:pt x="82" y="46"/>
                        <a:pt x="63" y="48"/>
                        <a:pt x="61" y="48"/>
                      </a:cubicBezTo>
                      <a:cubicBezTo>
                        <a:pt x="60" y="48"/>
                        <a:pt x="48" y="49"/>
                        <a:pt x="46" y="49"/>
                      </a:cubicBezTo>
                      <a:cubicBezTo>
                        <a:pt x="45" y="50"/>
                        <a:pt x="39" y="51"/>
                        <a:pt x="37" y="51"/>
                      </a:cubicBezTo>
                      <a:cubicBezTo>
                        <a:pt x="35" y="51"/>
                        <a:pt x="26" y="52"/>
                        <a:pt x="24" y="52"/>
                      </a:cubicBezTo>
                      <a:cubicBezTo>
                        <a:pt x="22" y="52"/>
                        <a:pt x="17" y="52"/>
                        <a:pt x="17" y="52"/>
                      </a:cubicBezTo>
                      <a:cubicBezTo>
                        <a:pt x="17" y="52"/>
                        <a:pt x="7" y="53"/>
                        <a:pt x="4" y="53"/>
                      </a:cubicBezTo>
                      <a:cubicBezTo>
                        <a:pt x="1" y="54"/>
                        <a:pt x="5" y="49"/>
                        <a:pt x="5" y="49"/>
                      </a:cubicBezTo>
                      <a:cubicBezTo>
                        <a:pt x="5" y="49"/>
                        <a:pt x="17" y="39"/>
                        <a:pt x="13" y="40"/>
                      </a:cubicBezTo>
                      <a:cubicBezTo>
                        <a:pt x="8" y="38"/>
                        <a:pt x="8" y="38"/>
                        <a:pt x="8" y="38"/>
                      </a:cubicBezTo>
                      <a:cubicBezTo>
                        <a:pt x="4" y="35"/>
                        <a:pt x="4" y="35"/>
                        <a:pt x="4" y="35"/>
                      </a:cubicBezTo>
                      <a:cubicBezTo>
                        <a:pt x="0" y="26"/>
                        <a:pt x="5" y="22"/>
                        <a:pt x="9" y="22"/>
                      </a:cubicBezTo>
                      <a:cubicBezTo>
                        <a:pt x="12" y="22"/>
                        <a:pt x="20" y="25"/>
                        <a:pt x="25" y="25"/>
                      </a:cubicBezTo>
                      <a:cubicBezTo>
                        <a:pt x="43" y="25"/>
                        <a:pt x="39" y="19"/>
                        <a:pt x="38" y="8"/>
                      </a:cubicBezTo>
                      <a:cubicBezTo>
                        <a:pt x="38" y="5"/>
                        <a:pt x="39" y="2"/>
                        <a:pt x="40" y="1"/>
                      </a:cubicBezTo>
                      <a:cubicBezTo>
                        <a:pt x="41" y="0"/>
                        <a:pt x="43" y="2"/>
                        <a:pt x="44" y="1"/>
                      </a:cubicBezTo>
                      <a:close/>
                      <a:moveTo>
                        <a:pt x="102" y="37"/>
                      </a:moveTo>
                      <a:cubicBezTo>
                        <a:pt x="102" y="37"/>
                        <a:pt x="102" y="37"/>
                        <a:pt x="102" y="37"/>
                      </a:cubicBezTo>
                      <a:cubicBezTo>
                        <a:pt x="102" y="37"/>
                        <a:pt x="102" y="37"/>
                        <a:pt x="102" y="37"/>
                      </a:cubicBezTo>
                      <a:cubicBezTo>
                        <a:pt x="102" y="38"/>
                        <a:pt x="102" y="38"/>
                        <a:pt x="102" y="38"/>
                      </a:cubicBezTo>
                      <a:cubicBezTo>
                        <a:pt x="102" y="37"/>
                        <a:pt x="102" y="37"/>
                        <a:pt x="102" y="37"/>
                      </a:cubicBezTo>
                      <a:cubicBezTo>
                        <a:pt x="102" y="37"/>
                        <a:pt x="102" y="37"/>
                        <a:pt x="102" y="37"/>
                      </a:cubicBezTo>
                      <a:close/>
                      <a:moveTo>
                        <a:pt x="102" y="38"/>
                      </a:moveTo>
                      <a:cubicBezTo>
                        <a:pt x="102" y="38"/>
                        <a:pt x="102" y="38"/>
                        <a:pt x="102" y="38"/>
                      </a:cubicBezTo>
                      <a:cubicBezTo>
                        <a:pt x="103" y="39"/>
                        <a:pt x="104" y="41"/>
                        <a:pt x="104" y="42"/>
                      </a:cubicBezTo>
                      <a:cubicBezTo>
                        <a:pt x="104" y="42"/>
                        <a:pt x="104" y="42"/>
                        <a:pt x="104" y="42"/>
                      </a:cubicBezTo>
                      <a:cubicBezTo>
                        <a:pt x="104" y="41"/>
                        <a:pt x="103" y="39"/>
                        <a:pt x="102" y="38"/>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19" name="Freeform 153">
                  <a:extLst>
                    <a:ext uri="{FF2B5EF4-FFF2-40B4-BE49-F238E27FC236}">
                      <a16:creationId xmlns:a16="http://schemas.microsoft.com/office/drawing/2014/main" id="{AF94D6E6-2488-1DD3-F640-2CB65EAF6B2A}"/>
                    </a:ext>
                  </a:extLst>
                </p:cNvPr>
                <p:cNvSpPr>
                  <a:spLocks/>
                </p:cNvSpPr>
                <p:nvPr/>
              </p:nvSpPr>
              <p:spPr bwMode="auto">
                <a:xfrm>
                  <a:off x="4506251" y="4260721"/>
                  <a:ext cx="217742" cy="219123"/>
                </a:xfrm>
                <a:custGeom>
                  <a:avLst/>
                  <a:gdLst>
                    <a:gd name="T0" fmla="*/ 70 w 75"/>
                    <a:gd name="T1" fmla="*/ 49 h 78"/>
                    <a:gd name="T2" fmla="*/ 52 w 75"/>
                    <a:gd name="T3" fmla="*/ 56 h 78"/>
                    <a:gd name="T4" fmla="*/ 40 w 75"/>
                    <a:gd name="T5" fmla="*/ 65 h 78"/>
                    <a:gd name="T6" fmla="*/ 38 w 75"/>
                    <a:gd name="T7" fmla="*/ 77 h 78"/>
                    <a:gd name="T8" fmla="*/ 32 w 75"/>
                    <a:gd name="T9" fmla="*/ 76 h 78"/>
                    <a:gd name="T10" fmla="*/ 31 w 75"/>
                    <a:gd name="T11" fmla="*/ 70 h 78"/>
                    <a:gd name="T12" fmla="*/ 30 w 75"/>
                    <a:gd name="T13" fmla="*/ 66 h 78"/>
                    <a:gd name="T14" fmla="*/ 26 w 75"/>
                    <a:gd name="T15" fmla="*/ 60 h 78"/>
                    <a:gd name="T16" fmla="*/ 21 w 75"/>
                    <a:gd name="T17" fmla="*/ 57 h 78"/>
                    <a:gd name="T18" fmla="*/ 19 w 75"/>
                    <a:gd name="T19" fmla="*/ 57 h 78"/>
                    <a:gd name="T20" fmla="*/ 15 w 75"/>
                    <a:gd name="T21" fmla="*/ 55 h 78"/>
                    <a:gd name="T22" fmla="*/ 13 w 75"/>
                    <a:gd name="T23" fmla="*/ 49 h 78"/>
                    <a:gd name="T24" fmla="*/ 9 w 75"/>
                    <a:gd name="T25" fmla="*/ 46 h 78"/>
                    <a:gd name="T26" fmla="*/ 6 w 75"/>
                    <a:gd name="T27" fmla="*/ 44 h 78"/>
                    <a:gd name="T28" fmla="*/ 1 w 75"/>
                    <a:gd name="T29" fmla="*/ 34 h 78"/>
                    <a:gd name="T30" fmla="*/ 10 w 75"/>
                    <a:gd name="T31" fmla="*/ 29 h 78"/>
                    <a:gd name="T32" fmla="*/ 16 w 75"/>
                    <a:gd name="T33" fmla="*/ 27 h 78"/>
                    <a:gd name="T34" fmla="*/ 20 w 75"/>
                    <a:gd name="T35" fmla="*/ 24 h 78"/>
                    <a:gd name="T36" fmla="*/ 25 w 75"/>
                    <a:gd name="T37" fmla="*/ 15 h 78"/>
                    <a:gd name="T38" fmla="*/ 24 w 75"/>
                    <a:gd name="T39" fmla="*/ 8 h 78"/>
                    <a:gd name="T40" fmla="*/ 25 w 75"/>
                    <a:gd name="T41" fmla="*/ 4 h 78"/>
                    <a:gd name="T42" fmla="*/ 32 w 75"/>
                    <a:gd name="T43" fmla="*/ 2 h 78"/>
                    <a:gd name="T44" fmla="*/ 39 w 75"/>
                    <a:gd name="T45" fmla="*/ 7 h 78"/>
                    <a:gd name="T46" fmla="*/ 47 w 75"/>
                    <a:gd name="T47" fmla="*/ 11 h 78"/>
                    <a:gd name="T48" fmla="*/ 50 w 75"/>
                    <a:gd name="T49" fmla="*/ 17 h 78"/>
                    <a:gd name="T50" fmla="*/ 59 w 75"/>
                    <a:gd name="T51" fmla="*/ 23 h 78"/>
                    <a:gd name="T52" fmla="*/ 67 w 75"/>
                    <a:gd name="T53" fmla="*/ 26 h 78"/>
                    <a:gd name="T54" fmla="*/ 75 w 75"/>
                    <a:gd name="T55" fmla="*/ 26 h 78"/>
                    <a:gd name="T56" fmla="*/ 73 w 75"/>
                    <a:gd name="T57" fmla="*/ 31 h 78"/>
                    <a:gd name="T58" fmla="*/ 70 w 75"/>
                    <a:gd name="T59" fmla="*/ 37 h 78"/>
                    <a:gd name="T60" fmla="*/ 70 w 75"/>
                    <a:gd name="T61" fmla="*/ 43 h 78"/>
                    <a:gd name="T62" fmla="*/ 70 w 75"/>
                    <a:gd name="T63" fmla="*/ 4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 h="78">
                      <a:moveTo>
                        <a:pt x="71" y="48"/>
                      </a:moveTo>
                      <a:cubicBezTo>
                        <a:pt x="70" y="49"/>
                        <a:pt x="70" y="49"/>
                        <a:pt x="70" y="49"/>
                      </a:cubicBezTo>
                      <a:cubicBezTo>
                        <a:pt x="66" y="51"/>
                        <a:pt x="61" y="49"/>
                        <a:pt x="60" y="56"/>
                      </a:cubicBezTo>
                      <a:cubicBezTo>
                        <a:pt x="60" y="68"/>
                        <a:pt x="56" y="56"/>
                        <a:pt x="52" y="56"/>
                      </a:cubicBezTo>
                      <a:cubicBezTo>
                        <a:pt x="49" y="56"/>
                        <a:pt x="49" y="58"/>
                        <a:pt x="47" y="60"/>
                      </a:cubicBezTo>
                      <a:cubicBezTo>
                        <a:pt x="44" y="62"/>
                        <a:pt x="41" y="63"/>
                        <a:pt x="40" y="65"/>
                      </a:cubicBezTo>
                      <a:cubicBezTo>
                        <a:pt x="40" y="67"/>
                        <a:pt x="39" y="69"/>
                        <a:pt x="39" y="71"/>
                      </a:cubicBezTo>
                      <a:cubicBezTo>
                        <a:pt x="40" y="74"/>
                        <a:pt x="40" y="77"/>
                        <a:pt x="38" y="77"/>
                      </a:cubicBezTo>
                      <a:cubicBezTo>
                        <a:pt x="37" y="77"/>
                        <a:pt x="34" y="78"/>
                        <a:pt x="32" y="77"/>
                      </a:cubicBezTo>
                      <a:cubicBezTo>
                        <a:pt x="32" y="76"/>
                        <a:pt x="32" y="76"/>
                        <a:pt x="32" y="76"/>
                      </a:cubicBezTo>
                      <a:cubicBezTo>
                        <a:pt x="33" y="73"/>
                        <a:pt x="33" y="73"/>
                        <a:pt x="33" y="73"/>
                      </a:cubicBezTo>
                      <a:cubicBezTo>
                        <a:pt x="31" y="70"/>
                        <a:pt x="31" y="70"/>
                        <a:pt x="31" y="70"/>
                      </a:cubicBezTo>
                      <a:cubicBezTo>
                        <a:pt x="31" y="70"/>
                        <a:pt x="31" y="70"/>
                        <a:pt x="31" y="69"/>
                      </a:cubicBezTo>
                      <a:cubicBezTo>
                        <a:pt x="30" y="68"/>
                        <a:pt x="30" y="66"/>
                        <a:pt x="30" y="66"/>
                      </a:cubicBezTo>
                      <a:cubicBezTo>
                        <a:pt x="29" y="63"/>
                        <a:pt x="29" y="63"/>
                        <a:pt x="29" y="63"/>
                      </a:cubicBezTo>
                      <a:cubicBezTo>
                        <a:pt x="29" y="63"/>
                        <a:pt x="27" y="61"/>
                        <a:pt x="26" y="60"/>
                      </a:cubicBezTo>
                      <a:cubicBezTo>
                        <a:pt x="26" y="60"/>
                        <a:pt x="26" y="59"/>
                        <a:pt x="24" y="58"/>
                      </a:cubicBezTo>
                      <a:cubicBezTo>
                        <a:pt x="23" y="58"/>
                        <a:pt x="21" y="57"/>
                        <a:pt x="21" y="57"/>
                      </a:cubicBezTo>
                      <a:cubicBezTo>
                        <a:pt x="20" y="57"/>
                        <a:pt x="20" y="57"/>
                        <a:pt x="20" y="57"/>
                      </a:cubicBezTo>
                      <a:cubicBezTo>
                        <a:pt x="20" y="57"/>
                        <a:pt x="19" y="57"/>
                        <a:pt x="19" y="57"/>
                      </a:cubicBezTo>
                      <a:cubicBezTo>
                        <a:pt x="17" y="55"/>
                        <a:pt x="17" y="55"/>
                        <a:pt x="17" y="55"/>
                      </a:cubicBezTo>
                      <a:cubicBezTo>
                        <a:pt x="15" y="55"/>
                        <a:pt x="15" y="55"/>
                        <a:pt x="15" y="55"/>
                      </a:cubicBezTo>
                      <a:cubicBezTo>
                        <a:pt x="14" y="52"/>
                        <a:pt x="14" y="52"/>
                        <a:pt x="14" y="52"/>
                      </a:cubicBezTo>
                      <a:cubicBezTo>
                        <a:pt x="13" y="49"/>
                        <a:pt x="13" y="49"/>
                        <a:pt x="13" y="49"/>
                      </a:cubicBezTo>
                      <a:cubicBezTo>
                        <a:pt x="11" y="47"/>
                        <a:pt x="11" y="47"/>
                        <a:pt x="11" y="47"/>
                      </a:cubicBezTo>
                      <a:cubicBezTo>
                        <a:pt x="9" y="46"/>
                        <a:pt x="9" y="46"/>
                        <a:pt x="9" y="46"/>
                      </a:cubicBezTo>
                      <a:cubicBezTo>
                        <a:pt x="8" y="45"/>
                        <a:pt x="8" y="45"/>
                        <a:pt x="8" y="45"/>
                      </a:cubicBezTo>
                      <a:cubicBezTo>
                        <a:pt x="6" y="44"/>
                        <a:pt x="6" y="44"/>
                        <a:pt x="6" y="44"/>
                      </a:cubicBezTo>
                      <a:cubicBezTo>
                        <a:pt x="5" y="42"/>
                        <a:pt x="7" y="40"/>
                        <a:pt x="6" y="38"/>
                      </a:cubicBezTo>
                      <a:cubicBezTo>
                        <a:pt x="4" y="36"/>
                        <a:pt x="0" y="34"/>
                        <a:pt x="1" y="34"/>
                      </a:cubicBezTo>
                      <a:cubicBezTo>
                        <a:pt x="2" y="32"/>
                        <a:pt x="6" y="33"/>
                        <a:pt x="8" y="32"/>
                      </a:cubicBezTo>
                      <a:cubicBezTo>
                        <a:pt x="9" y="32"/>
                        <a:pt x="9" y="30"/>
                        <a:pt x="10" y="29"/>
                      </a:cubicBezTo>
                      <a:cubicBezTo>
                        <a:pt x="11" y="29"/>
                        <a:pt x="13" y="30"/>
                        <a:pt x="13" y="28"/>
                      </a:cubicBezTo>
                      <a:cubicBezTo>
                        <a:pt x="13" y="26"/>
                        <a:pt x="15" y="26"/>
                        <a:pt x="16" y="27"/>
                      </a:cubicBezTo>
                      <a:cubicBezTo>
                        <a:pt x="16" y="27"/>
                        <a:pt x="17" y="27"/>
                        <a:pt x="19" y="25"/>
                      </a:cubicBezTo>
                      <a:cubicBezTo>
                        <a:pt x="22" y="24"/>
                        <a:pt x="20" y="24"/>
                        <a:pt x="20" y="24"/>
                      </a:cubicBezTo>
                      <a:cubicBezTo>
                        <a:pt x="19" y="21"/>
                        <a:pt x="19" y="21"/>
                        <a:pt x="19" y="21"/>
                      </a:cubicBezTo>
                      <a:cubicBezTo>
                        <a:pt x="25" y="15"/>
                        <a:pt x="25" y="15"/>
                        <a:pt x="25" y="15"/>
                      </a:cubicBezTo>
                      <a:cubicBezTo>
                        <a:pt x="26" y="10"/>
                        <a:pt x="26" y="10"/>
                        <a:pt x="26" y="10"/>
                      </a:cubicBezTo>
                      <a:cubicBezTo>
                        <a:pt x="26" y="10"/>
                        <a:pt x="25" y="9"/>
                        <a:pt x="24" y="8"/>
                      </a:cubicBezTo>
                      <a:cubicBezTo>
                        <a:pt x="22" y="6"/>
                        <a:pt x="23" y="6"/>
                        <a:pt x="23" y="5"/>
                      </a:cubicBezTo>
                      <a:cubicBezTo>
                        <a:pt x="24" y="4"/>
                        <a:pt x="25" y="4"/>
                        <a:pt x="25" y="4"/>
                      </a:cubicBezTo>
                      <a:cubicBezTo>
                        <a:pt x="26" y="3"/>
                        <a:pt x="28" y="3"/>
                        <a:pt x="30" y="1"/>
                      </a:cubicBezTo>
                      <a:cubicBezTo>
                        <a:pt x="32" y="0"/>
                        <a:pt x="32" y="2"/>
                        <a:pt x="32" y="2"/>
                      </a:cubicBezTo>
                      <a:cubicBezTo>
                        <a:pt x="32" y="2"/>
                        <a:pt x="33" y="5"/>
                        <a:pt x="36" y="6"/>
                      </a:cubicBezTo>
                      <a:cubicBezTo>
                        <a:pt x="38" y="7"/>
                        <a:pt x="39" y="7"/>
                        <a:pt x="39" y="7"/>
                      </a:cubicBezTo>
                      <a:cubicBezTo>
                        <a:pt x="42" y="7"/>
                        <a:pt x="42" y="7"/>
                        <a:pt x="42" y="7"/>
                      </a:cubicBezTo>
                      <a:cubicBezTo>
                        <a:pt x="47" y="11"/>
                        <a:pt x="47" y="11"/>
                        <a:pt x="47" y="11"/>
                      </a:cubicBezTo>
                      <a:cubicBezTo>
                        <a:pt x="47" y="11"/>
                        <a:pt x="47" y="11"/>
                        <a:pt x="48" y="12"/>
                      </a:cubicBezTo>
                      <a:cubicBezTo>
                        <a:pt x="49" y="13"/>
                        <a:pt x="50" y="17"/>
                        <a:pt x="50" y="17"/>
                      </a:cubicBezTo>
                      <a:cubicBezTo>
                        <a:pt x="58" y="19"/>
                        <a:pt x="58" y="19"/>
                        <a:pt x="58" y="19"/>
                      </a:cubicBezTo>
                      <a:cubicBezTo>
                        <a:pt x="59" y="23"/>
                        <a:pt x="59" y="23"/>
                        <a:pt x="59" y="23"/>
                      </a:cubicBezTo>
                      <a:cubicBezTo>
                        <a:pt x="59" y="23"/>
                        <a:pt x="63" y="23"/>
                        <a:pt x="65" y="24"/>
                      </a:cubicBezTo>
                      <a:cubicBezTo>
                        <a:pt x="67" y="24"/>
                        <a:pt x="67" y="26"/>
                        <a:pt x="67" y="26"/>
                      </a:cubicBezTo>
                      <a:cubicBezTo>
                        <a:pt x="70" y="25"/>
                        <a:pt x="70" y="25"/>
                        <a:pt x="70" y="25"/>
                      </a:cubicBezTo>
                      <a:cubicBezTo>
                        <a:pt x="75" y="26"/>
                        <a:pt x="75" y="26"/>
                        <a:pt x="75" y="26"/>
                      </a:cubicBezTo>
                      <a:cubicBezTo>
                        <a:pt x="75" y="26"/>
                        <a:pt x="75" y="27"/>
                        <a:pt x="74" y="28"/>
                      </a:cubicBezTo>
                      <a:cubicBezTo>
                        <a:pt x="73" y="28"/>
                        <a:pt x="73" y="30"/>
                        <a:pt x="73" y="31"/>
                      </a:cubicBezTo>
                      <a:cubicBezTo>
                        <a:pt x="73" y="33"/>
                        <a:pt x="73" y="34"/>
                        <a:pt x="73" y="35"/>
                      </a:cubicBezTo>
                      <a:cubicBezTo>
                        <a:pt x="72" y="37"/>
                        <a:pt x="71" y="36"/>
                        <a:pt x="70" y="37"/>
                      </a:cubicBezTo>
                      <a:cubicBezTo>
                        <a:pt x="69" y="37"/>
                        <a:pt x="70" y="39"/>
                        <a:pt x="71" y="41"/>
                      </a:cubicBezTo>
                      <a:cubicBezTo>
                        <a:pt x="71" y="42"/>
                        <a:pt x="71" y="42"/>
                        <a:pt x="70" y="43"/>
                      </a:cubicBezTo>
                      <a:cubicBezTo>
                        <a:pt x="68" y="45"/>
                        <a:pt x="67" y="45"/>
                        <a:pt x="67" y="45"/>
                      </a:cubicBezTo>
                      <a:cubicBezTo>
                        <a:pt x="70" y="48"/>
                        <a:pt x="70" y="48"/>
                        <a:pt x="70" y="48"/>
                      </a:cubicBezTo>
                      <a:cubicBezTo>
                        <a:pt x="70" y="48"/>
                        <a:pt x="70" y="48"/>
                        <a:pt x="71" y="48"/>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0" name="Freeform 154">
                  <a:extLst>
                    <a:ext uri="{FF2B5EF4-FFF2-40B4-BE49-F238E27FC236}">
                      <a16:creationId xmlns:a16="http://schemas.microsoft.com/office/drawing/2014/main" id="{6BA44730-3AEB-2004-CB40-57353E37FE50}"/>
                    </a:ext>
                  </a:extLst>
                </p:cNvPr>
                <p:cNvSpPr>
                  <a:spLocks/>
                </p:cNvSpPr>
                <p:nvPr/>
              </p:nvSpPr>
              <p:spPr bwMode="auto">
                <a:xfrm>
                  <a:off x="4440649" y="4372988"/>
                  <a:ext cx="245659" cy="449066"/>
                </a:xfrm>
                <a:custGeom>
                  <a:avLst/>
                  <a:gdLst>
                    <a:gd name="T0" fmla="*/ 57 w 85"/>
                    <a:gd name="T1" fmla="*/ 158 h 160"/>
                    <a:gd name="T2" fmla="*/ 58 w 85"/>
                    <a:gd name="T3" fmla="*/ 151 h 160"/>
                    <a:gd name="T4" fmla="*/ 63 w 85"/>
                    <a:gd name="T5" fmla="*/ 149 h 160"/>
                    <a:gd name="T6" fmla="*/ 58 w 85"/>
                    <a:gd name="T7" fmla="*/ 142 h 160"/>
                    <a:gd name="T8" fmla="*/ 61 w 85"/>
                    <a:gd name="T9" fmla="*/ 137 h 160"/>
                    <a:gd name="T10" fmla="*/ 75 w 85"/>
                    <a:gd name="T11" fmla="*/ 124 h 160"/>
                    <a:gd name="T12" fmla="*/ 84 w 85"/>
                    <a:gd name="T13" fmla="*/ 96 h 160"/>
                    <a:gd name="T14" fmla="*/ 79 w 85"/>
                    <a:gd name="T15" fmla="*/ 91 h 160"/>
                    <a:gd name="T16" fmla="*/ 73 w 85"/>
                    <a:gd name="T17" fmla="*/ 88 h 160"/>
                    <a:gd name="T18" fmla="*/ 68 w 85"/>
                    <a:gd name="T19" fmla="*/ 90 h 160"/>
                    <a:gd name="T20" fmla="*/ 68 w 85"/>
                    <a:gd name="T21" fmla="*/ 90 h 160"/>
                    <a:gd name="T22" fmla="*/ 68 w 85"/>
                    <a:gd name="T23" fmla="*/ 90 h 160"/>
                    <a:gd name="T24" fmla="*/ 65 w 85"/>
                    <a:gd name="T25" fmla="*/ 81 h 160"/>
                    <a:gd name="T26" fmla="*/ 59 w 85"/>
                    <a:gd name="T27" fmla="*/ 76 h 160"/>
                    <a:gd name="T28" fmla="*/ 55 w 85"/>
                    <a:gd name="T29" fmla="*/ 68 h 160"/>
                    <a:gd name="T30" fmla="*/ 52 w 85"/>
                    <a:gd name="T31" fmla="*/ 59 h 160"/>
                    <a:gd name="T32" fmla="*/ 56 w 85"/>
                    <a:gd name="T33" fmla="*/ 53 h 160"/>
                    <a:gd name="T34" fmla="*/ 54 w 85"/>
                    <a:gd name="T35" fmla="*/ 43 h 160"/>
                    <a:gd name="T36" fmla="*/ 55 w 85"/>
                    <a:gd name="T37" fmla="*/ 36 h 160"/>
                    <a:gd name="T38" fmla="*/ 53 w 85"/>
                    <a:gd name="T39" fmla="*/ 26 h 160"/>
                    <a:gd name="T40" fmla="*/ 44 w 85"/>
                    <a:gd name="T41" fmla="*/ 17 h 160"/>
                    <a:gd name="T42" fmla="*/ 37 w 85"/>
                    <a:gd name="T43" fmla="*/ 12 h 160"/>
                    <a:gd name="T44" fmla="*/ 31 w 85"/>
                    <a:gd name="T45" fmla="*/ 5 h 160"/>
                    <a:gd name="T46" fmla="*/ 24 w 85"/>
                    <a:gd name="T47" fmla="*/ 7 h 160"/>
                    <a:gd name="T48" fmla="*/ 19 w 85"/>
                    <a:gd name="T49" fmla="*/ 9 h 160"/>
                    <a:gd name="T50" fmla="*/ 17 w 85"/>
                    <a:gd name="T51" fmla="*/ 3 h 160"/>
                    <a:gd name="T52" fmla="*/ 14 w 85"/>
                    <a:gd name="T53" fmla="*/ 0 h 160"/>
                    <a:gd name="T54" fmla="*/ 9 w 85"/>
                    <a:gd name="T55" fmla="*/ 9 h 160"/>
                    <a:gd name="T56" fmla="*/ 5 w 85"/>
                    <a:gd name="T57" fmla="*/ 15 h 160"/>
                    <a:gd name="T58" fmla="*/ 3 w 85"/>
                    <a:gd name="T59" fmla="*/ 21 h 160"/>
                    <a:gd name="T60" fmla="*/ 1 w 85"/>
                    <a:gd name="T61" fmla="*/ 28 h 160"/>
                    <a:gd name="T62" fmla="*/ 5 w 85"/>
                    <a:gd name="T63" fmla="*/ 33 h 160"/>
                    <a:gd name="T64" fmla="*/ 5 w 85"/>
                    <a:gd name="T65" fmla="*/ 39 h 160"/>
                    <a:gd name="T66" fmla="*/ 6 w 85"/>
                    <a:gd name="T67" fmla="*/ 45 h 160"/>
                    <a:gd name="T68" fmla="*/ 14 w 85"/>
                    <a:gd name="T69" fmla="*/ 45 h 160"/>
                    <a:gd name="T70" fmla="*/ 14 w 85"/>
                    <a:gd name="T71" fmla="*/ 54 h 160"/>
                    <a:gd name="T72" fmla="*/ 13 w 85"/>
                    <a:gd name="T73" fmla="*/ 59 h 160"/>
                    <a:gd name="T74" fmla="*/ 14 w 85"/>
                    <a:gd name="T75" fmla="*/ 61 h 160"/>
                    <a:gd name="T76" fmla="*/ 11 w 85"/>
                    <a:gd name="T77" fmla="*/ 67 h 160"/>
                    <a:gd name="T78" fmla="*/ 11 w 85"/>
                    <a:gd name="T79" fmla="*/ 71 h 160"/>
                    <a:gd name="T80" fmla="*/ 14 w 85"/>
                    <a:gd name="T81" fmla="*/ 77 h 160"/>
                    <a:gd name="T82" fmla="*/ 14 w 85"/>
                    <a:gd name="T83" fmla="*/ 87 h 160"/>
                    <a:gd name="T84" fmla="*/ 14 w 85"/>
                    <a:gd name="T85" fmla="*/ 93 h 160"/>
                    <a:gd name="T86" fmla="*/ 13 w 85"/>
                    <a:gd name="T87" fmla="*/ 97 h 160"/>
                    <a:gd name="T88" fmla="*/ 11 w 85"/>
                    <a:gd name="T89" fmla="*/ 101 h 160"/>
                    <a:gd name="T90" fmla="*/ 12 w 85"/>
                    <a:gd name="T91" fmla="*/ 111 h 160"/>
                    <a:gd name="T92" fmla="*/ 19 w 85"/>
                    <a:gd name="T93" fmla="*/ 119 h 160"/>
                    <a:gd name="T94" fmla="*/ 18 w 85"/>
                    <a:gd name="T95" fmla="*/ 126 h 160"/>
                    <a:gd name="T96" fmla="*/ 13 w 85"/>
                    <a:gd name="T97" fmla="*/ 120 h 160"/>
                    <a:gd name="T98" fmla="*/ 14 w 85"/>
                    <a:gd name="T99" fmla="*/ 124 h 160"/>
                    <a:gd name="T100" fmla="*/ 19 w 85"/>
                    <a:gd name="T101" fmla="*/ 131 h 160"/>
                    <a:gd name="T102" fmla="*/ 32 w 85"/>
                    <a:gd name="T103" fmla="*/ 138 h 160"/>
                    <a:gd name="T104" fmla="*/ 38 w 85"/>
                    <a:gd name="T105" fmla="*/ 139 h 160"/>
                    <a:gd name="T106" fmla="*/ 44 w 85"/>
                    <a:gd name="T107" fmla="*/ 151 h 160"/>
                    <a:gd name="T108" fmla="*/ 46 w 85"/>
                    <a:gd name="T109"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5" h="160">
                      <a:moveTo>
                        <a:pt x="49" y="158"/>
                      </a:moveTo>
                      <a:cubicBezTo>
                        <a:pt x="52" y="160"/>
                        <a:pt x="52" y="160"/>
                        <a:pt x="52" y="160"/>
                      </a:cubicBezTo>
                      <a:cubicBezTo>
                        <a:pt x="55" y="159"/>
                        <a:pt x="55" y="159"/>
                        <a:pt x="55" y="159"/>
                      </a:cubicBezTo>
                      <a:cubicBezTo>
                        <a:pt x="57" y="158"/>
                        <a:pt x="57" y="158"/>
                        <a:pt x="57" y="158"/>
                      </a:cubicBezTo>
                      <a:cubicBezTo>
                        <a:pt x="57" y="158"/>
                        <a:pt x="59" y="156"/>
                        <a:pt x="59" y="156"/>
                      </a:cubicBezTo>
                      <a:cubicBezTo>
                        <a:pt x="59" y="156"/>
                        <a:pt x="59" y="154"/>
                        <a:pt x="59" y="154"/>
                      </a:cubicBezTo>
                      <a:cubicBezTo>
                        <a:pt x="58" y="153"/>
                        <a:pt x="58" y="153"/>
                        <a:pt x="58" y="153"/>
                      </a:cubicBezTo>
                      <a:cubicBezTo>
                        <a:pt x="58" y="153"/>
                        <a:pt x="57" y="151"/>
                        <a:pt x="58" y="151"/>
                      </a:cubicBezTo>
                      <a:cubicBezTo>
                        <a:pt x="59" y="151"/>
                        <a:pt x="60" y="150"/>
                        <a:pt x="60" y="151"/>
                      </a:cubicBezTo>
                      <a:cubicBezTo>
                        <a:pt x="61" y="151"/>
                        <a:pt x="60" y="151"/>
                        <a:pt x="61" y="151"/>
                      </a:cubicBezTo>
                      <a:cubicBezTo>
                        <a:pt x="62" y="151"/>
                        <a:pt x="63" y="150"/>
                        <a:pt x="63" y="150"/>
                      </a:cubicBezTo>
                      <a:cubicBezTo>
                        <a:pt x="63" y="149"/>
                        <a:pt x="63" y="149"/>
                        <a:pt x="63" y="149"/>
                      </a:cubicBezTo>
                      <a:cubicBezTo>
                        <a:pt x="63" y="149"/>
                        <a:pt x="63" y="149"/>
                        <a:pt x="63" y="149"/>
                      </a:cubicBezTo>
                      <a:cubicBezTo>
                        <a:pt x="62" y="148"/>
                        <a:pt x="59" y="146"/>
                        <a:pt x="58" y="146"/>
                      </a:cubicBezTo>
                      <a:cubicBezTo>
                        <a:pt x="58" y="145"/>
                        <a:pt x="57" y="144"/>
                        <a:pt x="57" y="144"/>
                      </a:cubicBezTo>
                      <a:cubicBezTo>
                        <a:pt x="57" y="143"/>
                        <a:pt x="58" y="142"/>
                        <a:pt x="58" y="142"/>
                      </a:cubicBezTo>
                      <a:cubicBezTo>
                        <a:pt x="57" y="141"/>
                        <a:pt x="57" y="141"/>
                        <a:pt x="57" y="141"/>
                      </a:cubicBezTo>
                      <a:cubicBezTo>
                        <a:pt x="57" y="141"/>
                        <a:pt x="58" y="140"/>
                        <a:pt x="59" y="140"/>
                      </a:cubicBezTo>
                      <a:cubicBezTo>
                        <a:pt x="59" y="140"/>
                        <a:pt x="60" y="140"/>
                        <a:pt x="60" y="140"/>
                      </a:cubicBezTo>
                      <a:cubicBezTo>
                        <a:pt x="61" y="137"/>
                        <a:pt x="61" y="137"/>
                        <a:pt x="61" y="137"/>
                      </a:cubicBezTo>
                      <a:cubicBezTo>
                        <a:pt x="61" y="137"/>
                        <a:pt x="61" y="136"/>
                        <a:pt x="62" y="136"/>
                      </a:cubicBezTo>
                      <a:cubicBezTo>
                        <a:pt x="62" y="136"/>
                        <a:pt x="63" y="136"/>
                        <a:pt x="63" y="136"/>
                      </a:cubicBezTo>
                      <a:cubicBezTo>
                        <a:pt x="70" y="132"/>
                        <a:pt x="70" y="132"/>
                        <a:pt x="70" y="132"/>
                      </a:cubicBezTo>
                      <a:cubicBezTo>
                        <a:pt x="75" y="124"/>
                        <a:pt x="75" y="124"/>
                        <a:pt x="75" y="124"/>
                      </a:cubicBezTo>
                      <a:cubicBezTo>
                        <a:pt x="77" y="115"/>
                        <a:pt x="77" y="115"/>
                        <a:pt x="77" y="115"/>
                      </a:cubicBezTo>
                      <a:cubicBezTo>
                        <a:pt x="80" y="107"/>
                        <a:pt x="80" y="107"/>
                        <a:pt x="80" y="107"/>
                      </a:cubicBezTo>
                      <a:cubicBezTo>
                        <a:pt x="80" y="107"/>
                        <a:pt x="84" y="103"/>
                        <a:pt x="84" y="104"/>
                      </a:cubicBezTo>
                      <a:cubicBezTo>
                        <a:pt x="85" y="105"/>
                        <a:pt x="84" y="96"/>
                        <a:pt x="84" y="96"/>
                      </a:cubicBezTo>
                      <a:cubicBezTo>
                        <a:pt x="81" y="93"/>
                        <a:pt x="81" y="93"/>
                        <a:pt x="81" y="93"/>
                      </a:cubicBezTo>
                      <a:cubicBezTo>
                        <a:pt x="81" y="91"/>
                        <a:pt x="81" y="91"/>
                        <a:pt x="81" y="91"/>
                      </a:cubicBezTo>
                      <a:cubicBezTo>
                        <a:pt x="81" y="91"/>
                        <a:pt x="80" y="91"/>
                        <a:pt x="80" y="91"/>
                      </a:cubicBezTo>
                      <a:cubicBezTo>
                        <a:pt x="80" y="91"/>
                        <a:pt x="80" y="91"/>
                        <a:pt x="79" y="91"/>
                      </a:cubicBezTo>
                      <a:cubicBezTo>
                        <a:pt x="79" y="90"/>
                        <a:pt x="79" y="90"/>
                        <a:pt x="79" y="90"/>
                      </a:cubicBezTo>
                      <a:cubicBezTo>
                        <a:pt x="77" y="88"/>
                        <a:pt x="77" y="88"/>
                        <a:pt x="77" y="88"/>
                      </a:cubicBezTo>
                      <a:cubicBezTo>
                        <a:pt x="77" y="88"/>
                        <a:pt x="76" y="89"/>
                        <a:pt x="75" y="89"/>
                      </a:cubicBezTo>
                      <a:cubicBezTo>
                        <a:pt x="74" y="89"/>
                        <a:pt x="74" y="88"/>
                        <a:pt x="73" y="88"/>
                      </a:cubicBezTo>
                      <a:cubicBezTo>
                        <a:pt x="73" y="88"/>
                        <a:pt x="73" y="88"/>
                        <a:pt x="73" y="88"/>
                      </a:cubicBezTo>
                      <a:cubicBezTo>
                        <a:pt x="73" y="88"/>
                        <a:pt x="72" y="88"/>
                        <a:pt x="71" y="88"/>
                      </a:cubicBezTo>
                      <a:cubicBezTo>
                        <a:pt x="70" y="88"/>
                        <a:pt x="69"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89"/>
                        <a:pt x="68" y="89"/>
                        <a:pt x="68" y="89"/>
                      </a:cubicBezTo>
                      <a:cubicBezTo>
                        <a:pt x="68" y="88"/>
                        <a:pt x="68" y="88"/>
                        <a:pt x="67" y="87"/>
                      </a:cubicBezTo>
                      <a:cubicBezTo>
                        <a:pt x="67" y="86"/>
                        <a:pt x="67" y="84"/>
                        <a:pt x="66" y="83"/>
                      </a:cubicBezTo>
                      <a:cubicBezTo>
                        <a:pt x="65" y="82"/>
                        <a:pt x="65" y="81"/>
                        <a:pt x="65" y="81"/>
                      </a:cubicBezTo>
                      <a:cubicBezTo>
                        <a:pt x="65" y="81"/>
                        <a:pt x="63" y="81"/>
                        <a:pt x="62" y="81"/>
                      </a:cubicBezTo>
                      <a:cubicBezTo>
                        <a:pt x="62" y="81"/>
                        <a:pt x="61" y="81"/>
                        <a:pt x="61" y="81"/>
                      </a:cubicBezTo>
                      <a:cubicBezTo>
                        <a:pt x="61" y="81"/>
                        <a:pt x="60" y="79"/>
                        <a:pt x="61" y="79"/>
                      </a:cubicBezTo>
                      <a:cubicBezTo>
                        <a:pt x="61" y="78"/>
                        <a:pt x="60" y="77"/>
                        <a:pt x="59" y="76"/>
                      </a:cubicBezTo>
                      <a:cubicBezTo>
                        <a:pt x="59" y="76"/>
                        <a:pt x="57" y="73"/>
                        <a:pt x="57" y="73"/>
                      </a:cubicBezTo>
                      <a:cubicBezTo>
                        <a:pt x="57" y="73"/>
                        <a:pt x="56" y="73"/>
                        <a:pt x="56" y="72"/>
                      </a:cubicBezTo>
                      <a:cubicBezTo>
                        <a:pt x="56" y="71"/>
                        <a:pt x="56" y="70"/>
                        <a:pt x="56" y="70"/>
                      </a:cubicBezTo>
                      <a:cubicBezTo>
                        <a:pt x="55" y="68"/>
                        <a:pt x="55" y="68"/>
                        <a:pt x="55" y="68"/>
                      </a:cubicBezTo>
                      <a:cubicBezTo>
                        <a:pt x="55" y="68"/>
                        <a:pt x="57" y="67"/>
                        <a:pt x="57" y="66"/>
                      </a:cubicBezTo>
                      <a:cubicBezTo>
                        <a:pt x="57" y="66"/>
                        <a:pt x="58" y="65"/>
                        <a:pt x="57" y="64"/>
                      </a:cubicBezTo>
                      <a:cubicBezTo>
                        <a:pt x="57" y="63"/>
                        <a:pt x="55" y="62"/>
                        <a:pt x="55" y="62"/>
                      </a:cubicBezTo>
                      <a:cubicBezTo>
                        <a:pt x="54" y="61"/>
                        <a:pt x="53" y="60"/>
                        <a:pt x="52" y="59"/>
                      </a:cubicBezTo>
                      <a:cubicBezTo>
                        <a:pt x="52" y="58"/>
                        <a:pt x="52" y="57"/>
                        <a:pt x="52" y="57"/>
                      </a:cubicBezTo>
                      <a:cubicBezTo>
                        <a:pt x="52" y="57"/>
                        <a:pt x="52" y="56"/>
                        <a:pt x="53" y="56"/>
                      </a:cubicBezTo>
                      <a:cubicBezTo>
                        <a:pt x="54" y="55"/>
                        <a:pt x="55" y="55"/>
                        <a:pt x="55" y="54"/>
                      </a:cubicBezTo>
                      <a:cubicBezTo>
                        <a:pt x="55" y="54"/>
                        <a:pt x="56" y="54"/>
                        <a:pt x="56" y="53"/>
                      </a:cubicBezTo>
                      <a:cubicBezTo>
                        <a:pt x="55" y="52"/>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2"/>
                        <a:pt x="55" y="40"/>
                        <a:pt x="55" y="40"/>
                      </a:cubicBezTo>
                      <a:cubicBezTo>
                        <a:pt x="55" y="39"/>
                        <a:pt x="55" y="37"/>
                        <a:pt x="55" y="37"/>
                      </a:cubicBezTo>
                      <a:cubicBezTo>
                        <a:pt x="55" y="36"/>
                        <a:pt x="55" y="36"/>
                        <a:pt x="55" y="36"/>
                      </a:cubicBezTo>
                      <a:cubicBezTo>
                        <a:pt x="56" y="33"/>
                        <a:pt x="56" y="33"/>
                        <a:pt x="56" y="33"/>
                      </a:cubicBezTo>
                      <a:cubicBezTo>
                        <a:pt x="54" y="30"/>
                        <a:pt x="54" y="30"/>
                        <a:pt x="54" y="30"/>
                      </a:cubicBezTo>
                      <a:cubicBezTo>
                        <a:pt x="54" y="30"/>
                        <a:pt x="54" y="30"/>
                        <a:pt x="54" y="29"/>
                      </a:cubicBezTo>
                      <a:cubicBezTo>
                        <a:pt x="53" y="28"/>
                        <a:pt x="53" y="26"/>
                        <a:pt x="53" y="26"/>
                      </a:cubicBezTo>
                      <a:cubicBezTo>
                        <a:pt x="52" y="23"/>
                        <a:pt x="52" y="23"/>
                        <a:pt x="52" y="23"/>
                      </a:cubicBezTo>
                      <a:cubicBezTo>
                        <a:pt x="52" y="23"/>
                        <a:pt x="50" y="21"/>
                        <a:pt x="49" y="20"/>
                      </a:cubicBezTo>
                      <a:cubicBezTo>
                        <a:pt x="49" y="20"/>
                        <a:pt x="49" y="19"/>
                        <a:pt x="47" y="18"/>
                      </a:cubicBezTo>
                      <a:cubicBezTo>
                        <a:pt x="46" y="18"/>
                        <a:pt x="44" y="17"/>
                        <a:pt x="44" y="17"/>
                      </a:cubicBezTo>
                      <a:cubicBezTo>
                        <a:pt x="42" y="17"/>
                        <a:pt x="42" y="17"/>
                        <a:pt x="42" y="17"/>
                      </a:cubicBezTo>
                      <a:cubicBezTo>
                        <a:pt x="40" y="15"/>
                        <a:pt x="40" y="15"/>
                        <a:pt x="40" y="15"/>
                      </a:cubicBezTo>
                      <a:cubicBezTo>
                        <a:pt x="38" y="15"/>
                        <a:pt x="38" y="15"/>
                        <a:pt x="38" y="15"/>
                      </a:cubicBezTo>
                      <a:cubicBezTo>
                        <a:pt x="37" y="12"/>
                        <a:pt x="37" y="12"/>
                        <a:pt x="37" y="12"/>
                      </a:cubicBezTo>
                      <a:cubicBezTo>
                        <a:pt x="36" y="9"/>
                        <a:pt x="36" y="9"/>
                        <a:pt x="36" y="9"/>
                      </a:cubicBezTo>
                      <a:cubicBezTo>
                        <a:pt x="34" y="7"/>
                        <a:pt x="34" y="7"/>
                        <a:pt x="34" y="7"/>
                      </a:cubicBezTo>
                      <a:cubicBezTo>
                        <a:pt x="32" y="6"/>
                        <a:pt x="32" y="6"/>
                        <a:pt x="32" y="6"/>
                      </a:cubicBezTo>
                      <a:cubicBezTo>
                        <a:pt x="31" y="5"/>
                        <a:pt x="31" y="5"/>
                        <a:pt x="31" y="5"/>
                      </a:cubicBezTo>
                      <a:cubicBezTo>
                        <a:pt x="29" y="4"/>
                        <a:pt x="29" y="4"/>
                        <a:pt x="29" y="4"/>
                      </a:cubicBezTo>
                      <a:cubicBezTo>
                        <a:pt x="28" y="4"/>
                        <a:pt x="28" y="4"/>
                        <a:pt x="28" y="4"/>
                      </a:cubicBezTo>
                      <a:cubicBezTo>
                        <a:pt x="28" y="4"/>
                        <a:pt x="27" y="6"/>
                        <a:pt x="27" y="6"/>
                      </a:cubicBezTo>
                      <a:cubicBezTo>
                        <a:pt x="27" y="6"/>
                        <a:pt x="24" y="7"/>
                        <a:pt x="24" y="7"/>
                      </a:cubicBezTo>
                      <a:cubicBezTo>
                        <a:pt x="22" y="9"/>
                        <a:pt x="22" y="9"/>
                        <a:pt x="22" y="9"/>
                      </a:cubicBezTo>
                      <a:cubicBezTo>
                        <a:pt x="20" y="10"/>
                        <a:pt x="20" y="10"/>
                        <a:pt x="20" y="10"/>
                      </a:cubicBezTo>
                      <a:cubicBezTo>
                        <a:pt x="20" y="10"/>
                        <a:pt x="20" y="10"/>
                        <a:pt x="20" y="9"/>
                      </a:cubicBezTo>
                      <a:cubicBezTo>
                        <a:pt x="19" y="9"/>
                        <a:pt x="19" y="9"/>
                        <a:pt x="19" y="9"/>
                      </a:cubicBezTo>
                      <a:cubicBezTo>
                        <a:pt x="19" y="9"/>
                        <a:pt x="18" y="8"/>
                        <a:pt x="18" y="7"/>
                      </a:cubicBezTo>
                      <a:cubicBezTo>
                        <a:pt x="18" y="7"/>
                        <a:pt x="17" y="6"/>
                        <a:pt x="17" y="6"/>
                      </a:cubicBezTo>
                      <a:cubicBezTo>
                        <a:pt x="17" y="6"/>
                        <a:pt x="17" y="5"/>
                        <a:pt x="17" y="5"/>
                      </a:cubicBezTo>
                      <a:cubicBezTo>
                        <a:pt x="17" y="4"/>
                        <a:pt x="17" y="3"/>
                        <a:pt x="17" y="3"/>
                      </a:cubicBezTo>
                      <a:cubicBezTo>
                        <a:pt x="17" y="2"/>
                        <a:pt x="17" y="2"/>
                        <a:pt x="17" y="2"/>
                      </a:cubicBezTo>
                      <a:cubicBezTo>
                        <a:pt x="16" y="1"/>
                        <a:pt x="16" y="1"/>
                        <a:pt x="16" y="1"/>
                      </a:cubicBezTo>
                      <a:cubicBezTo>
                        <a:pt x="16" y="0"/>
                        <a:pt x="16" y="0"/>
                        <a:pt x="16" y="0"/>
                      </a:cubicBezTo>
                      <a:cubicBezTo>
                        <a:pt x="16" y="0"/>
                        <a:pt x="14" y="0"/>
                        <a:pt x="14" y="0"/>
                      </a:cubicBezTo>
                      <a:cubicBezTo>
                        <a:pt x="14" y="0"/>
                        <a:pt x="10" y="4"/>
                        <a:pt x="10" y="4"/>
                      </a:cubicBezTo>
                      <a:cubicBezTo>
                        <a:pt x="11" y="5"/>
                        <a:pt x="11" y="5"/>
                        <a:pt x="11" y="5"/>
                      </a:cubicBezTo>
                      <a:cubicBezTo>
                        <a:pt x="10" y="7"/>
                        <a:pt x="10" y="7"/>
                        <a:pt x="10" y="7"/>
                      </a:cubicBezTo>
                      <a:cubicBezTo>
                        <a:pt x="9" y="9"/>
                        <a:pt x="9" y="9"/>
                        <a:pt x="9" y="9"/>
                      </a:cubicBezTo>
                      <a:cubicBezTo>
                        <a:pt x="8" y="11"/>
                        <a:pt x="8" y="11"/>
                        <a:pt x="8" y="11"/>
                      </a:cubicBezTo>
                      <a:cubicBezTo>
                        <a:pt x="8" y="11"/>
                        <a:pt x="7" y="12"/>
                        <a:pt x="7" y="13"/>
                      </a:cubicBezTo>
                      <a:cubicBezTo>
                        <a:pt x="7" y="13"/>
                        <a:pt x="6" y="14"/>
                        <a:pt x="6" y="14"/>
                      </a:cubicBezTo>
                      <a:cubicBezTo>
                        <a:pt x="5" y="15"/>
                        <a:pt x="5" y="15"/>
                        <a:pt x="5" y="15"/>
                      </a:cubicBezTo>
                      <a:cubicBezTo>
                        <a:pt x="4" y="16"/>
                        <a:pt x="4" y="16"/>
                        <a:pt x="4" y="16"/>
                      </a:cubicBezTo>
                      <a:cubicBezTo>
                        <a:pt x="4" y="18"/>
                        <a:pt x="4" y="18"/>
                        <a:pt x="4" y="18"/>
                      </a:cubicBezTo>
                      <a:cubicBezTo>
                        <a:pt x="4" y="18"/>
                        <a:pt x="4" y="19"/>
                        <a:pt x="4" y="20"/>
                      </a:cubicBezTo>
                      <a:cubicBezTo>
                        <a:pt x="4" y="20"/>
                        <a:pt x="3" y="21"/>
                        <a:pt x="3" y="21"/>
                      </a:cubicBezTo>
                      <a:cubicBezTo>
                        <a:pt x="2" y="23"/>
                        <a:pt x="2" y="23"/>
                        <a:pt x="2" y="23"/>
                      </a:cubicBezTo>
                      <a:cubicBezTo>
                        <a:pt x="0" y="25"/>
                        <a:pt x="0" y="25"/>
                        <a:pt x="0" y="25"/>
                      </a:cubicBezTo>
                      <a:cubicBezTo>
                        <a:pt x="0" y="27"/>
                        <a:pt x="0" y="27"/>
                        <a:pt x="0" y="27"/>
                      </a:cubicBezTo>
                      <a:cubicBezTo>
                        <a:pt x="1" y="28"/>
                        <a:pt x="1" y="28"/>
                        <a:pt x="1" y="28"/>
                      </a:cubicBezTo>
                      <a:cubicBezTo>
                        <a:pt x="3" y="29"/>
                        <a:pt x="3" y="29"/>
                        <a:pt x="3" y="29"/>
                      </a:cubicBezTo>
                      <a:cubicBezTo>
                        <a:pt x="5" y="30"/>
                        <a:pt x="5" y="30"/>
                        <a:pt x="5" y="30"/>
                      </a:cubicBezTo>
                      <a:cubicBezTo>
                        <a:pt x="5" y="30"/>
                        <a:pt x="5" y="31"/>
                        <a:pt x="5" y="32"/>
                      </a:cubicBezTo>
                      <a:cubicBezTo>
                        <a:pt x="5" y="32"/>
                        <a:pt x="5" y="33"/>
                        <a:pt x="5" y="33"/>
                      </a:cubicBezTo>
                      <a:cubicBezTo>
                        <a:pt x="4" y="35"/>
                        <a:pt x="4" y="35"/>
                        <a:pt x="4" y="35"/>
                      </a:cubicBezTo>
                      <a:cubicBezTo>
                        <a:pt x="4" y="35"/>
                        <a:pt x="5" y="36"/>
                        <a:pt x="5" y="36"/>
                      </a:cubicBezTo>
                      <a:cubicBezTo>
                        <a:pt x="5" y="36"/>
                        <a:pt x="5" y="37"/>
                        <a:pt x="5" y="37"/>
                      </a:cubicBezTo>
                      <a:cubicBezTo>
                        <a:pt x="5" y="37"/>
                        <a:pt x="5" y="39"/>
                        <a:pt x="5" y="39"/>
                      </a:cubicBezTo>
                      <a:cubicBezTo>
                        <a:pt x="4" y="40"/>
                        <a:pt x="4" y="40"/>
                        <a:pt x="4" y="40"/>
                      </a:cubicBezTo>
                      <a:cubicBezTo>
                        <a:pt x="4" y="40"/>
                        <a:pt x="5" y="41"/>
                        <a:pt x="5" y="42"/>
                      </a:cubicBezTo>
                      <a:cubicBezTo>
                        <a:pt x="5" y="42"/>
                        <a:pt x="5" y="43"/>
                        <a:pt x="5" y="43"/>
                      </a:cubicBezTo>
                      <a:cubicBezTo>
                        <a:pt x="4" y="43"/>
                        <a:pt x="6" y="45"/>
                        <a:pt x="6" y="45"/>
                      </a:cubicBezTo>
                      <a:cubicBezTo>
                        <a:pt x="6" y="45"/>
                        <a:pt x="7" y="44"/>
                        <a:pt x="8" y="44"/>
                      </a:cubicBezTo>
                      <a:cubicBezTo>
                        <a:pt x="8" y="44"/>
                        <a:pt x="10" y="44"/>
                        <a:pt x="10" y="44"/>
                      </a:cubicBezTo>
                      <a:cubicBezTo>
                        <a:pt x="12" y="45"/>
                        <a:pt x="12" y="45"/>
                        <a:pt x="12" y="45"/>
                      </a:cubicBezTo>
                      <a:cubicBezTo>
                        <a:pt x="14" y="45"/>
                        <a:pt x="14" y="45"/>
                        <a:pt x="14" y="45"/>
                      </a:cubicBezTo>
                      <a:cubicBezTo>
                        <a:pt x="15" y="47"/>
                        <a:pt x="15" y="47"/>
                        <a:pt x="15" y="47"/>
                      </a:cubicBezTo>
                      <a:cubicBezTo>
                        <a:pt x="15" y="49"/>
                        <a:pt x="15" y="49"/>
                        <a:pt x="15" y="49"/>
                      </a:cubicBezTo>
                      <a:cubicBezTo>
                        <a:pt x="15" y="52"/>
                        <a:pt x="15" y="52"/>
                        <a:pt x="15" y="52"/>
                      </a:cubicBezTo>
                      <a:cubicBezTo>
                        <a:pt x="14" y="54"/>
                        <a:pt x="14" y="54"/>
                        <a:pt x="14" y="54"/>
                      </a:cubicBezTo>
                      <a:cubicBezTo>
                        <a:pt x="16" y="55"/>
                        <a:pt x="16" y="55"/>
                        <a:pt x="16" y="55"/>
                      </a:cubicBezTo>
                      <a:cubicBezTo>
                        <a:pt x="16" y="55"/>
                        <a:pt x="16" y="55"/>
                        <a:pt x="16" y="55"/>
                      </a:cubicBezTo>
                      <a:cubicBezTo>
                        <a:pt x="16" y="55"/>
                        <a:pt x="16" y="57"/>
                        <a:pt x="16" y="58"/>
                      </a:cubicBezTo>
                      <a:cubicBezTo>
                        <a:pt x="15" y="58"/>
                        <a:pt x="14" y="58"/>
                        <a:pt x="13" y="59"/>
                      </a:cubicBezTo>
                      <a:cubicBezTo>
                        <a:pt x="12" y="59"/>
                        <a:pt x="11" y="59"/>
                        <a:pt x="11" y="59"/>
                      </a:cubicBezTo>
                      <a:cubicBezTo>
                        <a:pt x="11" y="60"/>
                        <a:pt x="11" y="60"/>
                        <a:pt x="11" y="60"/>
                      </a:cubicBezTo>
                      <a:cubicBezTo>
                        <a:pt x="13" y="61"/>
                        <a:pt x="13" y="61"/>
                        <a:pt x="13" y="61"/>
                      </a:cubicBezTo>
                      <a:cubicBezTo>
                        <a:pt x="13" y="61"/>
                        <a:pt x="14" y="61"/>
                        <a:pt x="14" y="61"/>
                      </a:cubicBezTo>
                      <a:cubicBezTo>
                        <a:pt x="14" y="62"/>
                        <a:pt x="14" y="64"/>
                        <a:pt x="14" y="64"/>
                      </a:cubicBezTo>
                      <a:cubicBezTo>
                        <a:pt x="14" y="64"/>
                        <a:pt x="14" y="65"/>
                        <a:pt x="13" y="65"/>
                      </a:cubicBezTo>
                      <a:cubicBezTo>
                        <a:pt x="13" y="65"/>
                        <a:pt x="12" y="66"/>
                        <a:pt x="12" y="66"/>
                      </a:cubicBezTo>
                      <a:cubicBezTo>
                        <a:pt x="11" y="67"/>
                        <a:pt x="11" y="67"/>
                        <a:pt x="11" y="67"/>
                      </a:cubicBezTo>
                      <a:cubicBezTo>
                        <a:pt x="10" y="68"/>
                        <a:pt x="10" y="68"/>
                        <a:pt x="10" y="68"/>
                      </a:cubicBezTo>
                      <a:cubicBezTo>
                        <a:pt x="8" y="69"/>
                        <a:pt x="8" y="69"/>
                        <a:pt x="8" y="69"/>
                      </a:cubicBezTo>
                      <a:cubicBezTo>
                        <a:pt x="10" y="71"/>
                        <a:pt x="10" y="71"/>
                        <a:pt x="10" y="71"/>
                      </a:cubicBezTo>
                      <a:cubicBezTo>
                        <a:pt x="11" y="71"/>
                        <a:pt x="11" y="71"/>
                        <a:pt x="11" y="71"/>
                      </a:cubicBezTo>
                      <a:cubicBezTo>
                        <a:pt x="11" y="71"/>
                        <a:pt x="12" y="72"/>
                        <a:pt x="12" y="72"/>
                      </a:cubicBezTo>
                      <a:cubicBezTo>
                        <a:pt x="12" y="72"/>
                        <a:pt x="15" y="74"/>
                        <a:pt x="15" y="74"/>
                      </a:cubicBezTo>
                      <a:cubicBezTo>
                        <a:pt x="14" y="75"/>
                        <a:pt x="14" y="75"/>
                        <a:pt x="14" y="75"/>
                      </a:cubicBezTo>
                      <a:cubicBezTo>
                        <a:pt x="14" y="75"/>
                        <a:pt x="14" y="76"/>
                        <a:pt x="14" y="77"/>
                      </a:cubicBezTo>
                      <a:cubicBezTo>
                        <a:pt x="14" y="78"/>
                        <a:pt x="14" y="81"/>
                        <a:pt x="14" y="81"/>
                      </a:cubicBezTo>
                      <a:cubicBezTo>
                        <a:pt x="13" y="82"/>
                        <a:pt x="13" y="82"/>
                        <a:pt x="13" y="82"/>
                      </a:cubicBezTo>
                      <a:cubicBezTo>
                        <a:pt x="13" y="83"/>
                        <a:pt x="14" y="86"/>
                        <a:pt x="14" y="86"/>
                      </a:cubicBezTo>
                      <a:cubicBezTo>
                        <a:pt x="14" y="87"/>
                        <a:pt x="14" y="87"/>
                        <a:pt x="14" y="87"/>
                      </a:cubicBezTo>
                      <a:cubicBezTo>
                        <a:pt x="13" y="88"/>
                        <a:pt x="13" y="88"/>
                        <a:pt x="13" y="88"/>
                      </a:cubicBezTo>
                      <a:cubicBezTo>
                        <a:pt x="17" y="90"/>
                        <a:pt x="17" y="90"/>
                        <a:pt x="17" y="90"/>
                      </a:cubicBezTo>
                      <a:cubicBezTo>
                        <a:pt x="16" y="92"/>
                        <a:pt x="16" y="92"/>
                        <a:pt x="16" y="92"/>
                      </a:cubicBezTo>
                      <a:cubicBezTo>
                        <a:pt x="14" y="93"/>
                        <a:pt x="14" y="93"/>
                        <a:pt x="14" y="93"/>
                      </a:cubicBezTo>
                      <a:cubicBezTo>
                        <a:pt x="14" y="93"/>
                        <a:pt x="13" y="93"/>
                        <a:pt x="13" y="93"/>
                      </a:cubicBezTo>
                      <a:cubicBezTo>
                        <a:pt x="13" y="94"/>
                        <a:pt x="13" y="95"/>
                        <a:pt x="13" y="95"/>
                      </a:cubicBezTo>
                      <a:cubicBezTo>
                        <a:pt x="14" y="96"/>
                        <a:pt x="14" y="96"/>
                        <a:pt x="14" y="96"/>
                      </a:cubicBezTo>
                      <a:cubicBezTo>
                        <a:pt x="13" y="97"/>
                        <a:pt x="13" y="97"/>
                        <a:pt x="13" y="97"/>
                      </a:cubicBezTo>
                      <a:cubicBezTo>
                        <a:pt x="13" y="97"/>
                        <a:pt x="13" y="97"/>
                        <a:pt x="13" y="97"/>
                      </a:cubicBezTo>
                      <a:cubicBezTo>
                        <a:pt x="13" y="97"/>
                        <a:pt x="13" y="99"/>
                        <a:pt x="13" y="99"/>
                      </a:cubicBezTo>
                      <a:cubicBezTo>
                        <a:pt x="13" y="99"/>
                        <a:pt x="13" y="100"/>
                        <a:pt x="12" y="100"/>
                      </a:cubicBezTo>
                      <a:cubicBezTo>
                        <a:pt x="12" y="100"/>
                        <a:pt x="11" y="101"/>
                        <a:pt x="11" y="101"/>
                      </a:cubicBezTo>
                      <a:cubicBezTo>
                        <a:pt x="12" y="103"/>
                        <a:pt x="12" y="103"/>
                        <a:pt x="12" y="103"/>
                      </a:cubicBezTo>
                      <a:cubicBezTo>
                        <a:pt x="11" y="107"/>
                        <a:pt x="11" y="107"/>
                        <a:pt x="11" y="107"/>
                      </a:cubicBezTo>
                      <a:cubicBezTo>
                        <a:pt x="11" y="108"/>
                        <a:pt x="11" y="108"/>
                        <a:pt x="11" y="108"/>
                      </a:cubicBezTo>
                      <a:cubicBezTo>
                        <a:pt x="12" y="111"/>
                        <a:pt x="12" y="111"/>
                        <a:pt x="12" y="111"/>
                      </a:cubicBezTo>
                      <a:cubicBezTo>
                        <a:pt x="14" y="114"/>
                        <a:pt x="14" y="114"/>
                        <a:pt x="14" y="114"/>
                      </a:cubicBezTo>
                      <a:cubicBezTo>
                        <a:pt x="16" y="116"/>
                        <a:pt x="16" y="116"/>
                        <a:pt x="16" y="116"/>
                      </a:cubicBezTo>
                      <a:cubicBezTo>
                        <a:pt x="17" y="118"/>
                        <a:pt x="17" y="118"/>
                        <a:pt x="17" y="118"/>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5"/>
                        <a:pt x="18" y="126"/>
                      </a:cubicBezTo>
                      <a:cubicBezTo>
                        <a:pt x="18" y="126"/>
                        <a:pt x="18" y="126"/>
                        <a:pt x="17" y="125"/>
                      </a:cubicBezTo>
                      <a:cubicBezTo>
                        <a:pt x="16" y="125"/>
                        <a:pt x="15" y="123"/>
                        <a:pt x="15" y="123"/>
                      </a:cubicBezTo>
                      <a:cubicBezTo>
                        <a:pt x="15" y="123"/>
                        <a:pt x="14" y="121"/>
                        <a:pt x="14" y="121"/>
                      </a:cubicBezTo>
                      <a:cubicBezTo>
                        <a:pt x="14" y="121"/>
                        <a:pt x="13" y="120"/>
                        <a:pt x="13" y="120"/>
                      </a:cubicBezTo>
                      <a:cubicBezTo>
                        <a:pt x="11" y="120"/>
                        <a:pt x="11" y="120"/>
                        <a:pt x="11" y="120"/>
                      </a:cubicBezTo>
                      <a:cubicBezTo>
                        <a:pt x="11" y="120"/>
                        <a:pt x="11" y="121"/>
                        <a:pt x="11" y="121"/>
                      </a:cubicBezTo>
                      <a:cubicBezTo>
                        <a:pt x="11" y="122"/>
                        <a:pt x="11" y="122"/>
                        <a:pt x="12" y="123"/>
                      </a:cubicBezTo>
                      <a:cubicBezTo>
                        <a:pt x="13" y="124"/>
                        <a:pt x="13" y="124"/>
                        <a:pt x="14" y="124"/>
                      </a:cubicBezTo>
                      <a:cubicBezTo>
                        <a:pt x="14" y="124"/>
                        <a:pt x="14" y="125"/>
                        <a:pt x="15" y="125"/>
                      </a:cubicBezTo>
                      <a:cubicBezTo>
                        <a:pt x="15" y="126"/>
                        <a:pt x="15" y="128"/>
                        <a:pt x="15" y="128"/>
                      </a:cubicBezTo>
                      <a:cubicBezTo>
                        <a:pt x="17" y="130"/>
                        <a:pt x="17" y="130"/>
                        <a:pt x="17" y="130"/>
                      </a:cubicBezTo>
                      <a:cubicBezTo>
                        <a:pt x="19" y="131"/>
                        <a:pt x="19" y="131"/>
                        <a:pt x="19" y="131"/>
                      </a:cubicBezTo>
                      <a:cubicBezTo>
                        <a:pt x="27" y="135"/>
                        <a:pt x="27" y="135"/>
                        <a:pt x="27" y="135"/>
                      </a:cubicBezTo>
                      <a:cubicBezTo>
                        <a:pt x="30" y="136"/>
                        <a:pt x="30" y="136"/>
                        <a:pt x="30" y="136"/>
                      </a:cubicBezTo>
                      <a:cubicBezTo>
                        <a:pt x="31" y="136"/>
                        <a:pt x="31" y="136"/>
                        <a:pt x="31" y="136"/>
                      </a:cubicBezTo>
                      <a:cubicBezTo>
                        <a:pt x="32" y="138"/>
                        <a:pt x="32" y="138"/>
                        <a:pt x="32" y="138"/>
                      </a:cubicBezTo>
                      <a:cubicBezTo>
                        <a:pt x="33" y="139"/>
                        <a:pt x="33" y="139"/>
                        <a:pt x="33" y="139"/>
                      </a:cubicBezTo>
                      <a:cubicBezTo>
                        <a:pt x="33" y="139"/>
                        <a:pt x="34" y="139"/>
                        <a:pt x="35" y="139"/>
                      </a:cubicBezTo>
                      <a:cubicBezTo>
                        <a:pt x="35" y="139"/>
                        <a:pt x="37" y="139"/>
                        <a:pt x="37" y="139"/>
                      </a:cubicBezTo>
                      <a:cubicBezTo>
                        <a:pt x="37" y="139"/>
                        <a:pt x="38" y="138"/>
                        <a:pt x="38" y="139"/>
                      </a:cubicBezTo>
                      <a:cubicBezTo>
                        <a:pt x="38" y="140"/>
                        <a:pt x="41" y="145"/>
                        <a:pt x="41" y="145"/>
                      </a:cubicBezTo>
                      <a:cubicBezTo>
                        <a:pt x="41" y="145"/>
                        <a:pt x="41" y="146"/>
                        <a:pt x="42" y="147"/>
                      </a:cubicBezTo>
                      <a:cubicBezTo>
                        <a:pt x="43" y="148"/>
                        <a:pt x="45" y="149"/>
                        <a:pt x="45" y="149"/>
                      </a:cubicBezTo>
                      <a:cubicBezTo>
                        <a:pt x="45" y="149"/>
                        <a:pt x="44" y="150"/>
                        <a:pt x="44" y="151"/>
                      </a:cubicBezTo>
                      <a:cubicBezTo>
                        <a:pt x="45" y="152"/>
                        <a:pt x="44" y="152"/>
                        <a:pt x="45" y="152"/>
                      </a:cubicBezTo>
                      <a:cubicBezTo>
                        <a:pt x="45" y="153"/>
                        <a:pt x="45" y="153"/>
                        <a:pt x="45" y="153"/>
                      </a:cubicBezTo>
                      <a:cubicBezTo>
                        <a:pt x="45" y="153"/>
                        <a:pt x="45" y="153"/>
                        <a:pt x="45" y="154"/>
                      </a:cubicBezTo>
                      <a:cubicBezTo>
                        <a:pt x="46" y="154"/>
                        <a:pt x="46" y="155"/>
                        <a:pt x="46" y="155"/>
                      </a:cubicBezTo>
                      <a:cubicBezTo>
                        <a:pt x="46" y="158"/>
                        <a:pt x="46" y="158"/>
                        <a:pt x="46" y="158"/>
                      </a:cubicBezTo>
                      <a:cubicBezTo>
                        <a:pt x="48" y="158"/>
                        <a:pt x="48" y="158"/>
                        <a:pt x="48" y="158"/>
                      </a:cubicBezTo>
                      <a:lnTo>
                        <a:pt x="49" y="158"/>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1" name="Freeform 155">
                  <a:extLst>
                    <a:ext uri="{FF2B5EF4-FFF2-40B4-BE49-F238E27FC236}">
                      <a16:creationId xmlns:a16="http://schemas.microsoft.com/office/drawing/2014/main" id="{36D134C6-D241-93C1-1075-269D4A14F23C}"/>
                    </a:ext>
                  </a:extLst>
                </p:cNvPr>
                <p:cNvSpPr>
                  <a:spLocks noEditPoints="1"/>
                </p:cNvSpPr>
                <p:nvPr/>
              </p:nvSpPr>
              <p:spPr bwMode="auto">
                <a:xfrm>
                  <a:off x="4440649" y="4372988"/>
                  <a:ext cx="245659" cy="449066"/>
                </a:xfrm>
                <a:custGeom>
                  <a:avLst/>
                  <a:gdLst>
                    <a:gd name="T0" fmla="*/ 45 w 85"/>
                    <a:gd name="T1" fmla="*/ 154 h 160"/>
                    <a:gd name="T2" fmla="*/ 41 w 85"/>
                    <a:gd name="T3" fmla="*/ 145 h 160"/>
                    <a:gd name="T4" fmla="*/ 15 w 85"/>
                    <a:gd name="T5" fmla="*/ 128 h 160"/>
                    <a:gd name="T6" fmla="*/ 14 w 85"/>
                    <a:gd name="T7" fmla="*/ 121 h 160"/>
                    <a:gd name="T8" fmla="*/ 18 w 85"/>
                    <a:gd name="T9" fmla="*/ 119 h 160"/>
                    <a:gd name="T10" fmla="*/ 12 w 85"/>
                    <a:gd name="T11" fmla="*/ 100 h 160"/>
                    <a:gd name="T12" fmla="*/ 14 w 85"/>
                    <a:gd name="T13" fmla="*/ 93 h 160"/>
                    <a:gd name="T14" fmla="*/ 14 w 85"/>
                    <a:gd name="T15" fmla="*/ 77 h 160"/>
                    <a:gd name="T16" fmla="*/ 11 w 85"/>
                    <a:gd name="T17" fmla="*/ 67 h 160"/>
                    <a:gd name="T18" fmla="*/ 13 w 85"/>
                    <a:gd name="T19" fmla="*/ 58 h 160"/>
                    <a:gd name="T20" fmla="*/ 14 w 85"/>
                    <a:gd name="T21" fmla="*/ 46 h 160"/>
                    <a:gd name="T22" fmla="*/ 4 w 85"/>
                    <a:gd name="T23" fmla="*/ 39 h 160"/>
                    <a:gd name="T24" fmla="*/ 0 w 85"/>
                    <a:gd name="T25" fmla="*/ 27 h 160"/>
                    <a:gd name="T26" fmla="*/ 4 w 85"/>
                    <a:gd name="T27" fmla="*/ 15 h 160"/>
                    <a:gd name="T28" fmla="*/ 16 w 85"/>
                    <a:gd name="T29" fmla="*/ 0 h 160"/>
                    <a:gd name="T30" fmla="*/ 19 w 85"/>
                    <a:gd name="T31" fmla="*/ 8 h 160"/>
                    <a:gd name="T32" fmla="*/ 31 w 85"/>
                    <a:gd name="T33" fmla="*/ 4 h 160"/>
                    <a:gd name="T34" fmla="*/ 42 w 85"/>
                    <a:gd name="T35" fmla="*/ 16 h 160"/>
                    <a:gd name="T36" fmla="*/ 54 w 85"/>
                    <a:gd name="T37" fmla="*/ 30 h 160"/>
                    <a:gd name="T38" fmla="*/ 55 w 85"/>
                    <a:gd name="T39" fmla="*/ 48 h 160"/>
                    <a:gd name="T40" fmla="*/ 52 w 85"/>
                    <a:gd name="T41" fmla="*/ 59 h 160"/>
                    <a:gd name="T42" fmla="*/ 57 w 85"/>
                    <a:gd name="T43" fmla="*/ 73 h 160"/>
                    <a:gd name="T44" fmla="*/ 68 w 85"/>
                    <a:gd name="T45" fmla="*/ 87 h 160"/>
                    <a:gd name="T46" fmla="*/ 77 w 85"/>
                    <a:gd name="T47" fmla="*/ 88 h 160"/>
                    <a:gd name="T48" fmla="*/ 80 w 85"/>
                    <a:gd name="T49" fmla="*/ 107 h 160"/>
                    <a:gd name="T50" fmla="*/ 60 w 85"/>
                    <a:gd name="T51" fmla="*/ 140 h 160"/>
                    <a:gd name="T52" fmla="*/ 61 w 85"/>
                    <a:gd name="T53" fmla="*/ 147 h 160"/>
                    <a:gd name="T54" fmla="*/ 59 w 85"/>
                    <a:gd name="T55" fmla="*/ 154 h 160"/>
                    <a:gd name="T56" fmla="*/ 49 w 85"/>
                    <a:gd name="T57" fmla="*/ 158 h 160"/>
                    <a:gd name="T58" fmla="*/ 57 w 85"/>
                    <a:gd name="T59" fmla="*/ 151 h 160"/>
                    <a:gd name="T60" fmla="*/ 63 w 85"/>
                    <a:gd name="T61" fmla="*/ 149 h 160"/>
                    <a:gd name="T62" fmla="*/ 59 w 85"/>
                    <a:gd name="T63" fmla="*/ 140 h 160"/>
                    <a:gd name="T64" fmla="*/ 75 w 85"/>
                    <a:gd name="T65" fmla="*/ 124 h 160"/>
                    <a:gd name="T66" fmla="*/ 80 w 85"/>
                    <a:gd name="T67" fmla="*/ 91 h 160"/>
                    <a:gd name="T68" fmla="*/ 69 w 85"/>
                    <a:gd name="T69" fmla="*/ 90 h 160"/>
                    <a:gd name="T70" fmla="*/ 65 w 85"/>
                    <a:gd name="T71" fmla="*/ 81 h 160"/>
                    <a:gd name="T72" fmla="*/ 55 w 85"/>
                    <a:gd name="T73" fmla="*/ 68 h 160"/>
                    <a:gd name="T74" fmla="*/ 54 w 85"/>
                    <a:gd name="T75" fmla="*/ 55 h 160"/>
                    <a:gd name="T76" fmla="*/ 54 w 85"/>
                    <a:gd name="T77" fmla="*/ 42 h 160"/>
                    <a:gd name="T78" fmla="*/ 52 w 85"/>
                    <a:gd name="T79" fmla="*/ 26 h 160"/>
                    <a:gd name="T80" fmla="*/ 40 w 85"/>
                    <a:gd name="T81" fmla="*/ 15 h 160"/>
                    <a:gd name="T82" fmla="*/ 24 w 85"/>
                    <a:gd name="T83" fmla="*/ 7 h 160"/>
                    <a:gd name="T84" fmla="*/ 17 w 85"/>
                    <a:gd name="T85" fmla="*/ 5 h 160"/>
                    <a:gd name="T86" fmla="*/ 9 w 85"/>
                    <a:gd name="T87" fmla="*/ 9 h 160"/>
                    <a:gd name="T88" fmla="*/ 4 w 85"/>
                    <a:gd name="T89" fmla="*/ 20 h 160"/>
                    <a:gd name="T90" fmla="*/ 6 w 85"/>
                    <a:gd name="T91" fmla="*/ 32 h 160"/>
                    <a:gd name="T92" fmla="*/ 5 w 85"/>
                    <a:gd name="T93" fmla="*/ 41 h 160"/>
                    <a:gd name="T94" fmla="*/ 15 w 85"/>
                    <a:gd name="T95" fmla="*/ 46 h 160"/>
                    <a:gd name="T96" fmla="*/ 13 w 85"/>
                    <a:gd name="T97" fmla="*/ 59 h 160"/>
                    <a:gd name="T98" fmla="*/ 12 w 85"/>
                    <a:gd name="T99" fmla="*/ 66 h 160"/>
                    <a:gd name="T100" fmla="*/ 15 w 85"/>
                    <a:gd name="T101" fmla="*/ 75 h 160"/>
                    <a:gd name="T102" fmla="*/ 17 w 85"/>
                    <a:gd name="T103" fmla="*/ 92 h 160"/>
                    <a:gd name="T104" fmla="*/ 13 w 85"/>
                    <a:gd name="T105" fmla="*/ 101 h 160"/>
                    <a:gd name="T106" fmla="*/ 18 w 85"/>
                    <a:gd name="T107" fmla="*/ 122 h 160"/>
                    <a:gd name="T108" fmla="*/ 13 w 85"/>
                    <a:gd name="T109" fmla="*/ 120 h 160"/>
                    <a:gd name="T110" fmla="*/ 27 w 85"/>
                    <a:gd name="T111" fmla="*/ 135 h 160"/>
                    <a:gd name="T112" fmla="*/ 38 w 85"/>
                    <a:gd name="T113" fmla="*/ 139 h 160"/>
                    <a:gd name="T114" fmla="*/ 47 w 85"/>
                    <a:gd name="T115"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5" h="160">
                      <a:moveTo>
                        <a:pt x="52" y="160"/>
                      </a:moveTo>
                      <a:cubicBezTo>
                        <a:pt x="52" y="160"/>
                        <a:pt x="52" y="160"/>
                        <a:pt x="52" y="160"/>
                      </a:cubicBezTo>
                      <a:cubicBezTo>
                        <a:pt x="49" y="158"/>
                        <a:pt x="49" y="158"/>
                        <a:pt x="49" y="158"/>
                      </a:cubicBezTo>
                      <a:cubicBezTo>
                        <a:pt x="48" y="159"/>
                        <a:pt x="48" y="159"/>
                        <a:pt x="48" y="159"/>
                      </a:cubicBezTo>
                      <a:cubicBezTo>
                        <a:pt x="46" y="158"/>
                        <a:pt x="46" y="158"/>
                        <a:pt x="46" y="158"/>
                      </a:cubicBezTo>
                      <a:cubicBezTo>
                        <a:pt x="46" y="155"/>
                        <a:pt x="46" y="155"/>
                        <a:pt x="46" y="155"/>
                      </a:cubicBezTo>
                      <a:cubicBezTo>
                        <a:pt x="46" y="155"/>
                        <a:pt x="45" y="155"/>
                        <a:pt x="45" y="154"/>
                      </a:cubicBezTo>
                      <a:cubicBezTo>
                        <a:pt x="45" y="152"/>
                        <a:pt x="45" y="152"/>
                        <a:pt x="45" y="152"/>
                      </a:cubicBezTo>
                      <a:cubicBezTo>
                        <a:pt x="44" y="153"/>
                        <a:pt x="44" y="153"/>
                        <a:pt x="44" y="153"/>
                      </a:cubicBezTo>
                      <a:cubicBezTo>
                        <a:pt x="44" y="152"/>
                        <a:pt x="44" y="152"/>
                        <a:pt x="44" y="152"/>
                      </a:cubicBezTo>
                      <a:cubicBezTo>
                        <a:pt x="44" y="151"/>
                        <a:pt x="44" y="151"/>
                        <a:pt x="44" y="151"/>
                      </a:cubicBezTo>
                      <a:cubicBezTo>
                        <a:pt x="44" y="150"/>
                        <a:pt x="44" y="149"/>
                        <a:pt x="45" y="149"/>
                      </a:cubicBezTo>
                      <a:cubicBezTo>
                        <a:pt x="44" y="149"/>
                        <a:pt x="42" y="148"/>
                        <a:pt x="42" y="147"/>
                      </a:cubicBezTo>
                      <a:cubicBezTo>
                        <a:pt x="41" y="147"/>
                        <a:pt x="41" y="145"/>
                        <a:pt x="41" y="145"/>
                      </a:cubicBezTo>
                      <a:cubicBezTo>
                        <a:pt x="40" y="145"/>
                        <a:pt x="38" y="141"/>
                        <a:pt x="38" y="139"/>
                      </a:cubicBezTo>
                      <a:cubicBezTo>
                        <a:pt x="36" y="139"/>
                        <a:pt x="35" y="139"/>
                        <a:pt x="35" y="139"/>
                      </a:cubicBezTo>
                      <a:cubicBezTo>
                        <a:pt x="34" y="139"/>
                        <a:pt x="33" y="139"/>
                        <a:pt x="33" y="139"/>
                      </a:cubicBezTo>
                      <a:cubicBezTo>
                        <a:pt x="32" y="138"/>
                        <a:pt x="32" y="138"/>
                        <a:pt x="32" y="138"/>
                      </a:cubicBezTo>
                      <a:cubicBezTo>
                        <a:pt x="31" y="137"/>
                        <a:pt x="31" y="137"/>
                        <a:pt x="31" y="137"/>
                      </a:cubicBezTo>
                      <a:cubicBezTo>
                        <a:pt x="27" y="135"/>
                        <a:pt x="27" y="135"/>
                        <a:pt x="27" y="135"/>
                      </a:cubicBezTo>
                      <a:cubicBezTo>
                        <a:pt x="15" y="128"/>
                        <a:pt x="15" y="128"/>
                        <a:pt x="15" y="128"/>
                      </a:cubicBezTo>
                      <a:cubicBezTo>
                        <a:pt x="15" y="128"/>
                        <a:pt x="14" y="126"/>
                        <a:pt x="14" y="125"/>
                      </a:cubicBezTo>
                      <a:cubicBezTo>
                        <a:pt x="14" y="125"/>
                        <a:pt x="14" y="125"/>
                        <a:pt x="14" y="124"/>
                      </a:cubicBezTo>
                      <a:cubicBezTo>
                        <a:pt x="13" y="124"/>
                        <a:pt x="12" y="124"/>
                        <a:pt x="12" y="123"/>
                      </a:cubicBezTo>
                      <a:cubicBezTo>
                        <a:pt x="11" y="123"/>
                        <a:pt x="11" y="122"/>
                        <a:pt x="10" y="121"/>
                      </a:cubicBezTo>
                      <a:cubicBezTo>
                        <a:pt x="10" y="121"/>
                        <a:pt x="10" y="120"/>
                        <a:pt x="10" y="120"/>
                      </a:cubicBezTo>
                      <a:cubicBezTo>
                        <a:pt x="13" y="120"/>
                        <a:pt x="13" y="120"/>
                        <a:pt x="13" y="120"/>
                      </a:cubicBezTo>
                      <a:cubicBezTo>
                        <a:pt x="13" y="120"/>
                        <a:pt x="14" y="121"/>
                        <a:pt x="14" y="121"/>
                      </a:cubicBezTo>
                      <a:cubicBezTo>
                        <a:pt x="15" y="121"/>
                        <a:pt x="15" y="123"/>
                        <a:pt x="15" y="123"/>
                      </a:cubicBezTo>
                      <a:cubicBezTo>
                        <a:pt x="15" y="123"/>
                        <a:pt x="16" y="125"/>
                        <a:pt x="17" y="125"/>
                      </a:cubicBezTo>
                      <a:cubicBezTo>
                        <a:pt x="17" y="125"/>
                        <a:pt x="18" y="125"/>
                        <a:pt x="18" y="125"/>
                      </a:cubicBezTo>
                      <a:cubicBezTo>
                        <a:pt x="18" y="125"/>
                        <a:pt x="18" y="125"/>
                        <a:pt x="18" y="125"/>
                      </a:cubicBezTo>
                      <a:cubicBezTo>
                        <a:pt x="19" y="123"/>
                        <a:pt x="19" y="123"/>
                        <a:pt x="19" y="123"/>
                      </a:cubicBezTo>
                      <a:cubicBezTo>
                        <a:pt x="18" y="122"/>
                        <a:pt x="18" y="122"/>
                        <a:pt x="18" y="122"/>
                      </a:cubicBezTo>
                      <a:cubicBezTo>
                        <a:pt x="18" y="119"/>
                        <a:pt x="18" y="119"/>
                        <a:pt x="18" y="119"/>
                      </a:cubicBezTo>
                      <a:cubicBezTo>
                        <a:pt x="17" y="118"/>
                        <a:pt x="17" y="118"/>
                        <a:pt x="17" y="118"/>
                      </a:cubicBezTo>
                      <a:cubicBezTo>
                        <a:pt x="16" y="116"/>
                        <a:pt x="16" y="116"/>
                        <a:pt x="16" y="116"/>
                      </a:cubicBezTo>
                      <a:cubicBezTo>
                        <a:pt x="12" y="111"/>
                        <a:pt x="12" y="111"/>
                        <a:pt x="12" y="111"/>
                      </a:cubicBezTo>
                      <a:cubicBezTo>
                        <a:pt x="10" y="108"/>
                        <a:pt x="10" y="108"/>
                        <a:pt x="10" y="108"/>
                      </a:cubicBezTo>
                      <a:cubicBezTo>
                        <a:pt x="12" y="103"/>
                        <a:pt x="12" y="103"/>
                        <a:pt x="12" y="103"/>
                      </a:cubicBezTo>
                      <a:cubicBezTo>
                        <a:pt x="11" y="101"/>
                        <a:pt x="11" y="101"/>
                        <a:pt x="11" y="101"/>
                      </a:cubicBezTo>
                      <a:cubicBezTo>
                        <a:pt x="11" y="101"/>
                        <a:pt x="12" y="100"/>
                        <a:pt x="12" y="100"/>
                      </a:cubicBezTo>
                      <a:cubicBezTo>
                        <a:pt x="12" y="100"/>
                        <a:pt x="13" y="99"/>
                        <a:pt x="13" y="99"/>
                      </a:cubicBezTo>
                      <a:cubicBezTo>
                        <a:pt x="13" y="99"/>
                        <a:pt x="13" y="98"/>
                        <a:pt x="13" y="98"/>
                      </a:cubicBezTo>
                      <a:cubicBezTo>
                        <a:pt x="13" y="97"/>
                        <a:pt x="13" y="97"/>
                        <a:pt x="13" y="97"/>
                      </a:cubicBezTo>
                      <a:cubicBezTo>
                        <a:pt x="14" y="95"/>
                        <a:pt x="14" y="95"/>
                        <a:pt x="14" y="95"/>
                      </a:cubicBezTo>
                      <a:cubicBezTo>
                        <a:pt x="12" y="95"/>
                        <a:pt x="12" y="95"/>
                        <a:pt x="12" y="95"/>
                      </a:cubicBezTo>
                      <a:cubicBezTo>
                        <a:pt x="12" y="94"/>
                        <a:pt x="13" y="93"/>
                        <a:pt x="13" y="93"/>
                      </a:cubicBezTo>
                      <a:cubicBezTo>
                        <a:pt x="13" y="93"/>
                        <a:pt x="13" y="93"/>
                        <a:pt x="14" y="93"/>
                      </a:cubicBezTo>
                      <a:cubicBezTo>
                        <a:pt x="16" y="91"/>
                        <a:pt x="16" y="91"/>
                        <a:pt x="16" y="91"/>
                      </a:cubicBezTo>
                      <a:cubicBezTo>
                        <a:pt x="16" y="90"/>
                        <a:pt x="16" y="90"/>
                        <a:pt x="16" y="90"/>
                      </a:cubicBezTo>
                      <a:cubicBezTo>
                        <a:pt x="13" y="89"/>
                        <a:pt x="13" y="89"/>
                        <a:pt x="13" y="89"/>
                      </a:cubicBezTo>
                      <a:cubicBezTo>
                        <a:pt x="14" y="86"/>
                        <a:pt x="14" y="86"/>
                        <a:pt x="14" y="86"/>
                      </a:cubicBezTo>
                      <a:cubicBezTo>
                        <a:pt x="13" y="85"/>
                        <a:pt x="12" y="83"/>
                        <a:pt x="12" y="83"/>
                      </a:cubicBezTo>
                      <a:cubicBezTo>
                        <a:pt x="13" y="81"/>
                        <a:pt x="13" y="81"/>
                        <a:pt x="13" y="81"/>
                      </a:cubicBezTo>
                      <a:cubicBezTo>
                        <a:pt x="13" y="81"/>
                        <a:pt x="14" y="78"/>
                        <a:pt x="14" y="77"/>
                      </a:cubicBezTo>
                      <a:cubicBezTo>
                        <a:pt x="14" y="76"/>
                        <a:pt x="14" y="75"/>
                        <a:pt x="14" y="75"/>
                      </a:cubicBezTo>
                      <a:cubicBezTo>
                        <a:pt x="14" y="74"/>
                        <a:pt x="14" y="74"/>
                        <a:pt x="14" y="74"/>
                      </a:cubicBezTo>
                      <a:cubicBezTo>
                        <a:pt x="13" y="73"/>
                        <a:pt x="12" y="72"/>
                        <a:pt x="12" y="72"/>
                      </a:cubicBezTo>
                      <a:cubicBezTo>
                        <a:pt x="12" y="72"/>
                        <a:pt x="11" y="72"/>
                        <a:pt x="11" y="71"/>
                      </a:cubicBezTo>
                      <a:cubicBezTo>
                        <a:pt x="10" y="71"/>
                        <a:pt x="10" y="71"/>
                        <a:pt x="10" y="71"/>
                      </a:cubicBezTo>
                      <a:cubicBezTo>
                        <a:pt x="8" y="69"/>
                        <a:pt x="8" y="69"/>
                        <a:pt x="8" y="69"/>
                      </a:cubicBezTo>
                      <a:cubicBezTo>
                        <a:pt x="11" y="67"/>
                        <a:pt x="11" y="67"/>
                        <a:pt x="11" y="67"/>
                      </a:cubicBezTo>
                      <a:cubicBezTo>
                        <a:pt x="11" y="66"/>
                        <a:pt x="11" y="66"/>
                        <a:pt x="11" y="66"/>
                      </a:cubicBezTo>
                      <a:cubicBezTo>
                        <a:pt x="12" y="65"/>
                        <a:pt x="13" y="65"/>
                        <a:pt x="13" y="65"/>
                      </a:cubicBezTo>
                      <a:cubicBezTo>
                        <a:pt x="13" y="65"/>
                        <a:pt x="14" y="64"/>
                        <a:pt x="14" y="64"/>
                      </a:cubicBezTo>
                      <a:cubicBezTo>
                        <a:pt x="14" y="63"/>
                        <a:pt x="14" y="62"/>
                        <a:pt x="14" y="61"/>
                      </a:cubicBezTo>
                      <a:cubicBezTo>
                        <a:pt x="11" y="60"/>
                        <a:pt x="11" y="60"/>
                        <a:pt x="11" y="60"/>
                      </a:cubicBezTo>
                      <a:cubicBezTo>
                        <a:pt x="11" y="59"/>
                        <a:pt x="11" y="59"/>
                        <a:pt x="11" y="59"/>
                      </a:cubicBezTo>
                      <a:cubicBezTo>
                        <a:pt x="11" y="59"/>
                        <a:pt x="12" y="59"/>
                        <a:pt x="13" y="58"/>
                      </a:cubicBezTo>
                      <a:cubicBezTo>
                        <a:pt x="14" y="58"/>
                        <a:pt x="15" y="57"/>
                        <a:pt x="15" y="57"/>
                      </a:cubicBezTo>
                      <a:cubicBezTo>
                        <a:pt x="16" y="57"/>
                        <a:pt x="16" y="56"/>
                        <a:pt x="16" y="55"/>
                      </a:cubicBezTo>
                      <a:cubicBezTo>
                        <a:pt x="14" y="54"/>
                        <a:pt x="14" y="54"/>
                        <a:pt x="14" y="54"/>
                      </a:cubicBezTo>
                      <a:cubicBezTo>
                        <a:pt x="15" y="52"/>
                        <a:pt x="15" y="52"/>
                        <a:pt x="15" y="52"/>
                      </a:cubicBezTo>
                      <a:cubicBezTo>
                        <a:pt x="14" y="49"/>
                        <a:pt x="14" y="49"/>
                        <a:pt x="14" y="49"/>
                      </a:cubicBezTo>
                      <a:cubicBezTo>
                        <a:pt x="15" y="47"/>
                        <a:pt x="15" y="47"/>
                        <a:pt x="15" y="47"/>
                      </a:cubicBezTo>
                      <a:cubicBezTo>
                        <a:pt x="14" y="46"/>
                        <a:pt x="14" y="46"/>
                        <a:pt x="14" y="46"/>
                      </a:cubicBezTo>
                      <a:cubicBezTo>
                        <a:pt x="10" y="44"/>
                        <a:pt x="10" y="44"/>
                        <a:pt x="10" y="44"/>
                      </a:cubicBezTo>
                      <a:cubicBezTo>
                        <a:pt x="9" y="44"/>
                        <a:pt x="9" y="44"/>
                        <a:pt x="9" y="44"/>
                      </a:cubicBezTo>
                      <a:cubicBezTo>
                        <a:pt x="8" y="44"/>
                        <a:pt x="7" y="45"/>
                        <a:pt x="7" y="45"/>
                      </a:cubicBezTo>
                      <a:cubicBezTo>
                        <a:pt x="4" y="44"/>
                        <a:pt x="4" y="43"/>
                        <a:pt x="4" y="43"/>
                      </a:cubicBezTo>
                      <a:cubicBezTo>
                        <a:pt x="5" y="43"/>
                        <a:pt x="5" y="42"/>
                        <a:pt x="5" y="42"/>
                      </a:cubicBezTo>
                      <a:cubicBezTo>
                        <a:pt x="4" y="41"/>
                        <a:pt x="4" y="41"/>
                        <a:pt x="4" y="41"/>
                      </a:cubicBezTo>
                      <a:cubicBezTo>
                        <a:pt x="4" y="39"/>
                        <a:pt x="4" y="39"/>
                        <a:pt x="4" y="39"/>
                      </a:cubicBezTo>
                      <a:cubicBezTo>
                        <a:pt x="4" y="39"/>
                        <a:pt x="5" y="37"/>
                        <a:pt x="5" y="37"/>
                      </a:cubicBezTo>
                      <a:cubicBezTo>
                        <a:pt x="4" y="36"/>
                        <a:pt x="4" y="35"/>
                        <a:pt x="4" y="35"/>
                      </a:cubicBezTo>
                      <a:cubicBezTo>
                        <a:pt x="5" y="33"/>
                        <a:pt x="5" y="33"/>
                        <a:pt x="5" y="33"/>
                      </a:cubicBezTo>
                      <a:cubicBezTo>
                        <a:pt x="5" y="32"/>
                        <a:pt x="5" y="32"/>
                        <a:pt x="5" y="32"/>
                      </a:cubicBezTo>
                      <a:cubicBezTo>
                        <a:pt x="5" y="31"/>
                        <a:pt x="5" y="30"/>
                        <a:pt x="5" y="30"/>
                      </a:cubicBezTo>
                      <a:cubicBezTo>
                        <a:pt x="1" y="28"/>
                        <a:pt x="1" y="28"/>
                        <a:pt x="1" y="28"/>
                      </a:cubicBezTo>
                      <a:cubicBezTo>
                        <a:pt x="0" y="27"/>
                        <a:pt x="0" y="27"/>
                        <a:pt x="0" y="27"/>
                      </a:cubicBezTo>
                      <a:cubicBezTo>
                        <a:pt x="0" y="25"/>
                        <a:pt x="0" y="25"/>
                        <a:pt x="0" y="25"/>
                      </a:cubicBezTo>
                      <a:cubicBezTo>
                        <a:pt x="2" y="23"/>
                        <a:pt x="2" y="23"/>
                        <a:pt x="2" y="23"/>
                      </a:cubicBezTo>
                      <a:cubicBezTo>
                        <a:pt x="3" y="21"/>
                        <a:pt x="3" y="21"/>
                        <a:pt x="3" y="21"/>
                      </a:cubicBezTo>
                      <a:cubicBezTo>
                        <a:pt x="3" y="20"/>
                        <a:pt x="3" y="20"/>
                        <a:pt x="3" y="19"/>
                      </a:cubicBezTo>
                      <a:cubicBezTo>
                        <a:pt x="3" y="19"/>
                        <a:pt x="4" y="18"/>
                        <a:pt x="4" y="18"/>
                      </a:cubicBezTo>
                      <a:cubicBezTo>
                        <a:pt x="4" y="16"/>
                        <a:pt x="4" y="16"/>
                        <a:pt x="4" y="16"/>
                      </a:cubicBezTo>
                      <a:cubicBezTo>
                        <a:pt x="4" y="15"/>
                        <a:pt x="4" y="15"/>
                        <a:pt x="4" y="15"/>
                      </a:cubicBezTo>
                      <a:cubicBezTo>
                        <a:pt x="5" y="14"/>
                        <a:pt x="5" y="14"/>
                        <a:pt x="5" y="14"/>
                      </a:cubicBezTo>
                      <a:cubicBezTo>
                        <a:pt x="5" y="14"/>
                        <a:pt x="6" y="13"/>
                        <a:pt x="7" y="13"/>
                      </a:cubicBezTo>
                      <a:cubicBezTo>
                        <a:pt x="7" y="12"/>
                        <a:pt x="7" y="11"/>
                        <a:pt x="7" y="11"/>
                      </a:cubicBezTo>
                      <a:cubicBezTo>
                        <a:pt x="11" y="5"/>
                        <a:pt x="11" y="5"/>
                        <a:pt x="11" y="5"/>
                      </a:cubicBezTo>
                      <a:cubicBezTo>
                        <a:pt x="10" y="4"/>
                        <a:pt x="10" y="4"/>
                        <a:pt x="10" y="4"/>
                      </a:cubicBezTo>
                      <a:cubicBezTo>
                        <a:pt x="13" y="0"/>
                        <a:pt x="14" y="0"/>
                        <a:pt x="14" y="0"/>
                      </a:cubicBezTo>
                      <a:cubicBezTo>
                        <a:pt x="15" y="0"/>
                        <a:pt x="16" y="0"/>
                        <a:pt x="16" y="0"/>
                      </a:cubicBezTo>
                      <a:cubicBezTo>
                        <a:pt x="17" y="1"/>
                        <a:pt x="17" y="1"/>
                        <a:pt x="17" y="1"/>
                      </a:cubicBezTo>
                      <a:cubicBezTo>
                        <a:pt x="18" y="2"/>
                        <a:pt x="18" y="2"/>
                        <a:pt x="18" y="2"/>
                      </a:cubicBezTo>
                      <a:cubicBezTo>
                        <a:pt x="18" y="3"/>
                        <a:pt x="18" y="3"/>
                        <a:pt x="18" y="3"/>
                      </a:cubicBezTo>
                      <a:cubicBezTo>
                        <a:pt x="18" y="4"/>
                        <a:pt x="17" y="4"/>
                        <a:pt x="17" y="5"/>
                      </a:cubicBezTo>
                      <a:cubicBezTo>
                        <a:pt x="18" y="5"/>
                        <a:pt x="17" y="6"/>
                        <a:pt x="17" y="6"/>
                      </a:cubicBezTo>
                      <a:cubicBezTo>
                        <a:pt x="18" y="6"/>
                        <a:pt x="18" y="7"/>
                        <a:pt x="18" y="7"/>
                      </a:cubicBezTo>
                      <a:cubicBezTo>
                        <a:pt x="19" y="8"/>
                        <a:pt x="19" y="8"/>
                        <a:pt x="19" y="8"/>
                      </a:cubicBezTo>
                      <a:cubicBezTo>
                        <a:pt x="19" y="9"/>
                        <a:pt x="20" y="9"/>
                        <a:pt x="20" y="9"/>
                      </a:cubicBezTo>
                      <a:cubicBezTo>
                        <a:pt x="22" y="8"/>
                        <a:pt x="22" y="8"/>
                        <a:pt x="22" y="8"/>
                      </a:cubicBezTo>
                      <a:cubicBezTo>
                        <a:pt x="24" y="7"/>
                        <a:pt x="24" y="7"/>
                        <a:pt x="24" y="7"/>
                      </a:cubicBezTo>
                      <a:cubicBezTo>
                        <a:pt x="24" y="7"/>
                        <a:pt x="26" y="6"/>
                        <a:pt x="27" y="6"/>
                      </a:cubicBezTo>
                      <a:cubicBezTo>
                        <a:pt x="27" y="6"/>
                        <a:pt x="27" y="5"/>
                        <a:pt x="28" y="4"/>
                      </a:cubicBezTo>
                      <a:cubicBezTo>
                        <a:pt x="29" y="4"/>
                        <a:pt x="29" y="4"/>
                        <a:pt x="29" y="4"/>
                      </a:cubicBezTo>
                      <a:cubicBezTo>
                        <a:pt x="31" y="4"/>
                        <a:pt x="31" y="4"/>
                        <a:pt x="31" y="4"/>
                      </a:cubicBezTo>
                      <a:cubicBezTo>
                        <a:pt x="32" y="6"/>
                        <a:pt x="32" y="6"/>
                        <a:pt x="32" y="6"/>
                      </a:cubicBezTo>
                      <a:cubicBezTo>
                        <a:pt x="34" y="7"/>
                        <a:pt x="34" y="7"/>
                        <a:pt x="34" y="7"/>
                      </a:cubicBezTo>
                      <a:cubicBezTo>
                        <a:pt x="36" y="9"/>
                        <a:pt x="36" y="9"/>
                        <a:pt x="36" y="9"/>
                      </a:cubicBezTo>
                      <a:cubicBezTo>
                        <a:pt x="37" y="12"/>
                        <a:pt x="37" y="12"/>
                        <a:pt x="37" y="12"/>
                      </a:cubicBezTo>
                      <a:cubicBezTo>
                        <a:pt x="39" y="15"/>
                        <a:pt x="39" y="15"/>
                        <a:pt x="39" y="15"/>
                      </a:cubicBezTo>
                      <a:cubicBezTo>
                        <a:pt x="40" y="14"/>
                        <a:pt x="40" y="14"/>
                        <a:pt x="40" y="14"/>
                      </a:cubicBezTo>
                      <a:cubicBezTo>
                        <a:pt x="42" y="16"/>
                        <a:pt x="42" y="16"/>
                        <a:pt x="42" y="16"/>
                      </a:cubicBezTo>
                      <a:cubicBezTo>
                        <a:pt x="44" y="17"/>
                        <a:pt x="44" y="17"/>
                        <a:pt x="44" y="17"/>
                      </a:cubicBezTo>
                      <a:cubicBezTo>
                        <a:pt x="44" y="17"/>
                        <a:pt x="46" y="17"/>
                        <a:pt x="48" y="18"/>
                      </a:cubicBezTo>
                      <a:cubicBezTo>
                        <a:pt x="49" y="18"/>
                        <a:pt x="49" y="19"/>
                        <a:pt x="49" y="19"/>
                      </a:cubicBezTo>
                      <a:cubicBezTo>
                        <a:pt x="50" y="21"/>
                        <a:pt x="52" y="23"/>
                        <a:pt x="52" y="23"/>
                      </a:cubicBezTo>
                      <a:cubicBezTo>
                        <a:pt x="53" y="26"/>
                        <a:pt x="53" y="26"/>
                        <a:pt x="53" y="26"/>
                      </a:cubicBezTo>
                      <a:cubicBezTo>
                        <a:pt x="53" y="26"/>
                        <a:pt x="54" y="28"/>
                        <a:pt x="54" y="29"/>
                      </a:cubicBezTo>
                      <a:cubicBezTo>
                        <a:pt x="54" y="29"/>
                        <a:pt x="54" y="30"/>
                        <a:pt x="54" y="30"/>
                      </a:cubicBezTo>
                      <a:cubicBezTo>
                        <a:pt x="57" y="33"/>
                        <a:pt x="57" y="33"/>
                        <a:pt x="57" y="33"/>
                      </a:cubicBezTo>
                      <a:cubicBezTo>
                        <a:pt x="56" y="36"/>
                        <a:pt x="56" y="36"/>
                        <a:pt x="56" y="36"/>
                      </a:cubicBezTo>
                      <a:cubicBezTo>
                        <a:pt x="55" y="38"/>
                        <a:pt x="55" y="38"/>
                        <a:pt x="55" y="38"/>
                      </a:cubicBezTo>
                      <a:cubicBezTo>
                        <a:pt x="55" y="38"/>
                        <a:pt x="55" y="40"/>
                        <a:pt x="55" y="40"/>
                      </a:cubicBezTo>
                      <a:cubicBezTo>
                        <a:pt x="55" y="40"/>
                        <a:pt x="55" y="42"/>
                        <a:pt x="55" y="42"/>
                      </a:cubicBezTo>
                      <a:cubicBezTo>
                        <a:pt x="54" y="43"/>
                        <a:pt x="54" y="43"/>
                        <a:pt x="54" y="43"/>
                      </a:cubicBezTo>
                      <a:cubicBezTo>
                        <a:pt x="55" y="48"/>
                        <a:pt x="55" y="48"/>
                        <a:pt x="55" y="48"/>
                      </a:cubicBezTo>
                      <a:cubicBezTo>
                        <a:pt x="54" y="51"/>
                        <a:pt x="54" y="51"/>
                        <a:pt x="54" y="51"/>
                      </a:cubicBezTo>
                      <a:cubicBezTo>
                        <a:pt x="55" y="51"/>
                        <a:pt x="56" y="52"/>
                        <a:pt x="56" y="53"/>
                      </a:cubicBezTo>
                      <a:cubicBezTo>
                        <a:pt x="57" y="53"/>
                        <a:pt x="56" y="54"/>
                        <a:pt x="56" y="54"/>
                      </a:cubicBezTo>
                      <a:cubicBezTo>
                        <a:pt x="55" y="55"/>
                        <a:pt x="55" y="55"/>
                        <a:pt x="54" y="56"/>
                      </a:cubicBezTo>
                      <a:cubicBezTo>
                        <a:pt x="53" y="56"/>
                        <a:pt x="53" y="56"/>
                        <a:pt x="53" y="56"/>
                      </a:cubicBezTo>
                      <a:cubicBezTo>
                        <a:pt x="53" y="57"/>
                        <a:pt x="52" y="57"/>
                        <a:pt x="52" y="57"/>
                      </a:cubicBezTo>
                      <a:cubicBezTo>
                        <a:pt x="52" y="57"/>
                        <a:pt x="52" y="58"/>
                        <a:pt x="52" y="59"/>
                      </a:cubicBezTo>
                      <a:cubicBezTo>
                        <a:pt x="53" y="60"/>
                        <a:pt x="55" y="61"/>
                        <a:pt x="55" y="61"/>
                      </a:cubicBezTo>
                      <a:cubicBezTo>
                        <a:pt x="55" y="61"/>
                        <a:pt x="57" y="63"/>
                        <a:pt x="57" y="64"/>
                      </a:cubicBezTo>
                      <a:cubicBezTo>
                        <a:pt x="58" y="64"/>
                        <a:pt x="57" y="65"/>
                        <a:pt x="57" y="66"/>
                      </a:cubicBezTo>
                      <a:cubicBezTo>
                        <a:pt x="57" y="66"/>
                        <a:pt x="57" y="67"/>
                        <a:pt x="55" y="68"/>
                      </a:cubicBezTo>
                      <a:cubicBezTo>
                        <a:pt x="56" y="69"/>
                        <a:pt x="56" y="69"/>
                        <a:pt x="56" y="69"/>
                      </a:cubicBezTo>
                      <a:cubicBezTo>
                        <a:pt x="57" y="72"/>
                        <a:pt x="57" y="72"/>
                        <a:pt x="57" y="72"/>
                      </a:cubicBezTo>
                      <a:cubicBezTo>
                        <a:pt x="57" y="72"/>
                        <a:pt x="57" y="73"/>
                        <a:pt x="57" y="73"/>
                      </a:cubicBezTo>
                      <a:cubicBezTo>
                        <a:pt x="58" y="74"/>
                        <a:pt x="59" y="76"/>
                        <a:pt x="60" y="76"/>
                      </a:cubicBezTo>
                      <a:cubicBezTo>
                        <a:pt x="60" y="76"/>
                        <a:pt x="61" y="78"/>
                        <a:pt x="61" y="79"/>
                      </a:cubicBezTo>
                      <a:cubicBezTo>
                        <a:pt x="61" y="79"/>
                        <a:pt x="61" y="80"/>
                        <a:pt x="61" y="80"/>
                      </a:cubicBezTo>
                      <a:cubicBezTo>
                        <a:pt x="61" y="80"/>
                        <a:pt x="62" y="80"/>
                        <a:pt x="62" y="80"/>
                      </a:cubicBezTo>
                      <a:cubicBezTo>
                        <a:pt x="63" y="81"/>
                        <a:pt x="65" y="81"/>
                        <a:pt x="65" y="81"/>
                      </a:cubicBezTo>
                      <a:cubicBezTo>
                        <a:pt x="65" y="81"/>
                        <a:pt x="66" y="82"/>
                        <a:pt x="66" y="83"/>
                      </a:cubicBezTo>
                      <a:cubicBezTo>
                        <a:pt x="67" y="84"/>
                        <a:pt x="68" y="86"/>
                        <a:pt x="68" y="87"/>
                      </a:cubicBezTo>
                      <a:cubicBezTo>
                        <a:pt x="68" y="87"/>
                        <a:pt x="68" y="88"/>
                        <a:pt x="68" y="88"/>
                      </a:cubicBezTo>
                      <a:cubicBezTo>
                        <a:pt x="68" y="89"/>
                        <a:pt x="68" y="89"/>
                        <a:pt x="68" y="89"/>
                      </a:cubicBezTo>
                      <a:cubicBezTo>
                        <a:pt x="68" y="90"/>
                        <a:pt x="69" y="89"/>
                        <a:pt x="69" y="89"/>
                      </a:cubicBezTo>
                      <a:cubicBezTo>
                        <a:pt x="69" y="89"/>
                        <a:pt x="70" y="88"/>
                        <a:pt x="70" y="88"/>
                      </a:cubicBezTo>
                      <a:cubicBezTo>
                        <a:pt x="71" y="88"/>
                        <a:pt x="72" y="88"/>
                        <a:pt x="73" y="88"/>
                      </a:cubicBezTo>
                      <a:cubicBezTo>
                        <a:pt x="74" y="88"/>
                        <a:pt x="74" y="88"/>
                        <a:pt x="74" y="88"/>
                      </a:cubicBezTo>
                      <a:cubicBezTo>
                        <a:pt x="76" y="88"/>
                        <a:pt x="76" y="88"/>
                        <a:pt x="77" y="88"/>
                      </a:cubicBezTo>
                      <a:cubicBezTo>
                        <a:pt x="79" y="89"/>
                        <a:pt x="79" y="89"/>
                        <a:pt x="79" y="89"/>
                      </a:cubicBezTo>
                      <a:cubicBezTo>
                        <a:pt x="80" y="91"/>
                        <a:pt x="80" y="91"/>
                        <a:pt x="80" y="91"/>
                      </a:cubicBezTo>
                      <a:cubicBezTo>
                        <a:pt x="80" y="91"/>
                        <a:pt x="81" y="91"/>
                        <a:pt x="81" y="91"/>
                      </a:cubicBezTo>
                      <a:cubicBezTo>
                        <a:pt x="82" y="93"/>
                        <a:pt x="82" y="93"/>
                        <a:pt x="82" y="93"/>
                      </a:cubicBezTo>
                      <a:cubicBezTo>
                        <a:pt x="84" y="96"/>
                        <a:pt x="84" y="96"/>
                        <a:pt x="84" y="96"/>
                      </a:cubicBezTo>
                      <a:cubicBezTo>
                        <a:pt x="85" y="104"/>
                        <a:pt x="85" y="104"/>
                        <a:pt x="85" y="104"/>
                      </a:cubicBezTo>
                      <a:cubicBezTo>
                        <a:pt x="83" y="104"/>
                        <a:pt x="81" y="106"/>
                        <a:pt x="80" y="107"/>
                      </a:cubicBezTo>
                      <a:cubicBezTo>
                        <a:pt x="77" y="115"/>
                        <a:pt x="77" y="115"/>
                        <a:pt x="77" y="115"/>
                      </a:cubicBezTo>
                      <a:cubicBezTo>
                        <a:pt x="75" y="124"/>
                        <a:pt x="75" y="124"/>
                        <a:pt x="75" y="124"/>
                      </a:cubicBezTo>
                      <a:cubicBezTo>
                        <a:pt x="70" y="132"/>
                        <a:pt x="70" y="132"/>
                        <a:pt x="70" y="132"/>
                      </a:cubicBezTo>
                      <a:cubicBezTo>
                        <a:pt x="63" y="136"/>
                        <a:pt x="63" y="136"/>
                        <a:pt x="63" y="136"/>
                      </a:cubicBezTo>
                      <a:cubicBezTo>
                        <a:pt x="62" y="136"/>
                        <a:pt x="62" y="136"/>
                        <a:pt x="62" y="136"/>
                      </a:cubicBezTo>
                      <a:cubicBezTo>
                        <a:pt x="62" y="136"/>
                        <a:pt x="61" y="137"/>
                        <a:pt x="61" y="137"/>
                      </a:cubicBezTo>
                      <a:cubicBezTo>
                        <a:pt x="60" y="140"/>
                        <a:pt x="60" y="140"/>
                        <a:pt x="60" y="140"/>
                      </a:cubicBezTo>
                      <a:cubicBezTo>
                        <a:pt x="59" y="141"/>
                        <a:pt x="59" y="141"/>
                        <a:pt x="59" y="141"/>
                      </a:cubicBezTo>
                      <a:cubicBezTo>
                        <a:pt x="58" y="141"/>
                        <a:pt x="58" y="141"/>
                        <a:pt x="58" y="141"/>
                      </a:cubicBezTo>
                      <a:cubicBezTo>
                        <a:pt x="58" y="142"/>
                        <a:pt x="58" y="142"/>
                        <a:pt x="58" y="142"/>
                      </a:cubicBezTo>
                      <a:cubicBezTo>
                        <a:pt x="58" y="143"/>
                        <a:pt x="58" y="143"/>
                        <a:pt x="58" y="144"/>
                      </a:cubicBezTo>
                      <a:cubicBezTo>
                        <a:pt x="58" y="144"/>
                        <a:pt x="58" y="144"/>
                        <a:pt x="58" y="145"/>
                      </a:cubicBezTo>
                      <a:cubicBezTo>
                        <a:pt x="58" y="145"/>
                        <a:pt x="59" y="145"/>
                        <a:pt x="59" y="146"/>
                      </a:cubicBezTo>
                      <a:cubicBezTo>
                        <a:pt x="59" y="146"/>
                        <a:pt x="60" y="147"/>
                        <a:pt x="61" y="147"/>
                      </a:cubicBezTo>
                      <a:cubicBezTo>
                        <a:pt x="62" y="148"/>
                        <a:pt x="63" y="148"/>
                        <a:pt x="63" y="148"/>
                      </a:cubicBezTo>
                      <a:cubicBezTo>
                        <a:pt x="64" y="150"/>
                        <a:pt x="64" y="150"/>
                        <a:pt x="64" y="150"/>
                      </a:cubicBezTo>
                      <a:cubicBezTo>
                        <a:pt x="63" y="151"/>
                        <a:pt x="62" y="151"/>
                        <a:pt x="61" y="151"/>
                      </a:cubicBezTo>
                      <a:cubicBezTo>
                        <a:pt x="61" y="151"/>
                        <a:pt x="60" y="151"/>
                        <a:pt x="60" y="151"/>
                      </a:cubicBezTo>
                      <a:cubicBezTo>
                        <a:pt x="59" y="151"/>
                        <a:pt x="59" y="151"/>
                        <a:pt x="58" y="151"/>
                      </a:cubicBezTo>
                      <a:cubicBezTo>
                        <a:pt x="58" y="151"/>
                        <a:pt x="58" y="152"/>
                        <a:pt x="58" y="153"/>
                      </a:cubicBezTo>
                      <a:cubicBezTo>
                        <a:pt x="59" y="154"/>
                        <a:pt x="59" y="154"/>
                        <a:pt x="59" y="154"/>
                      </a:cubicBezTo>
                      <a:cubicBezTo>
                        <a:pt x="59" y="154"/>
                        <a:pt x="59" y="156"/>
                        <a:pt x="59" y="156"/>
                      </a:cubicBezTo>
                      <a:cubicBezTo>
                        <a:pt x="59" y="156"/>
                        <a:pt x="59" y="157"/>
                        <a:pt x="57" y="158"/>
                      </a:cubicBezTo>
                      <a:cubicBezTo>
                        <a:pt x="56" y="160"/>
                        <a:pt x="56" y="160"/>
                        <a:pt x="56" y="160"/>
                      </a:cubicBezTo>
                      <a:cubicBezTo>
                        <a:pt x="52" y="160"/>
                        <a:pt x="52" y="160"/>
                        <a:pt x="52" y="160"/>
                      </a:cubicBezTo>
                      <a:cubicBezTo>
                        <a:pt x="52" y="160"/>
                        <a:pt x="52" y="160"/>
                        <a:pt x="52" y="160"/>
                      </a:cubicBezTo>
                      <a:close/>
                      <a:moveTo>
                        <a:pt x="49" y="158"/>
                      </a:moveTo>
                      <a:cubicBezTo>
                        <a:pt x="49" y="158"/>
                        <a:pt x="49" y="158"/>
                        <a:pt x="49" y="158"/>
                      </a:cubicBezTo>
                      <a:cubicBezTo>
                        <a:pt x="52" y="159"/>
                        <a:pt x="52" y="159"/>
                        <a:pt x="52" y="159"/>
                      </a:cubicBezTo>
                      <a:cubicBezTo>
                        <a:pt x="55" y="159"/>
                        <a:pt x="55" y="159"/>
                        <a:pt x="55" y="159"/>
                      </a:cubicBezTo>
                      <a:cubicBezTo>
                        <a:pt x="57" y="158"/>
                        <a:pt x="57" y="158"/>
                        <a:pt x="57" y="158"/>
                      </a:cubicBezTo>
                      <a:cubicBezTo>
                        <a:pt x="58" y="157"/>
                        <a:pt x="59" y="156"/>
                        <a:pt x="59" y="156"/>
                      </a:cubicBezTo>
                      <a:cubicBezTo>
                        <a:pt x="59" y="156"/>
                        <a:pt x="58" y="154"/>
                        <a:pt x="58" y="154"/>
                      </a:cubicBezTo>
                      <a:cubicBezTo>
                        <a:pt x="58" y="153"/>
                        <a:pt x="58" y="153"/>
                        <a:pt x="58" y="153"/>
                      </a:cubicBezTo>
                      <a:cubicBezTo>
                        <a:pt x="58" y="153"/>
                        <a:pt x="57" y="152"/>
                        <a:pt x="57" y="151"/>
                      </a:cubicBezTo>
                      <a:cubicBezTo>
                        <a:pt x="57" y="151"/>
                        <a:pt x="58" y="150"/>
                        <a:pt x="58" y="150"/>
                      </a:cubicBezTo>
                      <a:cubicBezTo>
                        <a:pt x="59" y="150"/>
                        <a:pt x="59" y="150"/>
                        <a:pt x="59" y="150"/>
                      </a:cubicBezTo>
                      <a:cubicBezTo>
                        <a:pt x="59" y="150"/>
                        <a:pt x="60" y="150"/>
                        <a:pt x="60" y="150"/>
                      </a:cubicBezTo>
                      <a:cubicBezTo>
                        <a:pt x="61" y="151"/>
                        <a:pt x="61" y="151"/>
                        <a:pt x="61" y="151"/>
                      </a:cubicBezTo>
                      <a:cubicBezTo>
                        <a:pt x="61" y="151"/>
                        <a:pt x="61" y="151"/>
                        <a:pt x="61" y="151"/>
                      </a:cubicBezTo>
                      <a:cubicBezTo>
                        <a:pt x="62" y="151"/>
                        <a:pt x="63" y="150"/>
                        <a:pt x="63" y="149"/>
                      </a:cubicBezTo>
                      <a:cubicBezTo>
                        <a:pt x="63" y="149"/>
                        <a:pt x="63" y="149"/>
                        <a:pt x="63" y="149"/>
                      </a:cubicBezTo>
                      <a:cubicBezTo>
                        <a:pt x="62" y="149"/>
                        <a:pt x="62" y="148"/>
                        <a:pt x="61" y="148"/>
                      </a:cubicBezTo>
                      <a:cubicBezTo>
                        <a:pt x="59" y="147"/>
                        <a:pt x="58" y="146"/>
                        <a:pt x="58" y="146"/>
                      </a:cubicBezTo>
                      <a:cubicBezTo>
                        <a:pt x="58" y="146"/>
                        <a:pt x="58" y="145"/>
                        <a:pt x="58" y="145"/>
                      </a:cubicBezTo>
                      <a:cubicBezTo>
                        <a:pt x="57" y="145"/>
                        <a:pt x="57" y="144"/>
                        <a:pt x="57" y="144"/>
                      </a:cubicBezTo>
                      <a:cubicBezTo>
                        <a:pt x="57" y="143"/>
                        <a:pt x="57" y="142"/>
                        <a:pt x="57" y="142"/>
                      </a:cubicBezTo>
                      <a:cubicBezTo>
                        <a:pt x="57" y="141"/>
                        <a:pt x="57" y="141"/>
                        <a:pt x="57" y="141"/>
                      </a:cubicBezTo>
                      <a:cubicBezTo>
                        <a:pt x="57" y="141"/>
                        <a:pt x="58" y="140"/>
                        <a:pt x="59" y="140"/>
                      </a:cubicBezTo>
                      <a:cubicBezTo>
                        <a:pt x="60" y="140"/>
                        <a:pt x="60" y="140"/>
                        <a:pt x="60" y="140"/>
                      </a:cubicBezTo>
                      <a:cubicBezTo>
                        <a:pt x="61" y="137"/>
                        <a:pt x="61" y="137"/>
                        <a:pt x="61" y="137"/>
                      </a:cubicBezTo>
                      <a:cubicBezTo>
                        <a:pt x="61" y="137"/>
                        <a:pt x="61" y="136"/>
                        <a:pt x="62" y="136"/>
                      </a:cubicBezTo>
                      <a:cubicBezTo>
                        <a:pt x="63" y="136"/>
                        <a:pt x="63" y="136"/>
                        <a:pt x="63" y="136"/>
                      </a:cubicBezTo>
                      <a:cubicBezTo>
                        <a:pt x="63" y="136"/>
                        <a:pt x="63" y="136"/>
                        <a:pt x="63" y="136"/>
                      </a:cubicBezTo>
                      <a:cubicBezTo>
                        <a:pt x="70" y="132"/>
                        <a:pt x="70" y="132"/>
                        <a:pt x="70" y="132"/>
                      </a:cubicBezTo>
                      <a:cubicBezTo>
                        <a:pt x="75" y="124"/>
                        <a:pt x="75" y="124"/>
                        <a:pt x="75" y="124"/>
                      </a:cubicBezTo>
                      <a:cubicBezTo>
                        <a:pt x="76" y="115"/>
                        <a:pt x="76" y="115"/>
                        <a:pt x="76" y="115"/>
                      </a:cubicBezTo>
                      <a:cubicBezTo>
                        <a:pt x="79" y="107"/>
                        <a:pt x="79" y="107"/>
                        <a:pt x="79" y="107"/>
                      </a:cubicBezTo>
                      <a:cubicBezTo>
                        <a:pt x="80" y="106"/>
                        <a:pt x="83" y="104"/>
                        <a:pt x="84" y="104"/>
                      </a:cubicBezTo>
                      <a:cubicBezTo>
                        <a:pt x="84" y="103"/>
                        <a:pt x="84" y="100"/>
                        <a:pt x="83" y="96"/>
                      </a:cubicBezTo>
                      <a:cubicBezTo>
                        <a:pt x="81" y="93"/>
                        <a:pt x="81" y="93"/>
                        <a:pt x="81" y="93"/>
                      </a:cubicBezTo>
                      <a:cubicBezTo>
                        <a:pt x="81" y="91"/>
                        <a:pt x="81" y="91"/>
                        <a:pt x="81" y="91"/>
                      </a:cubicBezTo>
                      <a:cubicBezTo>
                        <a:pt x="81" y="92"/>
                        <a:pt x="80" y="92"/>
                        <a:pt x="80" y="91"/>
                      </a:cubicBezTo>
                      <a:cubicBezTo>
                        <a:pt x="80" y="91"/>
                        <a:pt x="79" y="91"/>
                        <a:pt x="79" y="91"/>
                      </a:cubicBezTo>
                      <a:cubicBezTo>
                        <a:pt x="79" y="90"/>
                        <a:pt x="79" y="90"/>
                        <a:pt x="79" y="90"/>
                      </a:cubicBezTo>
                      <a:cubicBezTo>
                        <a:pt x="76" y="89"/>
                        <a:pt x="76" y="89"/>
                        <a:pt x="76" y="89"/>
                      </a:cubicBezTo>
                      <a:cubicBezTo>
                        <a:pt x="76" y="89"/>
                        <a:pt x="76" y="89"/>
                        <a:pt x="75" y="89"/>
                      </a:cubicBezTo>
                      <a:cubicBezTo>
                        <a:pt x="75" y="89"/>
                        <a:pt x="74" y="89"/>
                        <a:pt x="74" y="89"/>
                      </a:cubicBezTo>
                      <a:cubicBezTo>
                        <a:pt x="72" y="88"/>
                        <a:pt x="71" y="88"/>
                        <a:pt x="71" y="89"/>
                      </a:cubicBezTo>
                      <a:cubicBezTo>
                        <a:pt x="70" y="89"/>
                        <a:pt x="70" y="89"/>
                        <a:pt x="69" y="90"/>
                      </a:cubicBezTo>
                      <a:cubicBezTo>
                        <a:pt x="69" y="90"/>
                        <a:pt x="69" y="90"/>
                        <a:pt x="69" y="90"/>
                      </a:cubicBezTo>
                      <a:cubicBezTo>
                        <a:pt x="68" y="91"/>
                        <a:pt x="68" y="90"/>
                        <a:pt x="68" y="90"/>
                      </a:cubicBezTo>
                      <a:cubicBezTo>
                        <a:pt x="68" y="90"/>
                        <a:pt x="68" y="90"/>
                        <a:pt x="67" y="90"/>
                      </a:cubicBezTo>
                      <a:cubicBezTo>
                        <a:pt x="67" y="88"/>
                        <a:pt x="67" y="88"/>
                        <a:pt x="67" y="88"/>
                      </a:cubicBezTo>
                      <a:cubicBezTo>
                        <a:pt x="67" y="88"/>
                        <a:pt x="67" y="87"/>
                        <a:pt x="67" y="87"/>
                      </a:cubicBezTo>
                      <a:cubicBezTo>
                        <a:pt x="67" y="86"/>
                        <a:pt x="66" y="84"/>
                        <a:pt x="66" y="83"/>
                      </a:cubicBezTo>
                      <a:cubicBezTo>
                        <a:pt x="65" y="82"/>
                        <a:pt x="65" y="82"/>
                        <a:pt x="65" y="81"/>
                      </a:cubicBezTo>
                      <a:cubicBezTo>
                        <a:pt x="65" y="81"/>
                        <a:pt x="63" y="81"/>
                        <a:pt x="63" y="81"/>
                      </a:cubicBezTo>
                      <a:cubicBezTo>
                        <a:pt x="62" y="81"/>
                        <a:pt x="61" y="81"/>
                        <a:pt x="61" y="81"/>
                      </a:cubicBezTo>
                      <a:cubicBezTo>
                        <a:pt x="60" y="80"/>
                        <a:pt x="60" y="79"/>
                        <a:pt x="61" y="78"/>
                      </a:cubicBezTo>
                      <a:cubicBezTo>
                        <a:pt x="61" y="78"/>
                        <a:pt x="60" y="77"/>
                        <a:pt x="59" y="76"/>
                      </a:cubicBezTo>
                      <a:cubicBezTo>
                        <a:pt x="59" y="76"/>
                        <a:pt x="57" y="73"/>
                        <a:pt x="57" y="73"/>
                      </a:cubicBezTo>
                      <a:cubicBezTo>
                        <a:pt x="57" y="73"/>
                        <a:pt x="56" y="73"/>
                        <a:pt x="56" y="72"/>
                      </a:cubicBezTo>
                      <a:cubicBezTo>
                        <a:pt x="55" y="68"/>
                        <a:pt x="55" y="68"/>
                        <a:pt x="55" y="68"/>
                      </a:cubicBezTo>
                      <a:cubicBezTo>
                        <a:pt x="56" y="67"/>
                        <a:pt x="56" y="66"/>
                        <a:pt x="56" y="66"/>
                      </a:cubicBezTo>
                      <a:cubicBezTo>
                        <a:pt x="57" y="65"/>
                        <a:pt x="57" y="64"/>
                        <a:pt x="57" y="64"/>
                      </a:cubicBezTo>
                      <a:cubicBezTo>
                        <a:pt x="57" y="64"/>
                        <a:pt x="55" y="62"/>
                        <a:pt x="54" y="62"/>
                      </a:cubicBezTo>
                      <a:cubicBezTo>
                        <a:pt x="54" y="62"/>
                        <a:pt x="52" y="60"/>
                        <a:pt x="52" y="59"/>
                      </a:cubicBezTo>
                      <a:cubicBezTo>
                        <a:pt x="51" y="58"/>
                        <a:pt x="51" y="57"/>
                        <a:pt x="51" y="57"/>
                      </a:cubicBezTo>
                      <a:cubicBezTo>
                        <a:pt x="52" y="56"/>
                        <a:pt x="52" y="56"/>
                        <a:pt x="53" y="56"/>
                      </a:cubicBezTo>
                      <a:cubicBezTo>
                        <a:pt x="54" y="55"/>
                        <a:pt x="54" y="55"/>
                        <a:pt x="54" y="55"/>
                      </a:cubicBezTo>
                      <a:cubicBezTo>
                        <a:pt x="54" y="55"/>
                        <a:pt x="55" y="54"/>
                        <a:pt x="55" y="54"/>
                      </a:cubicBezTo>
                      <a:cubicBezTo>
                        <a:pt x="55" y="53"/>
                        <a:pt x="55" y="53"/>
                        <a:pt x="55" y="53"/>
                      </a:cubicBezTo>
                      <a:cubicBezTo>
                        <a:pt x="55" y="53"/>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1"/>
                        <a:pt x="54" y="40"/>
                        <a:pt x="54" y="40"/>
                      </a:cubicBezTo>
                      <a:cubicBezTo>
                        <a:pt x="54" y="39"/>
                        <a:pt x="55" y="38"/>
                        <a:pt x="55" y="37"/>
                      </a:cubicBezTo>
                      <a:cubicBezTo>
                        <a:pt x="55" y="35"/>
                        <a:pt x="55" y="35"/>
                        <a:pt x="55" y="35"/>
                      </a:cubicBezTo>
                      <a:cubicBezTo>
                        <a:pt x="56" y="33"/>
                        <a:pt x="56" y="33"/>
                        <a:pt x="56" y="33"/>
                      </a:cubicBezTo>
                      <a:cubicBezTo>
                        <a:pt x="54" y="30"/>
                        <a:pt x="54" y="30"/>
                        <a:pt x="54" y="30"/>
                      </a:cubicBezTo>
                      <a:cubicBezTo>
                        <a:pt x="54" y="30"/>
                        <a:pt x="54" y="30"/>
                        <a:pt x="53" y="29"/>
                      </a:cubicBezTo>
                      <a:cubicBezTo>
                        <a:pt x="53" y="28"/>
                        <a:pt x="52" y="26"/>
                        <a:pt x="52" y="26"/>
                      </a:cubicBezTo>
                      <a:cubicBezTo>
                        <a:pt x="51" y="24"/>
                        <a:pt x="51" y="24"/>
                        <a:pt x="51" y="24"/>
                      </a:cubicBezTo>
                      <a:cubicBezTo>
                        <a:pt x="51" y="23"/>
                        <a:pt x="49" y="21"/>
                        <a:pt x="49" y="21"/>
                      </a:cubicBezTo>
                      <a:cubicBezTo>
                        <a:pt x="49" y="20"/>
                        <a:pt x="48" y="20"/>
                        <a:pt x="48" y="20"/>
                      </a:cubicBezTo>
                      <a:cubicBezTo>
                        <a:pt x="48" y="19"/>
                        <a:pt x="48" y="19"/>
                        <a:pt x="47" y="19"/>
                      </a:cubicBezTo>
                      <a:cubicBezTo>
                        <a:pt x="46" y="18"/>
                        <a:pt x="44" y="17"/>
                        <a:pt x="44" y="17"/>
                      </a:cubicBezTo>
                      <a:cubicBezTo>
                        <a:pt x="42" y="17"/>
                        <a:pt x="42" y="17"/>
                        <a:pt x="42" y="17"/>
                      </a:cubicBezTo>
                      <a:cubicBezTo>
                        <a:pt x="40" y="15"/>
                        <a:pt x="40" y="15"/>
                        <a:pt x="40" y="15"/>
                      </a:cubicBezTo>
                      <a:cubicBezTo>
                        <a:pt x="39" y="16"/>
                        <a:pt x="39" y="16"/>
                        <a:pt x="39" y="16"/>
                      </a:cubicBezTo>
                      <a:cubicBezTo>
                        <a:pt x="36" y="12"/>
                        <a:pt x="36" y="12"/>
                        <a:pt x="36" y="12"/>
                      </a:cubicBezTo>
                      <a:cubicBezTo>
                        <a:pt x="36" y="9"/>
                        <a:pt x="36" y="9"/>
                        <a:pt x="36" y="9"/>
                      </a:cubicBezTo>
                      <a:cubicBezTo>
                        <a:pt x="29" y="4"/>
                        <a:pt x="29" y="4"/>
                        <a:pt x="29" y="4"/>
                      </a:cubicBezTo>
                      <a:cubicBezTo>
                        <a:pt x="28" y="5"/>
                        <a:pt x="28" y="5"/>
                        <a:pt x="28" y="5"/>
                      </a:cubicBezTo>
                      <a:cubicBezTo>
                        <a:pt x="28" y="5"/>
                        <a:pt x="27" y="6"/>
                        <a:pt x="27" y="6"/>
                      </a:cubicBezTo>
                      <a:cubicBezTo>
                        <a:pt x="27" y="7"/>
                        <a:pt x="24" y="7"/>
                        <a:pt x="24" y="7"/>
                      </a:cubicBezTo>
                      <a:cubicBezTo>
                        <a:pt x="23" y="9"/>
                        <a:pt x="23" y="9"/>
                        <a:pt x="23" y="9"/>
                      </a:cubicBezTo>
                      <a:cubicBezTo>
                        <a:pt x="20" y="10"/>
                        <a:pt x="20" y="10"/>
                        <a:pt x="20" y="10"/>
                      </a:cubicBezTo>
                      <a:cubicBezTo>
                        <a:pt x="20" y="10"/>
                        <a:pt x="19" y="10"/>
                        <a:pt x="19" y="10"/>
                      </a:cubicBezTo>
                      <a:cubicBezTo>
                        <a:pt x="19" y="9"/>
                        <a:pt x="18" y="9"/>
                        <a:pt x="18" y="9"/>
                      </a:cubicBezTo>
                      <a:cubicBezTo>
                        <a:pt x="18" y="8"/>
                        <a:pt x="18" y="8"/>
                        <a:pt x="18" y="8"/>
                      </a:cubicBezTo>
                      <a:cubicBezTo>
                        <a:pt x="17" y="7"/>
                        <a:pt x="17" y="6"/>
                        <a:pt x="17" y="6"/>
                      </a:cubicBezTo>
                      <a:cubicBezTo>
                        <a:pt x="17" y="5"/>
                        <a:pt x="17" y="5"/>
                        <a:pt x="17" y="5"/>
                      </a:cubicBezTo>
                      <a:cubicBezTo>
                        <a:pt x="17" y="4"/>
                        <a:pt x="17" y="4"/>
                        <a:pt x="17" y="3"/>
                      </a:cubicBezTo>
                      <a:cubicBezTo>
                        <a:pt x="17" y="2"/>
                        <a:pt x="17" y="2"/>
                        <a:pt x="17" y="2"/>
                      </a:cubicBezTo>
                      <a:cubicBezTo>
                        <a:pt x="15" y="1"/>
                        <a:pt x="15" y="1"/>
                        <a:pt x="15" y="1"/>
                      </a:cubicBezTo>
                      <a:cubicBezTo>
                        <a:pt x="15" y="1"/>
                        <a:pt x="14" y="0"/>
                        <a:pt x="14" y="0"/>
                      </a:cubicBezTo>
                      <a:cubicBezTo>
                        <a:pt x="14" y="1"/>
                        <a:pt x="12" y="2"/>
                        <a:pt x="11" y="4"/>
                      </a:cubicBezTo>
                      <a:cubicBezTo>
                        <a:pt x="11" y="5"/>
                        <a:pt x="11" y="5"/>
                        <a:pt x="11" y="5"/>
                      </a:cubicBezTo>
                      <a:cubicBezTo>
                        <a:pt x="9" y="9"/>
                        <a:pt x="9" y="9"/>
                        <a:pt x="9" y="9"/>
                      </a:cubicBezTo>
                      <a:cubicBezTo>
                        <a:pt x="8" y="12"/>
                        <a:pt x="8" y="12"/>
                        <a:pt x="8" y="12"/>
                      </a:cubicBezTo>
                      <a:cubicBezTo>
                        <a:pt x="8" y="12"/>
                        <a:pt x="8" y="13"/>
                        <a:pt x="7" y="13"/>
                      </a:cubicBezTo>
                      <a:cubicBezTo>
                        <a:pt x="7" y="14"/>
                        <a:pt x="6" y="15"/>
                        <a:pt x="6" y="15"/>
                      </a:cubicBezTo>
                      <a:cubicBezTo>
                        <a:pt x="5" y="15"/>
                        <a:pt x="5" y="15"/>
                        <a:pt x="5" y="15"/>
                      </a:cubicBezTo>
                      <a:cubicBezTo>
                        <a:pt x="4" y="16"/>
                        <a:pt x="4" y="16"/>
                        <a:pt x="4" y="16"/>
                      </a:cubicBezTo>
                      <a:cubicBezTo>
                        <a:pt x="5" y="18"/>
                        <a:pt x="5" y="18"/>
                        <a:pt x="5" y="18"/>
                      </a:cubicBezTo>
                      <a:cubicBezTo>
                        <a:pt x="4" y="18"/>
                        <a:pt x="4" y="19"/>
                        <a:pt x="4" y="20"/>
                      </a:cubicBezTo>
                      <a:cubicBezTo>
                        <a:pt x="4" y="20"/>
                        <a:pt x="4" y="20"/>
                        <a:pt x="3" y="21"/>
                      </a:cubicBezTo>
                      <a:cubicBezTo>
                        <a:pt x="3" y="23"/>
                        <a:pt x="3" y="23"/>
                        <a:pt x="3" y="23"/>
                      </a:cubicBezTo>
                      <a:cubicBezTo>
                        <a:pt x="0" y="26"/>
                        <a:pt x="0" y="26"/>
                        <a:pt x="0" y="26"/>
                      </a:cubicBezTo>
                      <a:cubicBezTo>
                        <a:pt x="0" y="27"/>
                        <a:pt x="0" y="27"/>
                        <a:pt x="0" y="27"/>
                      </a:cubicBezTo>
                      <a:cubicBezTo>
                        <a:pt x="1" y="28"/>
                        <a:pt x="1" y="28"/>
                        <a:pt x="1" y="28"/>
                      </a:cubicBezTo>
                      <a:cubicBezTo>
                        <a:pt x="5" y="30"/>
                        <a:pt x="5" y="30"/>
                        <a:pt x="5" y="30"/>
                      </a:cubicBezTo>
                      <a:cubicBezTo>
                        <a:pt x="6" y="30"/>
                        <a:pt x="6" y="31"/>
                        <a:pt x="6" y="32"/>
                      </a:cubicBezTo>
                      <a:cubicBezTo>
                        <a:pt x="6" y="32"/>
                        <a:pt x="5" y="33"/>
                        <a:pt x="5" y="33"/>
                      </a:cubicBezTo>
                      <a:cubicBezTo>
                        <a:pt x="5" y="35"/>
                        <a:pt x="5" y="35"/>
                        <a:pt x="5" y="35"/>
                      </a:cubicBezTo>
                      <a:cubicBezTo>
                        <a:pt x="5" y="35"/>
                        <a:pt x="5" y="36"/>
                        <a:pt x="5" y="36"/>
                      </a:cubicBezTo>
                      <a:cubicBezTo>
                        <a:pt x="5" y="36"/>
                        <a:pt x="6" y="37"/>
                        <a:pt x="6" y="37"/>
                      </a:cubicBezTo>
                      <a:cubicBezTo>
                        <a:pt x="6" y="38"/>
                        <a:pt x="5" y="39"/>
                        <a:pt x="5" y="39"/>
                      </a:cubicBezTo>
                      <a:cubicBezTo>
                        <a:pt x="4" y="40"/>
                        <a:pt x="4" y="40"/>
                        <a:pt x="4" y="40"/>
                      </a:cubicBezTo>
                      <a:cubicBezTo>
                        <a:pt x="5" y="41"/>
                        <a:pt x="5" y="41"/>
                        <a:pt x="5" y="41"/>
                      </a:cubicBezTo>
                      <a:cubicBezTo>
                        <a:pt x="5" y="41"/>
                        <a:pt x="5" y="43"/>
                        <a:pt x="5" y="43"/>
                      </a:cubicBezTo>
                      <a:cubicBezTo>
                        <a:pt x="5" y="43"/>
                        <a:pt x="6" y="44"/>
                        <a:pt x="7" y="44"/>
                      </a:cubicBezTo>
                      <a:cubicBezTo>
                        <a:pt x="7" y="44"/>
                        <a:pt x="7" y="44"/>
                        <a:pt x="8" y="44"/>
                      </a:cubicBezTo>
                      <a:cubicBezTo>
                        <a:pt x="9" y="44"/>
                        <a:pt x="9" y="44"/>
                        <a:pt x="9" y="44"/>
                      </a:cubicBezTo>
                      <a:cubicBezTo>
                        <a:pt x="10" y="44"/>
                        <a:pt x="10" y="44"/>
                        <a:pt x="10" y="44"/>
                      </a:cubicBezTo>
                      <a:cubicBezTo>
                        <a:pt x="14" y="45"/>
                        <a:pt x="14" y="45"/>
                        <a:pt x="14" y="45"/>
                      </a:cubicBezTo>
                      <a:cubicBezTo>
                        <a:pt x="15" y="46"/>
                        <a:pt x="15" y="46"/>
                        <a:pt x="15" y="46"/>
                      </a:cubicBezTo>
                      <a:cubicBezTo>
                        <a:pt x="15" y="49"/>
                        <a:pt x="15" y="49"/>
                        <a:pt x="15" y="49"/>
                      </a:cubicBezTo>
                      <a:cubicBezTo>
                        <a:pt x="16" y="52"/>
                        <a:pt x="16" y="52"/>
                        <a:pt x="16" y="52"/>
                      </a:cubicBezTo>
                      <a:cubicBezTo>
                        <a:pt x="15" y="54"/>
                        <a:pt x="15" y="54"/>
                        <a:pt x="15" y="54"/>
                      </a:cubicBezTo>
                      <a:cubicBezTo>
                        <a:pt x="16" y="54"/>
                        <a:pt x="16" y="54"/>
                        <a:pt x="16" y="54"/>
                      </a:cubicBezTo>
                      <a:cubicBezTo>
                        <a:pt x="16" y="54"/>
                        <a:pt x="16" y="55"/>
                        <a:pt x="16" y="55"/>
                      </a:cubicBezTo>
                      <a:cubicBezTo>
                        <a:pt x="16" y="56"/>
                        <a:pt x="16" y="58"/>
                        <a:pt x="16" y="58"/>
                      </a:cubicBezTo>
                      <a:cubicBezTo>
                        <a:pt x="15" y="58"/>
                        <a:pt x="14" y="59"/>
                        <a:pt x="13" y="59"/>
                      </a:cubicBezTo>
                      <a:cubicBezTo>
                        <a:pt x="12" y="59"/>
                        <a:pt x="11" y="59"/>
                        <a:pt x="11" y="59"/>
                      </a:cubicBezTo>
                      <a:cubicBezTo>
                        <a:pt x="11" y="60"/>
                        <a:pt x="11" y="60"/>
                        <a:pt x="11" y="60"/>
                      </a:cubicBezTo>
                      <a:cubicBezTo>
                        <a:pt x="13" y="61"/>
                        <a:pt x="13" y="61"/>
                        <a:pt x="13" y="61"/>
                      </a:cubicBezTo>
                      <a:cubicBezTo>
                        <a:pt x="14" y="61"/>
                        <a:pt x="14" y="61"/>
                        <a:pt x="14" y="61"/>
                      </a:cubicBezTo>
                      <a:cubicBezTo>
                        <a:pt x="15" y="62"/>
                        <a:pt x="15" y="64"/>
                        <a:pt x="15" y="64"/>
                      </a:cubicBezTo>
                      <a:cubicBezTo>
                        <a:pt x="14" y="64"/>
                        <a:pt x="14" y="65"/>
                        <a:pt x="14" y="65"/>
                      </a:cubicBezTo>
                      <a:cubicBezTo>
                        <a:pt x="13" y="65"/>
                        <a:pt x="12" y="66"/>
                        <a:pt x="12" y="66"/>
                      </a:cubicBezTo>
                      <a:cubicBezTo>
                        <a:pt x="10" y="68"/>
                        <a:pt x="10" y="68"/>
                        <a:pt x="10" y="68"/>
                      </a:cubicBezTo>
                      <a:cubicBezTo>
                        <a:pt x="9" y="69"/>
                        <a:pt x="9" y="69"/>
                        <a:pt x="9" y="69"/>
                      </a:cubicBezTo>
                      <a:cubicBezTo>
                        <a:pt x="10" y="71"/>
                        <a:pt x="10" y="71"/>
                        <a:pt x="10" y="71"/>
                      </a:cubicBezTo>
                      <a:cubicBezTo>
                        <a:pt x="11" y="71"/>
                        <a:pt x="11" y="71"/>
                        <a:pt x="11" y="71"/>
                      </a:cubicBezTo>
                      <a:cubicBezTo>
                        <a:pt x="12" y="71"/>
                        <a:pt x="12" y="71"/>
                        <a:pt x="12" y="72"/>
                      </a:cubicBezTo>
                      <a:cubicBezTo>
                        <a:pt x="12" y="72"/>
                        <a:pt x="12" y="72"/>
                        <a:pt x="15" y="73"/>
                      </a:cubicBezTo>
                      <a:cubicBezTo>
                        <a:pt x="15" y="75"/>
                        <a:pt x="15" y="75"/>
                        <a:pt x="15" y="75"/>
                      </a:cubicBezTo>
                      <a:cubicBezTo>
                        <a:pt x="15" y="75"/>
                        <a:pt x="15" y="76"/>
                        <a:pt x="15" y="77"/>
                      </a:cubicBezTo>
                      <a:cubicBezTo>
                        <a:pt x="15" y="78"/>
                        <a:pt x="14" y="81"/>
                        <a:pt x="14" y="81"/>
                      </a:cubicBezTo>
                      <a:cubicBezTo>
                        <a:pt x="13" y="83"/>
                        <a:pt x="13" y="83"/>
                        <a:pt x="13" y="83"/>
                      </a:cubicBezTo>
                      <a:cubicBezTo>
                        <a:pt x="13" y="83"/>
                        <a:pt x="14" y="84"/>
                        <a:pt x="14" y="86"/>
                      </a:cubicBezTo>
                      <a:cubicBezTo>
                        <a:pt x="13" y="89"/>
                        <a:pt x="13" y="89"/>
                        <a:pt x="13" y="89"/>
                      </a:cubicBezTo>
                      <a:cubicBezTo>
                        <a:pt x="17" y="90"/>
                        <a:pt x="17" y="90"/>
                        <a:pt x="17" y="90"/>
                      </a:cubicBezTo>
                      <a:cubicBezTo>
                        <a:pt x="17" y="92"/>
                        <a:pt x="17" y="92"/>
                        <a:pt x="17" y="92"/>
                      </a:cubicBezTo>
                      <a:cubicBezTo>
                        <a:pt x="14" y="93"/>
                        <a:pt x="14" y="93"/>
                        <a:pt x="14" y="93"/>
                      </a:cubicBezTo>
                      <a:cubicBezTo>
                        <a:pt x="14" y="93"/>
                        <a:pt x="13" y="93"/>
                        <a:pt x="13" y="94"/>
                      </a:cubicBezTo>
                      <a:cubicBezTo>
                        <a:pt x="13" y="94"/>
                        <a:pt x="13" y="95"/>
                        <a:pt x="13" y="95"/>
                      </a:cubicBezTo>
                      <a:cubicBezTo>
                        <a:pt x="15" y="95"/>
                        <a:pt x="15" y="95"/>
                        <a:pt x="15" y="95"/>
                      </a:cubicBezTo>
                      <a:cubicBezTo>
                        <a:pt x="13" y="97"/>
                        <a:pt x="13" y="97"/>
                        <a:pt x="13" y="97"/>
                      </a:cubicBezTo>
                      <a:cubicBezTo>
                        <a:pt x="13" y="97"/>
                        <a:pt x="13" y="99"/>
                        <a:pt x="13" y="99"/>
                      </a:cubicBezTo>
                      <a:cubicBezTo>
                        <a:pt x="13" y="99"/>
                        <a:pt x="13" y="100"/>
                        <a:pt x="13" y="101"/>
                      </a:cubicBezTo>
                      <a:cubicBezTo>
                        <a:pt x="12" y="101"/>
                        <a:pt x="12" y="101"/>
                        <a:pt x="12" y="101"/>
                      </a:cubicBezTo>
                      <a:cubicBezTo>
                        <a:pt x="12" y="103"/>
                        <a:pt x="12" y="103"/>
                        <a:pt x="12" y="103"/>
                      </a:cubicBezTo>
                      <a:cubicBezTo>
                        <a:pt x="11" y="108"/>
                        <a:pt x="11" y="108"/>
                        <a:pt x="11" y="108"/>
                      </a:cubicBezTo>
                      <a:cubicBezTo>
                        <a:pt x="14" y="114"/>
                        <a:pt x="14" y="114"/>
                        <a:pt x="14" y="114"/>
                      </a:cubicBezTo>
                      <a:cubicBezTo>
                        <a:pt x="17" y="117"/>
                        <a:pt x="17" y="117"/>
                        <a:pt x="17" y="117"/>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6"/>
                        <a:pt x="18" y="126"/>
                      </a:cubicBezTo>
                      <a:cubicBezTo>
                        <a:pt x="18" y="126"/>
                        <a:pt x="17" y="126"/>
                        <a:pt x="17" y="126"/>
                      </a:cubicBezTo>
                      <a:cubicBezTo>
                        <a:pt x="16" y="125"/>
                        <a:pt x="15" y="123"/>
                        <a:pt x="15" y="123"/>
                      </a:cubicBezTo>
                      <a:cubicBezTo>
                        <a:pt x="15" y="123"/>
                        <a:pt x="14" y="122"/>
                        <a:pt x="14" y="121"/>
                      </a:cubicBezTo>
                      <a:cubicBezTo>
                        <a:pt x="14" y="121"/>
                        <a:pt x="13" y="120"/>
                        <a:pt x="13" y="120"/>
                      </a:cubicBezTo>
                      <a:cubicBezTo>
                        <a:pt x="11" y="120"/>
                        <a:pt x="11" y="120"/>
                        <a:pt x="11" y="120"/>
                      </a:cubicBezTo>
                      <a:cubicBezTo>
                        <a:pt x="11" y="121"/>
                        <a:pt x="11" y="121"/>
                        <a:pt x="11" y="121"/>
                      </a:cubicBezTo>
                      <a:cubicBezTo>
                        <a:pt x="11" y="121"/>
                        <a:pt x="12" y="122"/>
                        <a:pt x="12" y="123"/>
                      </a:cubicBezTo>
                      <a:cubicBezTo>
                        <a:pt x="13" y="123"/>
                        <a:pt x="14" y="124"/>
                        <a:pt x="14" y="124"/>
                      </a:cubicBezTo>
                      <a:cubicBezTo>
                        <a:pt x="14" y="124"/>
                        <a:pt x="15" y="125"/>
                        <a:pt x="15" y="125"/>
                      </a:cubicBezTo>
                      <a:cubicBezTo>
                        <a:pt x="15" y="125"/>
                        <a:pt x="16" y="128"/>
                        <a:pt x="16" y="128"/>
                      </a:cubicBezTo>
                      <a:cubicBezTo>
                        <a:pt x="27" y="135"/>
                        <a:pt x="27" y="135"/>
                        <a:pt x="27" y="135"/>
                      </a:cubicBezTo>
                      <a:cubicBezTo>
                        <a:pt x="31" y="136"/>
                        <a:pt x="31" y="136"/>
                        <a:pt x="31" y="136"/>
                      </a:cubicBezTo>
                      <a:cubicBezTo>
                        <a:pt x="32" y="138"/>
                        <a:pt x="32" y="138"/>
                        <a:pt x="32" y="138"/>
                      </a:cubicBezTo>
                      <a:cubicBezTo>
                        <a:pt x="33" y="138"/>
                        <a:pt x="33" y="138"/>
                        <a:pt x="33" y="138"/>
                      </a:cubicBezTo>
                      <a:cubicBezTo>
                        <a:pt x="33" y="138"/>
                        <a:pt x="34" y="138"/>
                        <a:pt x="35" y="138"/>
                      </a:cubicBezTo>
                      <a:cubicBezTo>
                        <a:pt x="35" y="138"/>
                        <a:pt x="35" y="138"/>
                        <a:pt x="35" y="138"/>
                      </a:cubicBezTo>
                      <a:cubicBezTo>
                        <a:pt x="35" y="138"/>
                        <a:pt x="37" y="139"/>
                        <a:pt x="37" y="139"/>
                      </a:cubicBezTo>
                      <a:cubicBezTo>
                        <a:pt x="37" y="139"/>
                        <a:pt x="38" y="139"/>
                        <a:pt x="38" y="139"/>
                      </a:cubicBezTo>
                      <a:cubicBezTo>
                        <a:pt x="38" y="140"/>
                        <a:pt x="40" y="143"/>
                        <a:pt x="41" y="145"/>
                      </a:cubicBezTo>
                      <a:cubicBezTo>
                        <a:pt x="41" y="145"/>
                        <a:pt x="42" y="146"/>
                        <a:pt x="42" y="147"/>
                      </a:cubicBezTo>
                      <a:cubicBezTo>
                        <a:pt x="43" y="147"/>
                        <a:pt x="45" y="148"/>
                        <a:pt x="45" y="148"/>
                      </a:cubicBezTo>
                      <a:cubicBezTo>
                        <a:pt x="45" y="149"/>
                        <a:pt x="45" y="150"/>
                        <a:pt x="45" y="151"/>
                      </a:cubicBezTo>
                      <a:cubicBezTo>
                        <a:pt x="45" y="151"/>
                        <a:pt x="45" y="151"/>
                        <a:pt x="45" y="152"/>
                      </a:cubicBezTo>
                      <a:cubicBezTo>
                        <a:pt x="45" y="153"/>
                        <a:pt x="46" y="153"/>
                        <a:pt x="46" y="153"/>
                      </a:cubicBezTo>
                      <a:cubicBezTo>
                        <a:pt x="46" y="154"/>
                        <a:pt x="47" y="155"/>
                        <a:pt x="47" y="155"/>
                      </a:cubicBezTo>
                      <a:cubicBezTo>
                        <a:pt x="47" y="158"/>
                        <a:pt x="47" y="158"/>
                        <a:pt x="47" y="158"/>
                      </a:cubicBezTo>
                      <a:cubicBezTo>
                        <a:pt x="48" y="158"/>
                        <a:pt x="48" y="158"/>
                        <a:pt x="48" y="158"/>
                      </a:cubicBezTo>
                      <a:lnTo>
                        <a:pt x="49" y="158"/>
                      </a:lnTo>
                      <a:close/>
                    </a:path>
                  </a:pathLst>
                </a:custGeom>
                <a:solidFill>
                  <a:schemeClr val="bg1">
                    <a:lumMod val="7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2" name="Freeform 156">
                  <a:extLst>
                    <a:ext uri="{FF2B5EF4-FFF2-40B4-BE49-F238E27FC236}">
                      <a16:creationId xmlns:a16="http://schemas.microsoft.com/office/drawing/2014/main" id="{096F5011-7B55-6948-C66E-8A6623DE74EE}"/>
                    </a:ext>
                  </a:extLst>
                </p:cNvPr>
                <p:cNvSpPr>
                  <a:spLocks/>
                </p:cNvSpPr>
                <p:nvPr/>
              </p:nvSpPr>
              <p:spPr bwMode="auto">
                <a:xfrm>
                  <a:off x="4327590" y="4249901"/>
                  <a:ext cx="224722" cy="248880"/>
                </a:xfrm>
                <a:custGeom>
                  <a:avLst/>
                  <a:gdLst>
                    <a:gd name="T0" fmla="*/ 46 w 78"/>
                    <a:gd name="T1" fmla="*/ 88 h 89"/>
                    <a:gd name="T2" fmla="*/ 44 w 78"/>
                    <a:gd name="T3" fmla="*/ 86 h 89"/>
                    <a:gd name="T4" fmla="*/ 44 w 78"/>
                    <a:gd name="T5" fmla="*/ 81 h 89"/>
                    <a:gd name="T6" fmla="*/ 44 w 78"/>
                    <a:gd name="T7" fmla="*/ 77 h 89"/>
                    <a:gd name="T8" fmla="*/ 42 w 78"/>
                    <a:gd name="T9" fmla="*/ 73 h 89"/>
                    <a:gd name="T10" fmla="*/ 39 w 78"/>
                    <a:gd name="T11" fmla="*/ 69 h 89"/>
                    <a:gd name="T12" fmla="*/ 43 w 78"/>
                    <a:gd name="T13" fmla="*/ 64 h 89"/>
                    <a:gd name="T14" fmla="*/ 44 w 78"/>
                    <a:gd name="T15" fmla="*/ 59 h 89"/>
                    <a:gd name="T16" fmla="*/ 47 w 78"/>
                    <a:gd name="T17" fmla="*/ 55 h 89"/>
                    <a:gd name="T18" fmla="*/ 50 w 78"/>
                    <a:gd name="T19" fmla="*/ 49 h 89"/>
                    <a:gd name="T20" fmla="*/ 55 w 78"/>
                    <a:gd name="T21" fmla="*/ 44 h 89"/>
                    <a:gd name="T22" fmla="*/ 56 w 78"/>
                    <a:gd name="T23" fmla="*/ 47 h 89"/>
                    <a:gd name="T24" fmla="*/ 57 w 78"/>
                    <a:gd name="T25" fmla="*/ 51 h 89"/>
                    <a:gd name="T26" fmla="*/ 59 w 78"/>
                    <a:gd name="T27" fmla="*/ 54 h 89"/>
                    <a:gd name="T28" fmla="*/ 66 w 78"/>
                    <a:gd name="T29" fmla="*/ 50 h 89"/>
                    <a:gd name="T30" fmla="*/ 68 w 78"/>
                    <a:gd name="T31" fmla="*/ 48 h 89"/>
                    <a:gd name="T32" fmla="*/ 67 w 78"/>
                    <a:gd name="T33" fmla="*/ 41 h 89"/>
                    <a:gd name="T34" fmla="*/ 70 w 78"/>
                    <a:gd name="T35" fmla="*/ 36 h 89"/>
                    <a:gd name="T36" fmla="*/ 78 w 78"/>
                    <a:gd name="T37" fmla="*/ 31 h 89"/>
                    <a:gd name="T38" fmla="*/ 71 w 78"/>
                    <a:gd name="T39" fmla="*/ 25 h 89"/>
                    <a:gd name="T40" fmla="*/ 62 w 78"/>
                    <a:gd name="T41" fmla="*/ 20 h 89"/>
                    <a:gd name="T42" fmla="*/ 57 w 78"/>
                    <a:gd name="T43" fmla="*/ 17 h 89"/>
                    <a:gd name="T44" fmla="*/ 50 w 78"/>
                    <a:gd name="T45" fmla="*/ 19 h 89"/>
                    <a:gd name="T46" fmla="*/ 46 w 78"/>
                    <a:gd name="T47" fmla="*/ 17 h 89"/>
                    <a:gd name="T48" fmla="*/ 40 w 78"/>
                    <a:gd name="T49" fmla="*/ 14 h 89"/>
                    <a:gd name="T50" fmla="*/ 38 w 78"/>
                    <a:gd name="T51" fmla="*/ 10 h 89"/>
                    <a:gd name="T52" fmla="*/ 33 w 78"/>
                    <a:gd name="T53" fmla="*/ 7 h 89"/>
                    <a:gd name="T54" fmla="*/ 26 w 78"/>
                    <a:gd name="T55" fmla="*/ 5 h 89"/>
                    <a:gd name="T56" fmla="*/ 25 w 78"/>
                    <a:gd name="T57" fmla="*/ 0 h 89"/>
                    <a:gd name="T58" fmla="*/ 20 w 78"/>
                    <a:gd name="T59" fmla="*/ 2 h 89"/>
                    <a:gd name="T60" fmla="*/ 17 w 78"/>
                    <a:gd name="T61" fmla="*/ 0 h 89"/>
                    <a:gd name="T62" fmla="*/ 14 w 78"/>
                    <a:gd name="T63" fmla="*/ 4 h 89"/>
                    <a:gd name="T64" fmla="*/ 17 w 78"/>
                    <a:gd name="T65" fmla="*/ 6 h 89"/>
                    <a:gd name="T66" fmla="*/ 19 w 78"/>
                    <a:gd name="T67" fmla="*/ 10 h 89"/>
                    <a:gd name="T68" fmla="*/ 20 w 78"/>
                    <a:gd name="T69" fmla="*/ 14 h 89"/>
                    <a:gd name="T70" fmla="*/ 17 w 78"/>
                    <a:gd name="T71" fmla="*/ 14 h 89"/>
                    <a:gd name="T72" fmla="*/ 12 w 78"/>
                    <a:gd name="T73" fmla="*/ 12 h 89"/>
                    <a:gd name="T74" fmla="*/ 8 w 78"/>
                    <a:gd name="T75" fmla="*/ 20 h 89"/>
                    <a:gd name="T76" fmla="*/ 7 w 78"/>
                    <a:gd name="T77" fmla="*/ 28 h 89"/>
                    <a:gd name="T78" fmla="*/ 0 w 78"/>
                    <a:gd name="T79" fmla="*/ 32 h 89"/>
                    <a:gd name="T80" fmla="*/ 3 w 78"/>
                    <a:gd name="T81" fmla="*/ 40 h 89"/>
                    <a:gd name="T82" fmla="*/ 4 w 78"/>
                    <a:gd name="T83" fmla="*/ 46 h 89"/>
                    <a:gd name="T84" fmla="*/ 7 w 78"/>
                    <a:gd name="T85" fmla="*/ 49 h 89"/>
                    <a:gd name="T86" fmla="*/ 5 w 78"/>
                    <a:gd name="T87" fmla="*/ 54 h 89"/>
                    <a:gd name="T88" fmla="*/ 3 w 78"/>
                    <a:gd name="T89" fmla="*/ 57 h 89"/>
                    <a:gd name="T90" fmla="*/ 5 w 78"/>
                    <a:gd name="T91" fmla="*/ 61 h 89"/>
                    <a:gd name="T92" fmla="*/ 12 w 78"/>
                    <a:gd name="T93" fmla="*/ 60 h 89"/>
                    <a:gd name="T94" fmla="*/ 13 w 78"/>
                    <a:gd name="T95" fmla="*/ 57 h 89"/>
                    <a:gd name="T96" fmla="*/ 16 w 78"/>
                    <a:gd name="T97" fmla="*/ 60 h 89"/>
                    <a:gd name="T98" fmla="*/ 14 w 78"/>
                    <a:gd name="T99" fmla="*/ 61 h 89"/>
                    <a:gd name="T100" fmla="*/ 12 w 78"/>
                    <a:gd name="T101" fmla="*/ 63 h 89"/>
                    <a:gd name="T102" fmla="*/ 8 w 78"/>
                    <a:gd name="T103" fmla="*/ 65 h 89"/>
                    <a:gd name="T104" fmla="*/ 13 w 78"/>
                    <a:gd name="T105" fmla="*/ 65 h 89"/>
                    <a:gd name="T106" fmla="*/ 17 w 78"/>
                    <a:gd name="T107" fmla="*/ 69 h 89"/>
                    <a:gd name="T108" fmla="*/ 25 w 78"/>
                    <a:gd name="T109" fmla="*/ 71 h 89"/>
                    <a:gd name="T110" fmla="*/ 30 w 78"/>
                    <a:gd name="T111" fmla="*/ 75 h 89"/>
                    <a:gd name="T112" fmla="*/ 31 w 78"/>
                    <a:gd name="T113" fmla="*/ 77 h 89"/>
                    <a:gd name="T114" fmla="*/ 34 w 78"/>
                    <a:gd name="T115" fmla="*/ 80 h 89"/>
                    <a:gd name="T116" fmla="*/ 36 w 78"/>
                    <a:gd name="T117" fmla="*/ 84 h 89"/>
                    <a:gd name="T118" fmla="*/ 40 w 78"/>
                    <a:gd name="T119" fmla="*/ 8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8" h="89">
                      <a:moveTo>
                        <a:pt x="42" y="87"/>
                      </a:moveTo>
                      <a:cubicBezTo>
                        <a:pt x="42" y="87"/>
                        <a:pt x="47" y="89"/>
                        <a:pt x="46" y="89"/>
                      </a:cubicBezTo>
                      <a:cubicBezTo>
                        <a:pt x="46" y="89"/>
                        <a:pt x="46" y="89"/>
                        <a:pt x="46" y="88"/>
                      </a:cubicBezTo>
                      <a:cubicBezTo>
                        <a:pt x="46" y="88"/>
                        <a:pt x="45" y="89"/>
                        <a:pt x="45" y="89"/>
                      </a:cubicBezTo>
                      <a:cubicBezTo>
                        <a:pt x="45" y="89"/>
                        <a:pt x="43" y="87"/>
                        <a:pt x="44" y="87"/>
                      </a:cubicBezTo>
                      <a:cubicBezTo>
                        <a:pt x="44" y="87"/>
                        <a:pt x="44" y="86"/>
                        <a:pt x="44" y="86"/>
                      </a:cubicBezTo>
                      <a:cubicBezTo>
                        <a:pt x="44" y="85"/>
                        <a:pt x="43" y="84"/>
                        <a:pt x="43" y="84"/>
                      </a:cubicBezTo>
                      <a:cubicBezTo>
                        <a:pt x="44" y="83"/>
                        <a:pt x="44" y="83"/>
                        <a:pt x="44" y="83"/>
                      </a:cubicBezTo>
                      <a:cubicBezTo>
                        <a:pt x="44" y="83"/>
                        <a:pt x="44" y="81"/>
                        <a:pt x="44" y="81"/>
                      </a:cubicBezTo>
                      <a:cubicBezTo>
                        <a:pt x="44" y="81"/>
                        <a:pt x="44" y="80"/>
                        <a:pt x="44" y="80"/>
                      </a:cubicBezTo>
                      <a:cubicBezTo>
                        <a:pt x="44" y="80"/>
                        <a:pt x="43" y="79"/>
                        <a:pt x="43" y="79"/>
                      </a:cubicBezTo>
                      <a:cubicBezTo>
                        <a:pt x="44" y="77"/>
                        <a:pt x="44" y="77"/>
                        <a:pt x="44" y="77"/>
                      </a:cubicBezTo>
                      <a:cubicBezTo>
                        <a:pt x="44" y="77"/>
                        <a:pt x="44" y="76"/>
                        <a:pt x="44" y="76"/>
                      </a:cubicBezTo>
                      <a:cubicBezTo>
                        <a:pt x="44" y="75"/>
                        <a:pt x="44" y="74"/>
                        <a:pt x="44" y="74"/>
                      </a:cubicBezTo>
                      <a:cubicBezTo>
                        <a:pt x="42" y="73"/>
                        <a:pt x="42" y="73"/>
                        <a:pt x="42" y="73"/>
                      </a:cubicBezTo>
                      <a:cubicBezTo>
                        <a:pt x="40" y="72"/>
                        <a:pt x="40" y="72"/>
                        <a:pt x="40" y="72"/>
                      </a:cubicBezTo>
                      <a:cubicBezTo>
                        <a:pt x="39" y="71"/>
                        <a:pt x="39" y="71"/>
                        <a:pt x="39" y="71"/>
                      </a:cubicBezTo>
                      <a:cubicBezTo>
                        <a:pt x="39" y="69"/>
                        <a:pt x="39" y="69"/>
                        <a:pt x="39" y="69"/>
                      </a:cubicBezTo>
                      <a:cubicBezTo>
                        <a:pt x="41" y="67"/>
                        <a:pt x="41" y="67"/>
                        <a:pt x="41" y="67"/>
                      </a:cubicBezTo>
                      <a:cubicBezTo>
                        <a:pt x="42" y="65"/>
                        <a:pt x="42" y="65"/>
                        <a:pt x="42" y="65"/>
                      </a:cubicBezTo>
                      <a:cubicBezTo>
                        <a:pt x="42" y="65"/>
                        <a:pt x="43" y="64"/>
                        <a:pt x="43" y="64"/>
                      </a:cubicBezTo>
                      <a:cubicBezTo>
                        <a:pt x="43" y="63"/>
                        <a:pt x="43" y="62"/>
                        <a:pt x="43" y="62"/>
                      </a:cubicBezTo>
                      <a:cubicBezTo>
                        <a:pt x="43" y="60"/>
                        <a:pt x="43" y="60"/>
                        <a:pt x="43" y="60"/>
                      </a:cubicBezTo>
                      <a:cubicBezTo>
                        <a:pt x="44" y="59"/>
                        <a:pt x="44" y="59"/>
                        <a:pt x="44" y="59"/>
                      </a:cubicBezTo>
                      <a:cubicBezTo>
                        <a:pt x="45" y="58"/>
                        <a:pt x="45" y="58"/>
                        <a:pt x="45" y="58"/>
                      </a:cubicBezTo>
                      <a:cubicBezTo>
                        <a:pt x="45" y="58"/>
                        <a:pt x="46" y="57"/>
                        <a:pt x="46" y="57"/>
                      </a:cubicBezTo>
                      <a:cubicBezTo>
                        <a:pt x="46" y="56"/>
                        <a:pt x="47" y="55"/>
                        <a:pt x="47" y="55"/>
                      </a:cubicBezTo>
                      <a:cubicBezTo>
                        <a:pt x="48" y="53"/>
                        <a:pt x="48" y="53"/>
                        <a:pt x="48" y="53"/>
                      </a:cubicBezTo>
                      <a:cubicBezTo>
                        <a:pt x="49" y="51"/>
                        <a:pt x="49" y="51"/>
                        <a:pt x="49" y="51"/>
                      </a:cubicBezTo>
                      <a:cubicBezTo>
                        <a:pt x="50" y="49"/>
                        <a:pt x="50" y="49"/>
                        <a:pt x="50" y="49"/>
                      </a:cubicBezTo>
                      <a:cubicBezTo>
                        <a:pt x="49" y="48"/>
                        <a:pt x="49" y="48"/>
                        <a:pt x="49" y="48"/>
                      </a:cubicBezTo>
                      <a:cubicBezTo>
                        <a:pt x="49" y="48"/>
                        <a:pt x="53" y="44"/>
                        <a:pt x="53" y="44"/>
                      </a:cubicBezTo>
                      <a:cubicBezTo>
                        <a:pt x="53" y="44"/>
                        <a:pt x="55" y="44"/>
                        <a:pt x="55" y="44"/>
                      </a:cubicBezTo>
                      <a:cubicBezTo>
                        <a:pt x="55" y="45"/>
                        <a:pt x="55" y="45"/>
                        <a:pt x="55" y="45"/>
                      </a:cubicBezTo>
                      <a:cubicBezTo>
                        <a:pt x="56" y="46"/>
                        <a:pt x="56" y="46"/>
                        <a:pt x="56" y="46"/>
                      </a:cubicBezTo>
                      <a:cubicBezTo>
                        <a:pt x="56" y="47"/>
                        <a:pt x="56" y="47"/>
                        <a:pt x="56" y="47"/>
                      </a:cubicBezTo>
                      <a:cubicBezTo>
                        <a:pt x="56" y="47"/>
                        <a:pt x="56" y="48"/>
                        <a:pt x="56" y="49"/>
                      </a:cubicBezTo>
                      <a:cubicBezTo>
                        <a:pt x="56" y="49"/>
                        <a:pt x="56" y="50"/>
                        <a:pt x="56" y="50"/>
                      </a:cubicBezTo>
                      <a:cubicBezTo>
                        <a:pt x="56" y="50"/>
                        <a:pt x="57" y="51"/>
                        <a:pt x="57" y="51"/>
                      </a:cubicBezTo>
                      <a:cubicBezTo>
                        <a:pt x="57" y="52"/>
                        <a:pt x="58" y="53"/>
                        <a:pt x="58" y="53"/>
                      </a:cubicBezTo>
                      <a:cubicBezTo>
                        <a:pt x="58" y="53"/>
                        <a:pt x="58" y="53"/>
                        <a:pt x="59" y="53"/>
                      </a:cubicBezTo>
                      <a:cubicBezTo>
                        <a:pt x="59" y="54"/>
                        <a:pt x="59" y="54"/>
                        <a:pt x="59" y="54"/>
                      </a:cubicBezTo>
                      <a:cubicBezTo>
                        <a:pt x="61" y="53"/>
                        <a:pt x="61" y="53"/>
                        <a:pt x="61" y="53"/>
                      </a:cubicBezTo>
                      <a:cubicBezTo>
                        <a:pt x="63" y="51"/>
                        <a:pt x="63" y="51"/>
                        <a:pt x="63" y="51"/>
                      </a:cubicBezTo>
                      <a:cubicBezTo>
                        <a:pt x="63" y="51"/>
                        <a:pt x="66" y="50"/>
                        <a:pt x="66" y="50"/>
                      </a:cubicBezTo>
                      <a:cubicBezTo>
                        <a:pt x="66" y="50"/>
                        <a:pt x="67" y="48"/>
                        <a:pt x="67" y="48"/>
                      </a:cubicBezTo>
                      <a:cubicBezTo>
                        <a:pt x="68" y="48"/>
                        <a:pt x="68" y="48"/>
                        <a:pt x="68" y="48"/>
                      </a:cubicBezTo>
                      <a:cubicBezTo>
                        <a:pt x="68" y="48"/>
                        <a:pt x="68" y="48"/>
                        <a:pt x="68" y="48"/>
                      </a:cubicBezTo>
                      <a:cubicBezTo>
                        <a:pt x="67" y="46"/>
                        <a:pt x="69" y="44"/>
                        <a:pt x="68" y="42"/>
                      </a:cubicBezTo>
                      <a:cubicBezTo>
                        <a:pt x="68" y="42"/>
                        <a:pt x="67" y="41"/>
                        <a:pt x="67" y="41"/>
                      </a:cubicBezTo>
                      <a:cubicBezTo>
                        <a:pt x="67" y="41"/>
                        <a:pt x="67" y="41"/>
                        <a:pt x="67" y="41"/>
                      </a:cubicBezTo>
                      <a:cubicBezTo>
                        <a:pt x="67" y="41"/>
                        <a:pt x="67" y="41"/>
                        <a:pt x="67" y="41"/>
                      </a:cubicBezTo>
                      <a:cubicBezTo>
                        <a:pt x="65" y="39"/>
                        <a:pt x="62" y="38"/>
                        <a:pt x="63" y="38"/>
                      </a:cubicBezTo>
                      <a:cubicBezTo>
                        <a:pt x="64" y="36"/>
                        <a:pt x="68" y="37"/>
                        <a:pt x="70" y="36"/>
                      </a:cubicBezTo>
                      <a:cubicBezTo>
                        <a:pt x="71" y="36"/>
                        <a:pt x="71" y="34"/>
                        <a:pt x="72" y="33"/>
                      </a:cubicBezTo>
                      <a:cubicBezTo>
                        <a:pt x="73" y="33"/>
                        <a:pt x="75" y="34"/>
                        <a:pt x="75" y="32"/>
                      </a:cubicBezTo>
                      <a:cubicBezTo>
                        <a:pt x="75" y="30"/>
                        <a:pt x="77" y="30"/>
                        <a:pt x="78" y="31"/>
                      </a:cubicBezTo>
                      <a:cubicBezTo>
                        <a:pt x="78" y="31"/>
                        <a:pt x="78" y="31"/>
                        <a:pt x="78" y="31"/>
                      </a:cubicBezTo>
                      <a:cubicBezTo>
                        <a:pt x="77" y="29"/>
                        <a:pt x="74" y="27"/>
                        <a:pt x="73" y="26"/>
                      </a:cubicBezTo>
                      <a:cubicBezTo>
                        <a:pt x="73" y="26"/>
                        <a:pt x="73" y="25"/>
                        <a:pt x="71" y="25"/>
                      </a:cubicBezTo>
                      <a:cubicBezTo>
                        <a:pt x="70" y="25"/>
                        <a:pt x="68" y="23"/>
                        <a:pt x="68" y="23"/>
                      </a:cubicBezTo>
                      <a:cubicBezTo>
                        <a:pt x="65" y="23"/>
                        <a:pt x="65" y="23"/>
                        <a:pt x="65" y="23"/>
                      </a:cubicBezTo>
                      <a:cubicBezTo>
                        <a:pt x="65" y="23"/>
                        <a:pt x="62" y="20"/>
                        <a:pt x="62" y="20"/>
                      </a:cubicBezTo>
                      <a:cubicBezTo>
                        <a:pt x="61" y="20"/>
                        <a:pt x="58" y="19"/>
                        <a:pt x="58" y="19"/>
                      </a:cubicBezTo>
                      <a:cubicBezTo>
                        <a:pt x="58" y="17"/>
                        <a:pt x="58" y="17"/>
                        <a:pt x="58" y="17"/>
                      </a:cubicBezTo>
                      <a:cubicBezTo>
                        <a:pt x="58" y="17"/>
                        <a:pt x="57" y="17"/>
                        <a:pt x="57" y="17"/>
                      </a:cubicBezTo>
                      <a:cubicBezTo>
                        <a:pt x="56" y="17"/>
                        <a:pt x="55" y="18"/>
                        <a:pt x="55" y="18"/>
                      </a:cubicBezTo>
                      <a:cubicBezTo>
                        <a:pt x="52" y="19"/>
                        <a:pt x="52" y="19"/>
                        <a:pt x="52" y="19"/>
                      </a:cubicBezTo>
                      <a:cubicBezTo>
                        <a:pt x="52" y="19"/>
                        <a:pt x="50" y="19"/>
                        <a:pt x="50" y="19"/>
                      </a:cubicBezTo>
                      <a:cubicBezTo>
                        <a:pt x="49" y="18"/>
                        <a:pt x="48" y="16"/>
                        <a:pt x="48" y="16"/>
                      </a:cubicBezTo>
                      <a:cubicBezTo>
                        <a:pt x="48" y="16"/>
                        <a:pt x="48" y="16"/>
                        <a:pt x="47" y="16"/>
                      </a:cubicBezTo>
                      <a:cubicBezTo>
                        <a:pt x="46" y="17"/>
                        <a:pt x="48" y="18"/>
                        <a:pt x="46" y="17"/>
                      </a:cubicBezTo>
                      <a:cubicBezTo>
                        <a:pt x="43" y="16"/>
                        <a:pt x="43" y="16"/>
                        <a:pt x="43" y="16"/>
                      </a:cubicBezTo>
                      <a:cubicBezTo>
                        <a:pt x="41" y="14"/>
                        <a:pt x="41" y="14"/>
                        <a:pt x="41" y="14"/>
                      </a:cubicBezTo>
                      <a:cubicBezTo>
                        <a:pt x="40" y="14"/>
                        <a:pt x="40" y="14"/>
                        <a:pt x="40" y="14"/>
                      </a:cubicBezTo>
                      <a:cubicBezTo>
                        <a:pt x="39" y="14"/>
                        <a:pt x="39" y="14"/>
                        <a:pt x="39" y="14"/>
                      </a:cubicBezTo>
                      <a:cubicBezTo>
                        <a:pt x="39" y="14"/>
                        <a:pt x="38" y="12"/>
                        <a:pt x="38" y="12"/>
                      </a:cubicBezTo>
                      <a:cubicBezTo>
                        <a:pt x="38" y="12"/>
                        <a:pt x="38" y="10"/>
                        <a:pt x="38" y="10"/>
                      </a:cubicBezTo>
                      <a:cubicBezTo>
                        <a:pt x="37" y="10"/>
                        <a:pt x="34" y="9"/>
                        <a:pt x="34" y="9"/>
                      </a:cubicBezTo>
                      <a:cubicBezTo>
                        <a:pt x="33" y="7"/>
                        <a:pt x="33" y="7"/>
                        <a:pt x="33" y="7"/>
                      </a:cubicBezTo>
                      <a:cubicBezTo>
                        <a:pt x="33" y="7"/>
                        <a:pt x="33" y="7"/>
                        <a:pt x="33" y="7"/>
                      </a:cubicBezTo>
                      <a:cubicBezTo>
                        <a:pt x="32" y="7"/>
                        <a:pt x="30" y="6"/>
                        <a:pt x="30" y="6"/>
                      </a:cubicBezTo>
                      <a:cubicBezTo>
                        <a:pt x="29" y="5"/>
                        <a:pt x="29" y="5"/>
                        <a:pt x="29" y="5"/>
                      </a:cubicBezTo>
                      <a:cubicBezTo>
                        <a:pt x="26" y="5"/>
                        <a:pt x="26" y="5"/>
                        <a:pt x="26" y="5"/>
                      </a:cubicBezTo>
                      <a:cubicBezTo>
                        <a:pt x="25" y="3"/>
                        <a:pt x="25" y="3"/>
                        <a:pt x="25" y="3"/>
                      </a:cubicBezTo>
                      <a:cubicBezTo>
                        <a:pt x="25" y="3"/>
                        <a:pt x="24" y="2"/>
                        <a:pt x="24" y="2"/>
                      </a:cubicBezTo>
                      <a:cubicBezTo>
                        <a:pt x="25" y="2"/>
                        <a:pt x="25" y="0"/>
                        <a:pt x="25" y="0"/>
                      </a:cubicBezTo>
                      <a:cubicBezTo>
                        <a:pt x="23" y="0"/>
                        <a:pt x="23" y="0"/>
                        <a:pt x="23" y="0"/>
                      </a:cubicBezTo>
                      <a:cubicBezTo>
                        <a:pt x="23" y="0"/>
                        <a:pt x="21" y="1"/>
                        <a:pt x="21" y="1"/>
                      </a:cubicBezTo>
                      <a:cubicBezTo>
                        <a:pt x="21" y="1"/>
                        <a:pt x="20" y="2"/>
                        <a:pt x="20" y="2"/>
                      </a:cubicBezTo>
                      <a:cubicBezTo>
                        <a:pt x="19" y="2"/>
                        <a:pt x="19" y="2"/>
                        <a:pt x="19" y="2"/>
                      </a:cubicBezTo>
                      <a:cubicBezTo>
                        <a:pt x="18" y="1"/>
                        <a:pt x="18" y="1"/>
                        <a:pt x="18" y="1"/>
                      </a:cubicBezTo>
                      <a:cubicBezTo>
                        <a:pt x="17" y="0"/>
                        <a:pt x="17" y="0"/>
                        <a:pt x="17" y="0"/>
                      </a:cubicBezTo>
                      <a:cubicBezTo>
                        <a:pt x="15" y="2"/>
                        <a:pt x="15" y="2"/>
                        <a:pt x="15" y="2"/>
                      </a:cubicBezTo>
                      <a:cubicBezTo>
                        <a:pt x="14" y="3"/>
                        <a:pt x="14" y="3"/>
                        <a:pt x="14" y="3"/>
                      </a:cubicBezTo>
                      <a:cubicBezTo>
                        <a:pt x="14" y="3"/>
                        <a:pt x="14" y="4"/>
                        <a:pt x="14" y="4"/>
                      </a:cubicBezTo>
                      <a:cubicBezTo>
                        <a:pt x="14" y="4"/>
                        <a:pt x="16" y="4"/>
                        <a:pt x="16" y="4"/>
                      </a:cubicBezTo>
                      <a:cubicBezTo>
                        <a:pt x="16" y="6"/>
                        <a:pt x="16" y="6"/>
                        <a:pt x="16" y="6"/>
                      </a:cubicBezTo>
                      <a:cubicBezTo>
                        <a:pt x="16" y="6"/>
                        <a:pt x="16" y="6"/>
                        <a:pt x="17" y="6"/>
                      </a:cubicBezTo>
                      <a:cubicBezTo>
                        <a:pt x="17" y="6"/>
                        <a:pt x="18" y="7"/>
                        <a:pt x="18" y="7"/>
                      </a:cubicBezTo>
                      <a:cubicBezTo>
                        <a:pt x="19" y="8"/>
                        <a:pt x="19" y="8"/>
                        <a:pt x="19" y="8"/>
                      </a:cubicBezTo>
                      <a:cubicBezTo>
                        <a:pt x="19" y="10"/>
                        <a:pt x="19" y="10"/>
                        <a:pt x="19" y="10"/>
                      </a:cubicBezTo>
                      <a:cubicBezTo>
                        <a:pt x="21" y="11"/>
                        <a:pt x="21" y="11"/>
                        <a:pt x="21" y="11"/>
                      </a:cubicBezTo>
                      <a:cubicBezTo>
                        <a:pt x="21" y="13"/>
                        <a:pt x="21" y="13"/>
                        <a:pt x="21" y="13"/>
                      </a:cubicBezTo>
                      <a:cubicBezTo>
                        <a:pt x="20" y="14"/>
                        <a:pt x="20" y="14"/>
                        <a:pt x="20" y="14"/>
                      </a:cubicBezTo>
                      <a:cubicBezTo>
                        <a:pt x="19" y="15"/>
                        <a:pt x="19" y="15"/>
                        <a:pt x="19" y="15"/>
                      </a:cubicBezTo>
                      <a:cubicBezTo>
                        <a:pt x="17" y="15"/>
                        <a:pt x="17" y="15"/>
                        <a:pt x="17" y="15"/>
                      </a:cubicBezTo>
                      <a:cubicBezTo>
                        <a:pt x="17" y="14"/>
                        <a:pt x="17" y="14"/>
                        <a:pt x="17" y="14"/>
                      </a:cubicBezTo>
                      <a:cubicBezTo>
                        <a:pt x="16" y="12"/>
                        <a:pt x="16" y="12"/>
                        <a:pt x="16" y="12"/>
                      </a:cubicBezTo>
                      <a:cubicBezTo>
                        <a:pt x="15" y="11"/>
                        <a:pt x="15" y="11"/>
                        <a:pt x="15" y="11"/>
                      </a:cubicBezTo>
                      <a:cubicBezTo>
                        <a:pt x="12" y="12"/>
                        <a:pt x="12" y="12"/>
                        <a:pt x="12" y="12"/>
                      </a:cubicBezTo>
                      <a:cubicBezTo>
                        <a:pt x="12" y="14"/>
                        <a:pt x="12" y="14"/>
                        <a:pt x="12" y="14"/>
                      </a:cubicBezTo>
                      <a:cubicBezTo>
                        <a:pt x="7" y="18"/>
                        <a:pt x="7" y="18"/>
                        <a:pt x="7" y="18"/>
                      </a:cubicBezTo>
                      <a:cubicBezTo>
                        <a:pt x="8" y="20"/>
                        <a:pt x="8" y="20"/>
                        <a:pt x="8" y="20"/>
                      </a:cubicBezTo>
                      <a:cubicBezTo>
                        <a:pt x="6" y="22"/>
                        <a:pt x="6" y="22"/>
                        <a:pt x="6" y="22"/>
                      </a:cubicBezTo>
                      <a:cubicBezTo>
                        <a:pt x="6" y="25"/>
                        <a:pt x="6" y="25"/>
                        <a:pt x="6" y="25"/>
                      </a:cubicBezTo>
                      <a:cubicBezTo>
                        <a:pt x="7" y="28"/>
                        <a:pt x="7" y="28"/>
                        <a:pt x="7" y="28"/>
                      </a:cubicBezTo>
                      <a:cubicBezTo>
                        <a:pt x="7" y="30"/>
                        <a:pt x="7" y="30"/>
                        <a:pt x="7" y="30"/>
                      </a:cubicBezTo>
                      <a:cubicBezTo>
                        <a:pt x="3" y="31"/>
                        <a:pt x="3" y="31"/>
                        <a:pt x="3" y="31"/>
                      </a:cubicBezTo>
                      <a:cubicBezTo>
                        <a:pt x="0" y="32"/>
                        <a:pt x="0" y="32"/>
                        <a:pt x="0" y="32"/>
                      </a:cubicBezTo>
                      <a:cubicBezTo>
                        <a:pt x="0" y="35"/>
                        <a:pt x="0" y="35"/>
                        <a:pt x="0" y="35"/>
                      </a:cubicBezTo>
                      <a:cubicBezTo>
                        <a:pt x="0" y="36"/>
                        <a:pt x="0" y="36"/>
                        <a:pt x="0" y="36"/>
                      </a:cubicBezTo>
                      <a:cubicBezTo>
                        <a:pt x="3" y="40"/>
                        <a:pt x="3" y="40"/>
                        <a:pt x="3" y="40"/>
                      </a:cubicBezTo>
                      <a:cubicBezTo>
                        <a:pt x="2" y="41"/>
                        <a:pt x="2" y="41"/>
                        <a:pt x="2" y="41"/>
                      </a:cubicBezTo>
                      <a:cubicBezTo>
                        <a:pt x="1" y="42"/>
                        <a:pt x="1" y="42"/>
                        <a:pt x="1" y="42"/>
                      </a:cubicBezTo>
                      <a:cubicBezTo>
                        <a:pt x="4" y="46"/>
                        <a:pt x="4" y="46"/>
                        <a:pt x="4" y="46"/>
                      </a:cubicBezTo>
                      <a:cubicBezTo>
                        <a:pt x="5" y="47"/>
                        <a:pt x="5" y="47"/>
                        <a:pt x="5" y="47"/>
                      </a:cubicBezTo>
                      <a:cubicBezTo>
                        <a:pt x="7" y="47"/>
                        <a:pt x="7" y="47"/>
                        <a:pt x="7" y="47"/>
                      </a:cubicBezTo>
                      <a:cubicBezTo>
                        <a:pt x="7" y="49"/>
                        <a:pt x="7" y="49"/>
                        <a:pt x="7" y="49"/>
                      </a:cubicBezTo>
                      <a:cubicBezTo>
                        <a:pt x="7" y="50"/>
                        <a:pt x="7" y="50"/>
                        <a:pt x="7" y="50"/>
                      </a:cubicBezTo>
                      <a:cubicBezTo>
                        <a:pt x="7" y="52"/>
                        <a:pt x="7" y="52"/>
                        <a:pt x="7" y="52"/>
                      </a:cubicBezTo>
                      <a:cubicBezTo>
                        <a:pt x="5" y="54"/>
                        <a:pt x="5" y="54"/>
                        <a:pt x="5" y="54"/>
                      </a:cubicBezTo>
                      <a:cubicBezTo>
                        <a:pt x="6" y="56"/>
                        <a:pt x="6" y="56"/>
                        <a:pt x="6" y="56"/>
                      </a:cubicBezTo>
                      <a:cubicBezTo>
                        <a:pt x="4" y="55"/>
                        <a:pt x="4" y="55"/>
                        <a:pt x="4" y="55"/>
                      </a:cubicBezTo>
                      <a:cubicBezTo>
                        <a:pt x="3" y="57"/>
                        <a:pt x="3" y="57"/>
                        <a:pt x="3" y="57"/>
                      </a:cubicBezTo>
                      <a:cubicBezTo>
                        <a:pt x="4" y="58"/>
                        <a:pt x="4" y="58"/>
                        <a:pt x="4" y="58"/>
                      </a:cubicBezTo>
                      <a:cubicBezTo>
                        <a:pt x="3" y="59"/>
                        <a:pt x="3" y="59"/>
                        <a:pt x="3" y="59"/>
                      </a:cubicBezTo>
                      <a:cubicBezTo>
                        <a:pt x="5" y="61"/>
                        <a:pt x="5" y="61"/>
                        <a:pt x="5" y="61"/>
                      </a:cubicBezTo>
                      <a:cubicBezTo>
                        <a:pt x="9" y="62"/>
                        <a:pt x="9" y="62"/>
                        <a:pt x="9" y="62"/>
                      </a:cubicBezTo>
                      <a:cubicBezTo>
                        <a:pt x="11" y="61"/>
                        <a:pt x="11" y="61"/>
                        <a:pt x="11" y="61"/>
                      </a:cubicBezTo>
                      <a:cubicBezTo>
                        <a:pt x="12" y="60"/>
                        <a:pt x="12" y="60"/>
                        <a:pt x="12" y="60"/>
                      </a:cubicBezTo>
                      <a:cubicBezTo>
                        <a:pt x="11" y="59"/>
                        <a:pt x="11" y="59"/>
                        <a:pt x="11" y="59"/>
                      </a:cubicBezTo>
                      <a:cubicBezTo>
                        <a:pt x="11" y="59"/>
                        <a:pt x="11" y="58"/>
                        <a:pt x="12" y="58"/>
                      </a:cubicBezTo>
                      <a:cubicBezTo>
                        <a:pt x="12" y="57"/>
                        <a:pt x="13" y="57"/>
                        <a:pt x="13" y="57"/>
                      </a:cubicBezTo>
                      <a:cubicBezTo>
                        <a:pt x="13" y="58"/>
                        <a:pt x="13" y="58"/>
                        <a:pt x="13" y="58"/>
                      </a:cubicBezTo>
                      <a:cubicBezTo>
                        <a:pt x="16" y="58"/>
                        <a:pt x="16" y="58"/>
                        <a:pt x="16" y="58"/>
                      </a:cubicBezTo>
                      <a:cubicBezTo>
                        <a:pt x="16" y="60"/>
                        <a:pt x="16" y="60"/>
                        <a:pt x="16" y="60"/>
                      </a:cubicBezTo>
                      <a:cubicBezTo>
                        <a:pt x="15" y="61"/>
                        <a:pt x="15" y="61"/>
                        <a:pt x="15" y="61"/>
                      </a:cubicBezTo>
                      <a:cubicBezTo>
                        <a:pt x="14" y="60"/>
                        <a:pt x="14" y="60"/>
                        <a:pt x="14" y="60"/>
                      </a:cubicBezTo>
                      <a:cubicBezTo>
                        <a:pt x="14" y="60"/>
                        <a:pt x="14" y="61"/>
                        <a:pt x="14" y="61"/>
                      </a:cubicBezTo>
                      <a:cubicBezTo>
                        <a:pt x="14" y="61"/>
                        <a:pt x="14" y="64"/>
                        <a:pt x="14" y="64"/>
                      </a:cubicBezTo>
                      <a:cubicBezTo>
                        <a:pt x="14" y="64"/>
                        <a:pt x="14" y="65"/>
                        <a:pt x="13" y="64"/>
                      </a:cubicBezTo>
                      <a:cubicBezTo>
                        <a:pt x="13" y="64"/>
                        <a:pt x="12" y="63"/>
                        <a:pt x="12" y="63"/>
                      </a:cubicBezTo>
                      <a:cubicBezTo>
                        <a:pt x="9" y="62"/>
                        <a:pt x="9" y="62"/>
                        <a:pt x="9" y="62"/>
                      </a:cubicBezTo>
                      <a:cubicBezTo>
                        <a:pt x="8" y="63"/>
                        <a:pt x="8" y="63"/>
                        <a:pt x="8" y="63"/>
                      </a:cubicBezTo>
                      <a:cubicBezTo>
                        <a:pt x="8" y="63"/>
                        <a:pt x="8" y="64"/>
                        <a:pt x="8" y="65"/>
                      </a:cubicBezTo>
                      <a:cubicBezTo>
                        <a:pt x="9" y="65"/>
                        <a:pt x="10" y="65"/>
                        <a:pt x="10" y="65"/>
                      </a:cubicBezTo>
                      <a:cubicBezTo>
                        <a:pt x="10" y="65"/>
                        <a:pt x="12" y="65"/>
                        <a:pt x="12" y="65"/>
                      </a:cubicBezTo>
                      <a:cubicBezTo>
                        <a:pt x="12" y="65"/>
                        <a:pt x="12" y="65"/>
                        <a:pt x="13" y="65"/>
                      </a:cubicBezTo>
                      <a:cubicBezTo>
                        <a:pt x="13" y="65"/>
                        <a:pt x="15" y="65"/>
                        <a:pt x="15" y="65"/>
                      </a:cubicBezTo>
                      <a:cubicBezTo>
                        <a:pt x="15" y="67"/>
                        <a:pt x="15" y="67"/>
                        <a:pt x="15" y="67"/>
                      </a:cubicBezTo>
                      <a:cubicBezTo>
                        <a:pt x="17" y="69"/>
                        <a:pt x="17" y="69"/>
                        <a:pt x="17" y="69"/>
                      </a:cubicBezTo>
                      <a:cubicBezTo>
                        <a:pt x="21" y="69"/>
                        <a:pt x="21" y="69"/>
                        <a:pt x="21" y="69"/>
                      </a:cubicBezTo>
                      <a:cubicBezTo>
                        <a:pt x="22" y="69"/>
                        <a:pt x="22" y="69"/>
                        <a:pt x="22" y="69"/>
                      </a:cubicBezTo>
                      <a:cubicBezTo>
                        <a:pt x="25" y="71"/>
                        <a:pt x="25" y="71"/>
                        <a:pt x="25" y="71"/>
                      </a:cubicBezTo>
                      <a:cubicBezTo>
                        <a:pt x="25" y="71"/>
                        <a:pt x="26" y="73"/>
                        <a:pt x="27" y="73"/>
                      </a:cubicBezTo>
                      <a:cubicBezTo>
                        <a:pt x="27" y="73"/>
                        <a:pt x="28" y="75"/>
                        <a:pt x="28" y="75"/>
                      </a:cubicBezTo>
                      <a:cubicBezTo>
                        <a:pt x="30" y="75"/>
                        <a:pt x="30" y="75"/>
                        <a:pt x="30" y="75"/>
                      </a:cubicBezTo>
                      <a:cubicBezTo>
                        <a:pt x="31" y="75"/>
                        <a:pt x="31" y="75"/>
                        <a:pt x="31" y="75"/>
                      </a:cubicBezTo>
                      <a:cubicBezTo>
                        <a:pt x="31" y="75"/>
                        <a:pt x="32" y="76"/>
                        <a:pt x="32" y="76"/>
                      </a:cubicBezTo>
                      <a:cubicBezTo>
                        <a:pt x="31" y="77"/>
                        <a:pt x="31" y="77"/>
                        <a:pt x="31" y="77"/>
                      </a:cubicBezTo>
                      <a:cubicBezTo>
                        <a:pt x="32" y="79"/>
                        <a:pt x="32" y="79"/>
                        <a:pt x="32" y="79"/>
                      </a:cubicBezTo>
                      <a:cubicBezTo>
                        <a:pt x="34" y="79"/>
                        <a:pt x="34" y="79"/>
                        <a:pt x="34" y="79"/>
                      </a:cubicBezTo>
                      <a:cubicBezTo>
                        <a:pt x="34" y="79"/>
                        <a:pt x="34" y="79"/>
                        <a:pt x="34" y="80"/>
                      </a:cubicBezTo>
                      <a:cubicBezTo>
                        <a:pt x="34" y="80"/>
                        <a:pt x="35" y="82"/>
                        <a:pt x="35" y="82"/>
                      </a:cubicBezTo>
                      <a:cubicBezTo>
                        <a:pt x="35" y="83"/>
                        <a:pt x="35" y="83"/>
                        <a:pt x="35" y="83"/>
                      </a:cubicBezTo>
                      <a:cubicBezTo>
                        <a:pt x="35" y="83"/>
                        <a:pt x="36" y="83"/>
                        <a:pt x="36" y="84"/>
                      </a:cubicBezTo>
                      <a:cubicBezTo>
                        <a:pt x="36" y="84"/>
                        <a:pt x="36" y="84"/>
                        <a:pt x="36" y="85"/>
                      </a:cubicBezTo>
                      <a:cubicBezTo>
                        <a:pt x="37" y="85"/>
                        <a:pt x="39" y="85"/>
                        <a:pt x="39" y="85"/>
                      </a:cubicBezTo>
                      <a:cubicBezTo>
                        <a:pt x="40" y="86"/>
                        <a:pt x="40" y="86"/>
                        <a:pt x="40" y="86"/>
                      </a:cubicBezTo>
                      <a:cubicBezTo>
                        <a:pt x="41" y="87"/>
                        <a:pt x="41" y="87"/>
                        <a:pt x="41" y="87"/>
                      </a:cubicBezTo>
                      <a:lnTo>
                        <a:pt x="42" y="87"/>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3" name="Freeform 157">
                  <a:extLst>
                    <a:ext uri="{FF2B5EF4-FFF2-40B4-BE49-F238E27FC236}">
                      <a16:creationId xmlns:a16="http://schemas.microsoft.com/office/drawing/2014/main" id="{68BF6E3B-BA15-6578-C528-0B46B6B5D4A8}"/>
                    </a:ext>
                  </a:extLst>
                </p:cNvPr>
                <p:cNvSpPr>
                  <a:spLocks/>
                </p:cNvSpPr>
                <p:nvPr/>
              </p:nvSpPr>
              <p:spPr bwMode="auto">
                <a:xfrm>
                  <a:off x="4589998" y="4367577"/>
                  <a:ext cx="307074" cy="261055"/>
                </a:xfrm>
                <a:custGeom>
                  <a:avLst/>
                  <a:gdLst>
                    <a:gd name="T0" fmla="*/ 19 w 106"/>
                    <a:gd name="T1" fmla="*/ 90 h 93"/>
                    <a:gd name="T2" fmla="*/ 16 w 106"/>
                    <a:gd name="T3" fmla="*/ 91 h 93"/>
                    <a:gd name="T4" fmla="*/ 14 w 106"/>
                    <a:gd name="T5" fmla="*/ 85 h 93"/>
                    <a:gd name="T6" fmla="*/ 10 w 106"/>
                    <a:gd name="T7" fmla="*/ 83 h 93"/>
                    <a:gd name="T8" fmla="*/ 9 w 106"/>
                    <a:gd name="T9" fmla="*/ 81 h 93"/>
                    <a:gd name="T10" fmla="*/ 5 w 106"/>
                    <a:gd name="T11" fmla="*/ 75 h 93"/>
                    <a:gd name="T12" fmla="*/ 4 w 106"/>
                    <a:gd name="T13" fmla="*/ 72 h 93"/>
                    <a:gd name="T14" fmla="*/ 5 w 106"/>
                    <a:gd name="T15" fmla="*/ 68 h 93"/>
                    <a:gd name="T16" fmla="*/ 3 w 106"/>
                    <a:gd name="T17" fmla="*/ 64 h 93"/>
                    <a:gd name="T18" fmla="*/ 0 w 106"/>
                    <a:gd name="T19" fmla="*/ 59 h 93"/>
                    <a:gd name="T20" fmla="*/ 3 w 106"/>
                    <a:gd name="T21" fmla="*/ 56 h 93"/>
                    <a:gd name="T22" fmla="*/ 2 w 106"/>
                    <a:gd name="T23" fmla="*/ 53 h 93"/>
                    <a:gd name="T24" fmla="*/ 2 w 106"/>
                    <a:gd name="T25" fmla="*/ 49 h 93"/>
                    <a:gd name="T26" fmla="*/ 2 w 106"/>
                    <a:gd name="T27" fmla="*/ 44 h 93"/>
                    <a:gd name="T28" fmla="*/ 3 w 106"/>
                    <a:gd name="T29" fmla="*/ 39 h 93"/>
                    <a:gd name="T30" fmla="*/ 9 w 106"/>
                    <a:gd name="T31" fmla="*/ 39 h 93"/>
                    <a:gd name="T32" fmla="*/ 11 w 106"/>
                    <a:gd name="T33" fmla="*/ 27 h 93"/>
                    <a:gd name="T34" fmla="*/ 23 w 106"/>
                    <a:gd name="T35" fmla="*/ 18 h 93"/>
                    <a:gd name="T36" fmla="*/ 26 w 106"/>
                    <a:gd name="T37" fmla="*/ 21 h 93"/>
                    <a:gd name="T38" fmla="*/ 31 w 106"/>
                    <a:gd name="T39" fmla="*/ 18 h 93"/>
                    <a:gd name="T40" fmla="*/ 42 w 106"/>
                    <a:gd name="T41" fmla="*/ 10 h 93"/>
                    <a:gd name="T42" fmla="*/ 46 w 106"/>
                    <a:gd name="T43" fmla="*/ 11 h 93"/>
                    <a:gd name="T44" fmla="*/ 52 w 106"/>
                    <a:gd name="T45" fmla="*/ 6 h 93"/>
                    <a:gd name="T46" fmla="*/ 57 w 106"/>
                    <a:gd name="T47" fmla="*/ 4 h 93"/>
                    <a:gd name="T48" fmla="*/ 62 w 106"/>
                    <a:gd name="T49" fmla="*/ 3 h 93"/>
                    <a:gd name="T50" fmla="*/ 68 w 106"/>
                    <a:gd name="T51" fmla="*/ 1 h 93"/>
                    <a:gd name="T52" fmla="*/ 73 w 106"/>
                    <a:gd name="T53" fmla="*/ 0 h 93"/>
                    <a:gd name="T54" fmla="*/ 94 w 106"/>
                    <a:gd name="T55" fmla="*/ 15 h 93"/>
                    <a:gd name="T56" fmla="*/ 105 w 106"/>
                    <a:gd name="T57" fmla="*/ 30 h 93"/>
                    <a:gd name="T58" fmla="*/ 106 w 106"/>
                    <a:gd name="T59" fmla="*/ 48 h 93"/>
                    <a:gd name="T60" fmla="*/ 97 w 106"/>
                    <a:gd name="T61" fmla="*/ 51 h 93"/>
                    <a:gd name="T62" fmla="*/ 93 w 106"/>
                    <a:gd name="T63" fmla="*/ 64 h 93"/>
                    <a:gd name="T64" fmla="*/ 72 w 106"/>
                    <a:gd name="T65" fmla="*/ 68 h 93"/>
                    <a:gd name="T66" fmla="*/ 63 w 106"/>
                    <a:gd name="T67" fmla="*/ 76 h 93"/>
                    <a:gd name="T68" fmla="*/ 53 w 106"/>
                    <a:gd name="T69" fmla="*/ 85 h 93"/>
                    <a:gd name="T70" fmla="*/ 41 w 106"/>
                    <a:gd name="T71" fmla="*/ 87 h 93"/>
                    <a:gd name="T72" fmla="*/ 29 w 106"/>
                    <a:gd name="T73" fmla="*/ 90 h 93"/>
                    <a:gd name="T74" fmla="*/ 28 w 106"/>
                    <a:gd name="T75" fmla="*/ 93 h 93"/>
                    <a:gd name="T76" fmla="*/ 27 w 106"/>
                    <a:gd name="T77" fmla="*/ 92 h 93"/>
                    <a:gd name="T78" fmla="*/ 23 w 106"/>
                    <a:gd name="T79" fmla="*/ 9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6" h="93">
                      <a:moveTo>
                        <a:pt x="21" y="90"/>
                      </a:moveTo>
                      <a:cubicBezTo>
                        <a:pt x="21" y="90"/>
                        <a:pt x="20" y="90"/>
                        <a:pt x="19" y="90"/>
                      </a:cubicBezTo>
                      <a:cubicBezTo>
                        <a:pt x="18" y="90"/>
                        <a:pt x="17" y="92"/>
                        <a:pt x="16" y="92"/>
                      </a:cubicBezTo>
                      <a:cubicBezTo>
                        <a:pt x="16" y="92"/>
                        <a:pt x="16" y="92"/>
                        <a:pt x="16" y="91"/>
                      </a:cubicBezTo>
                      <a:cubicBezTo>
                        <a:pt x="16" y="90"/>
                        <a:pt x="16" y="90"/>
                        <a:pt x="15" y="89"/>
                      </a:cubicBezTo>
                      <a:cubicBezTo>
                        <a:pt x="15" y="88"/>
                        <a:pt x="15" y="86"/>
                        <a:pt x="14" y="85"/>
                      </a:cubicBezTo>
                      <a:cubicBezTo>
                        <a:pt x="13" y="84"/>
                        <a:pt x="13" y="83"/>
                        <a:pt x="13" y="83"/>
                      </a:cubicBezTo>
                      <a:cubicBezTo>
                        <a:pt x="13" y="83"/>
                        <a:pt x="11" y="83"/>
                        <a:pt x="10" y="83"/>
                      </a:cubicBezTo>
                      <a:cubicBezTo>
                        <a:pt x="10" y="83"/>
                        <a:pt x="9" y="83"/>
                        <a:pt x="9" y="83"/>
                      </a:cubicBezTo>
                      <a:cubicBezTo>
                        <a:pt x="9" y="83"/>
                        <a:pt x="8" y="81"/>
                        <a:pt x="9" y="81"/>
                      </a:cubicBezTo>
                      <a:cubicBezTo>
                        <a:pt x="9" y="80"/>
                        <a:pt x="8" y="79"/>
                        <a:pt x="7" y="78"/>
                      </a:cubicBezTo>
                      <a:cubicBezTo>
                        <a:pt x="7" y="78"/>
                        <a:pt x="5" y="75"/>
                        <a:pt x="5" y="75"/>
                      </a:cubicBezTo>
                      <a:cubicBezTo>
                        <a:pt x="5" y="75"/>
                        <a:pt x="4" y="75"/>
                        <a:pt x="4" y="74"/>
                      </a:cubicBezTo>
                      <a:cubicBezTo>
                        <a:pt x="4" y="73"/>
                        <a:pt x="4" y="72"/>
                        <a:pt x="4" y="72"/>
                      </a:cubicBezTo>
                      <a:cubicBezTo>
                        <a:pt x="3" y="70"/>
                        <a:pt x="3" y="70"/>
                        <a:pt x="3" y="70"/>
                      </a:cubicBezTo>
                      <a:cubicBezTo>
                        <a:pt x="3" y="70"/>
                        <a:pt x="5" y="69"/>
                        <a:pt x="5" y="68"/>
                      </a:cubicBezTo>
                      <a:cubicBezTo>
                        <a:pt x="5" y="68"/>
                        <a:pt x="6" y="67"/>
                        <a:pt x="5" y="66"/>
                      </a:cubicBezTo>
                      <a:cubicBezTo>
                        <a:pt x="5" y="65"/>
                        <a:pt x="3" y="64"/>
                        <a:pt x="3" y="64"/>
                      </a:cubicBezTo>
                      <a:cubicBezTo>
                        <a:pt x="2" y="63"/>
                        <a:pt x="1" y="62"/>
                        <a:pt x="0" y="61"/>
                      </a:cubicBezTo>
                      <a:cubicBezTo>
                        <a:pt x="0" y="60"/>
                        <a:pt x="0" y="59"/>
                        <a:pt x="0" y="59"/>
                      </a:cubicBezTo>
                      <a:cubicBezTo>
                        <a:pt x="0" y="59"/>
                        <a:pt x="0" y="58"/>
                        <a:pt x="1" y="58"/>
                      </a:cubicBezTo>
                      <a:cubicBezTo>
                        <a:pt x="2" y="57"/>
                        <a:pt x="3" y="57"/>
                        <a:pt x="3" y="56"/>
                      </a:cubicBezTo>
                      <a:cubicBezTo>
                        <a:pt x="3" y="56"/>
                        <a:pt x="4" y="56"/>
                        <a:pt x="4" y="55"/>
                      </a:cubicBezTo>
                      <a:cubicBezTo>
                        <a:pt x="3" y="54"/>
                        <a:pt x="2" y="53"/>
                        <a:pt x="2" y="53"/>
                      </a:cubicBezTo>
                      <a:cubicBezTo>
                        <a:pt x="3" y="50"/>
                        <a:pt x="3" y="50"/>
                        <a:pt x="3" y="50"/>
                      </a:cubicBezTo>
                      <a:cubicBezTo>
                        <a:pt x="2" y="49"/>
                        <a:pt x="2" y="49"/>
                        <a:pt x="2" y="49"/>
                      </a:cubicBezTo>
                      <a:cubicBezTo>
                        <a:pt x="2" y="45"/>
                        <a:pt x="2" y="45"/>
                        <a:pt x="2" y="45"/>
                      </a:cubicBezTo>
                      <a:cubicBezTo>
                        <a:pt x="2" y="44"/>
                        <a:pt x="2" y="44"/>
                        <a:pt x="2" y="44"/>
                      </a:cubicBezTo>
                      <a:cubicBezTo>
                        <a:pt x="2" y="44"/>
                        <a:pt x="3" y="42"/>
                        <a:pt x="3" y="42"/>
                      </a:cubicBezTo>
                      <a:cubicBezTo>
                        <a:pt x="3" y="41"/>
                        <a:pt x="3" y="39"/>
                        <a:pt x="3" y="39"/>
                      </a:cubicBezTo>
                      <a:cubicBezTo>
                        <a:pt x="3" y="39"/>
                        <a:pt x="3" y="39"/>
                        <a:pt x="3" y="39"/>
                      </a:cubicBezTo>
                      <a:cubicBezTo>
                        <a:pt x="5" y="40"/>
                        <a:pt x="8" y="39"/>
                        <a:pt x="9" y="39"/>
                      </a:cubicBezTo>
                      <a:cubicBezTo>
                        <a:pt x="11" y="39"/>
                        <a:pt x="11" y="36"/>
                        <a:pt x="10" y="33"/>
                      </a:cubicBezTo>
                      <a:cubicBezTo>
                        <a:pt x="10" y="31"/>
                        <a:pt x="11" y="29"/>
                        <a:pt x="11" y="27"/>
                      </a:cubicBezTo>
                      <a:cubicBezTo>
                        <a:pt x="12" y="25"/>
                        <a:pt x="15" y="24"/>
                        <a:pt x="18" y="22"/>
                      </a:cubicBezTo>
                      <a:cubicBezTo>
                        <a:pt x="20" y="20"/>
                        <a:pt x="20" y="18"/>
                        <a:pt x="23" y="18"/>
                      </a:cubicBezTo>
                      <a:cubicBezTo>
                        <a:pt x="23" y="18"/>
                        <a:pt x="24" y="18"/>
                        <a:pt x="25" y="19"/>
                      </a:cubicBezTo>
                      <a:cubicBezTo>
                        <a:pt x="25" y="19"/>
                        <a:pt x="25" y="20"/>
                        <a:pt x="26" y="21"/>
                      </a:cubicBezTo>
                      <a:cubicBezTo>
                        <a:pt x="26" y="21"/>
                        <a:pt x="26" y="21"/>
                        <a:pt x="27" y="21"/>
                      </a:cubicBezTo>
                      <a:cubicBezTo>
                        <a:pt x="29" y="24"/>
                        <a:pt x="31" y="26"/>
                        <a:pt x="31" y="18"/>
                      </a:cubicBezTo>
                      <a:cubicBezTo>
                        <a:pt x="32" y="11"/>
                        <a:pt x="37" y="13"/>
                        <a:pt x="41" y="11"/>
                      </a:cubicBezTo>
                      <a:cubicBezTo>
                        <a:pt x="41" y="11"/>
                        <a:pt x="41" y="11"/>
                        <a:pt x="42" y="10"/>
                      </a:cubicBezTo>
                      <a:cubicBezTo>
                        <a:pt x="43" y="11"/>
                        <a:pt x="44" y="11"/>
                        <a:pt x="45" y="11"/>
                      </a:cubicBezTo>
                      <a:cubicBezTo>
                        <a:pt x="46" y="11"/>
                        <a:pt x="46" y="11"/>
                        <a:pt x="46" y="11"/>
                      </a:cubicBezTo>
                      <a:cubicBezTo>
                        <a:pt x="46" y="11"/>
                        <a:pt x="49" y="7"/>
                        <a:pt x="49" y="7"/>
                      </a:cubicBezTo>
                      <a:cubicBezTo>
                        <a:pt x="50" y="7"/>
                        <a:pt x="52" y="6"/>
                        <a:pt x="52" y="6"/>
                      </a:cubicBezTo>
                      <a:cubicBezTo>
                        <a:pt x="54" y="3"/>
                        <a:pt x="54" y="3"/>
                        <a:pt x="54" y="3"/>
                      </a:cubicBezTo>
                      <a:cubicBezTo>
                        <a:pt x="54" y="3"/>
                        <a:pt x="56" y="4"/>
                        <a:pt x="57" y="4"/>
                      </a:cubicBezTo>
                      <a:cubicBezTo>
                        <a:pt x="58" y="4"/>
                        <a:pt x="59" y="4"/>
                        <a:pt x="61" y="4"/>
                      </a:cubicBezTo>
                      <a:cubicBezTo>
                        <a:pt x="62" y="3"/>
                        <a:pt x="62" y="3"/>
                        <a:pt x="62" y="3"/>
                      </a:cubicBezTo>
                      <a:cubicBezTo>
                        <a:pt x="62" y="3"/>
                        <a:pt x="64" y="1"/>
                        <a:pt x="66" y="1"/>
                      </a:cubicBezTo>
                      <a:cubicBezTo>
                        <a:pt x="68" y="0"/>
                        <a:pt x="68" y="1"/>
                        <a:pt x="68" y="1"/>
                      </a:cubicBezTo>
                      <a:cubicBezTo>
                        <a:pt x="68" y="1"/>
                        <a:pt x="71" y="1"/>
                        <a:pt x="73" y="1"/>
                      </a:cubicBezTo>
                      <a:cubicBezTo>
                        <a:pt x="73" y="1"/>
                        <a:pt x="73" y="0"/>
                        <a:pt x="73" y="0"/>
                      </a:cubicBezTo>
                      <a:cubicBezTo>
                        <a:pt x="76" y="2"/>
                        <a:pt x="76" y="5"/>
                        <a:pt x="79" y="8"/>
                      </a:cubicBezTo>
                      <a:cubicBezTo>
                        <a:pt x="83" y="12"/>
                        <a:pt x="87" y="11"/>
                        <a:pt x="94" y="15"/>
                      </a:cubicBezTo>
                      <a:cubicBezTo>
                        <a:pt x="94" y="16"/>
                        <a:pt x="98" y="19"/>
                        <a:pt x="99" y="22"/>
                      </a:cubicBezTo>
                      <a:cubicBezTo>
                        <a:pt x="100" y="26"/>
                        <a:pt x="104" y="26"/>
                        <a:pt x="105" y="30"/>
                      </a:cubicBezTo>
                      <a:cubicBezTo>
                        <a:pt x="105" y="33"/>
                        <a:pt x="103" y="34"/>
                        <a:pt x="103" y="37"/>
                      </a:cubicBezTo>
                      <a:cubicBezTo>
                        <a:pt x="103" y="40"/>
                        <a:pt x="105" y="47"/>
                        <a:pt x="106" y="48"/>
                      </a:cubicBezTo>
                      <a:cubicBezTo>
                        <a:pt x="106" y="48"/>
                        <a:pt x="106" y="49"/>
                        <a:pt x="106" y="49"/>
                      </a:cubicBezTo>
                      <a:cubicBezTo>
                        <a:pt x="97" y="51"/>
                        <a:pt x="97" y="51"/>
                        <a:pt x="97" y="51"/>
                      </a:cubicBezTo>
                      <a:cubicBezTo>
                        <a:pt x="98" y="60"/>
                        <a:pt x="98" y="60"/>
                        <a:pt x="98" y="60"/>
                      </a:cubicBezTo>
                      <a:cubicBezTo>
                        <a:pt x="93" y="64"/>
                        <a:pt x="93" y="64"/>
                        <a:pt x="93" y="64"/>
                      </a:cubicBezTo>
                      <a:cubicBezTo>
                        <a:pt x="93" y="64"/>
                        <a:pt x="81" y="66"/>
                        <a:pt x="80" y="66"/>
                      </a:cubicBezTo>
                      <a:cubicBezTo>
                        <a:pt x="79" y="66"/>
                        <a:pt x="74" y="67"/>
                        <a:pt x="72" y="68"/>
                      </a:cubicBezTo>
                      <a:cubicBezTo>
                        <a:pt x="70" y="68"/>
                        <a:pt x="67" y="70"/>
                        <a:pt x="66" y="70"/>
                      </a:cubicBezTo>
                      <a:cubicBezTo>
                        <a:pt x="64" y="71"/>
                        <a:pt x="63" y="76"/>
                        <a:pt x="63" y="76"/>
                      </a:cubicBezTo>
                      <a:cubicBezTo>
                        <a:pt x="63" y="76"/>
                        <a:pt x="60" y="80"/>
                        <a:pt x="59" y="81"/>
                      </a:cubicBezTo>
                      <a:cubicBezTo>
                        <a:pt x="58" y="82"/>
                        <a:pt x="53" y="85"/>
                        <a:pt x="53" y="85"/>
                      </a:cubicBezTo>
                      <a:cubicBezTo>
                        <a:pt x="53" y="85"/>
                        <a:pt x="48" y="85"/>
                        <a:pt x="47" y="85"/>
                      </a:cubicBezTo>
                      <a:cubicBezTo>
                        <a:pt x="45" y="85"/>
                        <a:pt x="43" y="87"/>
                        <a:pt x="41" y="87"/>
                      </a:cubicBezTo>
                      <a:cubicBezTo>
                        <a:pt x="38" y="88"/>
                        <a:pt x="36" y="89"/>
                        <a:pt x="35" y="89"/>
                      </a:cubicBezTo>
                      <a:cubicBezTo>
                        <a:pt x="34" y="89"/>
                        <a:pt x="29" y="90"/>
                        <a:pt x="29" y="90"/>
                      </a:cubicBezTo>
                      <a:cubicBezTo>
                        <a:pt x="29" y="93"/>
                        <a:pt x="29" y="93"/>
                        <a:pt x="29" y="93"/>
                      </a:cubicBezTo>
                      <a:cubicBezTo>
                        <a:pt x="29" y="93"/>
                        <a:pt x="28" y="93"/>
                        <a:pt x="28" y="93"/>
                      </a:cubicBezTo>
                      <a:cubicBezTo>
                        <a:pt x="28" y="93"/>
                        <a:pt x="28" y="93"/>
                        <a:pt x="27" y="93"/>
                      </a:cubicBezTo>
                      <a:cubicBezTo>
                        <a:pt x="27" y="92"/>
                        <a:pt x="27" y="92"/>
                        <a:pt x="27" y="92"/>
                      </a:cubicBezTo>
                      <a:cubicBezTo>
                        <a:pt x="25" y="90"/>
                        <a:pt x="25" y="90"/>
                        <a:pt x="25" y="90"/>
                      </a:cubicBezTo>
                      <a:cubicBezTo>
                        <a:pt x="25" y="90"/>
                        <a:pt x="24" y="91"/>
                        <a:pt x="23" y="91"/>
                      </a:cubicBezTo>
                      <a:cubicBezTo>
                        <a:pt x="22" y="91"/>
                        <a:pt x="22" y="90"/>
                        <a:pt x="21" y="90"/>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4" name="Freeform 158">
                  <a:hlinkClick r:id="rId5"/>
                  <a:extLst>
                    <a:ext uri="{FF2B5EF4-FFF2-40B4-BE49-F238E27FC236}">
                      <a16:creationId xmlns:a16="http://schemas.microsoft.com/office/drawing/2014/main" id="{3012AAF5-C034-1438-C66E-0B640D80E386}"/>
                    </a:ext>
                  </a:extLst>
                </p:cNvPr>
                <p:cNvSpPr>
                  <a:spLocks/>
                </p:cNvSpPr>
                <p:nvPr/>
              </p:nvSpPr>
              <p:spPr bwMode="auto">
                <a:xfrm>
                  <a:off x="4045640" y="3320658"/>
                  <a:ext cx="565294" cy="305691"/>
                </a:xfrm>
                <a:custGeom>
                  <a:avLst/>
                  <a:gdLst>
                    <a:gd name="T0" fmla="*/ 32 w 195"/>
                    <a:gd name="T1" fmla="*/ 49 h 109"/>
                    <a:gd name="T2" fmla="*/ 40 w 195"/>
                    <a:gd name="T3" fmla="*/ 37 h 109"/>
                    <a:gd name="T4" fmla="*/ 47 w 195"/>
                    <a:gd name="T5" fmla="*/ 25 h 109"/>
                    <a:gd name="T6" fmla="*/ 53 w 195"/>
                    <a:gd name="T7" fmla="*/ 15 h 109"/>
                    <a:gd name="T8" fmla="*/ 64 w 195"/>
                    <a:gd name="T9" fmla="*/ 13 h 109"/>
                    <a:gd name="T10" fmla="*/ 71 w 195"/>
                    <a:gd name="T11" fmla="*/ 17 h 109"/>
                    <a:gd name="T12" fmla="*/ 78 w 195"/>
                    <a:gd name="T13" fmla="*/ 8 h 109"/>
                    <a:gd name="T14" fmla="*/ 87 w 195"/>
                    <a:gd name="T15" fmla="*/ 10 h 109"/>
                    <a:gd name="T16" fmla="*/ 96 w 195"/>
                    <a:gd name="T17" fmla="*/ 14 h 109"/>
                    <a:gd name="T18" fmla="*/ 97 w 195"/>
                    <a:gd name="T19" fmla="*/ 22 h 109"/>
                    <a:gd name="T20" fmla="*/ 102 w 195"/>
                    <a:gd name="T21" fmla="*/ 23 h 109"/>
                    <a:gd name="T22" fmla="*/ 106 w 195"/>
                    <a:gd name="T23" fmla="*/ 23 h 109"/>
                    <a:gd name="T24" fmla="*/ 108 w 195"/>
                    <a:gd name="T25" fmla="*/ 20 h 109"/>
                    <a:gd name="T26" fmla="*/ 111 w 195"/>
                    <a:gd name="T27" fmla="*/ 15 h 109"/>
                    <a:gd name="T28" fmla="*/ 114 w 195"/>
                    <a:gd name="T29" fmla="*/ 12 h 109"/>
                    <a:gd name="T30" fmla="*/ 118 w 195"/>
                    <a:gd name="T31" fmla="*/ 9 h 109"/>
                    <a:gd name="T32" fmla="*/ 123 w 195"/>
                    <a:gd name="T33" fmla="*/ 9 h 109"/>
                    <a:gd name="T34" fmla="*/ 126 w 195"/>
                    <a:gd name="T35" fmla="*/ 8 h 109"/>
                    <a:gd name="T36" fmla="*/ 131 w 195"/>
                    <a:gd name="T37" fmla="*/ 9 h 109"/>
                    <a:gd name="T38" fmla="*/ 135 w 195"/>
                    <a:gd name="T39" fmla="*/ 11 h 109"/>
                    <a:gd name="T40" fmla="*/ 142 w 195"/>
                    <a:gd name="T41" fmla="*/ 7 h 109"/>
                    <a:gd name="T42" fmla="*/ 145 w 195"/>
                    <a:gd name="T43" fmla="*/ 4 h 109"/>
                    <a:gd name="T44" fmla="*/ 148 w 195"/>
                    <a:gd name="T45" fmla="*/ 1 h 109"/>
                    <a:gd name="T46" fmla="*/ 154 w 195"/>
                    <a:gd name="T47" fmla="*/ 2 h 109"/>
                    <a:gd name="T48" fmla="*/ 162 w 195"/>
                    <a:gd name="T49" fmla="*/ 1 h 109"/>
                    <a:gd name="T50" fmla="*/ 168 w 195"/>
                    <a:gd name="T51" fmla="*/ 1 h 109"/>
                    <a:gd name="T52" fmla="*/ 173 w 195"/>
                    <a:gd name="T53" fmla="*/ 4 h 109"/>
                    <a:gd name="T54" fmla="*/ 175 w 195"/>
                    <a:gd name="T55" fmla="*/ 9 h 109"/>
                    <a:gd name="T56" fmla="*/ 183 w 195"/>
                    <a:gd name="T57" fmla="*/ 10 h 109"/>
                    <a:gd name="T58" fmla="*/ 187 w 195"/>
                    <a:gd name="T59" fmla="*/ 11 h 109"/>
                    <a:gd name="T60" fmla="*/ 195 w 195"/>
                    <a:gd name="T61" fmla="*/ 12 h 109"/>
                    <a:gd name="T62" fmla="*/ 193 w 195"/>
                    <a:gd name="T63" fmla="*/ 20 h 109"/>
                    <a:gd name="T64" fmla="*/ 192 w 195"/>
                    <a:gd name="T65" fmla="*/ 27 h 109"/>
                    <a:gd name="T66" fmla="*/ 191 w 195"/>
                    <a:gd name="T67" fmla="*/ 33 h 109"/>
                    <a:gd name="T68" fmla="*/ 188 w 195"/>
                    <a:gd name="T69" fmla="*/ 39 h 109"/>
                    <a:gd name="T70" fmla="*/ 188 w 195"/>
                    <a:gd name="T71" fmla="*/ 47 h 109"/>
                    <a:gd name="T72" fmla="*/ 186 w 195"/>
                    <a:gd name="T73" fmla="*/ 52 h 109"/>
                    <a:gd name="T74" fmla="*/ 169 w 195"/>
                    <a:gd name="T75" fmla="*/ 49 h 109"/>
                    <a:gd name="T76" fmla="*/ 146 w 195"/>
                    <a:gd name="T77" fmla="*/ 50 h 109"/>
                    <a:gd name="T78" fmla="*/ 126 w 195"/>
                    <a:gd name="T79" fmla="*/ 70 h 109"/>
                    <a:gd name="T80" fmla="*/ 110 w 195"/>
                    <a:gd name="T81" fmla="*/ 78 h 109"/>
                    <a:gd name="T82" fmla="*/ 94 w 195"/>
                    <a:gd name="T83" fmla="*/ 85 h 109"/>
                    <a:gd name="T84" fmla="*/ 73 w 195"/>
                    <a:gd name="T85" fmla="*/ 96 h 109"/>
                    <a:gd name="T86" fmla="*/ 47 w 195"/>
                    <a:gd name="T87" fmla="*/ 107 h 109"/>
                    <a:gd name="T88" fmla="*/ 22 w 195"/>
                    <a:gd name="T89" fmla="*/ 98 h 109"/>
                    <a:gd name="T90" fmla="*/ 14 w 195"/>
                    <a:gd name="T91" fmla="*/ 102 h 109"/>
                    <a:gd name="T92" fmla="*/ 4 w 195"/>
                    <a:gd name="T93" fmla="*/ 88 h 109"/>
                    <a:gd name="T94" fmla="*/ 0 w 195"/>
                    <a:gd name="T95" fmla="*/ 84 h 109"/>
                    <a:gd name="T96" fmla="*/ 2 w 195"/>
                    <a:gd name="T97" fmla="*/ 75 h 109"/>
                    <a:gd name="T98" fmla="*/ 3 w 195"/>
                    <a:gd name="T99" fmla="*/ 68 h 109"/>
                    <a:gd name="T100" fmla="*/ 5 w 195"/>
                    <a:gd name="T101" fmla="*/ 60 h 109"/>
                    <a:gd name="T102" fmla="*/ 9 w 195"/>
                    <a:gd name="T103" fmla="*/ 55 h 109"/>
                    <a:gd name="T104" fmla="*/ 16 w 195"/>
                    <a:gd name="T105" fmla="*/ 57 h 109"/>
                    <a:gd name="T106" fmla="*/ 22 w 195"/>
                    <a:gd name="T107" fmla="*/ 5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5" h="109">
                      <a:moveTo>
                        <a:pt x="26" y="54"/>
                      </a:moveTo>
                      <a:cubicBezTo>
                        <a:pt x="29" y="52"/>
                        <a:pt x="29" y="52"/>
                        <a:pt x="29" y="52"/>
                      </a:cubicBezTo>
                      <a:cubicBezTo>
                        <a:pt x="29" y="52"/>
                        <a:pt x="29" y="49"/>
                        <a:pt x="30" y="50"/>
                      </a:cubicBezTo>
                      <a:cubicBezTo>
                        <a:pt x="30" y="50"/>
                        <a:pt x="32" y="49"/>
                        <a:pt x="32" y="49"/>
                      </a:cubicBezTo>
                      <a:cubicBezTo>
                        <a:pt x="33" y="47"/>
                        <a:pt x="33" y="47"/>
                        <a:pt x="33" y="47"/>
                      </a:cubicBezTo>
                      <a:cubicBezTo>
                        <a:pt x="34" y="44"/>
                        <a:pt x="34" y="44"/>
                        <a:pt x="34" y="44"/>
                      </a:cubicBezTo>
                      <a:cubicBezTo>
                        <a:pt x="39" y="42"/>
                        <a:pt x="39" y="42"/>
                        <a:pt x="39" y="42"/>
                      </a:cubicBezTo>
                      <a:cubicBezTo>
                        <a:pt x="40" y="37"/>
                        <a:pt x="40" y="37"/>
                        <a:pt x="40" y="37"/>
                      </a:cubicBezTo>
                      <a:cubicBezTo>
                        <a:pt x="39" y="34"/>
                        <a:pt x="39" y="34"/>
                        <a:pt x="39" y="34"/>
                      </a:cubicBezTo>
                      <a:cubicBezTo>
                        <a:pt x="39" y="34"/>
                        <a:pt x="39" y="30"/>
                        <a:pt x="40" y="30"/>
                      </a:cubicBezTo>
                      <a:cubicBezTo>
                        <a:pt x="41" y="30"/>
                        <a:pt x="44" y="28"/>
                        <a:pt x="44" y="28"/>
                      </a:cubicBezTo>
                      <a:cubicBezTo>
                        <a:pt x="47" y="25"/>
                        <a:pt x="47" y="25"/>
                        <a:pt x="47" y="25"/>
                      </a:cubicBezTo>
                      <a:cubicBezTo>
                        <a:pt x="47" y="23"/>
                        <a:pt x="47" y="23"/>
                        <a:pt x="47" y="23"/>
                      </a:cubicBezTo>
                      <a:cubicBezTo>
                        <a:pt x="49" y="19"/>
                        <a:pt x="49" y="19"/>
                        <a:pt x="49" y="19"/>
                      </a:cubicBezTo>
                      <a:cubicBezTo>
                        <a:pt x="51" y="17"/>
                        <a:pt x="51" y="17"/>
                        <a:pt x="51" y="17"/>
                      </a:cubicBezTo>
                      <a:cubicBezTo>
                        <a:pt x="53" y="15"/>
                        <a:pt x="53" y="15"/>
                        <a:pt x="53" y="15"/>
                      </a:cubicBezTo>
                      <a:cubicBezTo>
                        <a:pt x="56" y="14"/>
                        <a:pt x="56" y="14"/>
                        <a:pt x="56" y="14"/>
                      </a:cubicBezTo>
                      <a:cubicBezTo>
                        <a:pt x="56" y="14"/>
                        <a:pt x="57" y="14"/>
                        <a:pt x="58" y="14"/>
                      </a:cubicBezTo>
                      <a:cubicBezTo>
                        <a:pt x="59" y="14"/>
                        <a:pt x="60" y="13"/>
                        <a:pt x="60" y="13"/>
                      </a:cubicBezTo>
                      <a:cubicBezTo>
                        <a:pt x="61" y="13"/>
                        <a:pt x="64" y="13"/>
                        <a:pt x="64" y="13"/>
                      </a:cubicBezTo>
                      <a:cubicBezTo>
                        <a:pt x="64" y="13"/>
                        <a:pt x="66" y="11"/>
                        <a:pt x="66" y="12"/>
                      </a:cubicBezTo>
                      <a:cubicBezTo>
                        <a:pt x="66" y="14"/>
                        <a:pt x="66" y="15"/>
                        <a:pt x="66" y="15"/>
                      </a:cubicBezTo>
                      <a:cubicBezTo>
                        <a:pt x="67" y="16"/>
                        <a:pt x="68" y="18"/>
                        <a:pt x="68" y="18"/>
                      </a:cubicBezTo>
                      <a:cubicBezTo>
                        <a:pt x="68" y="18"/>
                        <a:pt x="70" y="18"/>
                        <a:pt x="71" y="17"/>
                      </a:cubicBezTo>
                      <a:cubicBezTo>
                        <a:pt x="72" y="16"/>
                        <a:pt x="74" y="15"/>
                        <a:pt x="74" y="15"/>
                      </a:cubicBezTo>
                      <a:cubicBezTo>
                        <a:pt x="74" y="15"/>
                        <a:pt x="76" y="17"/>
                        <a:pt x="76" y="16"/>
                      </a:cubicBezTo>
                      <a:cubicBezTo>
                        <a:pt x="76" y="15"/>
                        <a:pt x="76" y="11"/>
                        <a:pt x="76" y="11"/>
                      </a:cubicBezTo>
                      <a:cubicBezTo>
                        <a:pt x="78" y="8"/>
                        <a:pt x="78" y="8"/>
                        <a:pt x="78" y="8"/>
                      </a:cubicBezTo>
                      <a:cubicBezTo>
                        <a:pt x="78" y="8"/>
                        <a:pt x="80" y="8"/>
                        <a:pt x="80" y="7"/>
                      </a:cubicBezTo>
                      <a:cubicBezTo>
                        <a:pt x="80" y="6"/>
                        <a:pt x="82" y="4"/>
                        <a:pt x="82" y="4"/>
                      </a:cubicBezTo>
                      <a:cubicBezTo>
                        <a:pt x="85" y="4"/>
                        <a:pt x="85" y="4"/>
                        <a:pt x="85" y="4"/>
                      </a:cubicBezTo>
                      <a:cubicBezTo>
                        <a:pt x="87" y="10"/>
                        <a:pt x="87" y="10"/>
                        <a:pt x="87" y="10"/>
                      </a:cubicBezTo>
                      <a:cubicBezTo>
                        <a:pt x="90" y="12"/>
                        <a:pt x="90" y="12"/>
                        <a:pt x="90" y="12"/>
                      </a:cubicBezTo>
                      <a:cubicBezTo>
                        <a:pt x="91" y="13"/>
                        <a:pt x="91" y="13"/>
                        <a:pt x="91" y="13"/>
                      </a:cubicBezTo>
                      <a:cubicBezTo>
                        <a:pt x="93" y="14"/>
                        <a:pt x="93" y="14"/>
                        <a:pt x="93" y="14"/>
                      </a:cubicBezTo>
                      <a:cubicBezTo>
                        <a:pt x="96" y="14"/>
                        <a:pt x="96" y="14"/>
                        <a:pt x="96" y="14"/>
                      </a:cubicBezTo>
                      <a:cubicBezTo>
                        <a:pt x="96" y="15"/>
                        <a:pt x="96" y="15"/>
                        <a:pt x="96" y="15"/>
                      </a:cubicBezTo>
                      <a:cubicBezTo>
                        <a:pt x="98" y="17"/>
                        <a:pt x="98" y="17"/>
                        <a:pt x="98" y="17"/>
                      </a:cubicBezTo>
                      <a:cubicBezTo>
                        <a:pt x="99" y="20"/>
                        <a:pt x="99" y="20"/>
                        <a:pt x="99" y="20"/>
                      </a:cubicBezTo>
                      <a:cubicBezTo>
                        <a:pt x="97" y="22"/>
                        <a:pt x="97" y="22"/>
                        <a:pt x="97" y="22"/>
                      </a:cubicBezTo>
                      <a:cubicBezTo>
                        <a:pt x="97" y="23"/>
                        <a:pt x="97" y="23"/>
                        <a:pt x="97" y="23"/>
                      </a:cubicBezTo>
                      <a:cubicBezTo>
                        <a:pt x="98" y="24"/>
                        <a:pt x="98" y="24"/>
                        <a:pt x="98" y="24"/>
                      </a:cubicBezTo>
                      <a:cubicBezTo>
                        <a:pt x="98" y="24"/>
                        <a:pt x="99" y="24"/>
                        <a:pt x="99" y="24"/>
                      </a:cubicBezTo>
                      <a:cubicBezTo>
                        <a:pt x="99" y="24"/>
                        <a:pt x="101" y="23"/>
                        <a:pt x="102" y="23"/>
                      </a:cubicBezTo>
                      <a:cubicBezTo>
                        <a:pt x="102" y="23"/>
                        <a:pt x="102" y="22"/>
                        <a:pt x="102" y="22"/>
                      </a:cubicBezTo>
                      <a:cubicBezTo>
                        <a:pt x="102" y="22"/>
                        <a:pt x="104" y="21"/>
                        <a:pt x="104" y="21"/>
                      </a:cubicBezTo>
                      <a:cubicBezTo>
                        <a:pt x="104" y="21"/>
                        <a:pt x="105" y="21"/>
                        <a:pt x="105" y="21"/>
                      </a:cubicBezTo>
                      <a:cubicBezTo>
                        <a:pt x="105" y="22"/>
                        <a:pt x="106" y="23"/>
                        <a:pt x="106" y="23"/>
                      </a:cubicBezTo>
                      <a:cubicBezTo>
                        <a:pt x="106" y="23"/>
                        <a:pt x="107" y="22"/>
                        <a:pt x="107" y="23"/>
                      </a:cubicBezTo>
                      <a:cubicBezTo>
                        <a:pt x="107" y="23"/>
                        <a:pt x="108" y="23"/>
                        <a:pt x="108" y="23"/>
                      </a:cubicBezTo>
                      <a:cubicBezTo>
                        <a:pt x="108" y="23"/>
                        <a:pt x="108" y="23"/>
                        <a:pt x="108" y="22"/>
                      </a:cubicBezTo>
                      <a:cubicBezTo>
                        <a:pt x="108" y="20"/>
                        <a:pt x="108" y="20"/>
                        <a:pt x="108" y="20"/>
                      </a:cubicBezTo>
                      <a:cubicBezTo>
                        <a:pt x="108" y="19"/>
                        <a:pt x="108" y="18"/>
                        <a:pt x="108" y="18"/>
                      </a:cubicBezTo>
                      <a:cubicBezTo>
                        <a:pt x="109" y="17"/>
                        <a:pt x="109" y="17"/>
                        <a:pt x="109" y="16"/>
                      </a:cubicBezTo>
                      <a:cubicBezTo>
                        <a:pt x="109" y="16"/>
                        <a:pt x="108" y="15"/>
                        <a:pt x="109" y="15"/>
                      </a:cubicBezTo>
                      <a:cubicBezTo>
                        <a:pt x="110" y="15"/>
                        <a:pt x="111" y="15"/>
                        <a:pt x="111" y="15"/>
                      </a:cubicBezTo>
                      <a:cubicBezTo>
                        <a:pt x="111" y="15"/>
                        <a:pt x="111" y="14"/>
                        <a:pt x="111" y="14"/>
                      </a:cubicBezTo>
                      <a:cubicBezTo>
                        <a:pt x="111" y="14"/>
                        <a:pt x="112" y="13"/>
                        <a:pt x="113" y="13"/>
                      </a:cubicBezTo>
                      <a:cubicBezTo>
                        <a:pt x="113" y="13"/>
                        <a:pt x="113" y="14"/>
                        <a:pt x="114" y="13"/>
                      </a:cubicBezTo>
                      <a:cubicBezTo>
                        <a:pt x="115" y="12"/>
                        <a:pt x="114" y="12"/>
                        <a:pt x="114" y="12"/>
                      </a:cubicBezTo>
                      <a:cubicBezTo>
                        <a:pt x="114" y="11"/>
                        <a:pt x="114" y="11"/>
                        <a:pt x="114" y="11"/>
                      </a:cubicBezTo>
                      <a:cubicBezTo>
                        <a:pt x="115" y="10"/>
                        <a:pt x="114" y="11"/>
                        <a:pt x="116" y="11"/>
                      </a:cubicBezTo>
                      <a:cubicBezTo>
                        <a:pt x="117" y="10"/>
                        <a:pt x="118" y="10"/>
                        <a:pt x="118" y="10"/>
                      </a:cubicBezTo>
                      <a:cubicBezTo>
                        <a:pt x="118" y="10"/>
                        <a:pt x="118" y="9"/>
                        <a:pt x="118" y="9"/>
                      </a:cubicBezTo>
                      <a:cubicBezTo>
                        <a:pt x="120" y="8"/>
                        <a:pt x="120" y="8"/>
                        <a:pt x="120" y="8"/>
                      </a:cubicBezTo>
                      <a:cubicBezTo>
                        <a:pt x="120" y="8"/>
                        <a:pt x="120" y="9"/>
                        <a:pt x="120" y="9"/>
                      </a:cubicBezTo>
                      <a:cubicBezTo>
                        <a:pt x="120" y="9"/>
                        <a:pt x="121" y="9"/>
                        <a:pt x="122" y="9"/>
                      </a:cubicBezTo>
                      <a:cubicBezTo>
                        <a:pt x="122" y="9"/>
                        <a:pt x="123" y="10"/>
                        <a:pt x="123" y="9"/>
                      </a:cubicBezTo>
                      <a:cubicBezTo>
                        <a:pt x="123" y="9"/>
                        <a:pt x="124" y="9"/>
                        <a:pt x="124" y="8"/>
                      </a:cubicBezTo>
                      <a:cubicBezTo>
                        <a:pt x="124" y="8"/>
                        <a:pt x="124" y="8"/>
                        <a:pt x="124" y="8"/>
                      </a:cubicBezTo>
                      <a:cubicBezTo>
                        <a:pt x="124" y="8"/>
                        <a:pt x="124" y="7"/>
                        <a:pt x="125" y="7"/>
                      </a:cubicBezTo>
                      <a:cubicBezTo>
                        <a:pt x="126" y="8"/>
                        <a:pt x="125" y="8"/>
                        <a:pt x="126" y="8"/>
                      </a:cubicBezTo>
                      <a:cubicBezTo>
                        <a:pt x="126" y="7"/>
                        <a:pt x="128" y="6"/>
                        <a:pt x="128" y="6"/>
                      </a:cubicBezTo>
                      <a:cubicBezTo>
                        <a:pt x="128" y="6"/>
                        <a:pt x="128" y="6"/>
                        <a:pt x="129" y="8"/>
                      </a:cubicBezTo>
                      <a:cubicBezTo>
                        <a:pt x="129" y="9"/>
                        <a:pt x="130" y="9"/>
                        <a:pt x="131" y="9"/>
                      </a:cubicBezTo>
                      <a:cubicBezTo>
                        <a:pt x="131" y="9"/>
                        <a:pt x="131" y="9"/>
                        <a:pt x="131" y="9"/>
                      </a:cubicBezTo>
                      <a:cubicBezTo>
                        <a:pt x="131" y="10"/>
                        <a:pt x="132" y="11"/>
                        <a:pt x="132" y="11"/>
                      </a:cubicBezTo>
                      <a:cubicBezTo>
                        <a:pt x="133" y="11"/>
                        <a:pt x="133" y="11"/>
                        <a:pt x="133" y="11"/>
                      </a:cubicBezTo>
                      <a:cubicBezTo>
                        <a:pt x="134" y="10"/>
                        <a:pt x="134" y="10"/>
                        <a:pt x="134" y="10"/>
                      </a:cubicBezTo>
                      <a:cubicBezTo>
                        <a:pt x="134" y="10"/>
                        <a:pt x="134" y="11"/>
                        <a:pt x="135" y="11"/>
                      </a:cubicBezTo>
                      <a:cubicBezTo>
                        <a:pt x="136" y="11"/>
                        <a:pt x="137" y="12"/>
                        <a:pt x="137" y="12"/>
                      </a:cubicBezTo>
                      <a:cubicBezTo>
                        <a:pt x="137" y="11"/>
                        <a:pt x="138" y="10"/>
                        <a:pt x="138" y="10"/>
                      </a:cubicBezTo>
                      <a:cubicBezTo>
                        <a:pt x="138" y="9"/>
                        <a:pt x="138" y="9"/>
                        <a:pt x="139" y="8"/>
                      </a:cubicBezTo>
                      <a:cubicBezTo>
                        <a:pt x="139" y="8"/>
                        <a:pt x="142" y="7"/>
                        <a:pt x="142" y="7"/>
                      </a:cubicBezTo>
                      <a:cubicBezTo>
                        <a:pt x="142" y="7"/>
                        <a:pt x="141" y="5"/>
                        <a:pt x="140" y="5"/>
                      </a:cubicBezTo>
                      <a:cubicBezTo>
                        <a:pt x="140" y="5"/>
                        <a:pt x="139" y="4"/>
                        <a:pt x="141" y="3"/>
                      </a:cubicBezTo>
                      <a:cubicBezTo>
                        <a:pt x="142" y="3"/>
                        <a:pt x="143" y="3"/>
                        <a:pt x="143" y="3"/>
                      </a:cubicBezTo>
                      <a:cubicBezTo>
                        <a:pt x="145" y="4"/>
                        <a:pt x="145" y="4"/>
                        <a:pt x="145" y="4"/>
                      </a:cubicBezTo>
                      <a:cubicBezTo>
                        <a:pt x="145" y="3"/>
                        <a:pt x="145" y="3"/>
                        <a:pt x="145" y="3"/>
                      </a:cubicBezTo>
                      <a:cubicBezTo>
                        <a:pt x="146" y="2"/>
                        <a:pt x="146" y="2"/>
                        <a:pt x="146" y="2"/>
                      </a:cubicBezTo>
                      <a:cubicBezTo>
                        <a:pt x="146" y="2"/>
                        <a:pt x="147" y="1"/>
                        <a:pt x="147" y="1"/>
                      </a:cubicBezTo>
                      <a:cubicBezTo>
                        <a:pt x="147" y="1"/>
                        <a:pt x="148" y="1"/>
                        <a:pt x="148" y="1"/>
                      </a:cubicBezTo>
                      <a:cubicBezTo>
                        <a:pt x="149" y="1"/>
                        <a:pt x="150" y="1"/>
                        <a:pt x="150" y="1"/>
                      </a:cubicBezTo>
                      <a:cubicBezTo>
                        <a:pt x="150" y="1"/>
                        <a:pt x="151" y="2"/>
                        <a:pt x="151" y="2"/>
                      </a:cubicBezTo>
                      <a:cubicBezTo>
                        <a:pt x="152" y="2"/>
                        <a:pt x="153" y="2"/>
                        <a:pt x="153" y="2"/>
                      </a:cubicBezTo>
                      <a:cubicBezTo>
                        <a:pt x="153" y="2"/>
                        <a:pt x="154" y="3"/>
                        <a:pt x="154" y="2"/>
                      </a:cubicBezTo>
                      <a:cubicBezTo>
                        <a:pt x="155" y="2"/>
                        <a:pt x="155" y="1"/>
                        <a:pt x="155" y="1"/>
                      </a:cubicBezTo>
                      <a:cubicBezTo>
                        <a:pt x="155" y="1"/>
                        <a:pt x="159" y="0"/>
                        <a:pt x="159" y="0"/>
                      </a:cubicBezTo>
                      <a:cubicBezTo>
                        <a:pt x="159" y="0"/>
                        <a:pt x="160" y="0"/>
                        <a:pt x="160" y="0"/>
                      </a:cubicBezTo>
                      <a:cubicBezTo>
                        <a:pt x="161" y="1"/>
                        <a:pt x="162" y="1"/>
                        <a:pt x="162" y="1"/>
                      </a:cubicBezTo>
                      <a:cubicBezTo>
                        <a:pt x="163" y="1"/>
                        <a:pt x="164" y="2"/>
                        <a:pt x="164" y="2"/>
                      </a:cubicBezTo>
                      <a:cubicBezTo>
                        <a:pt x="165" y="3"/>
                        <a:pt x="166" y="3"/>
                        <a:pt x="166" y="3"/>
                      </a:cubicBezTo>
                      <a:cubicBezTo>
                        <a:pt x="166" y="3"/>
                        <a:pt x="166" y="1"/>
                        <a:pt x="166" y="1"/>
                      </a:cubicBezTo>
                      <a:cubicBezTo>
                        <a:pt x="167" y="1"/>
                        <a:pt x="168" y="1"/>
                        <a:pt x="168" y="1"/>
                      </a:cubicBezTo>
                      <a:cubicBezTo>
                        <a:pt x="169" y="2"/>
                        <a:pt x="169" y="2"/>
                        <a:pt x="169" y="2"/>
                      </a:cubicBezTo>
                      <a:cubicBezTo>
                        <a:pt x="169" y="2"/>
                        <a:pt x="170" y="3"/>
                        <a:pt x="171" y="3"/>
                      </a:cubicBezTo>
                      <a:cubicBezTo>
                        <a:pt x="171" y="3"/>
                        <a:pt x="172" y="2"/>
                        <a:pt x="172" y="2"/>
                      </a:cubicBezTo>
                      <a:cubicBezTo>
                        <a:pt x="172" y="3"/>
                        <a:pt x="173" y="3"/>
                        <a:pt x="173" y="4"/>
                      </a:cubicBezTo>
                      <a:cubicBezTo>
                        <a:pt x="173" y="4"/>
                        <a:pt x="174" y="5"/>
                        <a:pt x="174" y="5"/>
                      </a:cubicBezTo>
                      <a:cubicBezTo>
                        <a:pt x="174" y="6"/>
                        <a:pt x="175" y="6"/>
                        <a:pt x="175" y="6"/>
                      </a:cubicBezTo>
                      <a:cubicBezTo>
                        <a:pt x="175" y="7"/>
                        <a:pt x="175" y="8"/>
                        <a:pt x="175" y="8"/>
                      </a:cubicBezTo>
                      <a:cubicBezTo>
                        <a:pt x="175" y="8"/>
                        <a:pt x="175" y="8"/>
                        <a:pt x="175" y="9"/>
                      </a:cubicBezTo>
                      <a:cubicBezTo>
                        <a:pt x="176" y="9"/>
                        <a:pt x="179" y="9"/>
                        <a:pt x="179" y="9"/>
                      </a:cubicBezTo>
                      <a:cubicBezTo>
                        <a:pt x="179" y="9"/>
                        <a:pt x="180" y="9"/>
                        <a:pt x="180" y="10"/>
                      </a:cubicBezTo>
                      <a:cubicBezTo>
                        <a:pt x="180" y="10"/>
                        <a:pt x="182" y="10"/>
                        <a:pt x="182" y="10"/>
                      </a:cubicBezTo>
                      <a:cubicBezTo>
                        <a:pt x="182" y="10"/>
                        <a:pt x="183" y="9"/>
                        <a:pt x="183" y="10"/>
                      </a:cubicBezTo>
                      <a:cubicBezTo>
                        <a:pt x="183" y="10"/>
                        <a:pt x="183" y="11"/>
                        <a:pt x="183" y="11"/>
                      </a:cubicBezTo>
                      <a:cubicBezTo>
                        <a:pt x="185" y="11"/>
                        <a:pt x="185" y="11"/>
                        <a:pt x="185" y="11"/>
                      </a:cubicBezTo>
                      <a:cubicBezTo>
                        <a:pt x="186" y="11"/>
                        <a:pt x="186" y="11"/>
                        <a:pt x="186" y="11"/>
                      </a:cubicBezTo>
                      <a:cubicBezTo>
                        <a:pt x="186" y="11"/>
                        <a:pt x="187" y="10"/>
                        <a:pt x="187" y="11"/>
                      </a:cubicBezTo>
                      <a:cubicBezTo>
                        <a:pt x="187" y="11"/>
                        <a:pt x="188" y="11"/>
                        <a:pt x="188" y="11"/>
                      </a:cubicBezTo>
                      <a:cubicBezTo>
                        <a:pt x="188" y="11"/>
                        <a:pt x="190" y="12"/>
                        <a:pt x="190" y="12"/>
                      </a:cubicBezTo>
                      <a:cubicBezTo>
                        <a:pt x="190" y="12"/>
                        <a:pt x="191" y="12"/>
                        <a:pt x="192" y="12"/>
                      </a:cubicBezTo>
                      <a:cubicBezTo>
                        <a:pt x="192" y="12"/>
                        <a:pt x="195" y="12"/>
                        <a:pt x="195" y="12"/>
                      </a:cubicBezTo>
                      <a:cubicBezTo>
                        <a:pt x="195" y="12"/>
                        <a:pt x="195" y="13"/>
                        <a:pt x="195" y="14"/>
                      </a:cubicBezTo>
                      <a:cubicBezTo>
                        <a:pt x="195" y="14"/>
                        <a:pt x="195" y="16"/>
                        <a:pt x="195" y="16"/>
                      </a:cubicBezTo>
                      <a:cubicBezTo>
                        <a:pt x="195" y="16"/>
                        <a:pt x="194" y="17"/>
                        <a:pt x="194" y="18"/>
                      </a:cubicBezTo>
                      <a:cubicBezTo>
                        <a:pt x="193" y="18"/>
                        <a:pt x="193" y="20"/>
                        <a:pt x="193" y="20"/>
                      </a:cubicBezTo>
                      <a:cubicBezTo>
                        <a:pt x="193" y="20"/>
                        <a:pt x="193" y="21"/>
                        <a:pt x="193" y="21"/>
                      </a:cubicBezTo>
                      <a:cubicBezTo>
                        <a:pt x="193" y="21"/>
                        <a:pt x="193" y="23"/>
                        <a:pt x="193" y="23"/>
                      </a:cubicBezTo>
                      <a:cubicBezTo>
                        <a:pt x="192" y="25"/>
                        <a:pt x="192" y="25"/>
                        <a:pt x="192" y="25"/>
                      </a:cubicBezTo>
                      <a:cubicBezTo>
                        <a:pt x="192" y="25"/>
                        <a:pt x="191" y="26"/>
                        <a:pt x="192" y="27"/>
                      </a:cubicBezTo>
                      <a:cubicBezTo>
                        <a:pt x="192" y="27"/>
                        <a:pt x="192" y="28"/>
                        <a:pt x="192" y="28"/>
                      </a:cubicBezTo>
                      <a:cubicBezTo>
                        <a:pt x="193" y="29"/>
                        <a:pt x="193" y="29"/>
                        <a:pt x="193" y="29"/>
                      </a:cubicBezTo>
                      <a:cubicBezTo>
                        <a:pt x="191" y="31"/>
                        <a:pt x="191" y="31"/>
                        <a:pt x="191" y="31"/>
                      </a:cubicBezTo>
                      <a:cubicBezTo>
                        <a:pt x="191" y="33"/>
                        <a:pt x="191" y="33"/>
                        <a:pt x="191" y="33"/>
                      </a:cubicBezTo>
                      <a:cubicBezTo>
                        <a:pt x="191" y="33"/>
                        <a:pt x="192" y="34"/>
                        <a:pt x="191" y="35"/>
                      </a:cubicBezTo>
                      <a:cubicBezTo>
                        <a:pt x="191" y="35"/>
                        <a:pt x="190" y="36"/>
                        <a:pt x="190" y="36"/>
                      </a:cubicBezTo>
                      <a:cubicBezTo>
                        <a:pt x="190" y="36"/>
                        <a:pt x="188" y="38"/>
                        <a:pt x="188" y="38"/>
                      </a:cubicBezTo>
                      <a:cubicBezTo>
                        <a:pt x="188" y="38"/>
                        <a:pt x="188" y="39"/>
                        <a:pt x="188" y="39"/>
                      </a:cubicBezTo>
                      <a:cubicBezTo>
                        <a:pt x="188" y="39"/>
                        <a:pt x="187" y="41"/>
                        <a:pt x="187" y="41"/>
                      </a:cubicBezTo>
                      <a:cubicBezTo>
                        <a:pt x="187" y="41"/>
                        <a:pt x="187" y="44"/>
                        <a:pt x="187" y="44"/>
                      </a:cubicBezTo>
                      <a:cubicBezTo>
                        <a:pt x="187" y="44"/>
                        <a:pt x="188" y="45"/>
                        <a:pt x="188" y="45"/>
                      </a:cubicBezTo>
                      <a:cubicBezTo>
                        <a:pt x="188" y="45"/>
                        <a:pt x="188" y="46"/>
                        <a:pt x="188" y="47"/>
                      </a:cubicBezTo>
                      <a:cubicBezTo>
                        <a:pt x="187" y="47"/>
                        <a:pt x="188" y="48"/>
                        <a:pt x="188" y="49"/>
                      </a:cubicBezTo>
                      <a:cubicBezTo>
                        <a:pt x="188" y="49"/>
                        <a:pt x="188" y="50"/>
                        <a:pt x="188" y="50"/>
                      </a:cubicBezTo>
                      <a:cubicBezTo>
                        <a:pt x="187" y="52"/>
                        <a:pt x="187" y="52"/>
                        <a:pt x="187" y="52"/>
                      </a:cubicBezTo>
                      <a:cubicBezTo>
                        <a:pt x="186" y="52"/>
                        <a:pt x="186" y="52"/>
                        <a:pt x="186" y="52"/>
                      </a:cubicBezTo>
                      <a:cubicBezTo>
                        <a:pt x="187" y="55"/>
                        <a:pt x="187" y="55"/>
                        <a:pt x="187" y="55"/>
                      </a:cubicBezTo>
                      <a:cubicBezTo>
                        <a:pt x="185" y="57"/>
                        <a:pt x="185" y="57"/>
                        <a:pt x="185" y="57"/>
                      </a:cubicBezTo>
                      <a:cubicBezTo>
                        <a:pt x="177" y="57"/>
                        <a:pt x="177" y="57"/>
                        <a:pt x="177" y="57"/>
                      </a:cubicBezTo>
                      <a:cubicBezTo>
                        <a:pt x="169" y="49"/>
                        <a:pt x="169" y="49"/>
                        <a:pt x="169" y="49"/>
                      </a:cubicBezTo>
                      <a:cubicBezTo>
                        <a:pt x="163" y="48"/>
                        <a:pt x="163" y="48"/>
                        <a:pt x="163" y="48"/>
                      </a:cubicBezTo>
                      <a:cubicBezTo>
                        <a:pt x="158" y="52"/>
                        <a:pt x="158" y="52"/>
                        <a:pt x="158" y="52"/>
                      </a:cubicBezTo>
                      <a:cubicBezTo>
                        <a:pt x="151" y="53"/>
                        <a:pt x="151" y="53"/>
                        <a:pt x="151" y="53"/>
                      </a:cubicBezTo>
                      <a:cubicBezTo>
                        <a:pt x="146" y="50"/>
                        <a:pt x="146" y="50"/>
                        <a:pt x="146" y="50"/>
                      </a:cubicBezTo>
                      <a:cubicBezTo>
                        <a:pt x="132" y="54"/>
                        <a:pt x="132" y="54"/>
                        <a:pt x="132" y="54"/>
                      </a:cubicBezTo>
                      <a:cubicBezTo>
                        <a:pt x="131" y="57"/>
                        <a:pt x="131" y="57"/>
                        <a:pt x="131" y="57"/>
                      </a:cubicBezTo>
                      <a:cubicBezTo>
                        <a:pt x="129" y="64"/>
                        <a:pt x="129" y="64"/>
                        <a:pt x="129" y="64"/>
                      </a:cubicBezTo>
                      <a:cubicBezTo>
                        <a:pt x="126" y="70"/>
                        <a:pt x="126" y="70"/>
                        <a:pt x="126" y="70"/>
                      </a:cubicBezTo>
                      <a:cubicBezTo>
                        <a:pt x="122" y="72"/>
                        <a:pt x="122" y="72"/>
                        <a:pt x="122" y="72"/>
                      </a:cubicBezTo>
                      <a:cubicBezTo>
                        <a:pt x="119" y="74"/>
                        <a:pt x="119" y="74"/>
                        <a:pt x="119" y="74"/>
                      </a:cubicBezTo>
                      <a:cubicBezTo>
                        <a:pt x="116" y="78"/>
                        <a:pt x="116" y="78"/>
                        <a:pt x="116" y="78"/>
                      </a:cubicBezTo>
                      <a:cubicBezTo>
                        <a:pt x="110" y="78"/>
                        <a:pt x="110" y="78"/>
                        <a:pt x="110" y="78"/>
                      </a:cubicBezTo>
                      <a:cubicBezTo>
                        <a:pt x="106" y="77"/>
                        <a:pt x="106" y="77"/>
                        <a:pt x="106" y="77"/>
                      </a:cubicBezTo>
                      <a:cubicBezTo>
                        <a:pt x="100" y="78"/>
                        <a:pt x="100" y="78"/>
                        <a:pt x="100" y="78"/>
                      </a:cubicBezTo>
                      <a:cubicBezTo>
                        <a:pt x="98" y="84"/>
                        <a:pt x="98" y="84"/>
                        <a:pt x="98" y="84"/>
                      </a:cubicBezTo>
                      <a:cubicBezTo>
                        <a:pt x="94" y="85"/>
                        <a:pt x="94" y="85"/>
                        <a:pt x="94" y="85"/>
                      </a:cubicBezTo>
                      <a:cubicBezTo>
                        <a:pt x="87" y="86"/>
                        <a:pt x="87" y="86"/>
                        <a:pt x="87" y="86"/>
                      </a:cubicBezTo>
                      <a:cubicBezTo>
                        <a:pt x="78" y="89"/>
                        <a:pt x="78" y="89"/>
                        <a:pt x="78" y="89"/>
                      </a:cubicBezTo>
                      <a:cubicBezTo>
                        <a:pt x="73" y="94"/>
                        <a:pt x="73" y="94"/>
                        <a:pt x="73" y="94"/>
                      </a:cubicBezTo>
                      <a:cubicBezTo>
                        <a:pt x="73" y="96"/>
                        <a:pt x="73" y="96"/>
                        <a:pt x="73" y="96"/>
                      </a:cubicBezTo>
                      <a:cubicBezTo>
                        <a:pt x="73" y="96"/>
                        <a:pt x="77" y="99"/>
                        <a:pt x="79" y="100"/>
                      </a:cubicBezTo>
                      <a:cubicBezTo>
                        <a:pt x="81" y="102"/>
                        <a:pt x="75" y="103"/>
                        <a:pt x="74" y="104"/>
                      </a:cubicBezTo>
                      <a:cubicBezTo>
                        <a:pt x="73" y="105"/>
                        <a:pt x="64" y="106"/>
                        <a:pt x="64" y="106"/>
                      </a:cubicBezTo>
                      <a:cubicBezTo>
                        <a:pt x="47" y="107"/>
                        <a:pt x="47" y="107"/>
                        <a:pt x="47" y="107"/>
                      </a:cubicBezTo>
                      <a:cubicBezTo>
                        <a:pt x="38" y="109"/>
                        <a:pt x="38" y="109"/>
                        <a:pt x="38" y="109"/>
                      </a:cubicBezTo>
                      <a:cubicBezTo>
                        <a:pt x="34" y="107"/>
                        <a:pt x="34" y="107"/>
                        <a:pt x="34" y="107"/>
                      </a:cubicBezTo>
                      <a:cubicBezTo>
                        <a:pt x="27" y="103"/>
                        <a:pt x="27" y="103"/>
                        <a:pt x="27" y="103"/>
                      </a:cubicBezTo>
                      <a:cubicBezTo>
                        <a:pt x="22" y="98"/>
                        <a:pt x="22" y="98"/>
                        <a:pt x="22" y="98"/>
                      </a:cubicBezTo>
                      <a:cubicBezTo>
                        <a:pt x="22" y="98"/>
                        <a:pt x="22" y="98"/>
                        <a:pt x="22" y="98"/>
                      </a:cubicBezTo>
                      <a:cubicBezTo>
                        <a:pt x="14" y="97"/>
                        <a:pt x="14" y="97"/>
                        <a:pt x="14" y="97"/>
                      </a:cubicBezTo>
                      <a:cubicBezTo>
                        <a:pt x="14" y="98"/>
                        <a:pt x="14" y="98"/>
                        <a:pt x="14" y="98"/>
                      </a:cubicBezTo>
                      <a:cubicBezTo>
                        <a:pt x="14" y="102"/>
                        <a:pt x="14" y="102"/>
                        <a:pt x="14" y="102"/>
                      </a:cubicBezTo>
                      <a:cubicBezTo>
                        <a:pt x="11" y="106"/>
                        <a:pt x="11" y="106"/>
                        <a:pt x="11" y="106"/>
                      </a:cubicBezTo>
                      <a:cubicBezTo>
                        <a:pt x="9" y="103"/>
                        <a:pt x="8" y="98"/>
                        <a:pt x="6" y="93"/>
                      </a:cubicBezTo>
                      <a:cubicBezTo>
                        <a:pt x="6" y="93"/>
                        <a:pt x="6" y="92"/>
                        <a:pt x="5" y="91"/>
                      </a:cubicBezTo>
                      <a:cubicBezTo>
                        <a:pt x="5" y="90"/>
                        <a:pt x="4" y="88"/>
                        <a:pt x="4" y="88"/>
                      </a:cubicBezTo>
                      <a:cubicBezTo>
                        <a:pt x="4" y="88"/>
                        <a:pt x="4" y="88"/>
                        <a:pt x="4" y="88"/>
                      </a:cubicBezTo>
                      <a:cubicBezTo>
                        <a:pt x="3" y="87"/>
                        <a:pt x="2" y="86"/>
                        <a:pt x="2" y="86"/>
                      </a:cubicBezTo>
                      <a:cubicBezTo>
                        <a:pt x="2" y="86"/>
                        <a:pt x="2" y="85"/>
                        <a:pt x="2" y="85"/>
                      </a:cubicBezTo>
                      <a:cubicBezTo>
                        <a:pt x="1" y="85"/>
                        <a:pt x="0" y="84"/>
                        <a:pt x="0" y="84"/>
                      </a:cubicBezTo>
                      <a:cubicBezTo>
                        <a:pt x="0" y="84"/>
                        <a:pt x="0" y="81"/>
                        <a:pt x="0" y="81"/>
                      </a:cubicBezTo>
                      <a:cubicBezTo>
                        <a:pt x="0" y="79"/>
                        <a:pt x="0" y="79"/>
                        <a:pt x="0" y="79"/>
                      </a:cubicBezTo>
                      <a:cubicBezTo>
                        <a:pt x="2" y="77"/>
                        <a:pt x="2" y="77"/>
                        <a:pt x="2" y="77"/>
                      </a:cubicBezTo>
                      <a:cubicBezTo>
                        <a:pt x="2" y="77"/>
                        <a:pt x="2" y="75"/>
                        <a:pt x="2" y="75"/>
                      </a:cubicBezTo>
                      <a:cubicBezTo>
                        <a:pt x="2" y="75"/>
                        <a:pt x="3" y="73"/>
                        <a:pt x="3" y="73"/>
                      </a:cubicBezTo>
                      <a:cubicBezTo>
                        <a:pt x="2" y="72"/>
                        <a:pt x="2" y="72"/>
                        <a:pt x="2" y="72"/>
                      </a:cubicBezTo>
                      <a:cubicBezTo>
                        <a:pt x="2" y="69"/>
                        <a:pt x="2" y="69"/>
                        <a:pt x="2" y="69"/>
                      </a:cubicBezTo>
                      <a:cubicBezTo>
                        <a:pt x="3" y="68"/>
                        <a:pt x="3" y="68"/>
                        <a:pt x="3" y="68"/>
                      </a:cubicBezTo>
                      <a:cubicBezTo>
                        <a:pt x="3" y="66"/>
                        <a:pt x="3" y="66"/>
                        <a:pt x="3" y="66"/>
                      </a:cubicBezTo>
                      <a:cubicBezTo>
                        <a:pt x="3" y="66"/>
                        <a:pt x="3" y="65"/>
                        <a:pt x="3" y="65"/>
                      </a:cubicBezTo>
                      <a:cubicBezTo>
                        <a:pt x="4" y="65"/>
                        <a:pt x="4" y="62"/>
                        <a:pt x="4" y="62"/>
                      </a:cubicBezTo>
                      <a:cubicBezTo>
                        <a:pt x="4" y="62"/>
                        <a:pt x="5" y="60"/>
                        <a:pt x="5" y="60"/>
                      </a:cubicBezTo>
                      <a:cubicBezTo>
                        <a:pt x="6" y="60"/>
                        <a:pt x="6" y="59"/>
                        <a:pt x="6" y="59"/>
                      </a:cubicBezTo>
                      <a:cubicBezTo>
                        <a:pt x="6" y="58"/>
                        <a:pt x="6" y="57"/>
                        <a:pt x="6" y="57"/>
                      </a:cubicBezTo>
                      <a:cubicBezTo>
                        <a:pt x="8" y="56"/>
                        <a:pt x="8" y="56"/>
                        <a:pt x="8" y="56"/>
                      </a:cubicBezTo>
                      <a:cubicBezTo>
                        <a:pt x="8" y="56"/>
                        <a:pt x="9" y="55"/>
                        <a:pt x="9" y="55"/>
                      </a:cubicBezTo>
                      <a:cubicBezTo>
                        <a:pt x="9" y="55"/>
                        <a:pt x="10" y="55"/>
                        <a:pt x="11" y="55"/>
                      </a:cubicBezTo>
                      <a:cubicBezTo>
                        <a:pt x="11" y="55"/>
                        <a:pt x="12" y="55"/>
                        <a:pt x="13" y="55"/>
                      </a:cubicBezTo>
                      <a:cubicBezTo>
                        <a:pt x="13" y="55"/>
                        <a:pt x="13" y="56"/>
                        <a:pt x="14" y="56"/>
                      </a:cubicBezTo>
                      <a:cubicBezTo>
                        <a:pt x="15" y="56"/>
                        <a:pt x="16" y="57"/>
                        <a:pt x="16" y="57"/>
                      </a:cubicBezTo>
                      <a:cubicBezTo>
                        <a:pt x="17" y="56"/>
                        <a:pt x="17" y="56"/>
                        <a:pt x="17" y="56"/>
                      </a:cubicBezTo>
                      <a:cubicBezTo>
                        <a:pt x="18" y="56"/>
                        <a:pt x="18" y="55"/>
                        <a:pt x="18" y="55"/>
                      </a:cubicBezTo>
                      <a:cubicBezTo>
                        <a:pt x="19" y="55"/>
                        <a:pt x="21" y="56"/>
                        <a:pt x="21" y="56"/>
                      </a:cubicBezTo>
                      <a:cubicBezTo>
                        <a:pt x="21" y="56"/>
                        <a:pt x="22" y="57"/>
                        <a:pt x="22" y="56"/>
                      </a:cubicBezTo>
                      <a:cubicBezTo>
                        <a:pt x="23" y="56"/>
                        <a:pt x="24" y="55"/>
                        <a:pt x="24" y="55"/>
                      </a:cubicBezTo>
                      <a:cubicBezTo>
                        <a:pt x="26" y="54"/>
                        <a:pt x="26" y="54"/>
                        <a:pt x="26" y="54"/>
                      </a:cubicBezTo>
                      <a:close/>
                    </a:path>
                  </a:pathLst>
                </a:custGeom>
                <a:solidFill>
                  <a:srgbClr val="8DC641"/>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5" name="Freeform 159">
                  <a:extLst>
                    <a:ext uri="{FF2B5EF4-FFF2-40B4-BE49-F238E27FC236}">
                      <a16:creationId xmlns:a16="http://schemas.microsoft.com/office/drawing/2014/main" id="{B39B94E1-1982-C234-0592-06463BDE54C4}"/>
                    </a:ext>
                  </a:extLst>
                </p:cNvPr>
                <p:cNvSpPr>
                  <a:spLocks/>
                </p:cNvSpPr>
                <p:nvPr/>
              </p:nvSpPr>
              <p:spPr bwMode="auto">
                <a:xfrm>
                  <a:off x="3705067" y="3777840"/>
                  <a:ext cx="337781" cy="247528"/>
                </a:xfrm>
                <a:custGeom>
                  <a:avLst/>
                  <a:gdLst>
                    <a:gd name="T0" fmla="*/ 5 w 117"/>
                    <a:gd name="T1" fmla="*/ 46 h 88"/>
                    <a:gd name="T2" fmla="*/ 1 w 117"/>
                    <a:gd name="T3" fmla="*/ 42 h 88"/>
                    <a:gd name="T4" fmla="*/ 6 w 117"/>
                    <a:gd name="T5" fmla="*/ 36 h 88"/>
                    <a:gd name="T6" fmla="*/ 10 w 117"/>
                    <a:gd name="T7" fmla="*/ 33 h 88"/>
                    <a:gd name="T8" fmla="*/ 13 w 117"/>
                    <a:gd name="T9" fmla="*/ 27 h 88"/>
                    <a:gd name="T10" fmla="*/ 41 w 117"/>
                    <a:gd name="T11" fmla="*/ 31 h 88"/>
                    <a:gd name="T12" fmla="*/ 48 w 117"/>
                    <a:gd name="T13" fmla="*/ 26 h 88"/>
                    <a:gd name="T14" fmla="*/ 55 w 117"/>
                    <a:gd name="T15" fmla="*/ 19 h 88"/>
                    <a:gd name="T16" fmla="*/ 71 w 117"/>
                    <a:gd name="T17" fmla="*/ 15 h 88"/>
                    <a:gd name="T18" fmla="*/ 85 w 117"/>
                    <a:gd name="T19" fmla="*/ 12 h 88"/>
                    <a:gd name="T20" fmla="*/ 95 w 117"/>
                    <a:gd name="T21" fmla="*/ 8 h 88"/>
                    <a:gd name="T22" fmla="*/ 101 w 117"/>
                    <a:gd name="T23" fmla="*/ 2 h 88"/>
                    <a:gd name="T24" fmla="*/ 107 w 117"/>
                    <a:gd name="T25" fmla="*/ 2 h 88"/>
                    <a:gd name="T26" fmla="*/ 108 w 117"/>
                    <a:gd name="T27" fmla="*/ 5 h 88"/>
                    <a:gd name="T28" fmla="*/ 109 w 117"/>
                    <a:gd name="T29" fmla="*/ 7 h 88"/>
                    <a:gd name="T30" fmla="*/ 111 w 117"/>
                    <a:gd name="T31" fmla="*/ 10 h 88"/>
                    <a:gd name="T32" fmla="*/ 115 w 117"/>
                    <a:gd name="T33" fmla="*/ 19 h 88"/>
                    <a:gd name="T34" fmla="*/ 109 w 117"/>
                    <a:gd name="T35" fmla="*/ 22 h 88"/>
                    <a:gd name="T36" fmla="*/ 107 w 117"/>
                    <a:gd name="T37" fmla="*/ 27 h 88"/>
                    <a:gd name="T38" fmla="*/ 102 w 117"/>
                    <a:gd name="T39" fmla="*/ 28 h 88"/>
                    <a:gd name="T40" fmla="*/ 101 w 117"/>
                    <a:gd name="T41" fmla="*/ 32 h 88"/>
                    <a:gd name="T42" fmla="*/ 96 w 117"/>
                    <a:gd name="T43" fmla="*/ 35 h 88"/>
                    <a:gd name="T44" fmla="*/ 91 w 117"/>
                    <a:gd name="T45" fmla="*/ 38 h 88"/>
                    <a:gd name="T46" fmla="*/ 86 w 117"/>
                    <a:gd name="T47" fmla="*/ 41 h 88"/>
                    <a:gd name="T48" fmla="*/ 87 w 117"/>
                    <a:gd name="T49" fmla="*/ 46 h 88"/>
                    <a:gd name="T50" fmla="*/ 90 w 117"/>
                    <a:gd name="T51" fmla="*/ 49 h 88"/>
                    <a:gd name="T52" fmla="*/ 89 w 117"/>
                    <a:gd name="T53" fmla="*/ 56 h 88"/>
                    <a:gd name="T54" fmla="*/ 88 w 117"/>
                    <a:gd name="T55" fmla="*/ 60 h 88"/>
                    <a:gd name="T56" fmla="*/ 83 w 117"/>
                    <a:gd name="T57" fmla="*/ 62 h 88"/>
                    <a:gd name="T58" fmla="*/ 78 w 117"/>
                    <a:gd name="T59" fmla="*/ 64 h 88"/>
                    <a:gd name="T60" fmla="*/ 76 w 117"/>
                    <a:gd name="T61" fmla="*/ 68 h 88"/>
                    <a:gd name="T62" fmla="*/ 79 w 117"/>
                    <a:gd name="T63" fmla="*/ 69 h 88"/>
                    <a:gd name="T64" fmla="*/ 77 w 117"/>
                    <a:gd name="T65" fmla="*/ 72 h 88"/>
                    <a:gd name="T66" fmla="*/ 76 w 117"/>
                    <a:gd name="T67" fmla="*/ 76 h 88"/>
                    <a:gd name="T68" fmla="*/ 79 w 117"/>
                    <a:gd name="T69" fmla="*/ 80 h 88"/>
                    <a:gd name="T70" fmla="*/ 74 w 117"/>
                    <a:gd name="T71" fmla="*/ 83 h 88"/>
                    <a:gd name="T72" fmla="*/ 69 w 117"/>
                    <a:gd name="T73" fmla="*/ 81 h 88"/>
                    <a:gd name="T74" fmla="*/ 64 w 117"/>
                    <a:gd name="T75" fmla="*/ 80 h 88"/>
                    <a:gd name="T76" fmla="*/ 61 w 117"/>
                    <a:gd name="T77" fmla="*/ 82 h 88"/>
                    <a:gd name="T78" fmla="*/ 55 w 117"/>
                    <a:gd name="T79" fmla="*/ 80 h 88"/>
                    <a:gd name="T80" fmla="*/ 53 w 117"/>
                    <a:gd name="T81" fmla="*/ 77 h 88"/>
                    <a:gd name="T82" fmla="*/ 49 w 117"/>
                    <a:gd name="T83" fmla="*/ 72 h 88"/>
                    <a:gd name="T84" fmla="*/ 46 w 117"/>
                    <a:gd name="T85" fmla="*/ 76 h 88"/>
                    <a:gd name="T86" fmla="*/ 45 w 117"/>
                    <a:gd name="T87" fmla="*/ 80 h 88"/>
                    <a:gd name="T88" fmla="*/ 39 w 117"/>
                    <a:gd name="T89" fmla="*/ 83 h 88"/>
                    <a:gd name="T90" fmla="*/ 33 w 117"/>
                    <a:gd name="T91" fmla="*/ 84 h 88"/>
                    <a:gd name="T92" fmla="*/ 28 w 117"/>
                    <a:gd name="T93" fmla="*/ 83 h 88"/>
                    <a:gd name="T94" fmla="*/ 27 w 117"/>
                    <a:gd name="T95" fmla="*/ 84 h 88"/>
                    <a:gd name="T96" fmla="*/ 24 w 117"/>
                    <a:gd name="T97" fmla="*/ 87 h 88"/>
                    <a:gd name="T98" fmla="*/ 21 w 117"/>
                    <a:gd name="T99" fmla="*/ 88 h 88"/>
                    <a:gd name="T100" fmla="*/ 15 w 117"/>
                    <a:gd name="T101" fmla="*/ 87 h 88"/>
                    <a:gd name="T102" fmla="*/ 11 w 117"/>
                    <a:gd name="T103" fmla="*/ 84 h 88"/>
                    <a:gd name="T104" fmla="*/ 15 w 117"/>
                    <a:gd name="T105" fmla="*/ 82 h 88"/>
                    <a:gd name="T106" fmla="*/ 17 w 117"/>
                    <a:gd name="T107" fmla="*/ 81 h 88"/>
                    <a:gd name="T108" fmla="*/ 19 w 117"/>
                    <a:gd name="T109" fmla="*/ 79 h 88"/>
                    <a:gd name="T110" fmla="*/ 17 w 117"/>
                    <a:gd name="T111" fmla="*/ 77 h 88"/>
                    <a:gd name="T112" fmla="*/ 9 w 117"/>
                    <a:gd name="T113" fmla="*/ 67 h 88"/>
                    <a:gd name="T114" fmla="*/ 11 w 117"/>
                    <a:gd name="T115" fmla="*/ 61 h 88"/>
                    <a:gd name="T116" fmla="*/ 9 w 117"/>
                    <a:gd name="T117" fmla="*/ 58 h 88"/>
                    <a:gd name="T118" fmla="*/ 6 w 117"/>
                    <a:gd name="T119" fmla="*/ 58 h 88"/>
                    <a:gd name="T120" fmla="*/ 5 w 117"/>
                    <a:gd name="T121" fmla="*/ 55 h 88"/>
                    <a:gd name="T122" fmla="*/ 11 w 117"/>
                    <a:gd name="T123" fmla="*/ 4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7" h="88">
                      <a:moveTo>
                        <a:pt x="9" y="48"/>
                      </a:moveTo>
                      <a:cubicBezTo>
                        <a:pt x="7" y="47"/>
                        <a:pt x="7" y="47"/>
                        <a:pt x="7" y="47"/>
                      </a:cubicBezTo>
                      <a:cubicBezTo>
                        <a:pt x="5" y="46"/>
                        <a:pt x="5" y="46"/>
                        <a:pt x="5" y="46"/>
                      </a:cubicBezTo>
                      <a:cubicBezTo>
                        <a:pt x="2" y="46"/>
                        <a:pt x="2" y="46"/>
                        <a:pt x="2" y="46"/>
                      </a:cubicBezTo>
                      <a:cubicBezTo>
                        <a:pt x="0" y="44"/>
                        <a:pt x="0" y="44"/>
                        <a:pt x="0" y="44"/>
                      </a:cubicBezTo>
                      <a:cubicBezTo>
                        <a:pt x="1" y="42"/>
                        <a:pt x="1" y="42"/>
                        <a:pt x="1" y="42"/>
                      </a:cubicBezTo>
                      <a:cubicBezTo>
                        <a:pt x="1" y="40"/>
                        <a:pt x="1" y="40"/>
                        <a:pt x="1" y="40"/>
                      </a:cubicBezTo>
                      <a:cubicBezTo>
                        <a:pt x="1" y="40"/>
                        <a:pt x="3" y="38"/>
                        <a:pt x="3" y="38"/>
                      </a:cubicBezTo>
                      <a:cubicBezTo>
                        <a:pt x="4" y="37"/>
                        <a:pt x="6" y="36"/>
                        <a:pt x="6" y="36"/>
                      </a:cubicBezTo>
                      <a:cubicBezTo>
                        <a:pt x="7" y="34"/>
                        <a:pt x="7" y="34"/>
                        <a:pt x="7" y="34"/>
                      </a:cubicBezTo>
                      <a:cubicBezTo>
                        <a:pt x="7" y="34"/>
                        <a:pt x="8" y="33"/>
                        <a:pt x="9" y="33"/>
                      </a:cubicBezTo>
                      <a:cubicBezTo>
                        <a:pt x="10" y="33"/>
                        <a:pt x="10" y="34"/>
                        <a:pt x="10" y="33"/>
                      </a:cubicBezTo>
                      <a:cubicBezTo>
                        <a:pt x="11" y="33"/>
                        <a:pt x="11" y="29"/>
                        <a:pt x="11" y="29"/>
                      </a:cubicBezTo>
                      <a:cubicBezTo>
                        <a:pt x="11" y="27"/>
                        <a:pt x="11" y="27"/>
                        <a:pt x="11" y="27"/>
                      </a:cubicBezTo>
                      <a:cubicBezTo>
                        <a:pt x="13" y="27"/>
                        <a:pt x="13" y="27"/>
                        <a:pt x="13" y="27"/>
                      </a:cubicBezTo>
                      <a:cubicBezTo>
                        <a:pt x="22" y="30"/>
                        <a:pt x="22" y="30"/>
                        <a:pt x="22" y="30"/>
                      </a:cubicBezTo>
                      <a:cubicBezTo>
                        <a:pt x="32" y="31"/>
                        <a:pt x="32" y="31"/>
                        <a:pt x="32" y="31"/>
                      </a:cubicBezTo>
                      <a:cubicBezTo>
                        <a:pt x="41" y="31"/>
                        <a:pt x="41" y="31"/>
                        <a:pt x="41" y="31"/>
                      </a:cubicBezTo>
                      <a:cubicBezTo>
                        <a:pt x="43" y="31"/>
                        <a:pt x="43" y="31"/>
                        <a:pt x="43" y="31"/>
                      </a:cubicBezTo>
                      <a:cubicBezTo>
                        <a:pt x="46" y="29"/>
                        <a:pt x="46" y="29"/>
                        <a:pt x="46" y="29"/>
                      </a:cubicBezTo>
                      <a:cubicBezTo>
                        <a:pt x="48" y="26"/>
                        <a:pt x="48" y="26"/>
                        <a:pt x="48" y="26"/>
                      </a:cubicBezTo>
                      <a:cubicBezTo>
                        <a:pt x="52" y="25"/>
                        <a:pt x="52" y="25"/>
                        <a:pt x="52" y="25"/>
                      </a:cubicBezTo>
                      <a:cubicBezTo>
                        <a:pt x="53" y="23"/>
                        <a:pt x="53" y="23"/>
                        <a:pt x="53" y="23"/>
                      </a:cubicBezTo>
                      <a:cubicBezTo>
                        <a:pt x="55" y="19"/>
                        <a:pt x="55" y="19"/>
                        <a:pt x="55" y="19"/>
                      </a:cubicBezTo>
                      <a:cubicBezTo>
                        <a:pt x="58" y="17"/>
                        <a:pt x="58" y="17"/>
                        <a:pt x="58" y="17"/>
                      </a:cubicBezTo>
                      <a:cubicBezTo>
                        <a:pt x="64" y="17"/>
                        <a:pt x="64" y="17"/>
                        <a:pt x="64" y="17"/>
                      </a:cubicBezTo>
                      <a:cubicBezTo>
                        <a:pt x="71" y="15"/>
                        <a:pt x="71" y="15"/>
                        <a:pt x="71" y="15"/>
                      </a:cubicBezTo>
                      <a:cubicBezTo>
                        <a:pt x="76" y="17"/>
                        <a:pt x="76" y="17"/>
                        <a:pt x="76" y="17"/>
                      </a:cubicBezTo>
                      <a:cubicBezTo>
                        <a:pt x="82" y="13"/>
                        <a:pt x="82" y="13"/>
                        <a:pt x="82" y="13"/>
                      </a:cubicBezTo>
                      <a:cubicBezTo>
                        <a:pt x="85" y="12"/>
                        <a:pt x="85" y="12"/>
                        <a:pt x="85" y="12"/>
                      </a:cubicBezTo>
                      <a:cubicBezTo>
                        <a:pt x="90" y="10"/>
                        <a:pt x="90" y="10"/>
                        <a:pt x="90" y="10"/>
                      </a:cubicBezTo>
                      <a:cubicBezTo>
                        <a:pt x="96" y="14"/>
                        <a:pt x="96" y="14"/>
                        <a:pt x="96" y="14"/>
                      </a:cubicBezTo>
                      <a:cubicBezTo>
                        <a:pt x="95" y="8"/>
                        <a:pt x="95" y="8"/>
                        <a:pt x="95" y="8"/>
                      </a:cubicBezTo>
                      <a:cubicBezTo>
                        <a:pt x="96" y="4"/>
                        <a:pt x="96" y="4"/>
                        <a:pt x="96" y="4"/>
                      </a:cubicBezTo>
                      <a:cubicBezTo>
                        <a:pt x="100" y="2"/>
                        <a:pt x="100" y="2"/>
                        <a:pt x="100" y="2"/>
                      </a:cubicBezTo>
                      <a:cubicBezTo>
                        <a:pt x="101" y="2"/>
                        <a:pt x="101" y="2"/>
                        <a:pt x="101" y="2"/>
                      </a:cubicBezTo>
                      <a:cubicBezTo>
                        <a:pt x="101" y="2"/>
                        <a:pt x="101" y="2"/>
                        <a:pt x="101" y="2"/>
                      </a:cubicBezTo>
                      <a:cubicBezTo>
                        <a:pt x="105" y="0"/>
                        <a:pt x="105" y="0"/>
                        <a:pt x="105" y="0"/>
                      </a:cubicBezTo>
                      <a:cubicBezTo>
                        <a:pt x="107" y="2"/>
                        <a:pt x="107" y="2"/>
                        <a:pt x="107" y="2"/>
                      </a:cubicBezTo>
                      <a:cubicBezTo>
                        <a:pt x="108" y="4"/>
                        <a:pt x="108" y="4"/>
                        <a:pt x="108" y="4"/>
                      </a:cubicBezTo>
                      <a:cubicBezTo>
                        <a:pt x="108" y="4"/>
                        <a:pt x="108" y="4"/>
                        <a:pt x="108" y="4"/>
                      </a:cubicBezTo>
                      <a:cubicBezTo>
                        <a:pt x="108" y="4"/>
                        <a:pt x="108" y="4"/>
                        <a:pt x="108" y="5"/>
                      </a:cubicBezTo>
                      <a:cubicBezTo>
                        <a:pt x="108" y="5"/>
                        <a:pt x="108" y="5"/>
                        <a:pt x="108" y="5"/>
                      </a:cubicBezTo>
                      <a:cubicBezTo>
                        <a:pt x="108" y="6"/>
                        <a:pt x="108" y="6"/>
                        <a:pt x="108" y="6"/>
                      </a:cubicBezTo>
                      <a:cubicBezTo>
                        <a:pt x="109" y="7"/>
                        <a:pt x="109" y="7"/>
                        <a:pt x="109" y="7"/>
                      </a:cubicBezTo>
                      <a:cubicBezTo>
                        <a:pt x="110" y="8"/>
                        <a:pt x="110" y="8"/>
                        <a:pt x="110" y="8"/>
                      </a:cubicBezTo>
                      <a:cubicBezTo>
                        <a:pt x="110" y="8"/>
                        <a:pt x="110" y="8"/>
                        <a:pt x="110" y="8"/>
                      </a:cubicBezTo>
                      <a:cubicBezTo>
                        <a:pt x="111" y="10"/>
                        <a:pt x="111" y="10"/>
                        <a:pt x="111" y="10"/>
                      </a:cubicBezTo>
                      <a:cubicBezTo>
                        <a:pt x="111" y="12"/>
                        <a:pt x="111" y="12"/>
                        <a:pt x="111" y="12"/>
                      </a:cubicBezTo>
                      <a:cubicBezTo>
                        <a:pt x="117" y="19"/>
                        <a:pt x="117" y="19"/>
                        <a:pt x="117" y="19"/>
                      </a:cubicBezTo>
                      <a:cubicBezTo>
                        <a:pt x="117" y="19"/>
                        <a:pt x="115" y="19"/>
                        <a:pt x="115" y="19"/>
                      </a:cubicBezTo>
                      <a:cubicBezTo>
                        <a:pt x="114" y="19"/>
                        <a:pt x="112" y="19"/>
                        <a:pt x="112" y="19"/>
                      </a:cubicBezTo>
                      <a:cubicBezTo>
                        <a:pt x="112" y="19"/>
                        <a:pt x="111" y="20"/>
                        <a:pt x="110" y="20"/>
                      </a:cubicBezTo>
                      <a:cubicBezTo>
                        <a:pt x="110" y="20"/>
                        <a:pt x="109" y="22"/>
                        <a:pt x="109" y="22"/>
                      </a:cubicBezTo>
                      <a:cubicBezTo>
                        <a:pt x="108" y="23"/>
                        <a:pt x="108" y="23"/>
                        <a:pt x="108" y="23"/>
                      </a:cubicBezTo>
                      <a:cubicBezTo>
                        <a:pt x="109" y="24"/>
                        <a:pt x="109" y="24"/>
                        <a:pt x="109" y="24"/>
                      </a:cubicBezTo>
                      <a:cubicBezTo>
                        <a:pt x="111" y="28"/>
                        <a:pt x="112" y="28"/>
                        <a:pt x="107" y="27"/>
                      </a:cubicBezTo>
                      <a:cubicBezTo>
                        <a:pt x="105" y="26"/>
                        <a:pt x="105" y="26"/>
                        <a:pt x="105" y="26"/>
                      </a:cubicBezTo>
                      <a:cubicBezTo>
                        <a:pt x="104" y="27"/>
                        <a:pt x="104" y="27"/>
                        <a:pt x="104" y="27"/>
                      </a:cubicBezTo>
                      <a:cubicBezTo>
                        <a:pt x="102" y="28"/>
                        <a:pt x="102" y="28"/>
                        <a:pt x="102" y="28"/>
                      </a:cubicBezTo>
                      <a:cubicBezTo>
                        <a:pt x="102" y="28"/>
                        <a:pt x="102" y="28"/>
                        <a:pt x="102" y="28"/>
                      </a:cubicBezTo>
                      <a:cubicBezTo>
                        <a:pt x="102" y="28"/>
                        <a:pt x="102" y="30"/>
                        <a:pt x="102" y="30"/>
                      </a:cubicBezTo>
                      <a:cubicBezTo>
                        <a:pt x="101" y="32"/>
                        <a:pt x="101" y="32"/>
                        <a:pt x="101" y="32"/>
                      </a:cubicBezTo>
                      <a:cubicBezTo>
                        <a:pt x="99" y="33"/>
                        <a:pt x="99" y="33"/>
                        <a:pt x="99" y="33"/>
                      </a:cubicBezTo>
                      <a:cubicBezTo>
                        <a:pt x="97" y="34"/>
                        <a:pt x="97" y="34"/>
                        <a:pt x="97" y="34"/>
                      </a:cubicBezTo>
                      <a:cubicBezTo>
                        <a:pt x="96" y="35"/>
                        <a:pt x="96" y="35"/>
                        <a:pt x="96" y="35"/>
                      </a:cubicBezTo>
                      <a:cubicBezTo>
                        <a:pt x="94" y="35"/>
                        <a:pt x="94" y="35"/>
                        <a:pt x="94" y="35"/>
                      </a:cubicBezTo>
                      <a:cubicBezTo>
                        <a:pt x="92" y="36"/>
                        <a:pt x="92" y="36"/>
                        <a:pt x="92" y="36"/>
                      </a:cubicBezTo>
                      <a:cubicBezTo>
                        <a:pt x="91" y="38"/>
                        <a:pt x="91" y="38"/>
                        <a:pt x="91" y="38"/>
                      </a:cubicBezTo>
                      <a:cubicBezTo>
                        <a:pt x="91" y="38"/>
                        <a:pt x="89" y="38"/>
                        <a:pt x="89" y="38"/>
                      </a:cubicBezTo>
                      <a:cubicBezTo>
                        <a:pt x="89" y="38"/>
                        <a:pt x="86" y="39"/>
                        <a:pt x="86" y="39"/>
                      </a:cubicBezTo>
                      <a:cubicBezTo>
                        <a:pt x="86" y="41"/>
                        <a:pt x="86" y="41"/>
                        <a:pt x="86" y="41"/>
                      </a:cubicBezTo>
                      <a:cubicBezTo>
                        <a:pt x="86" y="41"/>
                        <a:pt x="85" y="42"/>
                        <a:pt x="85" y="42"/>
                      </a:cubicBezTo>
                      <a:cubicBezTo>
                        <a:pt x="85" y="42"/>
                        <a:pt x="85" y="45"/>
                        <a:pt x="85" y="45"/>
                      </a:cubicBezTo>
                      <a:cubicBezTo>
                        <a:pt x="85" y="45"/>
                        <a:pt x="87" y="46"/>
                        <a:pt x="87" y="46"/>
                      </a:cubicBezTo>
                      <a:cubicBezTo>
                        <a:pt x="88" y="47"/>
                        <a:pt x="88" y="47"/>
                        <a:pt x="88" y="47"/>
                      </a:cubicBezTo>
                      <a:cubicBezTo>
                        <a:pt x="89" y="48"/>
                        <a:pt x="89" y="48"/>
                        <a:pt x="89" y="48"/>
                      </a:cubicBezTo>
                      <a:cubicBezTo>
                        <a:pt x="89" y="48"/>
                        <a:pt x="90" y="49"/>
                        <a:pt x="90" y="49"/>
                      </a:cubicBezTo>
                      <a:cubicBezTo>
                        <a:pt x="89" y="49"/>
                        <a:pt x="89" y="52"/>
                        <a:pt x="89" y="52"/>
                      </a:cubicBezTo>
                      <a:cubicBezTo>
                        <a:pt x="90" y="55"/>
                        <a:pt x="90" y="55"/>
                        <a:pt x="90" y="55"/>
                      </a:cubicBezTo>
                      <a:cubicBezTo>
                        <a:pt x="89" y="56"/>
                        <a:pt x="89" y="56"/>
                        <a:pt x="89" y="56"/>
                      </a:cubicBezTo>
                      <a:cubicBezTo>
                        <a:pt x="90" y="58"/>
                        <a:pt x="90" y="58"/>
                        <a:pt x="90" y="58"/>
                      </a:cubicBezTo>
                      <a:cubicBezTo>
                        <a:pt x="90" y="58"/>
                        <a:pt x="91" y="58"/>
                        <a:pt x="90" y="59"/>
                      </a:cubicBezTo>
                      <a:cubicBezTo>
                        <a:pt x="89" y="59"/>
                        <a:pt x="88" y="60"/>
                        <a:pt x="88" y="60"/>
                      </a:cubicBezTo>
                      <a:cubicBezTo>
                        <a:pt x="88" y="60"/>
                        <a:pt x="86" y="60"/>
                        <a:pt x="86" y="60"/>
                      </a:cubicBezTo>
                      <a:cubicBezTo>
                        <a:pt x="86" y="60"/>
                        <a:pt x="84" y="60"/>
                        <a:pt x="84" y="60"/>
                      </a:cubicBezTo>
                      <a:cubicBezTo>
                        <a:pt x="83" y="62"/>
                        <a:pt x="83" y="62"/>
                        <a:pt x="83" y="62"/>
                      </a:cubicBezTo>
                      <a:cubicBezTo>
                        <a:pt x="81" y="61"/>
                        <a:pt x="81" y="61"/>
                        <a:pt x="81" y="61"/>
                      </a:cubicBezTo>
                      <a:cubicBezTo>
                        <a:pt x="81" y="63"/>
                        <a:pt x="81" y="63"/>
                        <a:pt x="81" y="63"/>
                      </a:cubicBezTo>
                      <a:cubicBezTo>
                        <a:pt x="78" y="64"/>
                        <a:pt x="78" y="64"/>
                        <a:pt x="78" y="64"/>
                      </a:cubicBezTo>
                      <a:cubicBezTo>
                        <a:pt x="76" y="65"/>
                        <a:pt x="76" y="65"/>
                        <a:pt x="76" y="65"/>
                      </a:cubicBezTo>
                      <a:cubicBezTo>
                        <a:pt x="75" y="67"/>
                        <a:pt x="75" y="67"/>
                        <a:pt x="75" y="67"/>
                      </a:cubicBezTo>
                      <a:cubicBezTo>
                        <a:pt x="76" y="68"/>
                        <a:pt x="76" y="68"/>
                        <a:pt x="76" y="68"/>
                      </a:cubicBezTo>
                      <a:cubicBezTo>
                        <a:pt x="76" y="68"/>
                        <a:pt x="77" y="69"/>
                        <a:pt x="77" y="68"/>
                      </a:cubicBezTo>
                      <a:cubicBezTo>
                        <a:pt x="77" y="68"/>
                        <a:pt x="77" y="67"/>
                        <a:pt x="77" y="67"/>
                      </a:cubicBezTo>
                      <a:cubicBezTo>
                        <a:pt x="78" y="68"/>
                        <a:pt x="79" y="69"/>
                        <a:pt x="79" y="69"/>
                      </a:cubicBezTo>
                      <a:cubicBezTo>
                        <a:pt x="80" y="71"/>
                        <a:pt x="80" y="71"/>
                        <a:pt x="80" y="71"/>
                      </a:cubicBezTo>
                      <a:cubicBezTo>
                        <a:pt x="80" y="71"/>
                        <a:pt x="78" y="71"/>
                        <a:pt x="78" y="71"/>
                      </a:cubicBezTo>
                      <a:cubicBezTo>
                        <a:pt x="78" y="71"/>
                        <a:pt x="77" y="72"/>
                        <a:pt x="77" y="72"/>
                      </a:cubicBezTo>
                      <a:cubicBezTo>
                        <a:pt x="76" y="73"/>
                        <a:pt x="76" y="73"/>
                        <a:pt x="76" y="73"/>
                      </a:cubicBezTo>
                      <a:cubicBezTo>
                        <a:pt x="76" y="74"/>
                        <a:pt x="76" y="74"/>
                        <a:pt x="76" y="75"/>
                      </a:cubicBezTo>
                      <a:cubicBezTo>
                        <a:pt x="76" y="75"/>
                        <a:pt x="76" y="76"/>
                        <a:pt x="76" y="76"/>
                      </a:cubicBezTo>
                      <a:cubicBezTo>
                        <a:pt x="77" y="76"/>
                        <a:pt x="78" y="78"/>
                        <a:pt x="78" y="78"/>
                      </a:cubicBezTo>
                      <a:cubicBezTo>
                        <a:pt x="78" y="78"/>
                        <a:pt x="79" y="79"/>
                        <a:pt x="79" y="79"/>
                      </a:cubicBezTo>
                      <a:cubicBezTo>
                        <a:pt x="79" y="79"/>
                        <a:pt x="79" y="80"/>
                        <a:pt x="79" y="80"/>
                      </a:cubicBezTo>
                      <a:cubicBezTo>
                        <a:pt x="79" y="80"/>
                        <a:pt x="78" y="81"/>
                        <a:pt x="77" y="81"/>
                      </a:cubicBezTo>
                      <a:cubicBezTo>
                        <a:pt x="77" y="81"/>
                        <a:pt x="75" y="81"/>
                        <a:pt x="75" y="81"/>
                      </a:cubicBezTo>
                      <a:cubicBezTo>
                        <a:pt x="75" y="81"/>
                        <a:pt x="74" y="83"/>
                        <a:pt x="74" y="83"/>
                      </a:cubicBezTo>
                      <a:cubicBezTo>
                        <a:pt x="74" y="83"/>
                        <a:pt x="73" y="83"/>
                        <a:pt x="72" y="83"/>
                      </a:cubicBezTo>
                      <a:cubicBezTo>
                        <a:pt x="72" y="83"/>
                        <a:pt x="74" y="84"/>
                        <a:pt x="72" y="83"/>
                      </a:cubicBezTo>
                      <a:cubicBezTo>
                        <a:pt x="69" y="82"/>
                        <a:pt x="69" y="81"/>
                        <a:pt x="69" y="81"/>
                      </a:cubicBezTo>
                      <a:cubicBezTo>
                        <a:pt x="69" y="81"/>
                        <a:pt x="68" y="80"/>
                        <a:pt x="68" y="80"/>
                      </a:cubicBezTo>
                      <a:cubicBezTo>
                        <a:pt x="67" y="80"/>
                        <a:pt x="66" y="80"/>
                        <a:pt x="66" y="80"/>
                      </a:cubicBezTo>
                      <a:cubicBezTo>
                        <a:pt x="64" y="80"/>
                        <a:pt x="64" y="80"/>
                        <a:pt x="64" y="80"/>
                      </a:cubicBezTo>
                      <a:cubicBezTo>
                        <a:pt x="63" y="79"/>
                        <a:pt x="63" y="79"/>
                        <a:pt x="63" y="79"/>
                      </a:cubicBezTo>
                      <a:cubicBezTo>
                        <a:pt x="62" y="81"/>
                        <a:pt x="62" y="81"/>
                        <a:pt x="62" y="81"/>
                      </a:cubicBezTo>
                      <a:cubicBezTo>
                        <a:pt x="62" y="81"/>
                        <a:pt x="62" y="82"/>
                        <a:pt x="61" y="82"/>
                      </a:cubicBezTo>
                      <a:cubicBezTo>
                        <a:pt x="60" y="83"/>
                        <a:pt x="61" y="83"/>
                        <a:pt x="60" y="83"/>
                      </a:cubicBezTo>
                      <a:cubicBezTo>
                        <a:pt x="58" y="83"/>
                        <a:pt x="57" y="81"/>
                        <a:pt x="57" y="81"/>
                      </a:cubicBezTo>
                      <a:cubicBezTo>
                        <a:pt x="57" y="81"/>
                        <a:pt x="55" y="80"/>
                        <a:pt x="55" y="80"/>
                      </a:cubicBezTo>
                      <a:cubicBezTo>
                        <a:pt x="54" y="79"/>
                        <a:pt x="54" y="79"/>
                        <a:pt x="54" y="79"/>
                      </a:cubicBezTo>
                      <a:cubicBezTo>
                        <a:pt x="53" y="79"/>
                        <a:pt x="53" y="80"/>
                        <a:pt x="53" y="78"/>
                      </a:cubicBezTo>
                      <a:cubicBezTo>
                        <a:pt x="53" y="77"/>
                        <a:pt x="53" y="77"/>
                        <a:pt x="53" y="77"/>
                      </a:cubicBezTo>
                      <a:cubicBezTo>
                        <a:pt x="52" y="76"/>
                        <a:pt x="52" y="77"/>
                        <a:pt x="51" y="76"/>
                      </a:cubicBezTo>
                      <a:cubicBezTo>
                        <a:pt x="51" y="75"/>
                        <a:pt x="50" y="74"/>
                        <a:pt x="50" y="74"/>
                      </a:cubicBezTo>
                      <a:cubicBezTo>
                        <a:pt x="49" y="72"/>
                        <a:pt x="49" y="72"/>
                        <a:pt x="49" y="72"/>
                      </a:cubicBezTo>
                      <a:cubicBezTo>
                        <a:pt x="49" y="72"/>
                        <a:pt x="49" y="72"/>
                        <a:pt x="49" y="73"/>
                      </a:cubicBezTo>
                      <a:cubicBezTo>
                        <a:pt x="48" y="74"/>
                        <a:pt x="47" y="74"/>
                        <a:pt x="47" y="74"/>
                      </a:cubicBezTo>
                      <a:cubicBezTo>
                        <a:pt x="47" y="75"/>
                        <a:pt x="46" y="76"/>
                        <a:pt x="46" y="76"/>
                      </a:cubicBezTo>
                      <a:cubicBezTo>
                        <a:pt x="46" y="76"/>
                        <a:pt x="45" y="77"/>
                        <a:pt x="45" y="78"/>
                      </a:cubicBezTo>
                      <a:cubicBezTo>
                        <a:pt x="46" y="78"/>
                        <a:pt x="46" y="78"/>
                        <a:pt x="46" y="79"/>
                      </a:cubicBezTo>
                      <a:cubicBezTo>
                        <a:pt x="46" y="79"/>
                        <a:pt x="45" y="80"/>
                        <a:pt x="45" y="80"/>
                      </a:cubicBezTo>
                      <a:cubicBezTo>
                        <a:pt x="44" y="81"/>
                        <a:pt x="44" y="81"/>
                        <a:pt x="43" y="81"/>
                      </a:cubicBezTo>
                      <a:cubicBezTo>
                        <a:pt x="43" y="82"/>
                        <a:pt x="41" y="83"/>
                        <a:pt x="41" y="83"/>
                      </a:cubicBezTo>
                      <a:cubicBezTo>
                        <a:pt x="39" y="83"/>
                        <a:pt x="39" y="83"/>
                        <a:pt x="39" y="83"/>
                      </a:cubicBezTo>
                      <a:cubicBezTo>
                        <a:pt x="36" y="82"/>
                        <a:pt x="36" y="82"/>
                        <a:pt x="36" y="82"/>
                      </a:cubicBezTo>
                      <a:cubicBezTo>
                        <a:pt x="34" y="84"/>
                        <a:pt x="34" y="84"/>
                        <a:pt x="34" y="84"/>
                      </a:cubicBezTo>
                      <a:cubicBezTo>
                        <a:pt x="34" y="84"/>
                        <a:pt x="33" y="84"/>
                        <a:pt x="33" y="84"/>
                      </a:cubicBezTo>
                      <a:cubicBezTo>
                        <a:pt x="32" y="84"/>
                        <a:pt x="31" y="84"/>
                        <a:pt x="31" y="84"/>
                      </a:cubicBezTo>
                      <a:cubicBezTo>
                        <a:pt x="31" y="84"/>
                        <a:pt x="30" y="83"/>
                        <a:pt x="29" y="83"/>
                      </a:cubicBezTo>
                      <a:cubicBezTo>
                        <a:pt x="29" y="83"/>
                        <a:pt x="28" y="83"/>
                        <a:pt x="28" y="83"/>
                      </a:cubicBezTo>
                      <a:cubicBezTo>
                        <a:pt x="27" y="83"/>
                        <a:pt x="26" y="83"/>
                        <a:pt x="26" y="83"/>
                      </a:cubicBezTo>
                      <a:cubicBezTo>
                        <a:pt x="26" y="84"/>
                        <a:pt x="26" y="84"/>
                        <a:pt x="26" y="84"/>
                      </a:cubicBezTo>
                      <a:cubicBezTo>
                        <a:pt x="26" y="84"/>
                        <a:pt x="27" y="84"/>
                        <a:pt x="27" y="84"/>
                      </a:cubicBezTo>
                      <a:cubicBezTo>
                        <a:pt x="27" y="85"/>
                        <a:pt x="27" y="86"/>
                        <a:pt x="27" y="86"/>
                      </a:cubicBezTo>
                      <a:cubicBezTo>
                        <a:pt x="27" y="86"/>
                        <a:pt x="26" y="86"/>
                        <a:pt x="26" y="86"/>
                      </a:cubicBezTo>
                      <a:cubicBezTo>
                        <a:pt x="26" y="87"/>
                        <a:pt x="24" y="87"/>
                        <a:pt x="24" y="87"/>
                      </a:cubicBezTo>
                      <a:cubicBezTo>
                        <a:pt x="24" y="87"/>
                        <a:pt x="24" y="88"/>
                        <a:pt x="24" y="88"/>
                      </a:cubicBezTo>
                      <a:cubicBezTo>
                        <a:pt x="24" y="88"/>
                        <a:pt x="24" y="88"/>
                        <a:pt x="23" y="88"/>
                      </a:cubicBezTo>
                      <a:cubicBezTo>
                        <a:pt x="22" y="88"/>
                        <a:pt x="22" y="88"/>
                        <a:pt x="21" y="88"/>
                      </a:cubicBezTo>
                      <a:cubicBezTo>
                        <a:pt x="21" y="87"/>
                        <a:pt x="20" y="87"/>
                        <a:pt x="19" y="87"/>
                      </a:cubicBezTo>
                      <a:cubicBezTo>
                        <a:pt x="19" y="87"/>
                        <a:pt x="16" y="86"/>
                        <a:pt x="16" y="86"/>
                      </a:cubicBezTo>
                      <a:cubicBezTo>
                        <a:pt x="16" y="86"/>
                        <a:pt x="15" y="87"/>
                        <a:pt x="15" y="87"/>
                      </a:cubicBezTo>
                      <a:cubicBezTo>
                        <a:pt x="14" y="87"/>
                        <a:pt x="13" y="87"/>
                        <a:pt x="12" y="86"/>
                      </a:cubicBezTo>
                      <a:cubicBezTo>
                        <a:pt x="12" y="86"/>
                        <a:pt x="11" y="86"/>
                        <a:pt x="11" y="86"/>
                      </a:cubicBezTo>
                      <a:cubicBezTo>
                        <a:pt x="11" y="85"/>
                        <a:pt x="11" y="84"/>
                        <a:pt x="11" y="84"/>
                      </a:cubicBezTo>
                      <a:cubicBezTo>
                        <a:pt x="11" y="84"/>
                        <a:pt x="10" y="83"/>
                        <a:pt x="11" y="83"/>
                      </a:cubicBezTo>
                      <a:cubicBezTo>
                        <a:pt x="11" y="83"/>
                        <a:pt x="12" y="83"/>
                        <a:pt x="13" y="83"/>
                      </a:cubicBezTo>
                      <a:cubicBezTo>
                        <a:pt x="14" y="83"/>
                        <a:pt x="15" y="83"/>
                        <a:pt x="15" y="82"/>
                      </a:cubicBezTo>
                      <a:cubicBezTo>
                        <a:pt x="15" y="82"/>
                        <a:pt x="15" y="82"/>
                        <a:pt x="16" y="82"/>
                      </a:cubicBezTo>
                      <a:cubicBezTo>
                        <a:pt x="16" y="82"/>
                        <a:pt x="17" y="83"/>
                        <a:pt x="17" y="82"/>
                      </a:cubicBezTo>
                      <a:cubicBezTo>
                        <a:pt x="17" y="81"/>
                        <a:pt x="17" y="81"/>
                        <a:pt x="17" y="81"/>
                      </a:cubicBezTo>
                      <a:cubicBezTo>
                        <a:pt x="16" y="80"/>
                        <a:pt x="16" y="80"/>
                        <a:pt x="16" y="80"/>
                      </a:cubicBezTo>
                      <a:cubicBezTo>
                        <a:pt x="16" y="80"/>
                        <a:pt x="17" y="79"/>
                        <a:pt x="17" y="79"/>
                      </a:cubicBezTo>
                      <a:cubicBezTo>
                        <a:pt x="18" y="79"/>
                        <a:pt x="19" y="79"/>
                        <a:pt x="19" y="79"/>
                      </a:cubicBezTo>
                      <a:cubicBezTo>
                        <a:pt x="20" y="79"/>
                        <a:pt x="21" y="79"/>
                        <a:pt x="21" y="79"/>
                      </a:cubicBezTo>
                      <a:cubicBezTo>
                        <a:pt x="21" y="79"/>
                        <a:pt x="21" y="79"/>
                        <a:pt x="22" y="78"/>
                      </a:cubicBezTo>
                      <a:cubicBezTo>
                        <a:pt x="22" y="78"/>
                        <a:pt x="18" y="78"/>
                        <a:pt x="17" y="77"/>
                      </a:cubicBezTo>
                      <a:cubicBezTo>
                        <a:pt x="15" y="75"/>
                        <a:pt x="13" y="74"/>
                        <a:pt x="13" y="70"/>
                      </a:cubicBezTo>
                      <a:cubicBezTo>
                        <a:pt x="12" y="70"/>
                        <a:pt x="12" y="68"/>
                        <a:pt x="11" y="68"/>
                      </a:cubicBezTo>
                      <a:cubicBezTo>
                        <a:pt x="11" y="68"/>
                        <a:pt x="9" y="67"/>
                        <a:pt x="9" y="67"/>
                      </a:cubicBezTo>
                      <a:cubicBezTo>
                        <a:pt x="9" y="66"/>
                        <a:pt x="9" y="66"/>
                        <a:pt x="10" y="65"/>
                      </a:cubicBezTo>
                      <a:cubicBezTo>
                        <a:pt x="10" y="64"/>
                        <a:pt x="10" y="64"/>
                        <a:pt x="11" y="63"/>
                      </a:cubicBezTo>
                      <a:cubicBezTo>
                        <a:pt x="11" y="63"/>
                        <a:pt x="11" y="61"/>
                        <a:pt x="11" y="61"/>
                      </a:cubicBezTo>
                      <a:cubicBezTo>
                        <a:pt x="11" y="61"/>
                        <a:pt x="12" y="60"/>
                        <a:pt x="11" y="60"/>
                      </a:cubicBezTo>
                      <a:cubicBezTo>
                        <a:pt x="11" y="59"/>
                        <a:pt x="10" y="58"/>
                        <a:pt x="10" y="58"/>
                      </a:cubicBezTo>
                      <a:cubicBezTo>
                        <a:pt x="10" y="58"/>
                        <a:pt x="10" y="58"/>
                        <a:pt x="9" y="58"/>
                      </a:cubicBezTo>
                      <a:cubicBezTo>
                        <a:pt x="9" y="59"/>
                        <a:pt x="9" y="59"/>
                        <a:pt x="9" y="59"/>
                      </a:cubicBezTo>
                      <a:cubicBezTo>
                        <a:pt x="7" y="60"/>
                        <a:pt x="7" y="60"/>
                        <a:pt x="7" y="60"/>
                      </a:cubicBezTo>
                      <a:cubicBezTo>
                        <a:pt x="7" y="60"/>
                        <a:pt x="6" y="58"/>
                        <a:pt x="6" y="58"/>
                      </a:cubicBezTo>
                      <a:cubicBezTo>
                        <a:pt x="5" y="58"/>
                        <a:pt x="5" y="58"/>
                        <a:pt x="5" y="57"/>
                      </a:cubicBezTo>
                      <a:cubicBezTo>
                        <a:pt x="5" y="57"/>
                        <a:pt x="6" y="56"/>
                        <a:pt x="6" y="56"/>
                      </a:cubicBezTo>
                      <a:cubicBezTo>
                        <a:pt x="6" y="56"/>
                        <a:pt x="5" y="55"/>
                        <a:pt x="5" y="55"/>
                      </a:cubicBezTo>
                      <a:cubicBezTo>
                        <a:pt x="5" y="55"/>
                        <a:pt x="6" y="53"/>
                        <a:pt x="7" y="53"/>
                      </a:cubicBezTo>
                      <a:cubicBezTo>
                        <a:pt x="8" y="52"/>
                        <a:pt x="10" y="50"/>
                        <a:pt x="10" y="50"/>
                      </a:cubicBezTo>
                      <a:cubicBezTo>
                        <a:pt x="11" y="48"/>
                        <a:pt x="11" y="48"/>
                        <a:pt x="11" y="48"/>
                      </a:cubicBezTo>
                      <a:cubicBezTo>
                        <a:pt x="10" y="47"/>
                        <a:pt x="10" y="47"/>
                        <a:pt x="10" y="47"/>
                      </a:cubicBezTo>
                      <a:cubicBezTo>
                        <a:pt x="10" y="47"/>
                        <a:pt x="9" y="48"/>
                        <a:pt x="9" y="48"/>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6" name="Freeform 160">
                  <a:extLst>
                    <a:ext uri="{FF2B5EF4-FFF2-40B4-BE49-F238E27FC236}">
                      <a16:creationId xmlns:a16="http://schemas.microsoft.com/office/drawing/2014/main" id="{E38B868D-B0C8-0067-0C30-CFDE33ADD0B4}"/>
                    </a:ext>
                  </a:extLst>
                </p:cNvPr>
                <p:cNvSpPr>
                  <a:spLocks noEditPoints="1"/>
                </p:cNvSpPr>
                <p:nvPr/>
              </p:nvSpPr>
              <p:spPr bwMode="auto">
                <a:xfrm>
                  <a:off x="3727400" y="3830591"/>
                  <a:ext cx="657417" cy="592443"/>
                </a:xfrm>
                <a:custGeom>
                  <a:avLst/>
                  <a:gdLst>
                    <a:gd name="T0" fmla="*/ 216 w 227"/>
                    <a:gd name="T1" fmla="*/ 62 h 211"/>
                    <a:gd name="T2" fmla="*/ 209 w 227"/>
                    <a:gd name="T3" fmla="*/ 47 h 211"/>
                    <a:gd name="T4" fmla="*/ 183 w 227"/>
                    <a:gd name="T5" fmla="*/ 33 h 211"/>
                    <a:gd name="T6" fmla="*/ 141 w 227"/>
                    <a:gd name="T7" fmla="*/ 25 h 211"/>
                    <a:gd name="T8" fmla="*/ 102 w 227"/>
                    <a:gd name="T9" fmla="*/ 1 h 211"/>
                    <a:gd name="T10" fmla="*/ 84 w 227"/>
                    <a:gd name="T11" fmla="*/ 17 h 211"/>
                    <a:gd name="T12" fmla="*/ 82 w 227"/>
                    <a:gd name="T13" fmla="*/ 40 h 211"/>
                    <a:gd name="T14" fmla="*/ 70 w 227"/>
                    <a:gd name="T15" fmla="*/ 52 h 211"/>
                    <a:gd name="T16" fmla="*/ 58 w 227"/>
                    <a:gd name="T17" fmla="*/ 61 h 211"/>
                    <a:gd name="T18" fmla="*/ 39 w 227"/>
                    <a:gd name="T19" fmla="*/ 55 h 211"/>
                    <a:gd name="T20" fmla="*/ 18 w 227"/>
                    <a:gd name="T21" fmla="*/ 65 h 211"/>
                    <a:gd name="T22" fmla="*/ 3 w 227"/>
                    <a:gd name="T23" fmla="*/ 67 h 211"/>
                    <a:gd name="T24" fmla="*/ 3 w 227"/>
                    <a:gd name="T25" fmla="*/ 66 h 211"/>
                    <a:gd name="T26" fmla="*/ 3 w 227"/>
                    <a:gd name="T27" fmla="*/ 66 h 211"/>
                    <a:gd name="T28" fmla="*/ 4 w 227"/>
                    <a:gd name="T29" fmla="*/ 77 h 211"/>
                    <a:gd name="T30" fmla="*/ 17 w 227"/>
                    <a:gd name="T31" fmla="*/ 102 h 211"/>
                    <a:gd name="T32" fmla="*/ 30 w 227"/>
                    <a:gd name="T33" fmla="*/ 77 h 211"/>
                    <a:gd name="T34" fmla="*/ 51 w 227"/>
                    <a:gd name="T35" fmla="*/ 92 h 211"/>
                    <a:gd name="T36" fmla="*/ 64 w 227"/>
                    <a:gd name="T37" fmla="*/ 115 h 211"/>
                    <a:gd name="T38" fmla="*/ 53 w 227"/>
                    <a:gd name="T39" fmla="*/ 108 h 211"/>
                    <a:gd name="T40" fmla="*/ 65 w 227"/>
                    <a:gd name="T41" fmla="*/ 124 h 211"/>
                    <a:gd name="T42" fmla="*/ 73 w 227"/>
                    <a:gd name="T43" fmla="*/ 138 h 211"/>
                    <a:gd name="T44" fmla="*/ 72 w 227"/>
                    <a:gd name="T45" fmla="*/ 145 h 211"/>
                    <a:gd name="T46" fmla="*/ 58 w 227"/>
                    <a:gd name="T47" fmla="*/ 130 h 211"/>
                    <a:gd name="T48" fmla="*/ 61 w 227"/>
                    <a:gd name="T49" fmla="*/ 136 h 211"/>
                    <a:gd name="T50" fmla="*/ 76 w 227"/>
                    <a:gd name="T51" fmla="*/ 153 h 211"/>
                    <a:gd name="T52" fmla="*/ 74 w 227"/>
                    <a:gd name="T53" fmla="*/ 146 h 211"/>
                    <a:gd name="T54" fmla="*/ 89 w 227"/>
                    <a:gd name="T55" fmla="*/ 156 h 211"/>
                    <a:gd name="T56" fmla="*/ 99 w 227"/>
                    <a:gd name="T57" fmla="*/ 157 h 211"/>
                    <a:gd name="T58" fmla="*/ 126 w 227"/>
                    <a:gd name="T59" fmla="*/ 164 h 211"/>
                    <a:gd name="T60" fmla="*/ 160 w 227"/>
                    <a:gd name="T61" fmla="*/ 187 h 211"/>
                    <a:gd name="T62" fmla="*/ 140 w 227"/>
                    <a:gd name="T63" fmla="*/ 190 h 211"/>
                    <a:gd name="T64" fmla="*/ 184 w 227"/>
                    <a:gd name="T65" fmla="*/ 200 h 211"/>
                    <a:gd name="T66" fmla="*/ 171 w 227"/>
                    <a:gd name="T67" fmla="*/ 185 h 211"/>
                    <a:gd name="T68" fmla="*/ 153 w 227"/>
                    <a:gd name="T69" fmla="*/ 162 h 211"/>
                    <a:gd name="T70" fmla="*/ 118 w 227"/>
                    <a:gd name="T71" fmla="*/ 135 h 211"/>
                    <a:gd name="T72" fmla="*/ 100 w 227"/>
                    <a:gd name="T73" fmla="*/ 105 h 211"/>
                    <a:gd name="T74" fmla="*/ 88 w 227"/>
                    <a:gd name="T75" fmla="*/ 76 h 211"/>
                    <a:gd name="T76" fmla="*/ 121 w 227"/>
                    <a:gd name="T77" fmla="*/ 70 h 211"/>
                    <a:gd name="T78" fmla="*/ 160 w 227"/>
                    <a:gd name="T79" fmla="*/ 71 h 211"/>
                    <a:gd name="T80" fmla="*/ 189 w 227"/>
                    <a:gd name="T81" fmla="*/ 70 h 211"/>
                    <a:gd name="T82" fmla="*/ 179 w 227"/>
                    <a:gd name="T83" fmla="*/ 190 h 211"/>
                    <a:gd name="T84" fmla="*/ 192 w 227"/>
                    <a:gd name="T85" fmla="*/ 201 h 211"/>
                    <a:gd name="T86" fmla="*/ 159 w 227"/>
                    <a:gd name="T87" fmla="*/ 195 h 211"/>
                    <a:gd name="T88" fmla="*/ 144 w 227"/>
                    <a:gd name="T89" fmla="*/ 199 h 211"/>
                    <a:gd name="T90" fmla="*/ 115 w 227"/>
                    <a:gd name="T91" fmla="*/ 191 h 211"/>
                    <a:gd name="T92" fmla="*/ 136 w 227"/>
                    <a:gd name="T93" fmla="*/ 178 h 211"/>
                    <a:gd name="T94" fmla="*/ 144 w 227"/>
                    <a:gd name="T95" fmla="*/ 180 h 211"/>
                    <a:gd name="T96" fmla="*/ 123 w 227"/>
                    <a:gd name="T97" fmla="*/ 178 h 211"/>
                    <a:gd name="T98" fmla="*/ 129 w 227"/>
                    <a:gd name="T99" fmla="*/ 168 h 211"/>
                    <a:gd name="T100" fmla="*/ 51 w 227"/>
                    <a:gd name="T101" fmla="*/ 93 h 211"/>
                    <a:gd name="T102" fmla="*/ 50 w 227"/>
                    <a:gd name="T103" fmla="*/ 97 h 211"/>
                    <a:gd name="T104" fmla="*/ 60 w 227"/>
                    <a:gd name="T105" fmla="*/ 119 h 211"/>
                    <a:gd name="T106" fmla="*/ 53 w 227"/>
                    <a:gd name="T107" fmla="*/ 121 h 211"/>
                    <a:gd name="T108" fmla="*/ 35 w 227"/>
                    <a:gd name="T109" fmla="*/ 119 h 211"/>
                    <a:gd name="T110" fmla="*/ 36 w 227"/>
                    <a:gd name="T111" fmla="*/ 91 h 211"/>
                    <a:gd name="T112" fmla="*/ 40 w 227"/>
                    <a:gd name="T113" fmla="*/ 103 h 211"/>
                    <a:gd name="T114" fmla="*/ 45 w 227"/>
                    <a:gd name="T115" fmla="*/ 120 h 211"/>
                    <a:gd name="T116" fmla="*/ 37 w 227"/>
                    <a:gd name="T117" fmla="*/ 107 h 211"/>
                    <a:gd name="T118" fmla="*/ 34 w 227"/>
                    <a:gd name="T119" fmla="*/ 9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 h="211">
                      <a:moveTo>
                        <a:pt x="215" y="82"/>
                      </a:moveTo>
                      <a:cubicBezTo>
                        <a:pt x="215" y="80"/>
                        <a:pt x="214" y="79"/>
                        <a:pt x="216" y="78"/>
                      </a:cubicBezTo>
                      <a:cubicBezTo>
                        <a:pt x="217" y="78"/>
                        <a:pt x="218" y="80"/>
                        <a:pt x="218" y="78"/>
                      </a:cubicBezTo>
                      <a:cubicBezTo>
                        <a:pt x="218" y="76"/>
                        <a:pt x="219" y="77"/>
                        <a:pt x="218" y="75"/>
                      </a:cubicBezTo>
                      <a:cubicBezTo>
                        <a:pt x="218" y="75"/>
                        <a:pt x="218" y="75"/>
                        <a:pt x="218" y="75"/>
                      </a:cubicBezTo>
                      <a:cubicBezTo>
                        <a:pt x="218" y="75"/>
                        <a:pt x="218" y="75"/>
                        <a:pt x="218" y="75"/>
                      </a:cubicBezTo>
                      <a:cubicBezTo>
                        <a:pt x="218" y="75"/>
                        <a:pt x="218" y="77"/>
                        <a:pt x="217" y="77"/>
                      </a:cubicBezTo>
                      <a:cubicBezTo>
                        <a:pt x="217" y="77"/>
                        <a:pt x="216" y="78"/>
                        <a:pt x="215" y="78"/>
                      </a:cubicBezTo>
                      <a:cubicBezTo>
                        <a:pt x="214" y="77"/>
                        <a:pt x="214" y="77"/>
                        <a:pt x="214" y="77"/>
                      </a:cubicBezTo>
                      <a:cubicBezTo>
                        <a:pt x="216" y="75"/>
                        <a:pt x="216" y="75"/>
                        <a:pt x="216" y="75"/>
                      </a:cubicBezTo>
                      <a:cubicBezTo>
                        <a:pt x="216" y="71"/>
                        <a:pt x="216" y="71"/>
                        <a:pt x="216" y="71"/>
                      </a:cubicBezTo>
                      <a:cubicBezTo>
                        <a:pt x="216" y="71"/>
                        <a:pt x="215" y="69"/>
                        <a:pt x="214" y="67"/>
                      </a:cubicBezTo>
                      <a:cubicBezTo>
                        <a:pt x="213" y="66"/>
                        <a:pt x="212" y="65"/>
                        <a:pt x="212" y="65"/>
                      </a:cubicBezTo>
                      <a:cubicBezTo>
                        <a:pt x="215" y="63"/>
                        <a:pt x="215" y="63"/>
                        <a:pt x="215" y="63"/>
                      </a:cubicBezTo>
                      <a:cubicBezTo>
                        <a:pt x="216" y="62"/>
                        <a:pt x="216" y="62"/>
                        <a:pt x="216" y="62"/>
                      </a:cubicBezTo>
                      <a:cubicBezTo>
                        <a:pt x="216" y="61"/>
                        <a:pt x="216" y="61"/>
                        <a:pt x="216" y="61"/>
                      </a:cubicBezTo>
                      <a:cubicBezTo>
                        <a:pt x="216" y="61"/>
                        <a:pt x="218" y="63"/>
                        <a:pt x="220" y="63"/>
                      </a:cubicBezTo>
                      <a:cubicBezTo>
                        <a:pt x="221" y="63"/>
                        <a:pt x="220" y="63"/>
                        <a:pt x="222" y="62"/>
                      </a:cubicBezTo>
                      <a:cubicBezTo>
                        <a:pt x="224" y="62"/>
                        <a:pt x="227" y="59"/>
                        <a:pt x="227" y="59"/>
                      </a:cubicBezTo>
                      <a:cubicBezTo>
                        <a:pt x="227" y="59"/>
                        <a:pt x="225" y="57"/>
                        <a:pt x="224" y="57"/>
                      </a:cubicBezTo>
                      <a:cubicBezTo>
                        <a:pt x="223" y="58"/>
                        <a:pt x="224" y="58"/>
                        <a:pt x="221" y="58"/>
                      </a:cubicBezTo>
                      <a:cubicBezTo>
                        <a:pt x="218" y="57"/>
                        <a:pt x="217" y="56"/>
                        <a:pt x="217" y="56"/>
                      </a:cubicBezTo>
                      <a:cubicBezTo>
                        <a:pt x="217" y="56"/>
                        <a:pt x="216" y="56"/>
                        <a:pt x="215" y="56"/>
                      </a:cubicBezTo>
                      <a:cubicBezTo>
                        <a:pt x="214" y="56"/>
                        <a:pt x="214" y="56"/>
                        <a:pt x="213" y="55"/>
                      </a:cubicBezTo>
                      <a:cubicBezTo>
                        <a:pt x="211" y="53"/>
                        <a:pt x="209" y="51"/>
                        <a:pt x="209" y="51"/>
                      </a:cubicBezTo>
                      <a:cubicBezTo>
                        <a:pt x="209" y="51"/>
                        <a:pt x="207" y="52"/>
                        <a:pt x="207" y="51"/>
                      </a:cubicBezTo>
                      <a:cubicBezTo>
                        <a:pt x="207" y="51"/>
                        <a:pt x="208" y="49"/>
                        <a:pt x="208" y="49"/>
                      </a:cubicBezTo>
                      <a:cubicBezTo>
                        <a:pt x="208" y="48"/>
                        <a:pt x="208" y="48"/>
                        <a:pt x="208" y="48"/>
                      </a:cubicBezTo>
                      <a:cubicBezTo>
                        <a:pt x="207" y="47"/>
                        <a:pt x="207" y="47"/>
                        <a:pt x="207" y="47"/>
                      </a:cubicBezTo>
                      <a:cubicBezTo>
                        <a:pt x="207" y="47"/>
                        <a:pt x="209" y="47"/>
                        <a:pt x="209" y="47"/>
                      </a:cubicBezTo>
                      <a:cubicBezTo>
                        <a:pt x="210" y="46"/>
                        <a:pt x="210" y="46"/>
                        <a:pt x="210" y="46"/>
                      </a:cubicBezTo>
                      <a:cubicBezTo>
                        <a:pt x="212" y="44"/>
                        <a:pt x="210" y="42"/>
                        <a:pt x="207" y="43"/>
                      </a:cubicBezTo>
                      <a:cubicBezTo>
                        <a:pt x="206" y="43"/>
                        <a:pt x="205" y="44"/>
                        <a:pt x="205" y="44"/>
                      </a:cubicBezTo>
                      <a:cubicBezTo>
                        <a:pt x="204" y="44"/>
                        <a:pt x="202" y="43"/>
                        <a:pt x="202" y="42"/>
                      </a:cubicBezTo>
                      <a:cubicBezTo>
                        <a:pt x="202" y="41"/>
                        <a:pt x="201" y="41"/>
                        <a:pt x="203" y="40"/>
                      </a:cubicBezTo>
                      <a:cubicBezTo>
                        <a:pt x="204" y="40"/>
                        <a:pt x="205" y="38"/>
                        <a:pt x="205" y="38"/>
                      </a:cubicBezTo>
                      <a:cubicBezTo>
                        <a:pt x="203" y="35"/>
                        <a:pt x="203" y="35"/>
                        <a:pt x="203" y="35"/>
                      </a:cubicBezTo>
                      <a:cubicBezTo>
                        <a:pt x="204" y="29"/>
                        <a:pt x="204" y="29"/>
                        <a:pt x="204" y="29"/>
                      </a:cubicBezTo>
                      <a:cubicBezTo>
                        <a:pt x="200" y="28"/>
                        <a:pt x="200" y="28"/>
                        <a:pt x="200" y="28"/>
                      </a:cubicBezTo>
                      <a:cubicBezTo>
                        <a:pt x="200" y="26"/>
                        <a:pt x="200" y="26"/>
                        <a:pt x="200" y="26"/>
                      </a:cubicBezTo>
                      <a:cubicBezTo>
                        <a:pt x="198" y="25"/>
                        <a:pt x="198" y="25"/>
                        <a:pt x="198" y="25"/>
                      </a:cubicBezTo>
                      <a:cubicBezTo>
                        <a:pt x="196" y="30"/>
                        <a:pt x="196" y="30"/>
                        <a:pt x="196" y="30"/>
                      </a:cubicBezTo>
                      <a:cubicBezTo>
                        <a:pt x="196" y="30"/>
                        <a:pt x="193" y="31"/>
                        <a:pt x="193" y="32"/>
                      </a:cubicBezTo>
                      <a:cubicBezTo>
                        <a:pt x="192" y="33"/>
                        <a:pt x="187" y="33"/>
                        <a:pt x="187" y="33"/>
                      </a:cubicBezTo>
                      <a:cubicBezTo>
                        <a:pt x="183" y="33"/>
                        <a:pt x="183" y="33"/>
                        <a:pt x="183" y="33"/>
                      </a:cubicBezTo>
                      <a:cubicBezTo>
                        <a:pt x="176" y="35"/>
                        <a:pt x="176" y="35"/>
                        <a:pt x="176" y="35"/>
                      </a:cubicBezTo>
                      <a:cubicBezTo>
                        <a:pt x="176" y="35"/>
                        <a:pt x="174" y="36"/>
                        <a:pt x="173" y="36"/>
                      </a:cubicBezTo>
                      <a:cubicBezTo>
                        <a:pt x="172" y="36"/>
                        <a:pt x="167" y="35"/>
                        <a:pt x="167" y="35"/>
                      </a:cubicBezTo>
                      <a:cubicBezTo>
                        <a:pt x="164" y="36"/>
                        <a:pt x="164" y="36"/>
                        <a:pt x="164" y="36"/>
                      </a:cubicBezTo>
                      <a:cubicBezTo>
                        <a:pt x="157" y="34"/>
                        <a:pt x="157" y="34"/>
                        <a:pt x="157" y="34"/>
                      </a:cubicBezTo>
                      <a:cubicBezTo>
                        <a:pt x="155" y="32"/>
                        <a:pt x="155" y="32"/>
                        <a:pt x="155" y="32"/>
                      </a:cubicBezTo>
                      <a:cubicBezTo>
                        <a:pt x="154" y="31"/>
                        <a:pt x="154" y="31"/>
                        <a:pt x="154" y="31"/>
                      </a:cubicBezTo>
                      <a:cubicBezTo>
                        <a:pt x="149" y="30"/>
                        <a:pt x="149" y="30"/>
                        <a:pt x="149" y="30"/>
                      </a:cubicBezTo>
                      <a:cubicBezTo>
                        <a:pt x="148" y="28"/>
                        <a:pt x="148" y="28"/>
                        <a:pt x="148" y="28"/>
                      </a:cubicBezTo>
                      <a:cubicBezTo>
                        <a:pt x="144" y="28"/>
                        <a:pt x="144" y="28"/>
                        <a:pt x="144" y="28"/>
                      </a:cubicBezTo>
                      <a:cubicBezTo>
                        <a:pt x="144" y="28"/>
                        <a:pt x="144" y="28"/>
                        <a:pt x="144" y="28"/>
                      </a:cubicBezTo>
                      <a:cubicBezTo>
                        <a:pt x="144" y="28"/>
                        <a:pt x="144" y="28"/>
                        <a:pt x="144" y="28"/>
                      </a:cubicBezTo>
                      <a:cubicBezTo>
                        <a:pt x="142" y="27"/>
                        <a:pt x="142" y="27"/>
                        <a:pt x="142" y="27"/>
                      </a:cubicBezTo>
                      <a:cubicBezTo>
                        <a:pt x="142" y="26"/>
                        <a:pt x="142" y="26"/>
                        <a:pt x="142" y="26"/>
                      </a:cubicBezTo>
                      <a:cubicBezTo>
                        <a:pt x="141" y="26"/>
                        <a:pt x="141" y="26"/>
                        <a:pt x="141" y="25"/>
                      </a:cubicBezTo>
                      <a:cubicBezTo>
                        <a:pt x="140" y="24"/>
                        <a:pt x="140" y="24"/>
                        <a:pt x="140" y="24"/>
                      </a:cubicBezTo>
                      <a:cubicBezTo>
                        <a:pt x="135" y="18"/>
                        <a:pt x="135" y="18"/>
                        <a:pt x="135" y="18"/>
                      </a:cubicBezTo>
                      <a:cubicBezTo>
                        <a:pt x="134" y="18"/>
                        <a:pt x="134" y="18"/>
                        <a:pt x="134" y="18"/>
                      </a:cubicBezTo>
                      <a:cubicBezTo>
                        <a:pt x="134" y="18"/>
                        <a:pt x="134" y="18"/>
                        <a:pt x="134" y="18"/>
                      </a:cubicBezTo>
                      <a:cubicBezTo>
                        <a:pt x="125" y="15"/>
                        <a:pt x="125" y="15"/>
                        <a:pt x="125" y="15"/>
                      </a:cubicBezTo>
                      <a:cubicBezTo>
                        <a:pt x="122" y="11"/>
                        <a:pt x="122" y="11"/>
                        <a:pt x="122" y="11"/>
                      </a:cubicBezTo>
                      <a:cubicBezTo>
                        <a:pt x="119" y="9"/>
                        <a:pt x="119" y="9"/>
                        <a:pt x="119" y="9"/>
                      </a:cubicBezTo>
                      <a:cubicBezTo>
                        <a:pt x="115" y="6"/>
                        <a:pt x="115" y="6"/>
                        <a:pt x="115" y="6"/>
                      </a:cubicBezTo>
                      <a:cubicBezTo>
                        <a:pt x="111" y="3"/>
                        <a:pt x="111" y="3"/>
                        <a:pt x="111" y="3"/>
                      </a:cubicBezTo>
                      <a:cubicBezTo>
                        <a:pt x="109" y="1"/>
                        <a:pt x="109" y="1"/>
                        <a:pt x="109" y="1"/>
                      </a:cubicBezTo>
                      <a:cubicBezTo>
                        <a:pt x="109" y="1"/>
                        <a:pt x="109" y="1"/>
                        <a:pt x="109" y="1"/>
                      </a:cubicBezTo>
                      <a:cubicBezTo>
                        <a:pt x="109" y="1"/>
                        <a:pt x="108" y="0"/>
                        <a:pt x="108" y="0"/>
                      </a:cubicBezTo>
                      <a:cubicBezTo>
                        <a:pt x="108" y="0"/>
                        <a:pt x="107" y="0"/>
                        <a:pt x="107" y="0"/>
                      </a:cubicBezTo>
                      <a:cubicBezTo>
                        <a:pt x="106" y="0"/>
                        <a:pt x="104" y="0"/>
                        <a:pt x="104" y="0"/>
                      </a:cubicBezTo>
                      <a:cubicBezTo>
                        <a:pt x="104" y="0"/>
                        <a:pt x="103" y="1"/>
                        <a:pt x="102" y="1"/>
                      </a:cubicBezTo>
                      <a:cubicBezTo>
                        <a:pt x="102" y="1"/>
                        <a:pt x="101" y="3"/>
                        <a:pt x="101" y="3"/>
                      </a:cubicBezTo>
                      <a:cubicBezTo>
                        <a:pt x="100" y="4"/>
                        <a:pt x="100" y="4"/>
                        <a:pt x="100" y="4"/>
                      </a:cubicBezTo>
                      <a:cubicBezTo>
                        <a:pt x="101" y="5"/>
                        <a:pt x="101" y="5"/>
                        <a:pt x="101" y="5"/>
                      </a:cubicBezTo>
                      <a:cubicBezTo>
                        <a:pt x="103" y="9"/>
                        <a:pt x="104" y="9"/>
                        <a:pt x="99" y="8"/>
                      </a:cubicBezTo>
                      <a:cubicBezTo>
                        <a:pt x="97" y="7"/>
                        <a:pt x="97" y="7"/>
                        <a:pt x="97" y="7"/>
                      </a:cubicBezTo>
                      <a:cubicBezTo>
                        <a:pt x="96" y="8"/>
                        <a:pt x="96" y="8"/>
                        <a:pt x="96" y="8"/>
                      </a:cubicBezTo>
                      <a:cubicBezTo>
                        <a:pt x="94" y="9"/>
                        <a:pt x="94" y="9"/>
                        <a:pt x="94" y="9"/>
                      </a:cubicBezTo>
                      <a:cubicBezTo>
                        <a:pt x="94" y="9"/>
                        <a:pt x="94" y="9"/>
                        <a:pt x="94" y="9"/>
                      </a:cubicBezTo>
                      <a:cubicBezTo>
                        <a:pt x="94" y="9"/>
                        <a:pt x="94" y="11"/>
                        <a:pt x="94" y="11"/>
                      </a:cubicBezTo>
                      <a:cubicBezTo>
                        <a:pt x="93" y="13"/>
                        <a:pt x="93" y="13"/>
                        <a:pt x="93" y="13"/>
                      </a:cubicBezTo>
                      <a:cubicBezTo>
                        <a:pt x="91" y="14"/>
                        <a:pt x="91" y="14"/>
                        <a:pt x="91" y="14"/>
                      </a:cubicBezTo>
                      <a:cubicBezTo>
                        <a:pt x="89" y="15"/>
                        <a:pt x="89" y="15"/>
                        <a:pt x="89" y="15"/>
                      </a:cubicBezTo>
                      <a:cubicBezTo>
                        <a:pt x="88" y="16"/>
                        <a:pt x="88" y="16"/>
                        <a:pt x="88" y="16"/>
                      </a:cubicBezTo>
                      <a:cubicBezTo>
                        <a:pt x="86" y="16"/>
                        <a:pt x="86" y="16"/>
                        <a:pt x="86" y="16"/>
                      </a:cubicBezTo>
                      <a:cubicBezTo>
                        <a:pt x="84" y="17"/>
                        <a:pt x="84" y="17"/>
                        <a:pt x="84" y="17"/>
                      </a:cubicBezTo>
                      <a:cubicBezTo>
                        <a:pt x="83" y="19"/>
                        <a:pt x="83" y="19"/>
                        <a:pt x="83" y="19"/>
                      </a:cubicBezTo>
                      <a:cubicBezTo>
                        <a:pt x="83" y="19"/>
                        <a:pt x="81" y="19"/>
                        <a:pt x="81" y="19"/>
                      </a:cubicBezTo>
                      <a:cubicBezTo>
                        <a:pt x="81" y="19"/>
                        <a:pt x="78" y="20"/>
                        <a:pt x="78" y="20"/>
                      </a:cubicBezTo>
                      <a:cubicBezTo>
                        <a:pt x="78" y="22"/>
                        <a:pt x="78" y="22"/>
                        <a:pt x="78" y="22"/>
                      </a:cubicBezTo>
                      <a:cubicBezTo>
                        <a:pt x="78" y="22"/>
                        <a:pt x="77" y="23"/>
                        <a:pt x="77" y="23"/>
                      </a:cubicBezTo>
                      <a:cubicBezTo>
                        <a:pt x="77" y="23"/>
                        <a:pt x="77" y="26"/>
                        <a:pt x="77" y="26"/>
                      </a:cubicBezTo>
                      <a:cubicBezTo>
                        <a:pt x="77" y="26"/>
                        <a:pt x="79" y="27"/>
                        <a:pt x="79" y="27"/>
                      </a:cubicBezTo>
                      <a:cubicBezTo>
                        <a:pt x="80" y="28"/>
                        <a:pt x="80" y="28"/>
                        <a:pt x="80" y="28"/>
                      </a:cubicBezTo>
                      <a:cubicBezTo>
                        <a:pt x="81" y="29"/>
                        <a:pt x="81" y="29"/>
                        <a:pt x="81" y="29"/>
                      </a:cubicBezTo>
                      <a:cubicBezTo>
                        <a:pt x="81" y="29"/>
                        <a:pt x="82" y="30"/>
                        <a:pt x="82" y="30"/>
                      </a:cubicBezTo>
                      <a:cubicBezTo>
                        <a:pt x="81" y="30"/>
                        <a:pt x="81" y="33"/>
                        <a:pt x="81" y="33"/>
                      </a:cubicBezTo>
                      <a:cubicBezTo>
                        <a:pt x="82" y="36"/>
                        <a:pt x="82" y="36"/>
                        <a:pt x="82" y="36"/>
                      </a:cubicBezTo>
                      <a:cubicBezTo>
                        <a:pt x="81" y="37"/>
                        <a:pt x="81" y="37"/>
                        <a:pt x="81" y="37"/>
                      </a:cubicBezTo>
                      <a:cubicBezTo>
                        <a:pt x="82" y="39"/>
                        <a:pt x="82" y="39"/>
                        <a:pt x="82" y="39"/>
                      </a:cubicBezTo>
                      <a:cubicBezTo>
                        <a:pt x="82" y="39"/>
                        <a:pt x="83" y="39"/>
                        <a:pt x="82" y="40"/>
                      </a:cubicBezTo>
                      <a:cubicBezTo>
                        <a:pt x="81" y="40"/>
                        <a:pt x="80" y="41"/>
                        <a:pt x="80" y="41"/>
                      </a:cubicBezTo>
                      <a:cubicBezTo>
                        <a:pt x="80" y="41"/>
                        <a:pt x="78" y="41"/>
                        <a:pt x="78" y="41"/>
                      </a:cubicBezTo>
                      <a:cubicBezTo>
                        <a:pt x="78" y="41"/>
                        <a:pt x="76" y="41"/>
                        <a:pt x="76" y="41"/>
                      </a:cubicBezTo>
                      <a:cubicBezTo>
                        <a:pt x="75" y="43"/>
                        <a:pt x="75" y="43"/>
                        <a:pt x="75" y="43"/>
                      </a:cubicBezTo>
                      <a:cubicBezTo>
                        <a:pt x="73" y="42"/>
                        <a:pt x="73" y="42"/>
                        <a:pt x="73" y="42"/>
                      </a:cubicBezTo>
                      <a:cubicBezTo>
                        <a:pt x="73" y="44"/>
                        <a:pt x="73" y="44"/>
                        <a:pt x="73" y="44"/>
                      </a:cubicBezTo>
                      <a:cubicBezTo>
                        <a:pt x="70" y="45"/>
                        <a:pt x="70" y="45"/>
                        <a:pt x="70" y="45"/>
                      </a:cubicBezTo>
                      <a:cubicBezTo>
                        <a:pt x="68" y="46"/>
                        <a:pt x="68" y="46"/>
                        <a:pt x="68" y="46"/>
                      </a:cubicBezTo>
                      <a:cubicBezTo>
                        <a:pt x="67" y="48"/>
                        <a:pt x="67" y="48"/>
                        <a:pt x="67" y="48"/>
                      </a:cubicBezTo>
                      <a:cubicBezTo>
                        <a:pt x="68" y="49"/>
                        <a:pt x="68" y="49"/>
                        <a:pt x="68" y="49"/>
                      </a:cubicBezTo>
                      <a:cubicBezTo>
                        <a:pt x="68" y="49"/>
                        <a:pt x="69" y="50"/>
                        <a:pt x="69" y="49"/>
                      </a:cubicBezTo>
                      <a:cubicBezTo>
                        <a:pt x="69" y="49"/>
                        <a:pt x="69" y="48"/>
                        <a:pt x="69" y="48"/>
                      </a:cubicBezTo>
                      <a:cubicBezTo>
                        <a:pt x="70" y="49"/>
                        <a:pt x="71" y="50"/>
                        <a:pt x="71" y="50"/>
                      </a:cubicBezTo>
                      <a:cubicBezTo>
                        <a:pt x="72" y="52"/>
                        <a:pt x="72" y="52"/>
                        <a:pt x="72" y="52"/>
                      </a:cubicBezTo>
                      <a:cubicBezTo>
                        <a:pt x="72" y="52"/>
                        <a:pt x="70" y="52"/>
                        <a:pt x="70" y="52"/>
                      </a:cubicBezTo>
                      <a:cubicBezTo>
                        <a:pt x="70" y="52"/>
                        <a:pt x="69" y="53"/>
                        <a:pt x="69" y="53"/>
                      </a:cubicBezTo>
                      <a:cubicBezTo>
                        <a:pt x="68" y="54"/>
                        <a:pt x="68" y="54"/>
                        <a:pt x="68" y="54"/>
                      </a:cubicBezTo>
                      <a:cubicBezTo>
                        <a:pt x="68" y="55"/>
                        <a:pt x="68" y="55"/>
                        <a:pt x="68" y="56"/>
                      </a:cubicBezTo>
                      <a:cubicBezTo>
                        <a:pt x="68" y="56"/>
                        <a:pt x="68" y="57"/>
                        <a:pt x="68" y="57"/>
                      </a:cubicBezTo>
                      <a:cubicBezTo>
                        <a:pt x="69" y="57"/>
                        <a:pt x="70" y="59"/>
                        <a:pt x="70" y="59"/>
                      </a:cubicBezTo>
                      <a:cubicBezTo>
                        <a:pt x="70" y="59"/>
                        <a:pt x="71" y="60"/>
                        <a:pt x="71" y="60"/>
                      </a:cubicBezTo>
                      <a:cubicBezTo>
                        <a:pt x="71" y="60"/>
                        <a:pt x="71" y="61"/>
                        <a:pt x="71" y="61"/>
                      </a:cubicBezTo>
                      <a:cubicBezTo>
                        <a:pt x="71" y="61"/>
                        <a:pt x="70" y="62"/>
                        <a:pt x="69" y="62"/>
                      </a:cubicBezTo>
                      <a:cubicBezTo>
                        <a:pt x="69" y="62"/>
                        <a:pt x="67" y="62"/>
                        <a:pt x="67" y="62"/>
                      </a:cubicBezTo>
                      <a:cubicBezTo>
                        <a:pt x="67" y="62"/>
                        <a:pt x="66" y="64"/>
                        <a:pt x="66" y="64"/>
                      </a:cubicBezTo>
                      <a:cubicBezTo>
                        <a:pt x="66" y="64"/>
                        <a:pt x="65" y="64"/>
                        <a:pt x="64" y="64"/>
                      </a:cubicBezTo>
                      <a:cubicBezTo>
                        <a:pt x="64" y="64"/>
                        <a:pt x="66" y="65"/>
                        <a:pt x="64" y="64"/>
                      </a:cubicBezTo>
                      <a:cubicBezTo>
                        <a:pt x="61" y="63"/>
                        <a:pt x="61" y="62"/>
                        <a:pt x="61" y="62"/>
                      </a:cubicBezTo>
                      <a:cubicBezTo>
                        <a:pt x="61" y="62"/>
                        <a:pt x="60" y="61"/>
                        <a:pt x="60" y="61"/>
                      </a:cubicBezTo>
                      <a:cubicBezTo>
                        <a:pt x="59" y="61"/>
                        <a:pt x="58" y="61"/>
                        <a:pt x="58" y="61"/>
                      </a:cubicBezTo>
                      <a:cubicBezTo>
                        <a:pt x="56" y="61"/>
                        <a:pt x="56" y="61"/>
                        <a:pt x="56" y="61"/>
                      </a:cubicBezTo>
                      <a:cubicBezTo>
                        <a:pt x="55" y="60"/>
                        <a:pt x="55" y="60"/>
                        <a:pt x="55" y="60"/>
                      </a:cubicBezTo>
                      <a:cubicBezTo>
                        <a:pt x="54" y="62"/>
                        <a:pt x="54" y="62"/>
                        <a:pt x="54" y="62"/>
                      </a:cubicBezTo>
                      <a:cubicBezTo>
                        <a:pt x="54" y="62"/>
                        <a:pt x="54" y="63"/>
                        <a:pt x="53" y="63"/>
                      </a:cubicBezTo>
                      <a:cubicBezTo>
                        <a:pt x="52" y="64"/>
                        <a:pt x="53" y="64"/>
                        <a:pt x="52" y="64"/>
                      </a:cubicBezTo>
                      <a:cubicBezTo>
                        <a:pt x="50" y="64"/>
                        <a:pt x="49" y="62"/>
                        <a:pt x="49" y="62"/>
                      </a:cubicBezTo>
                      <a:cubicBezTo>
                        <a:pt x="49" y="62"/>
                        <a:pt x="47" y="61"/>
                        <a:pt x="47" y="61"/>
                      </a:cubicBezTo>
                      <a:cubicBezTo>
                        <a:pt x="46" y="60"/>
                        <a:pt x="46" y="60"/>
                        <a:pt x="46" y="60"/>
                      </a:cubicBezTo>
                      <a:cubicBezTo>
                        <a:pt x="45" y="60"/>
                        <a:pt x="45" y="61"/>
                        <a:pt x="45" y="59"/>
                      </a:cubicBezTo>
                      <a:cubicBezTo>
                        <a:pt x="45" y="58"/>
                        <a:pt x="45" y="58"/>
                        <a:pt x="45" y="58"/>
                      </a:cubicBezTo>
                      <a:cubicBezTo>
                        <a:pt x="44" y="57"/>
                        <a:pt x="44" y="58"/>
                        <a:pt x="43" y="57"/>
                      </a:cubicBezTo>
                      <a:cubicBezTo>
                        <a:pt x="43" y="56"/>
                        <a:pt x="42" y="55"/>
                        <a:pt x="42" y="55"/>
                      </a:cubicBezTo>
                      <a:cubicBezTo>
                        <a:pt x="41" y="53"/>
                        <a:pt x="41" y="53"/>
                        <a:pt x="41" y="53"/>
                      </a:cubicBezTo>
                      <a:cubicBezTo>
                        <a:pt x="41" y="53"/>
                        <a:pt x="41" y="53"/>
                        <a:pt x="41" y="54"/>
                      </a:cubicBezTo>
                      <a:cubicBezTo>
                        <a:pt x="40" y="55"/>
                        <a:pt x="39" y="55"/>
                        <a:pt x="39" y="55"/>
                      </a:cubicBezTo>
                      <a:cubicBezTo>
                        <a:pt x="39" y="56"/>
                        <a:pt x="38" y="57"/>
                        <a:pt x="38" y="57"/>
                      </a:cubicBezTo>
                      <a:cubicBezTo>
                        <a:pt x="38" y="57"/>
                        <a:pt x="37" y="58"/>
                        <a:pt x="37" y="59"/>
                      </a:cubicBezTo>
                      <a:cubicBezTo>
                        <a:pt x="38" y="59"/>
                        <a:pt x="38" y="59"/>
                        <a:pt x="38" y="60"/>
                      </a:cubicBezTo>
                      <a:cubicBezTo>
                        <a:pt x="38" y="60"/>
                        <a:pt x="37" y="61"/>
                        <a:pt x="37" y="61"/>
                      </a:cubicBezTo>
                      <a:cubicBezTo>
                        <a:pt x="36" y="62"/>
                        <a:pt x="36" y="62"/>
                        <a:pt x="35" y="62"/>
                      </a:cubicBezTo>
                      <a:cubicBezTo>
                        <a:pt x="35" y="63"/>
                        <a:pt x="33" y="64"/>
                        <a:pt x="33" y="64"/>
                      </a:cubicBezTo>
                      <a:cubicBezTo>
                        <a:pt x="31" y="64"/>
                        <a:pt x="31" y="64"/>
                        <a:pt x="31" y="64"/>
                      </a:cubicBezTo>
                      <a:cubicBezTo>
                        <a:pt x="28" y="63"/>
                        <a:pt x="28" y="63"/>
                        <a:pt x="28" y="63"/>
                      </a:cubicBezTo>
                      <a:cubicBezTo>
                        <a:pt x="26" y="65"/>
                        <a:pt x="26" y="65"/>
                        <a:pt x="26" y="65"/>
                      </a:cubicBezTo>
                      <a:cubicBezTo>
                        <a:pt x="26" y="65"/>
                        <a:pt x="25" y="65"/>
                        <a:pt x="25" y="65"/>
                      </a:cubicBezTo>
                      <a:cubicBezTo>
                        <a:pt x="24" y="65"/>
                        <a:pt x="23" y="65"/>
                        <a:pt x="23" y="65"/>
                      </a:cubicBezTo>
                      <a:cubicBezTo>
                        <a:pt x="23" y="65"/>
                        <a:pt x="22" y="64"/>
                        <a:pt x="21" y="64"/>
                      </a:cubicBezTo>
                      <a:cubicBezTo>
                        <a:pt x="21" y="64"/>
                        <a:pt x="20" y="64"/>
                        <a:pt x="20" y="64"/>
                      </a:cubicBezTo>
                      <a:cubicBezTo>
                        <a:pt x="19" y="64"/>
                        <a:pt x="18" y="64"/>
                        <a:pt x="18" y="64"/>
                      </a:cubicBezTo>
                      <a:cubicBezTo>
                        <a:pt x="18" y="65"/>
                        <a:pt x="18" y="65"/>
                        <a:pt x="18" y="65"/>
                      </a:cubicBezTo>
                      <a:cubicBezTo>
                        <a:pt x="18" y="65"/>
                        <a:pt x="19" y="65"/>
                        <a:pt x="19" y="65"/>
                      </a:cubicBezTo>
                      <a:cubicBezTo>
                        <a:pt x="19" y="66"/>
                        <a:pt x="19" y="67"/>
                        <a:pt x="19" y="67"/>
                      </a:cubicBezTo>
                      <a:cubicBezTo>
                        <a:pt x="19" y="67"/>
                        <a:pt x="18" y="67"/>
                        <a:pt x="18" y="67"/>
                      </a:cubicBezTo>
                      <a:cubicBezTo>
                        <a:pt x="18" y="68"/>
                        <a:pt x="16" y="68"/>
                        <a:pt x="16" y="68"/>
                      </a:cubicBezTo>
                      <a:cubicBezTo>
                        <a:pt x="16" y="68"/>
                        <a:pt x="16" y="69"/>
                        <a:pt x="16" y="69"/>
                      </a:cubicBezTo>
                      <a:cubicBezTo>
                        <a:pt x="16" y="69"/>
                        <a:pt x="16" y="69"/>
                        <a:pt x="15" y="69"/>
                      </a:cubicBezTo>
                      <a:cubicBezTo>
                        <a:pt x="14" y="69"/>
                        <a:pt x="14" y="69"/>
                        <a:pt x="13" y="69"/>
                      </a:cubicBezTo>
                      <a:cubicBezTo>
                        <a:pt x="13" y="68"/>
                        <a:pt x="12" y="68"/>
                        <a:pt x="11" y="68"/>
                      </a:cubicBezTo>
                      <a:cubicBezTo>
                        <a:pt x="11" y="68"/>
                        <a:pt x="8" y="67"/>
                        <a:pt x="8" y="67"/>
                      </a:cubicBezTo>
                      <a:cubicBezTo>
                        <a:pt x="8" y="67"/>
                        <a:pt x="7" y="68"/>
                        <a:pt x="7" y="68"/>
                      </a:cubicBezTo>
                      <a:cubicBezTo>
                        <a:pt x="6" y="68"/>
                        <a:pt x="5" y="68"/>
                        <a:pt x="4" y="67"/>
                      </a:cubicBezTo>
                      <a:cubicBezTo>
                        <a:pt x="4"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5"/>
                        <a:pt x="3" y="65"/>
                        <a:pt x="3" y="65"/>
                      </a:cubicBezTo>
                      <a:cubicBezTo>
                        <a:pt x="0" y="67"/>
                        <a:pt x="0" y="67"/>
                        <a:pt x="0" y="67"/>
                      </a:cubicBezTo>
                      <a:cubicBezTo>
                        <a:pt x="2" y="71"/>
                        <a:pt x="2" y="71"/>
                        <a:pt x="2" y="71"/>
                      </a:cubicBezTo>
                      <a:cubicBezTo>
                        <a:pt x="1" y="72"/>
                        <a:pt x="1" y="72"/>
                        <a:pt x="1" y="72"/>
                      </a:cubicBezTo>
                      <a:cubicBezTo>
                        <a:pt x="1" y="72"/>
                        <a:pt x="2" y="73"/>
                        <a:pt x="2" y="73"/>
                      </a:cubicBezTo>
                      <a:cubicBezTo>
                        <a:pt x="2" y="74"/>
                        <a:pt x="3" y="74"/>
                        <a:pt x="3" y="75"/>
                      </a:cubicBezTo>
                      <a:cubicBezTo>
                        <a:pt x="3" y="76"/>
                        <a:pt x="3" y="77"/>
                        <a:pt x="3" y="77"/>
                      </a:cubicBezTo>
                      <a:cubicBezTo>
                        <a:pt x="4" y="77"/>
                        <a:pt x="4" y="77"/>
                        <a:pt x="4" y="77"/>
                      </a:cubicBezTo>
                      <a:cubicBezTo>
                        <a:pt x="5" y="79"/>
                        <a:pt x="5" y="79"/>
                        <a:pt x="5" y="79"/>
                      </a:cubicBezTo>
                      <a:cubicBezTo>
                        <a:pt x="5" y="80"/>
                        <a:pt x="5" y="80"/>
                        <a:pt x="5" y="80"/>
                      </a:cubicBezTo>
                      <a:cubicBezTo>
                        <a:pt x="5" y="82"/>
                        <a:pt x="5" y="82"/>
                        <a:pt x="5" y="82"/>
                      </a:cubicBezTo>
                      <a:cubicBezTo>
                        <a:pt x="5" y="82"/>
                        <a:pt x="6" y="83"/>
                        <a:pt x="6" y="84"/>
                      </a:cubicBezTo>
                      <a:cubicBezTo>
                        <a:pt x="6" y="84"/>
                        <a:pt x="6" y="85"/>
                        <a:pt x="6" y="86"/>
                      </a:cubicBezTo>
                      <a:cubicBezTo>
                        <a:pt x="6" y="86"/>
                        <a:pt x="8" y="88"/>
                        <a:pt x="8" y="88"/>
                      </a:cubicBezTo>
                      <a:cubicBezTo>
                        <a:pt x="8" y="90"/>
                        <a:pt x="8" y="90"/>
                        <a:pt x="8" y="90"/>
                      </a:cubicBezTo>
                      <a:cubicBezTo>
                        <a:pt x="8" y="90"/>
                        <a:pt x="9" y="91"/>
                        <a:pt x="10" y="92"/>
                      </a:cubicBezTo>
                      <a:cubicBezTo>
                        <a:pt x="10" y="92"/>
                        <a:pt x="11" y="93"/>
                        <a:pt x="11" y="93"/>
                      </a:cubicBezTo>
                      <a:cubicBezTo>
                        <a:pt x="12" y="95"/>
                        <a:pt x="12" y="95"/>
                        <a:pt x="12" y="95"/>
                      </a:cubicBezTo>
                      <a:cubicBezTo>
                        <a:pt x="13" y="97"/>
                        <a:pt x="13" y="97"/>
                        <a:pt x="13" y="97"/>
                      </a:cubicBezTo>
                      <a:cubicBezTo>
                        <a:pt x="14" y="98"/>
                        <a:pt x="14" y="98"/>
                        <a:pt x="14" y="98"/>
                      </a:cubicBezTo>
                      <a:cubicBezTo>
                        <a:pt x="15" y="100"/>
                        <a:pt x="15" y="100"/>
                        <a:pt x="15" y="100"/>
                      </a:cubicBezTo>
                      <a:cubicBezTo>
                        <a:pt x="16" y="101"/>
                        <a:pt x="16" y="101"/>
                        <a:pt x="16" y="101"/>
                      </a:cubicBezTo>
                      <a:cubicBezTo>
                        <a:pt x="17" y="102"/>
                        <a:pt x="17" y="102"/>
                        <a:pt x="17" y="102"/>
                      </a:cubicBezTo>
                      <a:cubicBezTo>
                        <a:pt x="17" y="102"/>
                        <a:pt x="17" y="103"/>
                        <a:pt x="18" y="103"/>
                      </a:cubicBezTo>
                      <a:cubicBezTo>
                        <a:pt x="19" y="103"/>
                        <a:pt x="20" y="103"/>
                        <a:pt x="20" y="103"/>
                      </a:cubicBezTo>
                      <a:cubicBezTo>
                        <a:pt x="21" y="103"/>
                        <a:pt x="21" y="104"/>
                        <a:pt x="22" y="101"/>
                      </a:cubicBezTo>
                      <a:cubicBezTo>
                        <a:pt x="22" y="99"/>
                        <a:pt x="22" y="98"/>
                        <a:pt x="22" y="98"/>
                      </a:cubicBezTo>
                      <a:cubicBezTo>
                        <a:pt x="22" y="98"/>
                        <a:pt x="23" y="98"/>
                        <a:pt x="23" y="97"/>
                      </a:cubicBezTo>
                      <a:cubicBezTo>
                        <a:pt x="24" y="97"/>
                        <a:pt x="25" y="97"/>
                        <a:pt x="25" y="96"/>
                      </a:cubicBezTo>
                      <a:cubicBezTo>
                        <a:pt x="25" y="94"/>
                        <a:pt x="23" y="93"/>
                        <a:pt x="23" y="93"/>
                      </a:cubicBezTo>
                      <a:cubicBezTo>
                        <a:pt x="23" y="93"/>
                        <a:pt x="25" y="92"/>
                        <a:pt x="26" y="93"/>
                      </a:cubicBezTo>
                      <a:cubicBezTo>
                        <a:pt x="26" y="94"/>
                        <a:pt x="26" y="95"/>
                        <a:pt x="27" y="94"/>
                      </a:cubicBezTo>
                      <a:cubicBezTo>
                        <a:pt x="28" y="92"/>
                        <a:pt x="28" y="92"/>
                        <a:pt x="28" y="92"/>
                      </a:cubicBezTo>
                      <a:cubicBezTo>
                        <a:pt x="27" y="91"/>
                        <a:pt x="27" y="90"/>
                        <a:pt x="27" y="89"/>
                      </a:cubicBezTo>
                      <a:cubicBezTo>
                        <a:pt x="27" y="89"/>
                        <a:pt x="28" y="88"/>
                        <a:pt x="28" y="87"/>
                      </a:cubicBezTo>
                      <a:cubicBezTo>
                        <a:pt x="29" y="86"/>
                        <a:pt x="29" y="85"/>
                        <a:pt x="29" y="84"/>
                      </a:cubicBezTo>
                      <a:cubicBezTo>
                        <a:pt x="29" y="82"/>
                        <a:pt x="29" y="83"/>
                        <a:pt x="30" y="81"/>
                      </a:cubicBezTo>
                      <a:cubicBezTo>
                        <a:pt x="30" y="80"/>
                        <a:pt x="30" y="81"/>
                        <a:pt x="30" y="77"/>
                      </a:cubicBezTo>
                      <a:cubicBezTo>
                        <a:pt x="31" y="74"/>
                        <a:pt x="31" y="73"/>
                        <a:pt x="32" y="73"/>
                      </a:cubicBezTo>
                      <a:cubicBezTo>
                        <a:pt x="32" y="73"/>
                        <a:pt x="40" y="76"/>
                        <a:pt x="40" y="76"/>
                      </a:cubicBezTo>
                      <a:cubicBezTo>
                        <a:pt x="40" y="76"/>
                        <a:pt x="41" y="78"/>
                        <a:pt x="41" y="78"/>
                      </a:cubicBezTo>
                      <a:cubicBezTo>
                        <a:pt x="41" y="79"/>
                        <a:pt x="41" y="80"/>
                        <a:pt x="41" y="80"/>
                      </a:cubicBezTo>
                      <a:cubicBezTo>
                        <a:pt x="41" y="81"/>
                        <a:pt x="40" y="83"/>
                        <a:pt x="40" y="83"/>
                      </a:cubicBezTo>
                      <a:cubicBezTo>
                        <a:pt x="40" y="84"/>
                        <a:pt x="40" y="84"/>
                        <a:pt x="40" y="84"/>
                      </a:cubicBezTo>
                      <a:cubicBezTo>
                        <a:pt x="40" y="84"/>
                        <a:pt x="38" y="84"/>
                        <a:pt x="38" y="86"/>
                      </a:cubicBezTo>
                      <a:cubicBezTo>
                        <a:pt x="37" y="87"/>
                        <a:pt x="37" y="87"/>
                        <a:pt x="38" y="88"/>
                      </a:cubicBezTo>
                      <a:cubicBezTo>
                        <a:pt x="39" y="89"/>
                        <a:pt x="40" y="90"/>
                        <a:pt x="40" y="90"/>
                      </a:cubicBezTo>
                      <a:cubicBezTo>
                        <a:pt x="41" y="90"/>
                        <a:pt x="42" y="89"/>
                        <a:pt x="43" y="89"/>
                      </a:cubicBezTo>
                      <a:cubicBezTo>
                        <a:pt x="43" y="89"/>
                        <a:pt x="44" y="89"/>
                        <a:pt x="44" y="89"/>
                      </a:cubicBezTo>
                      <a:cubicBezTo>
                        <a:pt x="44" y="90"/>
                        <a:pt x="44" y="91"/>
                        <a:pt x="45" y="92"/>
                      </a:cubicBezTo>
                      <a:cubicBezTo>
                        <a:pt x="46" y="92"/>
                        <a:pt x="47" y="93"/>
                        <a:pt x="47" y="93"/>
                      </a:cubicBezTo>
                      <a:cubicBezTo>
                        <a:pt x="48" y="93"/>
                        <a:pt x="49" y="93"/>
                        <a:pt x="49" y="93"/>
                      </a:cubicBezTo>
                      <a:cubicBezTo>
                        <a:pt x="49" y="93"/>
                        <a:pt x="50" y="92"/>
                        <a:pt x="51" y="92"/>
                      </a:cubicBezTo>
                      <a:cubicBezTo>
                        <a:pt x="51" y="92"/>
                        <a:pt x="54" y="95"/>
                        <a:pt x="52" y="91"/>
                      </a:cubicBezTo>
                      <a:cubicBezTo>
                        <a:pt x="49" y="88"/>
                        <a:pt x="49" y="88"/>
                        <a:pt x="49" y="87"/>
                      </a:cubicBezTo>
                      <a:cubicBezTo>
                        <a:pt x="48" y="87"/>
                        <a:pt x="47" y="86"/>
                        <a:pt x="47" y="86"/>
                      </a:cubicBezTo>
                      <a:cubicBezTo>
                        <a:pt x="46" y="86"/>
                        <a:pt x="46" y="86"/>
                        <a:pt x="46" y="86"/>
                      </a:cubicBezTo>
                      <a:cubicBezTo>
                        <a:pt x="46" y="86"/>
                        <a:pt x="46" y="85"/>
                        <a:pt x="46" y="84"/>
                      </a:cubicBezTo>
                      <a:cubicBezTo>
                        <a:pt x="47" y="83"/>
                        <a:pt x="47" y="83"/>
                        <a:pt x="48" y="83"/>
                      </a:cubicBezTo>
                      <a:cubicBezTo>
                        <a:pt x="49" y="83"/>
                        <a:pt x="49" y="82"/>
                        <a:pt x="51" y="84"/>
                      </a:cubicBezTo>
                      <a:cubicBezTo>
                        <a:pt x="52" y="85"/>
                        <a:pt x="52" y="85"/>
                        <a:pt x="52" y="86"/>
                      </a:cubicBezTo>
                      <a:cubicBezTo>
                        <a:pt x="53" y="88"/>
                        <a:pt x="54" y="89"/>
                        <a:pt x="55" y="90"/>
                      </a:cubicBezTo>
                      <a:cubicBezTo>
                        <a:pt x="55" y="90"/>
                        <a:pt x="56" y="90"/>
                        <a:pt x="56" y="92"/>
                      </a:cubicBezTo>
                      <a:cubicBezTo>
                        <a:pt x="56" y="94"/>
                        <a:pt x="56" y="96"/>
                        <a:pt x="56" y="97"/>
                      </a:cubicBezTo>
                      <a:cubicBezTo>
                        <a:pt x="56" y="97"/>
                        <a:pt x="56" y="101"/>
                        <a:pt x="56" y="101"/>
                      </a:cubicBezTo>
                      <a:cubicBezTo>
                        <a:pt x="56" y="101"/>
                        <a:pt x="56" y="103"/>
                        <a:pt x="56" y="104"/>
                      </a:cubicBezTo>
                      <a:cubicBezTo>
                        <a:pt x="56" y="105"/>
                        <a:pt x="61" y="112"/>
                        <a:pt x="61" y="112"/>
                      </a:cubicBezTo>
                      <a:cubicBezTo>
                        <a:pt x="61" y="112"/>
                        <a:pt x="63" y="115"/>
                        <a:pt x="64" y="115"/>
                      </a:cubicBezTo>
                      <a:cubicBezTo>
                        <a:pt x="64" y="115"/>
                        <a:pt x="65" y="118"/>
                        <a:pt x="66" y="119"/>
                      </a:cubicBezTo>
                      <a:cubicBezTo>
                        <a:pt x="68" y="119"/>
                        <a:pt x="72" y="121"/>
                        <a:pt x="72" y="121"/>
                      </a:cubicBezTo>
                      <a:cubicBezTo>
                        <a:pt x="79" y="125"/>
                        <a:pt x="79" y="125"/>
                        <a:pt x="79" y="125"/>
                      </a:cubicBezTo>
                      <a:cubicBezTo>
                        <a:pt x="79" y="125"/>
                        <a:pt x="81" y="128"/>
                        <a:pt x="82" y="128"/>
                      </a:cubicBezTo>
                      <a:cubicBezTo>
                        <a:pt x="82" y="128"/>
                        <a:pt x="87" y="128"/>
                        <a:pt x="83" y="128"/>
                      </a:cubicBezTo>
                      <a:cubicBezTo>
                        <a:pt x="80" y="128"/>
                        <a:pt x="76" y="126"/>
                        <a:pt x="76" y="126"/>
                      </a:cubicBezTo>
                      <a:cubicBezTo>
                        <a:pt x="76" y="126"/>
                        <a:pt x="75" y="124"/>
                        <a:pt x="75" y="124"/>
                      </a:cubicBezTo>
                      <a:cubicBezTo>
                        <a:pt x="74" y="124"/>
                        <a:pt x="70" y="123"/>
                        <a:pt x="69" y="122"/>
                      </a:cubicBezTo>
                      <a:cubicBezTo>
                        <a:pt x="69" y="122"/>
                        <a:pt x="68" y="121"/>
                        <a:pt x="67" y="120"/>
                      </a:cubicBezTo>
                      <a:cubicBezTo>
                        <a:pt x="66" y="118"/>
                        <a:pt x="64" y="117"/>
                        <a:pt x="64" y="117"/>
                      </a:cubicBezTo>
                      <a:cubicBezTo>
                        <a:pt x="64" y="117"/>
                        <a:pt x="63" y="116"/>
                        <a:pt x="62" y="114"/>
                      </a:cubicBezTo>
                      <a:cubicBezTo>
                        <a:pt x="61" y="113"/>
                        <a:pt x="61" y="113"/>
                        <a:pt x="61" y="112"/>
                      </a:cubicBezTo>
                      <a:cubicBezTo>
                        <a:pt x="60" y="112"/>
                        <a:pt x="61" y="112"/>
                        <a:pt x="59" y="111"/>
                      </a:cubicBezTo>
                      <a:cubicBezTo>
                        <a:pt x="57" y="110"/>
                        <a:pt x="56" y="109"/>
                        <a:pt x="56" y="109"/>
                      </a:cubicBezTo>
                      <a:cubicBezTo>
                        <a:pt x="55" y="109"/>
                        <a:pt x="53" y="108"/>
                        <a:pt x="53" y="108"/>
                      </a:cubicBezTo>
                      <a:cubicBezTo>
                        <a:pt x="53" y="108"/>
                        <a:pt x="51" y="106"/>
                        <a:pt x="51" y="106"/>
                      </a:cubicBezTo>
                      <a:cubicBezTo>
                        <a:pt x="51" y="106"/>
                        <a:pt x="50" y="108"/>
                        <a:pt x="52" y="109"/>
                      </a:cubicBezTo>
                      <a:cubicBezTo>
                        <a:pt x="53" y="109"/>
                        <a:pt x="55" y="111"/>
                        <a:pt x="55" y="111"/>
                      </a:cubicBezTo>
                      <a:cubicBezTo>
                        <a:pt x="55" y="111"/>
                        <a:pt x="57" y="112"/>
                        <a:pt x="57" y="112"/>
                      </a:cubicBezTo>
                      <a:cubicBezTo>
                        <a:pt x="57" y="112"/>
                        <a:pt x="57" y="114"/>
                        <a:pt x="57" y="114"/>
                      </a:cubicBezTo>
                      <a:cubicBezTo>
                        <a:pt x="57" y="114"/>
                        <a:pt x="54" y="113"/>
                        <a:pt x="57" y="114"/>
                      </a:cubicBezTo>
                      <a:cubicBezTo>
                        <a:pt x="59" y="115"/>
                        <a:pt x="61" y="115"/>
                        <a:pt x="61" y="115"/>
                      </a:cubicBezTo>
                      <a:cubicBezTo>
                        <a:pt x="61" y="115"/>
                        <a:pt x="59" y="116"/>
                        <a:pt x="58" y="116"/>
                      </a:cubicBezTo>
                      <a:cubicBezTo>
                        <a:pt x="58" y="117"/>
                        <a:pt x="60" y="120"/>
                        <a:pt x="60" y="119"/>
                      </a:cubicBezTo>
                      <a:cubicBezTo>
                        <a:pt x="61" y="119"/>
                        <a:pt x="62" y="120"/>
                        <a:pt x="63" y="120"/>
                      </a:cubicBezTo>
                      <a:cubicBezTo>
                        <a:pt x="63" y="120"/>
                        <a:pt x="65" y="120"/>
                        <a:pt x="65" y="121"/>
                      </a:cubicBezTo>
                      <a:cubicBezTo>
                        <a:pt x="66" y="121"/>
                        <a:pt x="66" y="121"/>
                        <a:pt x="66" y="122"/>
                      </a:cubicBezTo>
                      <a:cubicBezTo>
                        <a:pt x="65" y="122"/>
                        <a:pt x="66" y="124"/>
                        <a:pt x="66" y="124"/>
                      </a:cubicBezTo>
                      <a:cubicBezTo>
                        <a:pt x="68" y="125"/>
                        <a:pt x="68" y="125"/>
                        <a:pt x="68" y="125"/>
                      </a:cubicBezTo>
                      <a:cubicBezTo>
                        <a:pt x="68" y="125"/>
                        <a:pt x="65" y="125"/>
                        <a:pt x="65" y="124"/>
                      </a:cubicBezTo>
                      <a:cubicBezTo>
                        <a:pt x="64" y="124"/>
                        <a:pt x="64" y="123"/>
                        <a:pt x="63" y="124"/>
                      </a:cubicBezTo>
                      <a:cubicBezTo>
                        <a:pt x="62" y="125"/>
                        <a:pt x="62" y="125"/>
                        <a:pt x="62" y="126"/>
                      </a:cubicBezTo>
                      <a:cubicBezTo>
                        <a:pt x="63" y="127"/>
                        <a:pt x="64" y="128"/>
                        <a:pt x="65" y="127"/>
                      </a:cubicBezTo>
                      <a:cubicBezTo>
                        <a:pt x="65" y="127"/>
                        <a:pt x="65" y="127"/>
                        <a:pt x="66" y="126"/>
                      </a:cubicBezTo>
                      <a:cubicBezTo>
                        <a:pt x="66" y="126"/>
                        <a:pt x="66" y="126"/>
                        <a:pt x="67" y="126"/>
                      </a:cubicBezTo>
                      <a:cubicBezTo>
                        <a:pt x="67" y="126"/>
                        <a:pt x="68" y="126"/>
                        <a:pt x="68" y="126"/>
                      </a:cubicBezTo>
                      <a:cubicBezTo>
                        <a:pt x="69" y="125"/>
                        <a:pt x="69" y="125"/>
                        <a:pt x="69" y="125"/>
                      </a:cubicBezTo>
                      <a:cubicBezTo>
                        <a:pt x="69" y="125"/>
                        <a:pt x="69" y="125"/>
                        <a:pt x="69" y="126"/>
                      </a:cubicBezTo>
                      <a:cubicBezTo>
                        <a:pt x="69" y="126"/>
                        <a:pt x="70" y="126"/>
                        <a:pt x="69" y="127"/>
                      </a:cubicBezTo>
                      <a:cubicBezTo>
                        <a:pt x="69" y="128"/>
                        <a:pt x="68" y="128"/>
                        <a:pt x="68" y="128"/>
                      </a:cubicBezTo>
                      <a:cubicBezTo>
                        <a:pt x="68" y="129"/>
                        <a:pt x="67" y="128"/>
                        <a:pt x="68" y="130"/>
                      </a:cubicBezTo>
                      <a:cubicBezTo>
                        <a:pt x="68" y="131"/>
                        <a:pt x="68" y="132"/>
                        <a:pt x="68" y="132"/>
                      </a:cubicBezTo>
                      <a:cubicBezTo>
                        <a:pt x="68" y="132"/>
                        <a:pt x="69" y="132"/>
                        <a:pt x="69" y="132"/>
                      </a:cubicBezTo>
                      <a:cubicBezTo>
                        <a:pt x="70" y="133"/>
                        <a:pt x="70" y="134"/>
                        <a:pt x="70" y="135"/>
                      </a:cubicBezTo>
                      <a:cubicBezTo>
                        <a:pt x="71" y="135"/>
                        <a:pt x="73" y="138"/>
                        <a:pt x="73" y="138"/>
                      </a:cubicBezTo>
                      <a:cubicBezTo>
                        <a:pt x="73" y="138"/>
                        <a:pt x="76" y="140"/>
                        <a:pt x="76" y="140"/>
                      </a:cubicBezTo>
                      <a:cubicBezTo>
                        <a:pt x="76" y="140"/>
                        <a:pt x="77" y="141"/>
                        <a:pt x="77" y="141"/>
                      </a:cubicBezTo>
                      <a:cubicBezTo>
                        <a:pt x="77" y="141"/>
                        <a:pt x="77" y="142"/>
                        <a:pt x="76" y="141"/>
                      </a:cubicBezTo>
                      <a:cubicBezTo>
                        <a:pt x="75" y="140"/>
                        <a:pt x="73" y="139"/>
                        <a:pt x="73" y="139"/>
                      </a:cubicBezTo>
                      <a:cubicBezTo>
                        <a:pt x="73" y="141"/>
                        <a:pt x="73" y="141"/>
                        <a:pt x="73" y="141"/>
                      </a:cubicBezTo>
                      <a:cubicBezTo>
                        <a:pt x="73" y="141"/>
                        <a:pt x="74" y="142"/>
                        <a:pt x="75" y="142"/>
                      </a:cubicBezTo>
                      <a:cubicBezTo>
                        <a:pt x="75" y="143"/>
                        <a:pt x="75" y="143"/>
                        <a:pt x="76" y="144"/>
                      </a:cubicBezTo>
                      <a:cubicBezTo>
                        <a:pt x="77" y="144"/>
                        <a:pt x="78" y="144"/>
                        <a:pt x="79" y="144"/>
                      </a:cubicBezTo>
                      <a:cubicBezTo>
                        <a:pt x="79" y="145"/>
                        <a:pt x="79" y="143"/>
                        <a:pt x="79" y="143"/>
                      </a:cubicBezTo>
                      <a:cubicBezTo>
                        <a:pt x="79" y="143"/>
                        <a:pt x="80" y="143"/>
                        <a:pt x="80" y="143"/>
                      </a:cubicBezTo>
                      <a:cubicBezTo>
                        <a:pt x="80" y="144"/>
                        <a:pt x="81" y="145"/>
                        <a:pt x="80" y="146"/>
                      </a:cubicBezTo>
                      <a:cubicBezTo>
                        <a:pt x="80" y="146"/>
                        <a:pt x="80" y="147"/>
                        <a:pt x="79" y="146"/>
                      </a:cubicBezTo>
                      <a:cubicBezTo>
                        <a:pt x="78" y="146"/>
                        <a:pt x="77" y="145"/>
                        <a:pt x="76" y="145"/>
                      </a:cubicBezTo>
                      <a:cubicBezTo>
                        <a:pt x="76" y="145"/>
                        <a:pt x="75" y="144"/>
                        <a:pt x="74" y="145"/>
                      </a:cubicBezTo>
                      <a:cubicBezTo>
                        <a:pt x="74" y="145"/>
                        <a:pt x="72" y="144"/>
                        <a:pt x="72" y="145"/>
                      </a:cubicBezTo>
                      <a:cubicBezTo>
                        <a:pt x="72" y="146"/>
                        <a:pt x="72" y="147"/>
                        <a:pt x="72" y="147"/>
                      </a:cubicBezTo>
                      <a:cubicBezTo>
                        <a:pt x="72" y="147"/>
                        <a:pt x="71" y="143"/>
                        <a:pt x="70" y="143"/>
                      </a:cubicBezTo>
                      <a:cubicBezTo>
                        <a:pt x="69" y="143"/>
                        <a:pt x="67" y="142"/>
                        <a:pt x="67" y="142"/>
                      </a:cubicBezTo>
                      <a:cubicBezTo>
                        <a:pt x="66" y="140"/>
                        <a:pt x="66" y="140"/>
                        <a:pt x="66" y="140"/>
                      </a:cubicBezTo>
                      <a:cubicBezTo>
                        <a:pt x="66" y="140"/>
                        <a:pt x="67" y="140"/>
                        <a:pt x="67" y="140"/>
                      </a:cubicBezTo>
                      <a:cubicBezTo>
                        <a:pt x="68" y="141"/>
                        <a:pt x="67" y="141"/>
                        <a:pt x="68" y="141"/>
                      </a:cubicBezTo>
                      <a:cubicBezTo>
                        <a:pt x="69" y="141"/>
                        <a:pt x="67" y="139"/>
                        <a:pt x="69" y="139"/>
                      </a:cubicBezTo>
                      <a:cubicBezTo>
                        <a:pt x="71" y="139"/>
                        <a:pt x="71" y="139"/>
                        <a:pt x="71" y="139"/>
                      </a:cubicBezTo>
                      <a:cubicBezTo>
                        <a:pt x="71" y="138"/>
                        <a:pt x="73" y="138"/>
                        <a:pt x="71" y="137"/>
                      </a:cubicBezTo>
                      <a:cubicBezTo>
                        <a:pt x="69" y="136"/>
                        <a:pt x="69" y="136"/>
                        <a:pt x="69" y="136"/>
                      </a:cubicBezTo>
                      <a:cubicBezTo>
                        <a:pt x="68" y="136"/>
                        <a:pt x="68" y="136"/>
                        <a:pt x="68" y="135"/>
                      </a:cubicBezTo>
                      <a:cubicBezTo>
                        <a:pt x="67" y="134"/>
                        <a:pt x="67" y="133"/>
                        <a:pt x="66" y="133"/>
                      </a:cubicBezTo>
                      <a:cubicBezTo>
                        <a:pt x="66" y="133"/>
                        <a:pt x="63" y="133"/>
                        <a:pt x="63" y="133"/>
                      </a:cubicBezTo>
                      <a:cubicBezTo>
                        <a:pt x="63" y="133"/>
                        <a:pt x="62" y="132"/>
                        <a:pt x="61" y="132"/>
                      </a:cubicBezTo>
                      <a:cubicBezTo>
                        <a:pt x="60" y="132"/>
                        <a:pt x="58" y="130"/>
                        <a:pt x="58" y="130"/>
                      </a:cubicBezTo>
                      <a:cubicBezTo>
                        <a:pt x="57" y="129"/>
                        <a:pt x="54" y="128"/>
                        <a:pt x="54" y="128"/>
                      </a:cubicBezTo>
                      <a:cubicBezTo>
                        <a:pt x="54" y="128"/>
                        <a:pt x="53" y="127"/>
                        <a:pt x="52" y="127"/>
                      </a:cubicBezTo>
                      <a:cubicBezTo>
                        <a:pt x="51" y="127"/>
                        <a:pt x="51" y="127"/>
                        <a:pt x="50" y="127"/>
                      </a:cubicBezTo>
                      <a:cubicBezTo>
                        <a:pt x="49" y="126"/>
                        <a:pt x="48" y="125"/>
                        <a:pt x="48" y="125"/>
                      </a:cubicBezTo>
                      <a:cubicBezTo>
                        <a:pt x="47" y="124"/>
                        <a:pt x="46" y="124"/>
                        <a:pt x="46" y="124"/>
                      </a:cubicBezTo>
                      <a:cubicBezTo>
                        <a:pt x="47" y="125"/>
                        <a:pt x="46" y="125"/>
                        <a:pt x="48" y="126"/>
                      </a:cubicBezTo>
                      <a:cubicBezTo>
                        <a:pt x="49" y="127"/>
                        <a:pt x="50" y="127"/>
                        <a:pt x="50" y="127"/>
                      </a:cubicBezTo>
                      <a:cubicBezTo>
                        <a:pt x="50" y="127"/>
                        <a:pt x="51" y="128"/>
                        <a:pt x="51" y="128"/>
                      </a:cubicBezTo>
                      <a:cubicBezTo>
                        <a:pt x="51" y="129"/>
                        <a:pt x="52" y="128"/>
                        <a:pt x="53" y="128"/>
                      </a:cubicBezTo>
                      <a:cubicBezTo>
                        <a:pt x="53" y="129"/>
                        <a:pt x="54" y="129"/>
                        <a:pt x="54" y="130"/>
                      </a:cubicBezTo>
                      <a:cubicBezTo>
                        <a:pt x="54" y="130"/>
                        <a:pt x="57" y="130"/>
                        <a:pt x="57" y="131"/>
                      </a:cubicBezTo>
                      <a:cubicBezTo>
                        <a:pt x="57" y="132"/>
                        <a:pt x="58" y="133"/>
                        <a:pt x="57" y="133"/>
                      </a:cubicBezTo>
                      <a:cubicBezTo>
                        <a:pt x="57" y="133"/>
                        <a:pt x="56" y="134"/>
                        <a:pt x="56" y="134"/>
                      </a:cubicBezTo>
                      <a:cubicBezTo>
                        <a:pt x="57" y="134"/>
                        <a:pt x="58" y="135"/>
                        <a:pt x="59" y="135"/>
                      </a:cubicBezTo>
                      <a:cubicBezTo>
                        <a:pt x="60" y="135"/>
                        <a:pt x="59" y="135"/>
                        <a:pt x="61" y="136"/>
                      </a:cubicBezTo>
                      <a:cubicBezTo>
                        <a:pt x="63" y="136"/>
                        <a:pt x="63" y="138"/>
                        <a:pt x="63" y="138"/>
                      </a:cubicBezTo>
                      <a:cubicBezTo>
                        <a:pt x="63" y="139"/>
                        <a:pt x="65" y="140"/>
                        <a:pt x="65" y="140"/>
                      </a:cubicBezTo>
                      <a:cubicBezTo>
                        <a:pt x="65" y="140"/>
                        <a:pt x="64" y="140"/>
                        <a:pt x="65" y="141"/>
                      </a:cubicBezTo>
                      <a:cubicBezTo>
                        <a:pt x="65" y="141"/>
                        <a:pt x="64" y="141"/>
                        <a:pt x="65" y="142"/>
                      </a:cubicBezTo>
                      <a:cubicBezTo>
                        <a:pt x="66" y="142"/>
                        <a:pt x="67" y="142"/>
                        <a:pt x="67" y="142"/>
                      </a:cubicBezTo>
                      <a:cubicBezTo>
                        <a:pt x="67" y="143"/>
                        <a:pt x="67" y="143"/>
                        <a:pt x="67" y="144"/>
                      </a:cubicBezTo>
                      <a:cubicBezTo>
                        <a:pt x="67" y="144"/>
                        <a:pt x="65" y="146"/>
                        <a:pt x="68" y="146"/>
                      </a:cubicBezTo>
                      <a:cubicBezTo>
                        <a:pt x="70" y="146"/>
                        <a:pt x="70" y="146"/>
                        <a:pt x="70" y="146"/>
                      </a:cubicBezTo>
                      <a:cubicBezTo>
                        <a:pt x="71" y="147"/>
                        <a:pt x="71" y="147"/>
                        <a:pt x="71" y="147"/>
                      </a:cubicBezTo>
                      <a:cubicBezTo>
                        <a:pt x="71" y="147"/>
                        <a:pt x="70" y="148"/>
                        <a:pt x="71" y="149"/>
                      </a:cubicBezTo>
                      <a:cubicBezTo>
                        <a:pt x="71" y="150"/>
                        <a:pt x="75" y="150"/>
                        <a:pt x="75" y="150"/>
                      </a:cubicBezTo>
                      <a:cubicBezTo>
                        <a:pt x="75" y="149"/>
                        <a:pt x="75" y="149"/>
                        <a:pt x="75" y="149"/>
                      </a:cubicBezTo>
                      <a:cubicBezTo>
                        <a:pt x="75" y="149"/>
                        <a:pt x="77" y="150"/>
                        <a:pt x="76" y="150"/>
                      </a:cubicBezTo>
                      <a:cubicBezTo>
                        <a:pt x="76" y="151"/>
                        <a:pt x="75" y="151"/>
                        <a:pt x="75" y="151"/>
                      </a:cubicBezTo>
                      <a:cubicBezTo>
                        <a:pt x="75" y="151"/>
                        <a:pt x="75" y="153"/>
                        <a:pt x="76" y="153"/>
                      </a:cubicBezTo>
                      <a:cubicBezTo>
                        <a:pt x="77" y="153"/>
                        <a:pt x="78" y="154"/>
                        <a:pt x="78" y="154"/>
                      </a:cubicBezTo>
                      <a:cubicBezTo>
                        <a:pt x="78" y="154"/>
                        <a:pt x="79" y="154"/>
                        <a:pt x="79" y="155"/>
                      </a:cubicBezTo>
                      <a:cubicBezTo>
                        <a:pt x="80" y="155"/>
                        <a:pt x="80" y="156"/>
                        <a:pt x="80" y="156"/>
                      </a:cubicBezTo>
                      <a:cubicBezTo>
                        <a:pt x="81" y="156"/>
                        <a:pt x="82" y="156"/>
                        <a:pt x="82" y="157"/>
                      </a:cubicBezTo>
                      <a:cubicBezTo>
                        <a:pt x="83" y="157"/>
                        <a:pt x="84" y="158"/>
                        <a:pt x="84" y="157"/>
                      </a:cubicBezTo>
                      <a:cubicBezTo>
                        <a:pt x="84" y="156"/>
                        <a:pt x="85" y="156"/>
                        <a:pt x="84" y="155"/>
                      </a:cubicBezTo>
                      <a:cubicBezTo>
                        <a:pt x="83" y="154"/>
                        <a:pt x="82" y="154"/>
                        <a:pt x="81" y="154"/>
                      </a:cubicBezTo>
                      <a:cubicBezTo>
                        <a:pt x="81" y="154"/>
                        <a:pt x="80" y="154"/>
                        <a:pt x="80" y="153"/>
                      </a:cubicBezTo>
                      <a:cubicBezTo>
                        <a:pt x="79" y="153"/>
                        <a:pt x="79" y="153"/>
                        <a:pt x="79" y="152"/>
                      </a:cubicBezTo>
                      <a:cubicBezTo>
                        <a:pt x="79" y="151"/>
                        <a:pt x="78" y="150"/>
                        <a:pt x="78" y="150"/>
                      </a:cubicBezTo>
                      <a:cubicBezTo>
                        <a:pt x="78" y="150"/>
                        <a:pt x="78" y="148"/>
                        <a:pt x="78" y="148"/>
                      </a:cubicBezTo>
                      <a:cubicBezTo>
                        <a:pt x="77" y="148"/>
                        <a:pt x="77" y="148"/>
                        <a:pt x="76" y="148"/>
                      </a:cubicBezTo>
                      <a:cubicBezTo>
                        <a:pt x="76" y="148"/>
                        <a:pt x="75" y="147"/>
                        <a:pt x="75" y="147"/>
                      </a:cubicBezTo>
                      <a:cubicBezTo>
                        <a:pt x="74" y="147"/>
                        <a:pt x="73" y="147"/>
                        <a:pt x="73" y="147"/>
                      </a:cubicBezTo>
                      <a:cubicBezTo>
                        <a:pt x="73" y="146"/>
                        <a:pt x="74" y="146"/>
                        <a:pt x="74" y="146"/>
                      </a:cubicBezTo>
                      <a:cubicBezTo>
                        <a:pt x="74" y="146"/>
                        <a:pt x="75" y="146"/>
                        <a:pt x="76" y="146"/>
                      </a:cubicBezTo>
                      <a:cubicBezTo>
                        <a:pt x="77" y="147"/>
                        <a:pt x="77" y="146"/>
                        <a:pt x="78" y="147"/>
                      </a:cubicBezTo>
                      <a:cubicBezTo>
                        <a:pt x="79" y="147"/>
                        <a:pt x="78" y="148"/>
                        <a:pt x="79" y="148"/>
                      </a:cubicBezTo>
                      <a:cubicBezTo>
                        <a:pt x="81" y="148"/>
                        <a:pt x="81" y="147"/>
                        <a:pt x="81" y="147"/>
                      </a:cubicBezTo>
                      <a:cubicBezTo>
                        <a:pt x="83" y="146"/>
                        <a:pt x="83" y="146"/>
                        <a:pt x="83" y="146"/>
                      </a:cubicBezTo>
                      <a:cubicBezTo>
                        <a:pt x="83" y="146"/>
                        <a:pt x="83" y="146"/>
                        <a:pt x="84" y="147"/>
                      </a:cubicBezTo>
                      <a:cubicBezTo>
                        <a:pt x="85" y="147"/>
                        <a:pt x="83" y="148"/>
                        <a:pt x="85" y="148"/>
                      </a:cubicBezTo>
                      <a:cubicBezTo>
                        <a:pt x="87" y="148"/>
                        <a:pt x="88" y="148"/>
                        <a:pt x="88" y="148"/>
                      </a:cubicBezTo>
                      <a:cubicBezTo>
                        <a:pt x="88" y="149"/>
                        <a:pt x="88" y="150"/>
                        <a:pt x="88" y="150"/>
                      </a:cubicBezTo>
                      <a:cubicBezTo>
                        <a:pt x="88" y="150"/>
                        <a:pt x="88" y="151"/>
                        <a:pt x="88" y="151"/>
                      </a:cubicBezTo>
                      <a:cubicBezTo>
                        <a:pt x="89" y="151"/>
                        <a:pt x="91" y="151"/>
                        <a:pt x="91" y="151"/>
                      </a:cubicBezTo>
                      <a:cubicBezTo>
                        <a:pt x="91" y="151"/>
                        <a:pt x="92" y="151"/>
                        <a:pt x="92" y="152"/>
                      </a:cubicBezTo>
                      <a:cubicBezTo>
                        <a:pt x="93" y="153"/>
                        <a:pt x="90" y="154"/>
                        <a:pt x="90" y="154"/>
                      </a:cubicBezTo>
                      <a:cubicBezTo>
                        <a:pt x="90" y="154"/>
                        <a:pt x="89" y="153"/>
                        <a:pt x="89" y="154"/>
                      </a:cubicBezTo>
                      <a:cubicBezTo>
                        <a:pt x="89" y="155"/>
                        <a:pt x="88" y="155"/>
                        <a:pt x="89" y="156"/>
                      </a:cubicBezTo>
                      <a:cubicBezTo>
                        <a:pt x="90" y="156"/>
                        <a:pt x="89" y="156"/>
                        <a:pt x="89" y="156"/>
                      </a:cubicBezTo>
                      <a:cubicBezTo>
                        <a:pt x="88" y="156"/>
                        <a:pt x="87" y="155"/>
                        <a:pt x="88" y="157"/>
                      </a:cubicBezTo>
                      <a:cubicBezTo>
                        <a:pt x="88" y="158"/>
                        <a:pt x="89" y="159"/>
                        <a:pt x="89" y="159"/>
                      </a:cubicBezTo>
                      <a:cubicBezTo>
                        <a:pt x="90" y="159"/>
                        <a:pt x="92" y="159"/>
                        <a:pt x="92" y="159"/>
                      </a:cubicBezTo>
                      <a:cubicBezTo>
                        <a:pt x="93" y="159"/>
                        <a:pt x="94" y="159"/>
                        <a:pt x="93" y="159"/>
                      </a:cubicBezTo>
                      <a:cubicBezTo>
                        <a:pt x="92" y="158"/>
                        <a:pt x="91" y="158"/>
                        <a:pt x="91" y="158"/>
                      </a:cubicBezTo>
                      <a:cubicBezTo>
                        <a:pt x="91" y="158"/>
                        <a:pt x="91" y="158"/>
                        <a:pt x="91" y="157"/>
                      </a:cubicBezTo>
                      <a:cubicBezTo>
                        <a:pt x="91" y="157"/>
                        <a:pt x="92" y="157"/>
                        <a:pt x="92" y="157"/>
                      </a:cubicBezTo>
                      <a:cubicBezTo>
                        <a:pt x="92" y="156"/>
                        <a:pt x="93" y="155"/>
                        <a:pt x="93" y="155"/>
                      </a:cubicBezTo>
                      <a:cubicBezTo>
                        <a:pt x="93" y="155"/>
                        <a:pt x="94" y="153"/>
                        <a:pt x="95" y="154"/>
                      </a:cubicBezTo>
                      <a:cubicBezTo>
                        <a:pt x="95" y="155"/>
                        <a:pt x="95" y="155"/>
                        <a:pt x="96" y="155"/>
                      </a:cubicBezTo>
                      <a:cubicBezTo>
                        <a:pt x="96" y="155"/>
                        <a:pt x="99" y="152"/>
                        <a:pt x="99" y="152"/>
                      </a:cubicBezTo>
                      <a:cubicBezTo>
                        <a:pt x="99" y="152"/>
                        <a:pt x="100" y="152"/>
                        <a:pt x="99" y="153"/>
                      </a:cubicBezTo>
                      <a:cubicBezTo>
                        <a:pt x="99" y="154"/>
                        <a:pt x="98" y="155"/>
                        <a:pt x="99" y="156"/>
                      </a:cubicBezTo>
                      <a:cubicBezTo>
                        <a:pt x="99" y="157"/>
                        <a:pt x="99" y="157"/>
                        <a:pt x="99" y="157"/>
                      </a:cubicBezTo>
                      <a:cubicBezTo>
                        <a:pt x="100" y="158"/>
                        <a:pt x="99" y="158"/>
                        <a:pt x="100" y="159"/>
                      </a:cubicBezTo>
                      <a:cubicBezTo>
                        <a:pt x="100" y="160"/>
                        <a:pt x="100" y="159"/>
                        <a:pt x="100" y="160"/>
                      </a:cubicBezTo>
                      <a:cubicBezTo>
                        <a:pt x="101" y="161"/>
                        <a:pt x="102" y="163"/>
                        <a:pt x="102" y="163"/>
                      </a:cubicBezTo>
                      <a:cubicBezTo>
                        <a:pt x="102" y="163"/>
                        <a:pt x="101" y="164"/>
                        <a:pt x="102" y="164"/>
                      </a:cubicBezTo>
                      <a:cubicBezTo>
                        <a:pt x="103" y="165"/>
                        <a:pt x="105" y="165"/>
                        <a:pt x="105" y="165"/>
                      </a:cubicBezTo>
                      <a:cubicBezTo>
                        <a:pt x="105" y="165"/>
                        <a:pt x="105" y="165"/>
                        <a:pt x="105" y="165"/>
                      </a:cubicBezTo>
                      <a:cubicBezTo>
                        <a:pt x="105" y="165"/>
                        <a:pt x="106" y="166"/>
                        <a:pt x="107" y="165"/>
                      </a:cubicBezTo>
                      <a:cubicBezTo>
                        <a:pt x="107" y="164"/>
                        <a:pt x="108" y="164"/>
                        <a:pt x="108" y="164"/>
                      </a:cubicBezTo>
                      <a:cubicBezTo>
                        <a:pt x="109" y="164"/>
                        <a:pt x="108" y="164"/>
                        <a:pt x="110" y="164"/>
                      </a:cubicBezTo>
                      <a:cubicBezTo>
                        <a:pt x="112" y="164"/>
                        <a:pt x="112" y="165"/>
                        <a:pt x="113" y="164"/>
                      </a:cubicBezTo>
                      <a:cubicBezTo>
                        <a:pt x="114" y="163"/>
                        <a:pt x="113" y="163"/>
                        <a:pt x="115" y="163"/>
                      </a:cubicBezTo>
                      <a:cubicBezTo>
                        <a:pt x="117" y="163"/>
                        <a:pt x="119" y="162"/>
                        <a:pt x="119" y="162"/>
                      </a:cubicBezTo>
                      <a:cubicBezTo>
                        <a:pt x="119" y="162"/>
                        <a:pt x="122" y="162"/>
                        <a:pt x="122" y="162"/>
                      </a:cubicBezTo>
                      <a:cubicBezTo>
                        <a:pt x="124" y="163"/>
                        <a:pt x="124" y="163"/>
                        <a:pt x="124" y="163"/>
                      </a:cubicBezTo>
                      <a:cubicBezTo>
                        <a:pt x="124" y="163"/>
                        <a:pt x="125" y="164"/>
                        <a:pt x="126" y="164"/>
                      </a:cubicBezTo>
                      <a:cubicBezTo>
                        <a:pt x="126" y="164"/>
                        <a:pt x="127" y="164"/>
                        <a:pt x="128" y="164"/>
                      </a:cubicBezTo>
                      <a:cubicBezTo>
                        <a:pt x="128" y="164"/>
                        <a:pt x="132" y="165"/>
                        <a:pt x="132" y="165"/>
                      </a:cubicBezTo>
                      <a:cubicBezTo>
                        <a:pt x="136" y="166"/>
                        <a:pt x="136" y="166"/>
                        <a:pt x="136" y="166"/>
                      </a:cubicBezTo>
                      <a:cubicBezTo>
                        <a:pt x="138" y="167"/>
                        <a:pt x="138" y="167"/>
                        <a:pt x="138" y="167"/>
                      </a:cubicBezTo>
                      <a:cubicBezTo>
                        <a:pt x="142" y="170"/>
                        <a:pt x="142" y="170"/>
                        <a:pt x="142" y="170"/>
                      </a:cubicBezTo>
                      <a:cubicBezTo>
                        <a:pt x="146" y="174"/>
                        <a:pt x="146" y="174"/>
                        <a:pt x="146" y="174"/>
                      </a:cubicBezTo>
                      <a:cubicBezTo>
                        <a:pt x="151" y="176"/>
                        <a:pt x="151" y="176"/>
                        <a:pt x="151" y="176"/>
                      </a:cubicBezTo>
                      <a:cubicBezTo>
                        <a:pt x="154" y="178"/>
                        <a:pt x="154" y="178"/>
                        <a:pt x="154" y="178"/>
                      </a:cubicBezTo>
                      <a:cubicBezTo>
                        <a:pt x="156" y="180"/>
                        <a:pt x="156" y="180"/>
                        <a:pt x="156" y="180"/>
                      </a:cubicBezTo>
                      <a:cubicBezTo>
                        <a:pt x="156" y="180"/>
                        <a:pt x="159" y="182"/>
                        <a:pt x="159" y="182"/>
                      </a:cubicBezTo>
                      <a:cubicBezTo>
                        <a:pt x="160" y="182"/>
                        <a:pt x="163" y="184"/>
                        <a:pt x="163" y="184"/>
                      </a:cubicBezTo>
                      <a:cubicBezTo>
                        <a:pt x="166" y="186"/>
                        <a:pt x="166" y="186"/>
                        <a:pt x="166" y="186"/>
                      </a:cubicBezTo>
                      <a:cubicBezTo>
                        <a:pt x="166" y="186"/>
                        <a:pt x="167" y="188"/>
                        <a:pt x="167" y="188"/>
                      </a:cubicBezTo>
                      <a:cubicBezTo>
                        <a:pt x="167" y="189"/>
                        <a:pt x="166" y="188"/>
                        <a:pt x="165" y="188"/>
                      </a:cubicBezTo>
                      <a:cubicBezTo>
                        <a:pt x="164" y="189"/>
                        <a:pt x="160" y="187"/>
                        <a:pt x="160" y="187"/>
                      </a:cubicBezTo>
                      <a:cubicBezTo>
                        <a:pt x="158" y="185"/>
                        <a:pt x="158" y="185"/>
                        <a:pt x="158" y="185"/>
                      </a:cubicBezTo>
                      <a:cubicBezTo>
                        <a:pt x="155" y="185"/>
                        <a:pt x="155" y="185"/>
                        <a:pt x="155" y="185"/>
                      </a:cubicBezTo>
                      <a:cubicBezTo>
                        <a:pt x="153" y="184"/>
                        <a:pt x="153" y="184"/>
                        <a:pt x="153" y="184"/>
                      </a:cubicBezTo>
                      <a:cubicBezTo>
                        <a:pt x="149" y="185"/>
                        <a:pt x="149" y="185"/>
                        <a:pt x="149" y="185"/>
                      </a:cubicBezTo>
                      <a:cubicBezTo>
                        <a:pt x="146" y="184"/>
                        <a:pt x="146" y="184"/>
                        <a:pt x="146" y="184"/>
                      </a:cubicBezTo>
                      <a:cubicBezTo>
                        <a:pt x="146" y="184"/>
                        <a:pt x="145" y="184"/>
                        <a:pt x="146" y="185"/>
                      </a:cubicBezTo>
                      <a:cubicBezTo>
                        <a:pt x="146" y="185"/>
                        <a:pt x="146" y="186"/>
                        <a:pt x="146" y="186"/>
                      </a:cubicBezTo>
                      <a:cubicBezTo>
                        <a:pt x="143" y="188"/>
                        <a:pt x="143" y="188"/>
                        <a:pt x="143" y="188"/>
                      </a:cubicBezTo>
                      <a:cubicBezTo>
                        <a:pt x="139" y="189"/>
                        <a:pt x="139" y="189"/>
                        <a:pt x="139" y="189"/>
                      </a:cubicBezTo>
                      <a:cubicBezTo>
                        <a:pt x="135" y="189"/>
                        <a:pt x="135" y="189"/>
                        <a:pt x="135" y="189"/>
                      </a:cubicBezTo>
                      <a:cubicBezTo>
                        <a:pt x="132" y="189"/>
                        <a:pt x="132" y="189"/>
                        <a:pt x="132" y="189"/>
                      </a:cubicBezTo>
                      <a:cubicBezTo>
                        <a:pt x="132" y="191"/>
                        <a:pt x="132" y="191"/>
                        <a:pt x="132" y="191"/>
                      </a:cubicBezTo>
                      <a:cubicBezTo>
                        <a:pt x="132" y="191"/>
                        <a:pt x="128" y="191"/>
                        <a:pt x="132" y="192"/>
                      </a:cubicBezTo>
                      <a:cubicBezTo>
                        <a:pt x="136" y="192"/>
                        <a:pt x="138" y="192"/>
                        <a:pt x="138" y="191"/>
                      </a:cubicBezTo>
                      <a:cubicBezTo>
                        <a:pt x="139" y="191"/>
                        <a:pt x="139" y="190"/>
                        <a:pt x="140" y="190"/>
                      </a:cubicBezTo>
                      <a:cubicBezTo>
                        <a:pt x="141" y="190"/>
                        <a:pt x="143" y="190"/>
                        <a:pt x="144" y="190"/>
                      </a:cubicBezTo>
                      <a:cubicBezTo>
                        <a:pt x="144" y="190"/>
                        <a:pt x="145" y="190"/>
                        <a:pt x="147" y="189"/>
                      </a:cubicBezTo>
                      <a:cubicBezTo>
                        <a:pt x="148" y="189"/>
                        <a:pt x="148" y="188"/>
                        <a:pt x="150" y="189"/>
                      </a:cubicBezTo>
                      <a:cubicBezTo>
                        <a:pt x="152" y="190"/>
                        <a:pt x="151" y="187"/>
                        <a:pt x="151" y="187"/>
                      </a:cubicBezTo>
                      <a:cubicBezTo>
                        <a:pt x="151" y="187"/>
                        <a:pt x="151" y="186"/>
                        <a:pt x="152" y="186"/>
                      </a:cubicBezTo>
                      <a:cubicBezTo>
                        <a:pt x="154" y="187"/>
                        <a:pt x="154" y="187"/>
                        <a:pt x="154" y="187"/>
                      </a:cubicBezTo>
                      <a:cubicBezTo>
                        <a:pt x="155" y="187"/>
                        <a:pt x="157" y="188"/>
                        <a:pt x="157" y="188"/>
                      </a:cubicBezTo>
                      <a:cubicBezTo>
                        <a:pt x="158" y="188"/>
                        <a:pt x="162" y="189"/>
                        <a:pt x="162" y="189"/>
                      </a:cubicBezTo>
                      <a:cubicBezTo>
                        <a:pt x="162" y="189"/>
                        <a:pt x="163" y="192"/>
                        <a:pt x="163" y="192"/>
                      </a:cubicBezTo>
                      <a:cubicBezTo>
                        <a:pt x="164" y="192"/>
                        <a:pt x="167" y="192"/>
                        <a:pt x="168" y="192"/>
                      </a:cubicBezTo>
                      <a:cubicBezTo>
                        <a:pt x="169" y="192"/>
                        <a:pt x="171" y="192"/>
                        <a:pt x="172" y="193"/>
                      </a:cubicBezTo>
                      <a:cubicBezTo>
                        <a:pt x="173" y="194"/>
                        <a:pt x="174" y="194"/>
                        <a:pt x="174" y="194"/>
                      </a:cubicBezTo>
                      <a:cubicBezTo>
                        <a:pt x="174" y="194"/>
                        <a:pt x="175" y="195"/>
                        <a:pt x="176" y="196"/>
                      </a:cubicBezTo>
                      <a:cubicBezTo>
                        <a:pt x="176" y="196"/>
                        <a:pt x="179" y="198"/>
                        <a:pt x="179" y="198"/>
                      </a:cubicBezTo>
                      <a:cubicBezTo>
                        <a:pt x="179" y="198"/>
                        <a:pt x="184" y="200"/>
                        <a:pt x="184" y="200"/>
                      </a:cubicBezTo>
                      <a:cubicBezTo>
                        <a:pt x="185" y="199"/>
                        <a:pt x="185" y="199"/>
                        <a:pt x="185" y="199"/>
                      </a:cubicBezTo>
                      <a:cubicBezTo>
                        <a:pt x="185" y="198"/>
                        <a:pt x="185" y="197"/>
                        <a:pt x="185" y="197"/>
                      </a:cubicBezTo>
                      <a:cubicBezTo>
                        <a:pt x="184" y="196"/>
                        <a:pt x="180" y="195"/>
                        <a:pt x="180" y="195"/>
                      </a:cubicBezTo>
                      <a:cubicBezTo>
                        <a:pt x="180" y="195"/>
                        <a:pt x="178" y="194"/>
                        <a:pt x="178" y="194"/>
                      </a:cubicBezTo>
                      <a:cubicBezTo>
                        <a:pt x="177" y="189"/>
                        <a:pt x="178" y="193"/>
                        <a:pt x="175" y="192"/>
                      </a:cubicBezTo>
                      <a:cubicBezTo>
                        <a:pt x="175" y="192"/>
                        <a:pt x="175" y="192"/>
                        <a:pt x="175" y="192"/>
                      </a:cubicBezTo>
                      <a:cubicBezTo>
                        <a:pt x="175" y="192"/>
                        <a:pt x="175" y="192"/>
                        <a:pt x="175" y="192"/>
                      </a:cubicBezTo>
                      <a:cubicBezTo>
                        <a:pt x="173" y="193"/>
                        <a:pt x="173" y="192"/>
                        <a:pt x="173" y="192"/>
                      </a:cubicBezTo>
                      <a:cubicBezTo>
                        <a:pt x="173" y="191"/>
                        <a:pt x="173" y="191"/>
                        <a:pt x="173" y="191"/>
                      </a:cubicBezTo>
                      <a:cubicBezTo>
                        <a:pt x="172" y="190"/>
                        <a:pt x="172" y="190"/>
                        <a:pt x="172" y="190"/>
                      </a:cubicBezTo>
                      <a:cubicBezTo>
                        <a:pt x="172" y="190"/>
                        <a:pt x="171" y="188"/>
                        <a:pt x="172" y="187"/>
                      </a:cubicBezTo>
                      <a:cubicBezTo>
                        <a:pt x="173" y="187"/>
                        <a:pt x="171" y="192"/>
                        <a:pt x="175" y="186"/>
                      </a:cubicBezTo>
                      <a:cubicBezTo>
                        <a:pt x="175" y="186"/>
                        <a:pt x="175" y="185"/>
                        <a:pt x="175" y="185"/>
                      </a:cubicBezTo>
                      <a:cubicBezTo>
                        <a:pt x="174" y="185"/>
                        <a:pt x="174" y="185"/>
                        <a:pt x="174" y="185"/>
                      </a:cubicBezTo>
                      <a:cubicBezTo>
                        <a:pt x="171" y="185"/>
                        <a:pt x="171" y="185"/>
                        <a:pt x="171" y="185"/>
                      </a:cubicBezTo>
                      <a:cubicBezTo>
                        <a:pt x="171" y="185"/>
                        <a:pt x="171" y="186"/>
                        <a:pt x="170" y="187"/>
                      </a:cubicBezTo>
                      <a:cubicBezTo>
                        <a:pt x="169" y="188"/>
                        <a:pt x="169" y="187"/>
                        <a:pt x="169" y="187"/>
                      </a:cubicBezTo>
                      <a:cubicBezTo>
                        <a:pt x="169" y="186"/>
                        <a:pt x="169" y="186"/>
                        <a:pt x="169" y="186"/>
                      </a:cubicBezTo>
                      <a:cubicBezTo>
                        <a:pt x="170" y="185"/>
                        <a:pt x="170" y="185"/>
                        <a:pt x="170" y="185"/>
                      </a:cubicBezTo>
                      <a:cubicBezTo>
                        <a:pt x="170" y="185"/>
                        <a:pt x="170" y="182"/>
                        <a:pt x="170" y="181"/>
                      </a:cubicBezTo>
                      <a:cubicBezTo>
                        <a:pt x="170" y="181"/>
                        <a:pt x="170" y="181"/>
                        <a:pt x="170" y="181"/>
                      </a:cubicBezTo>
                      <a:cubicBezTo>
                        <a:pt x="167" y="179"/>
                        <a:pt x="167" y="179"/>
                        <a:pt x="167" y="179"/>
                      </a:cubicBezTo>
                      <a:cubicBezTo>
                        <a:pt x="165" y="177"/>
                        <a:pt x="165" y="177"/>
                        <a:pt x="165" y="177"/>
                      </a:cubicBezTo>
                      <a:cubicBezTo>
                        <a:pt x="162" y="175"/>
                        <a:pt x="162" y="175"/>
                        <a:pt x="162" y="175"/>
                      </a:cubicBezTo>
                      <a:cubicBezTo>
                        <a:pt x="158" y="171"/>
                        <a:pt x="158" y="171"/>
                        <a:pt x="158" y="171"/>
                      </a:cubicBezTo>
                      <a:cubicBezTo>
                        <a:pt x="156" y="170"/>
                        <a:pt x="156" y="170"/>
                        <a:pt x="156" y="170"/>
                      </a:cubicBezTo>
                      <a:cubicBezTo>
                        <a:pt x="154" y="168"/>
                        <a:pt x="154" y="168"/>
                        <a:pt x="154" y="168"/>
                      </a:cubicBezTo>
                      <a:cubicBezTo>
                        <a:pt x="154" y="166"/>
                        <a:pt x="154" y="166"/>
                        <a:pt x="154" y="166"/>
                      </a:cubicBezTo>
                      <a:cubicBezTo>
                        <a:pt x="153" y="162"/>
                        <a:pt x="153" y="162"/>
                        <a:pt x="153" y="162"/>
                      </a:cubicBezTo>
                      <a:cubicBezTo>
                        <a:pt x="153" y="162"/>
                        <a:pt x="153" y="162"/>
                        <a:pt x="153" y="162"/>
                      </a:cubicBezTo>
                      <a:cubicBezTo>
                        <a:pt x="153" y="162"/>
                        <a:pt x="149" y="161"/>
                        <a:pt x="147" y="160"/>
                      </a:cubicBezTo>
                      <a:cubicBezTo>
                        <a:pt x="145" y="159"/>
                        <a:pt x="145" y="159"/>
                        <a:pt x="145" y="159"/>
                      </a:cubicBezTo>
                      <a:cubicBezTo>
                        <a:pt x="143" y="156"/>
                        <a:pt x="143" y="156"/>
                        <a:pt x="143" y="156"/>
                      </a:cubicBezTo>
                      <a:cubicBezTo>
                        <a:pt x="142" y="155"/>
                        <a:pt x="142" y="155"/>
                        <a:pt x="142" y="155"/>
                      </a:cubicBezTo>
                      <a:cubicBezTo>
                        <a:pt x="139" y="152"/>
                        <a:pt x="139" y="152"/>
                        <a:pt x="139" y="152"/>
                      </a:cubicBezTo>
                      <a:cubicBezTo>
                        <a:pt x="138" y="152"/>
                        <a:pt x="138" y="152"/>
                        <a:pt x="138" y="152"/>
                      </a:cubicBezTo>
                      <a:cubicBezTo>
                        <a:pt x="133" y="150"/>
                        <a:pt x="133" y="150"/>
                        <a:pt x="133" y="150"/>
                      </a:cubicBezTo>
                      <a:cubicBezTo>
                        <a:pt x="132" y="148"/>
                        <a:pt x="132" y="148"/>
                        <a:pt x="132" y="148"/>
                      </a:cubicBezTo>
                      <a:cubicBezTo>
                        <a:pt x="130" y="147"/>
                        <a:pt x="130" y="147"/>
                        <a:pt x="130" y="147"/>
                      </a:cubicBezTo>
                      <a:cubicBezTo>
                        <a:pt x="129" y="145"/>
                        <a:pt x="129" y="145"/>
                        <a:pt x="129" y="145"/>
                      </a:cubicBezTo>
                      <a:cubicBezTo>
                        <a:pt x="126" y="144"/>
                        <a:pt x="126" y="144"/>
                        <a:pt x="126" y="144"/>
                      </a:cubicBezTo>
                      <a:cubicBezTo>
                        <a:pt x="125" y="142"/>
                        <a:pt x="125" y="142"/>
                        <a:pt x="125" y="142"/>
                      </a:cubicBezTo>
                      <a:cubicBezTo>
                        <a:pt x="124" y="141"/>
                        <a:pt x="124" y="141"/>
                        <a:pt x="124" y="141"/>
                      </a:cubicBezTo>
                      <a:cubicBezTo>
                        <a:pt x="121" y="137"/>
                        <a:pt x="121" y="137"/>
                        <a:pt x="121" y="137"/>
                      </a:cubicBezTo>
                      <a:cubicBezTo>
                        <a:pt x="118" y="135"/>
                        <a:pt x="118" y="135"/>
                        <a:pt x="118" y="135"/>
                      </a:cubicBezTo>
                      <a:cubicBezTo>
                        <a:pt x="117" y="134"/>
                        <a:pt x="117" y="134"/>
                        <a:pt x="117" y="134"/>
                      </a:cubicBezTo>
                      <a:cubicBezTo>
                        <a:pt x="116" y="133"/>
                        <a:pt x="116" y="133"/>
                        <a:pt x="116" y="133"/>
                      </a:cubicBezTo>
                      <a:cubicBezTo>
                        <a:pt x="114" y="130"/>
                        <a:pt x="114" y="130"/>
                        <a:pt x="114" y="130"/>
                      </a:cubicBezTo>
                      <a:cubicBezTo>
                        <a:pt x="111" y="127"/>
                        <a:pt x="111" y="127"/>
                        <a:pt x="111" y="127"/>
                      </a:cubicBezTo>
                      <a:cubicBezTo>
                        <a:pt x="109" y="125"/>
                        <a:pt x="109" y="125"/>
                        <a:pt x="109" y="125"/>
                      </a:cubicBezTo>
                      <a:cubicBezTo>
                        <a:pt x="107" y="122"/>
                        <a:pt x="107" y="122"/>
                        <a:pt x="107" y="122"/>
                      </a:cubicBezTo>
                      <a:cubicBezTo>
                        <a:pt x="109" y="120"/>
                        <a:pt x="109" y="120"/>
                        <a:pt x="109" y="120"/>
                      </a:cubicBezTo>
                      <a:cubicBezTo>
                        <a:pt x="108" y="119"/>
                        <a:pt x="107" y="119"/>
                        <a:pt x="107" y="118"/>
                      </a:cubicBezTo>
                      <a:cubicBezTo>
                        <a:pt x="106" y="118"/>
                        <a:pt x="104" y="117"/>
                        <a:pt x="105" y="116"/>
                      </a:cubicBezTo>
                      <a:cubicBezTo>
                        <a:pt x="105" y="115"/>
                        <a:pt x="104" y="114"/>
                        <a:pt x="104" y="112"/>
                      </a:cubicBezTo>
                      <a:cubicBezTo>
                        <a:pt x="104" y="111"/>
                        <a:pt x="104" y="110"/>
                        <a:pt x="103" y="110"/>
                      </a:cubicBezTo>
                      <a:cubicBezTo>
                        <a:pt x="102" y="109"/>
                        <a:pt x="102" y="109"/>
                        <a:pt x="102" y="109"/>
                      </a:cubicBezTo>
                      <a:cubicBezTo>
                        <a:pt x="101" y="109"/>
                        <a:pt x="100" y="109"/>
                        <a:pt x="100" y="109"/>
                      </a:cubicBezTo>
                      <a:cubicBezTo>
                        <a:pt x="99" y="109"/>
                        <a:pt x="99" y="109"/>
                        <a:pt x="99" y="109"/>
                      </a:cubicBezTo>
                      <a:cubicBezTo>
                        <a:pt x="99" y="109"/>
                        <a:pt x="100" y="107"/>
                        <a:pt x="100" y="105"/>
                      </a:cubicBezTo>
                      <a:cubicBezTo>
                        <a:pt x="96" y="104"/>
                        <a:pt x="96" y="104"/>
                        <a:pt x="96" y="104"/>
                      </a:cubicBezTo>
                      <a:cubicBezTo>
                        <a:pt x="96" y="104"/>
                        <a:pt x="96" y="101"/>
                        <a:pt x="94" y="100"/>
                      </a:cubicBezTo>
                      <a:cubicBezTo>
                        <a:pt x="92" y="100"/>
                        <a:pt x="92" y="100"/>
                        <a:pt x="92" y="100"/>
                      </a:cubicBezTo>
                      <a:cubicBezTo>
                        <a:pt x="91" y="101"/>
                        <a:pt x="91" y="102"/>
                        <a:pt x="91" y="102"/>
                      </a:cubicBezTo>
                      <a:cubicBezTo>
                        <a:pt x="87" y="98"/>
                        <a:pt x="87" y="98"/>
                        <a:pt x="87" y="98"/>
                      </a:cubicBezTo>
                      <a:cubicBezTo>
                        <a:pt x="87" y="98"/>
                        <a:pt x="87" y="97"/>
                        <a:pt x="88" y="95"/>
                      </a:cubicBezTo>
                      <a:cubicBezTo>
                        <a:pt x="90" y="93"/>
                        <a:pt x="88" y="92"/>
                        <a:pt x="88" y="92"/>
                      </a:cubicBezTo>
                      <a:cubicBezTo>
                        <a:pt x="87" y="89"/>
                        <a:pt x="87" y="89"/>
                        <a:pt x="87" y="89"/>
                      </a:cubicBezTo>
                      <a:cubicBezTo>
                        <a:pt x="88" y="87"/>
                        <a:pt x="88" y="87"/>
                        <a:pt x="88" y="87"/>
                      </a:cubicBezTo>
                      <a:cubicBezTo>
                        <a:pt x="87" y="86"/>
                        <a:pt x="87" y="86"/>
                        <a:pt x="87" y="86"/>
                      </a:cubicBezTo>
                      <a:cubicBezTo>
                        <a:pt x="86" y="85"/>
                        <a:pt x="86" y="85"/>
                        <a:pt x="86" y="85"/>
                      </a:cubicBezTo>
                      <a:cubicBezTo>
                        <a:pt x="86" y="85"/>
                        <a:pt x="86" y="85"/>
                        <a:pt x="86" y="85"/>
                      </a:cubicBezTo>
                      <a:cubicBezTo>
                        <a:pt x="86" y="85"/>
                        <a:pt x="86" y="85"/>
                        <a:pt x="86" y="85"/>
                      </a:cubicBezTo>
                      <a:cubicBezTo>
                        <a:pt x="88" y="81"/>
                        <a:pt x="88" y="81"/>
                        <a:pt x="88" y="81"/>
                      </a:cubicBezTo>
                      <a:cubicBezTo>
                        <a:pt x="88" y="81"/>
                        <a:pt x="87" y="77"/>
                        <a:pt x="88" y="76"/>
                      </a:cubicBezTo>
                      <a:cubicBezTo>
                        <a:pt x="88" y="76"/>
                        <a:pt x="88" y="76"/>
                        <a:pt x="88" y="76"/>
                      </a:cubicBezTo>
                      <a:cubicBezTo>
                        <a:pt x="88" y="75"/>
                        <a:pt x="88" y="75"/>
                        <a:pt x="89" y="75"/>
                      </a:cubicBezTo>
                      <a:cubicBezTo>
                        <a:pt x="89" y="74"/>
                        <a:pt x="94" y="73"/>
                        <a:pt x="94" y="73"/>
                      </a:cubicBezTo>
                      <a:cubicBezTo>
                        <a:pt x="96" y="72"/>
                        <a:pt x="96" y="72"/>
                        <a:pt x="96" y="72"/>
                      </a:cubicBezTo>
                      <a:cubicBezTo>
                        <a:pt x="100" y="77"/>
                        <a:pt x="100" y="77"/>
                        <a:pt x="100" y="77"/>
                      </a:cubicBezTo>
                      <a:cubicBezTo>
                        <a:pt x="104" y="81"/>
                        <a:pt x="104" y="81"/>
                        <a:pt x="104" y="81"/>
                      </a:cubicBezTo>
                      <a:cubicBezTo>
                        <a:pt x="107" y="83"/>
                        <a:pt x="107" y="83"/>
                        <a:pt x="107" y="83"/>
                      </a:cubicBezTo>
                      <a:cubicBezTo>
                        <a:pt x="107" y="83"/>
                        <a:pt x="108" y="82"/>
                        <a:pt x="109" y="82"/>
                      </a:cubicBezTo>
                      <a:cubicBezTo>
                        <a:pt x="109" y="81"/>
                        <a:pt x="109" y="79"/>
                        <a:pt x="109" y="79"/>
                      </a:cubicBezTo>
                      <a:cubicBezTo>
                        <a:pt x="111" y="77"/>
                        <a:pt x="111" y="77"/>
                        <a:pt x="111" y="77"/>
                      </a:cubicBezTo>
                      <a:cubicBezTo>
                        <a:pt x="112" y="75"/>
                        <a:pt x="112" y="75"/>
                        <a:pt x="112" y="75"/>
                      </a:cubicBezTo>
                      <a:cubicBezTo>
                        <a:pt x="112" y="73"/>
                        <a:pt x="112" y="73"/>
                        <a:pt x="112" y="73"/>
                      </a:cubicBezTo>
                      <a:cubicBezTo>
                        <a:pt x="114" y="72"/>
                        <a:pt x="114" y="72"/>
                        <a:pt x="114" y="72"/>
                      </a:cubicBezTo>
                      <a:cubicBezTo>
                        <a:pt x="117" y="71"/>
                        <a:pt x="117" y="71"/>
                        <a:pt x="117" y="71"/>
                      </a:cubicBezTo>
                      <a:cubicBezTo>
                        <a:pt x="121" y="70"/>
                        <a:pt x="121" y="70"/>
                        <a:pt x="121" y="70"/>
                      </a:cubicBezTo>
                      <a:cubicBezTo>
                        <a:pt x="121" y="70"/>
                        <a:pt x="124" y="71"/>
                        <a:pt x="125" y="71"/>
                      </a:cubicBezTo>
                      <a:cubicBezTo>
                        <a:pt x="125" y="71"/>
                        <a:pt x="126" y="71"/>
                        <a:pt x="126" y="71"/>
                      </a:cubicBezTo>
                      <a:cubicBezTo>
                        <a:pt x="128" y="68"/>
                        <a:pt x="128" y="68"/>
                        <a:pt x="128" y="68"/>
                      </a:cubicBezTo>
                      <a:cubicBezTo>
                        <a:pt x="128" y="68"/>
                        <a:pt x="128" y="68"/>
                        <a:pt x="128" y="68"/>
                      </a:cubicBezTo>
                      <a:cubicBezTo>
                        <a:pt x="129" y="66"/>
                        <a:pt x="129" y="66"/>
                        <a:pt x="129" y="66"/>
                      </a:cubicBezTo>
                      <a:cubicBezTo>
                        <a:pt x="134" y="68"/>
                        <a:pt x="134" y="68"/>
                        <a:pt x="134" y="68"/>
                      </a:cubicBezTo>
                      <a:cubicBezTo>
                        <a:pt x="136" y="70"/>
                        <a:pt x="136" y="70"/>
                        <a:pt x="136" y="70"/>
                      </a:cubicBezTo>
                      <a:cubicBezTo>
                        <a:pt x="141" y="71"/>
                        <a:pt x="141" y="71"/>
                        <a:pt x="141" y="71"/>
                      </a:cubicBezTo>
                      <a:cubicBezTo>
                        <a:pt x="141" y="71"/>
                        <a:pt x="141" y="71"/>
                        <a:pt x="141" y="71"/>
                      </a:cubicBezTo>
                      <a:cubicBezTo>
                        <a:pt x="143" y="71"/>
                        <a:pt x="143" y="71"/>
                        <a:pt x="143" y="71"/>
                      </a:cubicBezTo>
                      <a:cubicBezTo>
                        <a:pt x="143" y="70"/>
                        <a:pt x="143" y="70"/>
                        <a:pt x="143" y="70"/>
                      </a:cubicBezTo>
                      <a:cubicBezTo>
                        <a:pt x="147" y="70"/>
                        <a:pt x="147" y="70"/>
                        <a:pt x="147" y="70"/>
                      </a:cubicBezTo>
                      <a:cubicBezTo>
                        <a:pt x="152" y="71"/>
                        <a:pt x="152" y="71"/>
                        <a:pt x="152" y="71"/>
                      </a:cubicBezTo>
                      <a:cubicBezTo>
                        <a:pt x="155" y="71"/>
                        <a:pt x="155" y="71"/>
                        <a:pt x="155" y="71"/>
                      </a:cubicBezTo>
                      <a:cubicBezTo>
                        <a:pt x="160" y="71"/>
                        <a:pt x="160" y="71"/>
                        <a:pt x="160" y="71"/>
                      </a:cubicBezTo>
                      <a:cubicBezTo>
                        <a:pt x="163" y="72"/>
                        <a:pt x="163" y="72"/>
                        <a:pt x="163" y="72"/>
                      </a:cubicBezTo>
                      <a:cubicBezTo>
                        <a:pt x="165" y="73"/>
                        <a:pt x="165" y="73"/>
                        <a:pt x="165" y="73"/>
                      </a:cubicBezTo>
                      <a:cubicBezTo>
                        <a:pt x="165" y="73"/>
                        <a:pt x="165" y="73"/>
                        <a:pt x="166" y="72"/>
                      </a:cubicBezTo>
                      <a:cubicBezTo>
                        <a:pt x="166" y="72"/>
                        <a:pt x="169" y="72"/>
                        <a:pt x="169" y="72"/>
                      </a:cubicBezTo>
                      <a:cubicBezTo>
                        <a:pt x="170" y="69"/>
                        <a:pt x="170" y="69"/>
                        <a:pt x="170" y="69"/>
                      </a:cubicBezTo>
                      <a:cubicBezTo>
                        <a:pt x="171" y="71"/>
                        <a:pt x="171" y="71"/>
                        <a:pt x="171" y="71"/>
                      </a:cubicBezTo>
                      <a:cubicBezTo>
                        <a:pt x="172" y="71"/>
                        <a:pt x="174" y="71"/>
                        <a:pt x="174" y="71"/>
                      </a:cubicBezTo>
                      <a:cubicBezTo>
                        <a:pt x="175" y="68"/>
                        <a:pt x="175" y="68"/>
                        <a:pt x="175" y="68"/>
                      </a:cubicBezTo>
                      <a:cubicBezTo>
                        <a:pt x="176" y="69"/>
                        <a:pt x="176" y="69"/>
                        <a:pt x="176" y="69"/>
                      </a:cubicBezTo>
                      <a:cubicBezTo>
                        <a:pt x="177" y="69"/>
                        <a:pt x="177" y="69"/>
                        <a:pt x="178" y="69"/>
                      </a:cubicBezTo>
                      <a:cubicBezTo>
                        <a:pt x="179" y="69"/>
                        <a:pt x="180" y="68"/>
                        <a:pt x="180" y="68"/>
                      </a:cubicBezTo>
                      <a:cubicBezTo>
                        <a:pt x="180" y="68"/>
                        <a:pt x="181" y="69"/>
                        <a:pt x="181" y="69"/>
                      </a:cubicBezTo>
                      <a:cubicBezTo>
                        <a:pt x="181" y="69"/>
                        <a:pt x="182" y="68"/>
                        <a:pt x="183" y="68"/>
                      </a:cubicBezTo>
                      <a:cubicBezTo>
                        <a:pt x="185" y="68"/>
                        <a:pt x="186" y="67"/>
                        <a:pt x="186" y="67"/>
                      </a:cubicBezTo>
                      <a:cubicBezTo>
                        <a:pt x="186" y="67"/>
                        <a:pt x="187" y="69"/>
                        <a:pt x="189" y="70"/>
                      </a:cubicBezTo>
                      <a:cubicBezTo>
                        <a:pt x="189" y="70"/>
                        <a:pt x="189" y="70"/>
                        <a:pt x="189" y="70"/>
                      </a:cubicBezTo>
                      <a:cubicBezTo>
                        <a:pt x="191" y="70"/>
                        <a:pt x="191" y="70"/>
                        <a:pt x="191" y="70"/>
                      </a:cubicBezTo>
                      <a:cubicBezTo>
                        <a:pt x="191" y="70"/>
                        <a:pt x="191" y="70"/>
                        <a:pt x="191" y="70"/>
                      </a:cubicBezTo>
                      <a:cubicBezTo>
                        <a:pt x="191" y="70"/>
                        <a:pt x="192" y="69"/>
                        <a:pt x="193" y="69"/>
                      </a:cubicBezTo>
                      <a:cubicBezTo>
                        <a:pt x="195" y="69"/>
                        <a:pt x="196" y="69"/>
                        <a:pt x="197" y="69"/>
                      </a:cubicBezTo>
                      <a:cubicBezTo>
                        <a:pt x="199" y="69"/>
                        <a:pt x="200" y="71"/>
                        <a:pt x="200" y="71"/>
                      </a:cubicBezTo>
                      <a:cubicBezTo>
                        <a:pt x="203" y="74"/>
                        <a:pt x="203" y="74"/>
                        <a:pt x="203" y="74"/>
                      </a:cubicBezTo>
                      <a:cubicBezTo>
                        <a:pt x="203" y="74"/>
                        <a:pt x="204" y="76"/>
                        <a:pt x="204" y="77"/>
                      </a:cubicBezTo>
                      <a:cubicBezTo>
                        <a:pt x="205" y="78"/>
                        <a:pt x="205" y="79"/>
                        <a:pt x="205" y="79"/>
                      </a:cubicBezTo>
                      <a:cubicBezTo>
                        <a:pt x="205" y="79"/>
                        <a:pt x="213" y="82"/>
                        <a:pt x="214" y="82"/>
                      </a:cubicBezTo>
                      <a:cubicBezTo>
                        <a:pt x="214" y="82"/>
                        <a:pt x="215" y="82"/>
                        <a:pt x="215" y="82"/>
                      </a:cubicBezTo>
                      <a:close/>
                      <a:moveTo>
                        <a:pt x="175" y="191"/>
                      </a:moveTo>
                      <a:cubicBezTo>
                        <a:pt x="175" y="191"/>
                        <a:pt x="175" y="191"/>
                        <a:pt x="175" y="191"/>
                      </a:cubicBezTo>
                      <a:cubicBezTo>
                        <a:pt x="176" y="191"/>
                        <a:pt x="176" y="190"/>
                        <a:pt x="176" y="190"/>
                      </a:cubicBezTo>
                      <a:cubicBezTo>
                        <a:pt x="179" y="190"/>
                        <a:pt x="179" y="190"/>
                        <a:pt x="179" y="190"/>
                      </a:cubicBezTo>
                      <a:cubicBezTo>
                        <a:pt x="179" y="190"/>
                        <a:pt x="179" y="190"/>
                        <a:pt x="179" y="190"/>
                      </a:cubicBezTo>
                      <a:cubicBezTo>
                        <a:pt x="182" y="191"/>
                        <a:pt x="182" y="191"/>
                        <a:pt x="182" y="191"/>
                      </a:cubicBezTo>
                      <a:cubicBezTo>
                        <a:pt x="184" y="193"/>
                        <a:pt x="184" y="193"/>
                        <a:pt x="184" y="193"/>
                      </a:cubicBezTo>
                      <a:cubicBezTo>
                        <a:pt x="185" y="195"/>
                        <a:pt x="185" y="195"/>
                        <a:pt x="185" y="195"/>
                      </a:cubicBezTo>
                      <a:cubicBezTo>
                        <a:pt x="187" y="197"/>
                        <a:pt x="187" y="197"/>
                        <a:pt x="187" y="197"/>
                      </a:cubicBezTo>
                      <a:cubicBezTo>
                        <a:pt x="192" y="200"/>
                        <a:pt x="192" y="200"/>
                        <a:pt x="192" y="200"/>
                      </a:cubicBezTo>
                      <a:cubicBezTo>
                        <a:pt x="198" y="203"/>
                        <a:pt x="198" y="203"/>
                        <a:pt x="198" y="203"/>
                      </a:cubicBezTo>
                      <a:cubicBezTo>
                        <a:pt x="198" y="203"/>
                        <a:pt x="202" y="205"/>
                        <a:pt x="203" y="205"/>
                      </a:cubicBezTo>
                      <a:cubicBezTo>
                        <a:pt x="203" y="205"/>
                        <a:pt x="203" y="206"/>
                        <a:pt x="204" y="206"/>
                      </a:cubicBezTo>
                      <a:cubicBezTo>
                        <a:pt x="204" y="207"/>
                        <a:pt x="206" y="210"/>
                        <a:pt x="206" y="210"/>
                      </a:cubicBezTo>
                      <a:cubicBezTo>
                        <a:pt x="207" y="211"/>
                        <a:pt x="204" y="209"/>
                        <a:pt x="204" y="209"/>
                      </a:cubicBezTo>
                      <a:cubicBezTo>
                        <a:pt x="204" y="209"/>
                        <a:pt x="203" y="207"/>
                        <a:pt x="202" y="206"/>
                      </a:cubicBezTo>
                      <a:cubicBezTo>
                        <a:pt x="200" y="206"/>
                        <a:pt x="198" y="206"/>
                        <a:pt x="197" y="205"/>
                      </a:cubicBezTo>
                      <a:cubicBezTo>
                        <a:pt x="196" y="204"/>
                        <a:pt x="196" y="203"/>
                        <a:pt x="196" y="203"/>
                      </a:cubicBezTo>
                      <a:cubicBezTo>
                        <a:pt x="195" y="203"/>
                        <a:pt x="195" y="201"/>
                        <a:pt x="192" y="201"/>
                      </a:cubicBezTo>
                      <a:cubicBezTo>
                        <a:pt x="189" y="200"/>
                        <a:pt x="189" y="201"/>
                        <a:pt x="188" y="199"/>
                      </a:cubicBezTo>
                      <a:cubicBezTo>
                        <a:pt x="187" y="196"/>
                        <a:pt x="187" y="198"/>
                        <a:pt x="186" y="196"/>
                      </a:cubicBezTo>
                      <a:cubicBezTo>
                        <a:pt x="184" y="195"/>
                        <a:pt x="185" y="196"/>
                        <a:pt x="181" y="195"/>
                      </a:cubicBezTo>
                      <a:cubicBezTo>
                        <a:pt x="178" y="193"/>
                        <a:pt x="180" y="194"/>
                        <a:pt x="180" y="193"/>
                      </a:cubicBezTo>
                      <a:cubicBezTo>
                        <a:pt x="179" y="191"/>
                        <a:pt x="180" y="192"/>
                        <a:pt x="178" y="192"/>
                      </a:cubicBezTo>
                      <a:cubicBezTo>
                        <a:pt x="177" y="191"/>
                        <a:pt x="178" y="191"/>
                        <a:pt x="177" y="191"/>
                      </a:cubicBezTo>
                      <a:cubicBezTo>
                        <a:pt x="177" y="191"/>
                        <a:pt x="176" y="192"/>
                        <a:pt x="175" y="192"/>
                      </a:cubicBezTo>
                      <a:cubicBezTo>
                        <a:pt x="175" y="191"/>
                        <a:pt x="175" y="191"/>
                        <a:pt x="175" y="191"/>
                      </a:cubicBezTo>
                      <a:close/>
                      <a:moveTo>
                        <a:pt x="169" y="198"/>
                      </a:moveTo>
                      <a:cubicBezTo>
                        <a:pt x="169" y="198"/>
                        <a:pt x="169" y="198"/>
                        <a:pt x="169" y="198"/>
                      </a:cubicBezTo>
                      <a:cubicBezTo>
                        <a:pt x="169" y="198"/>
                        <a:pt x="167" y="198"/>
                        <a:pt x="166" y="198"/>
                      </a:cubicBezTo>
                      <a:cubicBezTo>
                        <a:pt x="166" y="198"/>
                        <a:pt x="165" y="197"/>
                        <a:pt x="164" y="197"/>
                      </a:cubicBezTo>
                      <a:cubicBezTo>
                        <a:pt x="163" y="197"/>
                        <a:pt x="161" y="197"/>
                        <a:pt x="161" y="197"/>
                      </a:cubicBezTo>
                      <a:cubicBezTo>
                        <a:pt x="160" y="197"/>
                        <a:pt x="159" y="196"/>
                        <a:pt x="159" y="196"/>
                      </a:cubicBezTo>
                      <a:cubicBezTo>
                        <a:pt x="159" y="196"/>
                        <a:pt x="159" y="195"/>
                        <a:pt x="159" y="195"/>
                      </a:cubicBezTo>
                      <a:cubicBezTo>
                        <a:pt x="159" y="195"/>
                        <a:pt x="161" y="194"/>
                        <a:pt x="161" y="194"/>
                      </a:cubicBezTo>
                      <a:cubicBezTo>
                        <a:pt x="161" y="195"/>
                        <a:pt x="167" y="196"/>
                        <a:pt x="167" y="196"/>
                      </a:cubicBezTo>
                      <a:cubicBezTo>
                        <a:pt x="171" y="196"/>
                        <a:pt x="171" y="196"/>
                        <a:pt x="171" y="196"/>
                      </a:cubicBezTo>
                      <a:cubicBezTo>
                        <a:pt x="171" y="196"/>
                        <a:pt x="172" y="196"/>
                        <a:pt x="172" y="196"/>
                      </a:cubicBezTo>
                      <a:cubicBezTo>
                        <a:pt x="172" y="196"/>
                        <a:pt x="173" y="196"/>
                        <a:pt x="174" y="197"/>
                      </a:cubicBezTo>
                      <a:cubicBezTo>
                        <a:pt x="175" y="197"/>
                        <a:pt x="175" y="197"/>
                        <a:pt x="175" y="198"/>
                      </a:cubicBezTo>
                      <a:cubicBezTo>
                        <a:pt x="175" y="198"/>
                        <a:pt x="176" y="199"/>
                        <a:pt x="175" y="199"/>
                      </a:cubicBezTo>
                      <a:cubicBezTo>
                        <a:pt x="175" y="199"/>
                        <a:pt x="174" y="199"/>
                        <a:pt x="174" y="199"/>
                      </a:cubicBezTo>
                      <a:cubicBezTo>
                        <a:pt x="174" y="199"/>
                        <a:pt x="172" y="198"/>
                        <a:pt x="172" y="198"/>
                      </a:cubicBezTo>
                      <a:cubicBezTo>
                        <a:pt x="170" y="198"/>
                        <a:pt x="170" y="198"/>
                        <a:pt x="170" y="198"/>
                      </a:cubicBezTo>
                      <a:cubicBezTo>
                        <a:pt x="169" y="198"/>
                        <a:pt x="169" y="198"/>
                        <a:pt x="169" y="198"/>
                      </a:cubicBezTo>
                      <a:close/>
                      <a:moveTo>
                        <a:pt x="138" y="199"/>
                      </a:moveTo>
                      <a:cubicBezTo>
                        <a:pt x="138" y="199"/>
                        <a:pt x="138" y="199"/>
                        <a:pt x="138" y="199"/>
                      </a:cubicBezTo>
                      <a:cubicBezTo>
                        <a:pt x="138" y="199"/>
                        <a:pt x="142" y="198"/>
                        <a:pt x="142" y="198"/>
                      </a:cubicBezTo>
                      <a:cubicBezTo>
                        <a:pt x="144" y="199"/>
                        <a:pt x="144" y="199"/>
                        <a:pt x="144" y="199"/>
                      </a:cubicBezTo>
                      <a:cubicBezTo>
                        <a:pt x="144" y="199"/>
                        <a:pt x="144" y="200"/>
                        <a:pt x="143" y="200"/>
                      </a:cubicBezTo>
                      <a:cubicBezTo>
                        <a:pt x="143" y="200"/>
                        <a:pt x="141" y="202"/>
                        <a:pt x="141" y="202"/>
                      </a:cubicBezTo>
                      <a:cubicBezTo>
                        <a:pt x="138" y="200"/>
                        <a:pt x="138" y="200"/>
                        <a:pt x="138" y="200"/>
                      </a:cubicBezTo>
                      <a:cubicBezTo>
                        <a:pt x="138" y="199"/>
                        <a:pt x="138" y="199"/>
                        <a:pt x="138" y="199"/>
                      </a:cubicBezTo>
                      <a:close/>
                      <a:moveTo>
                        <a:pt x="107" y="194"/>
                      </a:moveTo>
                      <a:cubicBezTo>
                        <a:pt x="107" y="194"/>
                        <a:pt x="107" y="194"/>
                        <a:pt x="107" y="194"/>
                      </a:cubicBezTo>
                      <a:cubicBezTo>
                        <a:pt x="108" y="194"/>
                        <a:pt x="109" y="193"/>
                        <a:pt x="109" y="194"/>
                      </a:cubicBezTo>
                      <a:cubicBezTo>
                        <a:pt x="109" y="195"/>
                        <a:pt x="108" y="196"/>
                        <a:pt x="108" y="196"/>
                      </a:cubicBezTo>
                      <a:cubicBezTo>
                        <a:pt x="108" y="196"/>
                        <a:pt x="107" y="196"/>
                        <a:pt x="107" y="196"/>
                      </a:cubicBezTo>
                      <a:cubicBezTo>
                        <a:pt x="107" y="195"/>
                        <a:pt x="107" y="194"/>
                        <a:pt x="107" y="194"/>
                      </a:cubicBezTo>
                      <a:close/>
                      <a:moveTo>
                        <a:pt x="113" y="189"/>
                      </a:moveTo>
                      <a:cubicBezTo>
                        <a:pt x="113" y="189"/>
                        <a:pt x="113" y="189"/>
                        <a:pt x="113" y="189"/>
                      </a:cubicBezTo>
                      <a:cubicBezTo>
                        <a:pt x="113" y="189"/>
                        <a:pt x="115" y="188"/>
                        <a:pt x="115" y="188"/>
                      </a:cubicBezTo>
                      <a:cubicBezTo>
                        <a:pt x="116" y="189"/>
                        <a:pt x="117" y="189"/>
                        <a:pt x="116" y="190"/>
                      </a:cubicBezTo>
                      <a:cubicBezTo>
                        <a:pt x="116" y="190"/>
                        <a:pt x="116" y="190"/>
                        <a:pt x="115" y="191"/>
                      </a:cubicBezTo>
                      <a:cubicBezTo>
                        <a:pt x="114" y="192"/>
                        <a:pt x="112" y="193"/>
                        <a:pt x="112" y="193"/>
                      </a:cubicBezTo>
                      <a:cubicBezTo>
                        <a:pt x="112" y="193"/>
                        <a:pt x="112" y="193"/>
                        <a:pt x="111" y="193"/>
                      </a:cubicBezTo>
                      <a:cubicBezTo>
                        <a:pt x="109" y="192"/>
                        <a:pt x="108" y="191"/>
                        <a:pt x="108" y="191"/>
                      </a:cubicBezTo>
                      <a:cubicBezTo>
                        <a:pt x="108" y="191"/>
                        <a:pt x="107" y="190"/>
                        <a:pt x="109" y="190"/>
                      </a:cubicBezTo>
                      <a:cubicBezTo>
                        <a:pt x="110" y="189"/>
                        <a:pt x="111" y="189"/>
                        <a:pt x="111" y="189"/>
                      </a:cubicBezTo>
                      <a:cubicBezTo>
                        <a:pt x="112" y="189"/>
                        <a:pt x="113" y="189"/>
                        <a:pt x="113" y="189"/>
                      </a:cubicBezTo>
                      <a:close/>
                      <a:moveTo>
                        <a:pt x="124" y="178"/>
                      </a:moveTo>
                      <a:cubicBezTo>
                        <a:pt x="124" y="178"/>
                        <a:pt x="124" y="178"/>
                        <a:pt x="124" y="178"/>
                      </a:cubicBezTo>
                      <a:cubicBezTo>
                        <a:pt x="124" y="178"/>
                        <a:pt x="126" y="177"/>
                        <a:pt x="126" y="177"/>
                      </a:cubicBezTo>
                      <a:cubicBezTo>
                        <a:pt x="126" y="177"/>
                        <a:pt x="126" y="177"/>
                        <a:pt x="127" y="177"/>
                      </a:cubicBezTo>
                      <a:cubicBezTo>
                        <a:pt x="127" y="177"/>
                        <a:pt x="127" y="177"/>
                        <a:pt x="128" y="177"/>
                      </a:cubicBezTo>
                      <a:cubicBezTo>
                        <a:pt x="128" y="177"/>
                        <a:pt x="129" y="176"/>
                        <a:pt x="130" y="177"/>
                      </a:cubicBezTo>
                      <a:cubicBezTo>
                        <a:pt x="131" y="177"/>
                        <a:pt x="131" y="178"/>
                        <a:pt x="132" y="178"/>
                      </a:cubicBezTo>
                      <a:cubicBezTo>
                        <a:pt x="132" y="178"/>
                        <a:pt x="133" y="178"/>
                        <a:pt x="133" y="178"/>
                      </a:cubicBezTo>
                      <a:cubicBezTo>
                        <a:pt x="134" y="178"/>
                        <a:pt x="134" y="178"/>
                        <a:pt x="136" y="178"/>
                      </a:cubicBezTo>
                      <a:cubicBezTo>
                        <a:pt x="138" y="178"/>
                        <a:pt x="141" y="178"/>
                        <a:pt x="141" y="178"/>
                      </a:cubicBezTo>
                      <a:cubicBezTo>
                        <a:pt x="141" y="179"/>
                        <a:pt x="142" y="178"/>
                        <a:pt x="143" y="178"/>
                      </a:cubicBezTo>
                      <a:cubicBezTo>
                        <a:pt x="145" y="179"/>
                        <a:pt x="145" y="179"/>
                        <a:pt x="145" y="179"/>
                      </a:cubicBezTo>
                      <a:cubicBezTo>
                        <a:pt x="146" y="179"/>
                        <a:pt x="145" y="180"/>
                        <a:pt x="147" y="179"/>
                      </a:cubicBezTo>
                      <a:cubicBezTo>
                        <a:pt x="148" y="179"/>
                        <a:pt x="148" y="179"/>
                        <a:pt x="148" y="179"/>
                      </a:cubicBezTo>
                      <a:cubicBezTo>
                        <a:pt x="148" y="179"/>
                        <a:pt x="148" y="179"/>
                        <a:pt x="149" y="178"/>
                      </a:cubicBezTo>
                      <a:cubicBezTo>
                        <a:pt x="150" y="178"/>
                        <a:pt x="151" y="177"/>
                        <a:pt x="151" y="177"/>
                      </a:cubicBezTo>
                      <a:cubicBezTo>
                        <a:pt x="152" y="177"/>
                        <a:pt x="152" y="177"/>
                        <a:pt x="152" y="177"/>
                      </a:cubicBezTo>
                      <a:cubicBezTo>
                        <a:pt x="152" y="180"/>
                        <a:pt x="152" y="180"/>
                        <a:pt x="152" y="180"/>
                      </a:cubicBezTo>
                      <a:cubicBezTo>
                        <a:pt x="152" y="180"/>
                        <a:pt x="152" y="180"/>
                        <a:pt x="152" y="181"/>
                      </a:cubicBezTo>
                      <a:cubicBezTo>
                        <a:pt x="152" y="181"/>
                        <a:pt x="151" y="182"/>
                        <a:pt x="150" y="182"/>
                      </a:cubicBezTo>
                      <a:cubicBezTo>
                        <a:pt x="150" y="182"/>
                        <a:pt x="149" y="181"/>
                        <a:pt x="149" y="181"/>
                      </a:cubicBezTo>
                      <a:cubicBezTo>
                        <a:pt x="149" y="180"/>
                        <a:pt x="148" y="180"/>
                        <a:pt x="148" y="180"/>
                      </a:cubicBezTo>
                      <a:cubicBezTo>
                        <a:pt x="147" y="180"/>
                        <a:pt x="146" y="181"/>
                        <a:pt x="145" y="181"/>
                      </a:cubicBezTo>
                      <a:cubicBezTo>
                        <a:pt x="145" y="181"/>
                        <a:pt x="144" y="180"/>
                        <a:pt x="144" y="180"/>
                      </a:cubicBezTo>
                      <a:cubicBezTo>
                        <a:pt x="144" y="180"/>
                        <a:pt x="142" y="180"/>
                        <a:pt x="141" y="180"/>
                      </a:cubicBezTo>
                      <a:cubicBezTo>
                        <a:pt x="141" y="180"/>
                        <a:pt x="140" y="180"/>
                        <a:pt x="139" y="180"/>
                      </a:cubicBezTo>
                      <a:cubicBezTo>
                        <a:pt x="138" y="180"/>
                        <a:pt x="137" y="180"/>
                        <a:pt x="136" y="180"/>
                      </a:cubicBezTo>
                      <a:cubicBezTo>
                        <a:pt x="135" y="181"/>
                        <a:pt x="133" y="180"/>
                        <a:pt x="133" y="181"/>
                      </a:cubicBezTo>
                      <a:cubicBezTo>
                        <a:pt x="133" y="181"/>
                        <a:pt x="133" y="182"/>
                        <a:pt x="133" y="182"/>
                      </a:cubicBezTo>
                      <a:cubicBezTo>
                        <a:pt x="133" y="182"/>
                        <a:pt x="134" y="183"/>
                        <a:pt x="133" y="183"/>
                      </a:cubicBezTo>
                      <a:cubicBezTo>
                        <a:pt x="131" y="183"/>
                        <a:pt x="131" y="183"/>
                        <a:pt x="131" y="182"/>
                      </a:cubicBezTo>
                      <a:cubicBezTo>
                        <a:pt x="130" y="181"/>
                        <a:pt x="132" y="180"/>
                        <a:pt x="129" y="181"/>
                      </a:cubicBezTo>
                      <a:cubicBezTo>
                        <a:pt x="127" y="181"/>
                        <a:pt x="127" y="180"/>
                        <a:pt x="126" y="180"/>
                      </a:cubicBezTo>
                      <a:cubicBezTo>
                        <a:pt x="126" y="181"/>
                        <a:pt x="124" y="179"/>
                        <a:pt x="123" y="180"/>
                      </a:cubicBezTo>
                      <a:cubicBezTo>
                        <a:pt x="123" y="180"/>
                        <a:pt x="122" y="181"/>
                        <a:pt x="122" y="181"/>
                      </a:cubicBezTo>
                      <a:cubicBezTo>
                        <a:pt x="122" y="181"/>
                        <a:pt x="119" y="181"/>
                        <a:pt x="119" y="181"/>
                      </a:cubicBezTo>
                      <a:cubicBezTo>
                        <a:pt x="119" y="181"/>
                        <a:pt x="120" y="178"/>
                        <a:pt x="120" y="178"/>
                      </a:cubicBezTo>
                      <a:cubicBezTo>
                        <a:pt x="120" y="178"/>
                        <a:pt x="120" y="178"/>
                        <a:pt x="121" y="178"/>
                      </a:cubicBezTo>
                      <a:cubicBezTo>
                        <a:pt x="122" y="178"/>
                        <a:pt x="123" y="178"/>
                        <a:pt x="123" y="178"/>
                      </a:cubicBezTo>
                      <a:cubicBezTo>
                        <a:pt x="124" y="178"/>
                        <a:pt x="124" y="178"/>
                        <a:pt x="124" y="178"/>
                      </a:cubicBezTo>
                      <a:close/>
                      <a:moveTo>
                        <a:pt x="120" y="172"/>
                      </a:moveTo>
                      <a:cubicBezTo>
                        <a:pt x="120" y="172"/>
                        <a:pt x="120" y="172"/>
                        <a:pt x="120" y="172"/>
                      </a:cubicBezTo>
                      <a:cubicBezTo>
                        <a:pt x="120" y="172"/>
                        <a:pt x="116" y="170"/>
                        <a:pt x="116" y="170"/>
                      </a:cubicBezTo>
                      <a:cubicBezTo>
                        <a:pt x="115" y="170"/>
                        <a:pt x="114" y="170"/>
                        <a:pt x="113" y="170"/>
                      </a:cubicBezTo>
                      <a:cubicBezTo>
                        <a:pt x="113" y="170"/>
                        <a:pt x="111" y="169"/>
                        <a:pt x="112" y="168"/>
                      </a:cubicBezTo>
                      <a:cubicBezTo>
                        <a:pt x="112" y="168"/>
                        <a:pt x="113" y="167"/>
                        <a:pt x="114" y="168"/>
                      </a:cubicBezTo>
                      <a:cubicBezTo>
                        <a:pt x="115" y="169"/>
                        <a:pt x="116" y="169"/>
                        <a:pt x="116" y="170"/>
                      </a:cubicBezTo>
                      <a:cubicBezTo>
                        <a:pt x="117" y="170"/>
                        <a:pt x="119" y="171"/>
                        <a:pt x="119" y="171"/>
                      </a:cubicBezTo>
                      <a:cubicBezTo>
                        <a:pt x="120" y="171"/>
                        <a:pt x="120" y="172"/>
                        <a:pt x="120" y="171"/>
                      </a:cubicBezTo>
                      <a:cubicBezTo>
                        <a:pt x="121" y="171"/>
                        <a:pt x="121" y="169"/>
                        <a:pt x="121" y="169"/>
                      </a:cubicBezTo>
                      <a:cubicBezTo>
                        <a:pt x="121" y="168"/>
                        <a:pt x="120" y="168"/>
                        <a:pt x="120" y="168"/>
                      </a:cubicBezTo>
                      <a:cubicBezTo>
                        <a:pt x="121" y="168"/>
                        <a:pt x="123" y="167"/>
                        <a:pt x="123" y="167"/>
                      </a:cubicBezTo>
                      <a:cubicBezTo>
                        <a:pt x="124" y="168"/>
                        <a:pt x="125" y="168"/>
                        <a:pt x="126" y="168"/>
                      </a:cubicBezTo>
                      <a:cubicBezTo>
                        <a:pt x="126" y="168"/>
                        <a:pt x="125" y="168"/>
                        <a:pt x="129" y="168"/>
                      </a:cubicBezTo>
                      <a:cubicBezTo>
                        <a:pt x="132" y="168"/>
                        <a:pt x="131" y="168"/>
                        <a:pt x="133" y="168"/>
                      </a:cubicBezTo>
                      <a:cubicBezTo>
                        <a:pt x="134" y="168"/>
                        <a:pt x="136" y="168"/>
                        <a:pt x="136" y="168"/>
                      </a:cubicBezTo>
                      <a:cubicBezTo>
                        <a:pt x="136" y="169"/>
                        <a:pt x="138" y="170"/>
                        <a:pt x="138" y="170"/>
                      </a:cubicBezTo>
                      <a:cubicBezTo>
                        <a:pt x="138" y="171"/>
                        <a:pt x="139" y="171"/>
                        <a:pt x="138" y="172"/>
                      </a:cubicBezTo>
                      <a:cubicBezTo>
                        <a:pt x="136" y="173"/>
                        <a:pt x="136" y="173"/>
                        <a:pt x="134" y="173"/>
                      </a:cubicBezTo>
                      <a:cubicBezTo>
                        <a:pt x="133" y="173"/>
                        <a:pt x="134" y="173"/>
                        <a:pt x="132" y="174"/>
                      </a:cubicBezTo>
                      <a:cubicBezTo>
                        <a:pt x="129" y="174"/>
                        <a:pt x="127" y="174"/>
                        <a:pt x="127" y="174"/>
                      </a:cubicBezTo>
                      <a:cubicBezTo>
                        <a:pt x="127" y="174"/>
                        <a:pt x="128" y="174"/>
                        <a:pt x="125" y="174"/>
                      </a:cubicBezTo>
                      <a:cubicBezTo>
                        <a:pt x="123" y="173"/>
                        <a:pt x="122" y="174"/>
                        <a:pt x="121" y="173"/>
                      </a:cubicBezTo>
                      <a:cubicBezTo>
                        <a:pt x="121" y="173"/>
                        <a:pt x="120" y="172"/>
                        <a:pt x="120" y="172"/>
                      </a:cubicBezTo>
                      <a:close/>
                      <a:moveTo>
                        <a:pt x="50" y="94"/>
                      </a:moveTo>
                      <a:cubicBezTo>
                        <a:pt x="50" y="94"/>
                        <a:pt x="50" y="94"/>
                        <a:pt x="50" y="94"/>
                      </a:cubicBezTo>
                      <a:cubicBezTo>
                        <a:pt x="50" y="94"/>
                        <a:pt x="50" y="93"/>
                        <a:pt x="50" y="93"/>
                      </a:cubicBezTo>
                      <a:cubicBezTo>
                        <a:pt x="50" y="93"/>
                        <a:pt x="50" y="93"/>
                        <a:pt x="50" y="93"/>
                      </a:cubicBezTo>
                      <a:cubicBezTo>
                        <a:pt x="50" y="93"/>
                        <a:pt x="51" y="93"/>
                        <a:pt x="51" y="93"/>
                      </a:cubicBezTo>
                      <a:cubicBezTo>
                        <a:pt x="51" y="94"/>
                        <a:pt x="51" y="94"/>
                        <a:pt x="52" y="94"/>
                      </a:cubicBezTo>
                      <a:cubicBezTo>
                        <a:pt x="52" y="94"/>
                        <a:pt x="52" y="94"/>
                        <a:pt x="53" y="94"/>
                      </a:cubicBezTo>
                      <a:cubicBezTo>
                        <a:pt x="53" y="95"/>
                        <a:pt x="53" y="95"/>
                        <a:pt x="53" y="95"/>
                      </a:cubicBezTo>
                      <a:cubicBezTo>
                        <a:pt x="53" y="95"/>
                        <a:pt x="53" y="97"/>
                        <a:pt x="52" y="96"/>
                      </a:cubicBezTo>
                      <a:cubicBezTo>
                        <a:pt x="51" y="96"/>
                        <a:pt x="50" y="96"/>
                        <a:pt x="50" y="95"/>
                      </a:cubicBezTo>
                      <a:cubicBezTo>
                        <a:pt x="50" y="95"/>
                        <a:pt x="50" y="94"/>
                        <a:pt x="50" y="94"/>
                      </a:cubicBezTo>
                      <a:close/>
                      <a:moveTo>
                        <a:pt x="51" y="103"/>
                      </a:moveTo>
                      <a:cubicBezTo>
                        <a:pt x="51" y="103"/>
                        <a:pt x="51" y="103"/>
                        <a:pt x="51" y="103"/>
                      </a:cubicBezTo>
                      <a:cubicBezTo>
                        <a:pt x="51" y="103"/>
                        <a:pt x="50" y="103"/>
                        <a:pt x="50" y="103"/>
                      </a:cubicBezTo>
                      <a:cubicBezTo>
                        <a:pt x="50" y="103"/>
                        <a:pt x="48" y="102"/>
                        <a:pt x="47" y="102"/>
                      </a:cubicBezTo>
                      <a:cubicBezTo>
                        <a:pt x="47" y="101"/>
                        <a:pt x="47" y="101"/>
                        <a:pt x="48" y="101"/>
                      </a:cubicBezTo>
                      <a:cubicBezTo>
                        <a:pt x="48" y="100"/>
                        <a:pt x="48" y="99"/>
                        <a:pt x="48" y="99"/>
                      </a:cubicBezTo>
                      <a:cubicBezTo>
                        <a:pt x="48" y="99"/>
                        <a:pt x="49" y="98"/>
                        <a:pt x="49" y="98"/>
                      </a:cubicBezTo>
                      <a:cubicBezTo>
                        <a:pt x="50" y="98"/>
                        <a:pt x="50" y="98"/>
                        <a:pt x="50" y="98"/>
                      </a:cubicBezTo>
                      <a:cubicBezTo>
                        <a:pt x="50" y="98"/>
                        <a:pt x="50" y="97"/>
                        <a:pt x="50" y="97"/>
                      </a:cubicBezTo>
                      <a:cubicBezTo>
                        <a:pt x="50" y="96"/>
                        <a:pt x="51" y="96"/>
                        <a:pt x="51" y="96"/>
                      </a:cubicBezTo>
                      <a:cubicBezTo>
                        <a:pt x="51" y="96"/>
                        <a:pt x="53" y="98"/>
                        <a:pt x="53" y="99"/>
                      </a:cubicBezTo>
                      <a:cubicBezTo>
                        <a:pt x="53" y="99"/>
                        <a:pt x="50" y="99"/>
                        <a:pt x="50" y="99"/>
                      </a:cubicBezTo>
                      <a:cubicBezTo>
                        <a:pt x="50" y="99"/>
                        <a:pt x="50" y="99"/>
                        <a:pt x="51" y="101"/>
                      </a:cubicBezTo>
                      <a:cubicBezTo>
                        <a:pt x="52" y="102"/>
                        <a:pt x="52" y="101"/>
                        <a:pt x="52" y="101"/>
                      </a:cubicBezTo>
                      <a:cubicBezTo>
                        <a:pt x="52" y="102"/>
                        <a:pt x="52" y="102"/>
                        <a:pt x="54" y="102"/>
                      </a:cubicBezTo>
                      <a:cubicBezTo>
                        <a:pt x="55" y="103"/>
                        <a:pt x="54" y="103"/>
                        <a:pt x="55" y="104"/>
                      </a:cubicBezTo>
                      <a:cubicBezTo>
                        <a:pt x="55" y="104"/>
                        <a:pt x="54" y="105"/>
                        <a:pt x="54" y="105"/>
                      </a:cubicBezTo>
                      <a:cubicBezTo>
                        <a:pt x="53" y="106"/>
                        <a:pt x="53" y="105"/>
                        <a:pt x="53" y="105"/>
                      </a:cubicBezTo>
                      <a:cubicBezTo>
                        <a:pt x="53" y="105"/>
                        <a:pt x="52" y="103"/>
                        <a:pt x="51" y="103"/>
                      </a:cubicBezTo>
                      <a:close/>
                      <a:moveTo>
                        <a:pt x="55" y="117"/>
                      </a:moveTo>
                      <a:cubicBezTo>
                        <a:pt x="55" y="117"/>
                        <a:pt x="55" y="117"/>
                        <a:pt x="55" y="117"/>
                      </a:cubicBezTo>
                      <a:cubicBezTo>
                        <a:pt x="55" y="117"/>
                        <a:pt x="56" y="116"/>
                        <a:pt x="56" y="117"/>
                      </a:cubicBezTo>
                      <a:cubicBezTo>
                        <a:pt x="57" y="117"/>
                        <a:pt x="57" y="118"/>
                        <a:pt x="57" y="118"/>
                      </a:cubicBezTo>
                      <a:cubicBezTo>
                        <a:pt x="58" y="119"/>
                        <a:pt x="59" y="119"/>
                        <a:pt x="60" y="119"/>
                      </a:cubicBezTo>
                      <a:cubicBezTo>
                        <a:pt x="60" y="120"/>
                        <a:pt x="60" y="121"/>
                        <a:pt x="60" y="121"/>
                      </a:cubicBezTo>
                      <a:cubicBezTo>
                        <a:pt x="60" y="121"/>
                        <a:pt x="59" y="122"/>
                        <a:pt x="59" y="121"/>
                      </a:cubicBezTo>
                      <a:cubicBezTo>
                        <a:pt x="58" y="120"/>
                        <a:pt x="58" y="120"/>
                        <a:pt x="58" y="120"/>
                      </a:cubicBezTo>
                      <a:cubicBezTo>
                        <a:pt x="58" y="120"/>
                        <a:pt x="57" y="119"/>
                        <a:pt x="57" y="119"/>
                      </a:cubicBezTo>
                      <a:cubicBezTo>
                        <a:pt x="57" y="119"/>
                        <a:pt x="55" y="117"/>
                        <a:pt x="55" y="117"/>
                      </a:cubicBezTo>
                      <a:close/>
                      <a:moveTo>
                        <a:pt x="53" y="121"/>
                      </a:moveTo>
                      <a:cubicBezTo>
                        <a:pt x="53" y="121"/>
                        <a:pt x="53" y="121"/>
                        <a:pt x="53" y="121"/>
                      </a:cubicBezTo>
                      <a:cubicBezTo>
                        <a:pt x="53" y="121"/>
                        <a:pt x="53" y="120"/>
                        <a:pt x="53" y="120"/>
                      </a:cubicBezTo>
                      <a:cubicBezTo>
                        <a:pt x="53" y="120"/>
                        <a:pt x="54" y="120"/>
                        <a:pt x="54" y="121"/>
                      </a:cubicBezTo>
                      <a:cubicBezTo>
                        <a:pt x="54" y="121"/>
                        <a:pt x="55" y="122"/>
                        <a:pt x="55" y="122"/>
                      </a:cubicBezTo>
                      <a:cubicBezTo>
                        <a:pt x="55" y="123"/>
                        <a:pt x="54" y="123"/>
                        <a:pt x="54" y="123"/>
                      </a:cubicBezTo>
                      <a:cubicBezTo>
                        <a:pt x="54" y="124"/>
                        <a:pt x="55" y="124"/>
                        <a:pt x="54" y="124"/>
                      </a:cubicBezTo>
                      <a:cubicBezTo>
                        <a:pt x="53" y="124"/>
                        <a:pt x="53" y="124"/>
                        <a:pt x="53" y="124"/>
                      </a:cubicBezTo>
                      <a:cubicBezTo>
                        <a:pt x="53" y="124"/>
                        <a:pt x="53" y="123"/>
                        <a:pt x="53" y="123"/>
                      </a:cubicBezTo>
                      <a:cubicBezTo>
                        <a:pt x="53" y="122"/>
                        <a:pt x="53" y="121"/>
                        <a:pt x="53" y="121"/>
                      </a:cubicBezTo>
                      <a:close/>
                      <a:moveTo>
                        <a:pt x="49" y="121"/>
                      </a:moveTo>
                      <a:cubicBezTo>
                        <a:pt x="49" y="121"/>
                        <a:pt x="49" y="121"/>
                        <a:pt x="49" y="121"/>
                      </a:cubicBezTo>
                      <a:cubicBezTo>
                        <a:pt x="49" y="121"/>
                        <a:pt x="50" y="121"/>
                        <a:pt x="50" y="122"/>
                      </a:cubicBezTo>
                      <a:cubicBezTo>
                        <a:pt x="50" y="122"/>
                        <a:pt x="51" y="122"/>
                        <a:pt x="51" y="123"/>
                      </a:cubicBezTo>
                      <a:cubicBezTo>
                        <a:pt x="51" y="123"/>
                        <a:pt x="51" y="123"/>
                        <a:pt x="51" y="124"/>
                      </a:cubicBezTo>
                      <a:cubicBezTo>
                        <a:pt x="51" y="125"/>
                        <a:pt x="52" y="125"/>
                        <a:pt x="51" y="125"/>
                      </a:cubicBezTo>
                      <a:cubicBezTo>
                        <a:pt x="50" y="124"/>
                        <a:pt x="50" y="124"/>
                        <a:pt x="50" y="124"/>
                      </a:cubicBezTo>
                      <a:cubicBezTo>
                        <a:pt x="49" y="123"/>
                        <a:pt x="49" y="123"/>
                        <a:pt x="49" y="123"/>
                      </a:cubicBezTo>
                      <a:cubicBezTo>
                        <a:pt x="49" y="122"/>
                        <a:pt x="49" y="122"/>
                        <a:pt x="49" y="122"/>
                      </a:cubicBezTo>
                      <a:cubicBezTo>
                        <a:pt x="49" y="121"/>
                        <a:pt x="49" y="121"/>
                        <a:pt x="49" y="121"/>
                      </a:cubicBezTo>
                      <a:close/>
                      <a:moveTo>
                        <a:pt x="34" y="116"/>
                      </a:moveTo>
                      <a:cubicBezTo>
                        <a:pt x="34" y="116"/>
                        <a:pt x="34" y="116"/>
                        <a:pt x="34" y="116"/>
                      </a:cubicBezTo>
                      <a:cubicBezTo>
                        <a:pt x="34" y="116"/>
                        <a:pt x="35" y="116"/>
                        <a:pt x="35" y="116"/>
                      </a:cubicBezTo>
                      <a:cubicBezTo>
                        <a:pt x="36" y="117"/>
                        <a:pt x="35" y="117"/>
                        <a:pt x="36" y="118"/>
                      </a:cubicBezTo>
                      <a:cubicBezTo>
                        <a:pt x="36" y="118"/>
                        <a:pt x="35" y="119"/>
                        <a:pt x="35" y="119"/>
                      </a:cubicBezTo>
                      <a:cubicBezTo>
                        <a:pt x="34" y="118"/>
                        <a:pt x="34" y="118"/>
                        <a:pt x="34" y="118"/>
                      </a:cubicBezTo>
                      <a:cubicBezTo>
                        <a:pt x="34" y="116"/>
                        <a:pt x="34" y="116"/>
                        <a:pt x="34" y="116"/>
                      </a:cubicBezTo>
                      <a:close/>
                      <a:moveTo>
                        <a:pt x="34" y="112"/>
                      </a:moveTo>
                      <a:cubicBezTo>
                        <a:pt x="34" y="112"/>
                        <a:pt x="34" y="112"/>
                        <a:pt x="34" y="112"/>
                      </a:cubicBezTo>
                      <a:cubicBezTo>
                        <a:pt x="34" y="112"/>
                        <a:pt x="32" y="112"/>
                        <a:pt x="32" y="112"/>
                      </a:cubicBezTo>
                      <a:cubicBezTo>
                        <a:pt x="32" y="112"/>
                        <a:pt x="31" y="112"/>
                        <a:pt x="31" y="111"/>
                      </a:cubicBezTo>
                      <a:cubicBezTo>
                        <a:pt x="31" y="111"/>
                        <a:pt x="31" y="110"/>
                        <a:pt x="32" y="110"/>
                      </a:cubicBezTo>
                      <a:cubicBezTo>
                        <a:pt x="32" y="110"/>
                        <a:pt x="32" y="109"/>
                        <a:pt x="32" y="108"/>
                      </a:cubicBezTo>
                      <a:cubicBezTo>
                        <a:pt x="32" y="108"/>
                        <a:pt x="33" y="108"/>
                        <a:pt x="33" y="108"/>
                      </a:cubicBezTo>
                      <a:cubicBezTo>
                        <a:pt x="33" y="108"/>
                        <a:pt x="34" y="109"/>
                        <a:pt x="34" y="109"/>
                      </a:cubicBezTo>
                      <a:cubicBezTo>
                        <a:pt x="34" y="109"/>
                        <a:pt x="34" y="111"/>
                        <a:pt x="34" y="112"/>
                      </a:cubicBezTo>
                      <a:close/>
                      <a:moveTo>
                        <a:pt x="34" y="89"/>
                      </a:moveTo>
                      <a:cubicBezTo>
                        <a:pt x="34" y="89"/>
                        <a:pt x="34" y="89"/>
                        <a:pt x="34" y="89"/>
                      </a:cubicBezTo>
                      <a:cubicBezTo>
                        <a:pt x="34" y="89"/>
                        <a:pt x="36" y="89"/>
                        <a:pt x="36" y="89"/>
                      </a:cubicBezTo>
                      <a:cubicBezTo>
                        <a:pt x="36" y="89"/>
                        <a:pt x="36" y="90"/>
                        <a:pt x="36" y="91"/>
                      </a:cubicBezTo>
                      <a:cubicBezTo>
                        <a:pt x="37" y="91"/>
                        <a:pt x="37" y="92"/>
                        <a:pt x="37" y="92"/>
                      </a:cubicBezTo>
                      <a:cubicBezTo>
                        <a:pt x="38" y="92"/>
                        <a:pt x="38" y="92"/>
                        <a:pt x="38" y="92"/>
                      </a:cubicBezTo>
                      <a:cubicBezTo>
                        <a:pt x="38" y="92"/>
                        <a:pt x="39" y="91"/>
                        <a:pt x="39" y="92"/>
                      </a:cubicBezTo>
                      <a:cubicBezTo>
                        <a:pt x="40" y="92"/>
                        <a:pt x="41" y="91"/>
                        <a:pt x="41" y="91"/>
                      </a:cubicBezTo>
                      <a:cubicBezTo>
                        <a:pt x="41" y="91"/>
                        <a:pt x="42" y="92"/>
                        <a:pt x="42" y="92"/>
                      </a:cubicBezTo>
                      <a:cubicBezTo>
                        <a:pt x="42" y="93"/>
                        <a:pt x="41" y="94"/>
                        <a:pt x="41" y="94"/>
                      </a:cubicBezTo>
                      <a:cubicBezTo>
                        <a:pt x="40" y="94"/>
                        <a:pt x="39" y="93"/>
                        <a:pt x="39" y="93"/>
                      </a:cubicBezTo>
                      <a:cubicBezTo>
                        <a:pt x="39" y="93"/>
                        <a:pt x="38" y="92"/>
                        <a:pt x="38" y="93"/>
                      </a:cubicBezTo>
                      <a:cubicBezTo>
                        <a:pt x="38" y="93"/>
                        <a:pt x="38" y="94"/>
                        <a:pt x="38" y="95"/>
                      </a:cubicBezTo>
                      <a:cubicBezTo>
                        <a:pt x="39" y="95"/>
                        <a:pt x="39" y="95"/>
                        <a:pt x="39" y="96"/>
                      </a:cubicBezTo>
                      <a:cubicBezTo>
                        <a:pt x="38" y="96"/>
                        <a:pt x="38" y="97"/>
                        <a:pt x="38" y="97"/>
                      </a:cubicBezTo>
                      <a:cubicBezTo>
                        <a:pt x="38" y="98"/>
                        <a:pt x="39" y="99"/>
                        <a:pt x="39" y="99"/>
                      </a:cubicBezTo>
                      <a:cubicBezTo>
                        <a:pt x="39" y="99"/>
                        <a:pt x="39" y="99"/>
                        <a:pt x="39" y="100"/>
                      </a:cubicBezTo>
                      <a:cubicBezTo>
                        <a:pt x="39" y="100"/>
                        <a:pt x="40" y="101"/>
                        <a:pt x="40" y="101"/>
                      </a:cubicBezTo>
                      <a:cubicBezTo>
                        <a:pt x="40" y="102"/>
                        <a:pt x="40" y="103"/>
                        <a:pt x="40" y="103"/>
                      </a:cubicBezTo>
                      <a:cubicBezTo>
                        <a:pt x="41" y="104"/>
                        <a:pt x="41" y="104"/>
                        <a:pt x="41" y="104"/>
                      </a:cubicBezTo>
                      <a:cubicBezTo>
                        <a:pt x="40" y="106"/>
                        <a:pt x="40" y="106"/>
                        <a:pt x="40" y="106"/>
                      </a:cubicBezTo>
                      <a:cubicBezTo>
                        <a:pt x="40" y="106"/>
                        <a:pt x="41" y="107"/>
                        <a:pt x="41" y="107"/>
                      </a:cubicBezTo>
                      <a:cubicBezTo>
                        <a:pt x="41" y="108"/>
                        <a:pt x="43" y="109"/>
                        <a:pt x="43" y="110"/>
                      </a:cubicBezTo>
                      <a:cubicBezTo>
                        <a:pt x="43" y="110"/>
                        <a:pt x="43" y="112"/>
                        <a:pt x="42" y="112"/>
                      </a:cubicBezTo>
                      <a:cubicBezTo>
                        <a:pt x="42" y="112"/>
                        <a:pt x="41" y="113"/>
                        <a:pt x="41" y="112"/>
                      </a:cubicBezTo>
                      <a:cubicBezTo>
                        <a:pt x="40" y="111"/>
                        <a:pt x="39" y="109"/>
                        <a:pt x="39" y="109"/>
                      </a:cubicBezTo>
                      <a:cubicBezTo>
                        <a:pt x="39" y="109"/>
                        <a:pt x="39" y="109"/>
                        <a:pt x="39" y="109"/>
                      </a:cubicBezTo>
                      <a:cubicBezTo>
                        <a:pt x="39" y="110"/>
                        <a:pt x="38" y="111"/>
                        <a:pt x="38" y="111"/>
                      </a:cubicBezTo>
                      <a:cubicBezTo>
                        <a:pt x="38" y="112"/>
                        <a:pt x="40" y="113"/>
                        <a:pt x="40" y="113"/>
                      </a:cubicBezTo>
                      <a:cubicBezTo>
                        <a:pt x="40" y="113"/>
                        <a:pt x="39" y="111"/>
                        <a:pt x="40" y="113"/>
                      </a:cubicBezTo>
                      <a:cubicBezTo>
                        <a:pt x="41" y="115"/>
                        <a:pt x="42" y="116"/>
                        <a:pt x="42" y="116"/>
                      </a:cubicBezTo>
                      <a:cubicBezTo>
                        <a:pt x="42" y="116"/>
                        <a:pt x="43" y="117"/>
                        <a:pt x="44" y="117"/>
                      </a:cubicBezTo>
                      <a:cubicBezTo>
                        <a:pt x="44" y="118"/>
                        <a:pt x="44" y="118"/>
                        <a:pt x="45" y="119"/>
                      </a:cubicBezTo>
                      <a:cubicBezTo>
                        <a:pt x="45" y="119"/>
                        <a:pt x="46" y="120"/>
                        <a:pt x="45" y="120"/>
                      </a:cubicBezTo>
                      <a:cubicBezTo>
                        <a:pt x="44" y="121"/>
                        <a:pt x="45" y="121"/>
                        <a:pt x="44" y="121"/>
                      </a:cubicBezTo>
                      <a:cubicBezTo>
                        <a:pt x="44" y="120"/>
                        <a:pt x="43" y="120"/>
                        <a:pt x="43" y="119"/>
                      </a:cubicBezTo>
                      <a:cubicBezTo>
                        <a:pt x="43" y="118"/>
                        <a:pt x="42" y="117"/>
                        <a:pt x="42" y="116"/>
                      </a:cubicBezTo>
                      <a:cubicBezTo>
                        <a:pt x="41" y="116"/>
                        <a:pt x="40" y="115"/>
                        <a:pt x="40" y="115"/>
                      </a:cubicBezTo>
                      <a:cubicBezTo>
                        <a:pt x="39" y="115"/>
                        <a:pt x="39" y="114"/>
                        <a:pt x="39" y="114"/>
                      </a:cubicBezTo>
                      <a:cubicBezTo>
                        <a:pt x="39" y="114"/>
                        <a:pt x="38" y="114"/>
                        <a:pt x="38" y="114"/>
                      </a:cubicBezTo>
                      <a:cubicBezTo>
                        <a:pt x="38" y="114"/>
                        <a:pt x="36" y="114"/>
                        <a:pt x="36" y="114"/>
                      </a:cubicBezTo>
                      <a:cubicBezTo>
                        <a:pt x="36" y="113"/>
                        <a:pt x="36" y="113"/>
                        <a:pt x="37" y="112"/>
                      </a:cubicBezTo>
                      <a:cubicBezTo>
                        <a:pt x="37" y="112"/>
                        <a:pt x="38" y="112"/>
                        <a:pt x="38" y="112"/>
                      </a:cubicBezTo>
                      <a:cubicBezTo>
                        <a:pt x="38" y="112"/>
                        <a:pt x="37" y="111"/>
                        <a:pt x="37" y="111"/>
                      </a:cubicBezTo>
                      <a:cubicBezTo>
                        <a:pt x="37" y="111"/>
                        <a:pt x="37" y="110"/>
                        <a:pt x="37" y="110"/>
                      </a:cubicBezTo>
                      <a:cubicBezTo>
                        <a:pt x="36" y="110"/>
                        <a:pt x="36" y="111"/>
                        <a:pt x="36" y="110"/>
                      </a:cubicBezTo>
                      <a:cubicBezTo>
                        <a:pt x="36" y="109"/>
                        <a:pt x="36" y="109"/>
                        <a:pt x="36" y="108"/>
                      </a:cubicBezTo>
                      <a:cubicBezTo>
                        <a:pt x="36" y="108"/>
                        <a:pt x="36" y="106"/>
                        <a:pt x="36" y="106"/>
                      </a:cubicBezTo>
                      <a:cubicBezTo>
                        <a:pt x="37" y="107"/>
                        <a:pt x="37" y="107"/>
                        <a:pt x="37" y="107"/>
                      </a:cubicBezTo>
                      <a:cubicBezTo>
                        <a:pt x="38" y="105"/>
                        <a:pt x="38" y="105"/>
                        <a:pt x="38" y="105"/>
                      </a:cubicBezTo>
                      <a:cubicBezTo>
                        <a:pt x="38" y="105"/>
                        <a:pt x="38" y="105"/>
                        <a:pt x="37" y="105"/>
                      </a:cubicBezTo>
                      <a:cubicBezTo>
                        <a:pt x="36" y="105"/>
                        <a:pt x="36" y="103"/>
                        <a:pt x="36" y="103"/>
                      </a:cubicBezTo>
                      <a:cubicBezTo>
                        <a:pt x="36" y="103"/>
                        <a:pt x="36" y="102"/>
                        <a:pt x="36" y="102"/>
                      </a:cubicBezTo>
                      <a:cubicBezTo>
                        <a:pt x="36" y="102"/>
                        <a:pt x="35" y="102"/>
                        <a:pt x="35" y="101"/>
                      </a:cubicBezTo>
                      <a:cubicBezTo>
                        <a:pt x="34" y="100"/>
                        <a:pt x="34" y="99"/>
                        <a:pt x="34" y="99"/>
                      </a:cubicBezTo>
                      <a:cubicBezTo>
                        <a:pt x="34" y="99"/>
                        <a:pt x="35" y="99"/>
                        <a:pt x="34" y="98"/>
                      </a:cubicBezTo>
                      <a:cubicBezTo>
                        <a:pt x="34" y="97"/>
                        <a:pt x="34" y="97"/>
                        <a:pt x="33" y="97"/>
                      </a:cubicBezTo>
                      <a:cubicBezTo>
                        <a:pt x="33" y="96"/>
                        <a:pt x="33" y="95"/>
                        <a:pt x="34" y="95"/>
                      </a:cubicBezTo>
                      <a:cubicBezTo>
                        <a:pt x="34" y="95"/>
                        <a:pt x="34" y="95"/>
                        <a:pt x="35" y="95"/>
                      </a:cubicBezTo>
                      <a:cubicBezTo>
                        <a:pt x="35" y="96"/>
                        <a:pt x="36" y="96"/>
                        <a:pt x="36" y="96"/>
                      </a:cubicBezTo>
                      <a:cubicBezTo>
                        <a:pt x="36" y="95"/>
                        <a:pt x="37" y="94"/>
                        <a:pt x="36" y="94"/>
                      </a:cubicBezTo>
                      <a:cubicBezTo>
                        <a:pt x="36" y="93"/>
                        <a:pt x="35" y="92"/>
                        <a:pt x="35" y="92"/>
                      </a:cubicBezTo>
                      <a:cubicBezTo>
                        <a:pt x="34" y="91"/>
                        <a:pt x="34" y="91"/>
                        <a:pt x="34" y="91"/>
                      </a:cubicBezTo>
                      <a:cubicBezTo>
                        <a:pt x="34" y="91"/>
                        <a:pt x="34" y="91"/>
                        <a:pt x="34" y="90"/>
                      </a:cubicBezTo>
                      <a:cubicBezTo>
                        <a:pt x="34" y="90"/>
                        <a:pt x="34" y="89"/>
                        <a:pt x="34" y="89"/>
                      </a:cubicBezTo>
                      <a:close/>
                      <a:moveTo>
                        <a:pt x="33" y="89"/>
                      </a:moveTo>
                      <a:cubicBezTo>
                        <a:pt x="33" y="89"/>
                        <a:pt x="33" y="89"/>
                        <a:pt x="33" y="89"/>
                      </a:cubicBezTo>
                      <a:cubicBezTo>
                        <a:pt x="33" y="89"/>
                        <a:pt x="32" y="88"/>
                        <a:pt x="32" y="87"/>
                      </a:cubicBezTo>
                      <a:cubicBezTo>
                        <a:pt x="32" y="87"/>
                        <a:pt x="32" y="87"/>
                        <a:pt x="32" y="86"/>
                      </a:cubicBezTo>
                      <a:cubicBezTo>
                        <a:pt x="32" y="85"/>
                        <a:pt x="31" y="85"/>
                        <a:pt x="31" y="84"/>
                      </a:cubicBezTo>
                      <a:cubicBezTo>
                        <a:pt x="32" y="84"/>
                        <a:pt x="32" y="83"/>
                        <a:pt x="32" y="83"/>
                      </a:cubicBezTo>
                      <a:cubicBezTo>
                        <a:pt x="33" y="82"/>
                        <a:pt x="34" y="82"/>
                        <a:pt x="34" y="83"/>
                      </a:cubicBezTo>
                      <a:cubicBezTo>
                        <a:pt x="34" y="83"/>
                        <a:pt x="34" y="84"/>
                        <a:pt x="34" y="85"/>
                      </a:cubicBezTo>
                      <a:cubicBezTo>
                        <a:pt x="34" y="85"/>
                        <a:pt x="34" y="86"/>
                        <a:pt x="34" y="86"/>
                      </a:cubicBezTo>
                      <a:cubicBezTo>
                        <a:pt x="34" y="87"/>
                        <a:pt x="35" y="87"/>
                        <a:pt x="35" y="87"/>
                      </a:cubicBezTo>
                      <a:cubicBezTo>
                        <a:pt x="35" y="88"/>
                        <a:pt x="35" y="89"/>
                        <a:pt x="35" y="89"/>
                      </a:cubicBezTo>
                      <a:lnTo>
                        <a:pt x="33" y="89"/>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7" name="Freeform 161">
                  <a:extLst>
                    <a:ext uri="{FF2B5EF4-FFF2-40B4-BE49-F238E27FC236}">
                      <a16:creationId xmlns:a16="http://schemas.microsoft.com/office/drawing/2014/main" id="{B1847722-D7ED-DCFC-1357-1ABCCCE27457}"/>
                    </a:ext>
                  </a:extLst>
                </p:cNvPr>
                <p:cNvSpPr>
                  <a:spLocks/>
                </p:cNvSpPr>
                <p:nvPr/>
              </p:nvSpPr>
              <p:spPr bwMode="auto">
                <a:xfrm>
                  <a:off x="6238426" y="5049293"/>
                  <a:ext cx="274972" cy="154198"/>
                </a:xfrm>
                <a:custGeom>
                  <a:avLst/>
                  <a:gdLst>
                    <a:gd name="T0" fmla="*/ 2 w 95"/>
                    <a:gd name="T1" fmla="*/ 39 h 55"/>
                    <a:gd name="T2" fmla="*/ 2 w 95"/>
                    <a:gd name="T3" fmla="*/ 36 h 55"/>
                    <a:gd name="T4" fmla="*/ 0 w 95"/>
                    <a:gd name="T5" fmla="*/ 31 h 55"/>
                    <a:gd name="T6" fmla="*/ 2 w 95"/>
                    <a:gd name="T7" fmla="*/ 31 h 55"/>
                    <a:gd name="T8" fmla="*/ 7 w 95"/>
                    <a:gd name="T9" fmla="*/ 32 h 55"/>
                    <a:gd name="T10" fmla="*/ 9 w 95"/>
                    <a:gd name="T11" fmla="*/ 31 h 55"/>
                    <a:gd name="T12" fmla="*/ 12 w 95"/>
                    <a:gd name="T13" fmla="*/ 27 h 55"/>
                    <a:gd name="T14" fmla="*/ 15 w 95"/>
                    <a:gd name="T15" fmla="*/ 27 h 55"/>
                    <a:gd name="T16" fmla="*/ 16 w 95"/>
                    <a:gd name="T17" fmla="*/ 26 h 55"/>
                    <a:gd name="T18" fmla="*/ 18 w 95"/>
                    <a:gd name="T19" fmla="*/ 27 h 55"/>
                    <a:gd name="T20" fmla="*/ 20 w 95"/>
                    <a:gd name="T21" fmla="*/ 27 h 55"/>
                    <a:gd name="T22" fmla="*/ 23 w 95"/>
                    <a:gd name="T23" fmla="*/ 28 h 55"/>
                    <a:gd name="T24" fmla="*/ 26 w 95"/>
                    <a:gd name="T25" fmla="*/ 26 h 55"/>
                    <a:gd name="T26" fmla="*/ 28 w 95"/>
                    <a:gd name="T27" fmla="*/ 20 h 55"/>
                    <a:gd name="T28" fmla="*/ 28 w 95"/>
                    <a:gd name="T29" fmla="*/ 16 h 55"/>
                    <a:gd name="T30" fmla="*/ 33 w 95"/>
                    <a:gd name="T31" fmla="*/ 18 h 55"/>
                    <a:gd name="T32" fmla="*/ 36 w 95"/>
                    <a:gd name="T33" fmla="*/ 18 h 55"/>
                    <a:gd name="T34" fmla="*/ 44 w 95"/>
                    <a:gd name="T35" fmla="*/ 19 h 55"/>
                    <a:gd name="T36" fmla="*/ 58 w 95"/>
                    <a:gd name="T37" fmla="*/ 18 h 55"/>
                    <a:gd name="T38" fmla="*/ 61 w 95"/>
                    <a:gd name="T39" fmla="*/ 16 h 55"/>
                    <a:gd name="T40" fmla="*/ 66 w 95"/>
                    <a:gd name="T41" fmla="*/ 15 h 55"/>
                    <a:gd name="T42" fmla="*/ 70 w 95"/>
                    <a:gd name="T43" fmla="*/ 13 h 55"/>
                    <a:gd name="T44" fmla="*/ 76 w 95"/>
                    <a:gd name="T45" fmla="*/ 10 h 55"/>
                    <a:gd name="T46" fmla="*/ 78 w 95"/>
                    <a:gd name="T47" fmla="*/ 8 h 55"/>
                    <a:gd name="T48" fmla="*/ 80 w 95"/>
                    <a:gd name="T49" fmla="*/ 8 h 55"/>
                    <a:gd name="T50" fmla="*/ 83 w 95"/>
                    <a:gd name="T51" fmla="*/ 7 h 55"/>
                    <a:gd name="T52" fmla="*/ 89 w 95"/>
                    <a:gd name="T53" fmla="*/ 3 h 55"/>
                    <a:gd name="T54" fmla="*/ 94 w 95"/>
                    <a:gd name="T55" fmla="*/ 2 h 55"/>
                    <a:gd name="T56" fmla="*/ 89 w 95"/>
                    <a:gd name="T57" fmla="*/ 6 h 55"/>
                    <a:gd name="T58" fmla="*/ 83 w 95"/>
                    <a:gd name="T59" fmla="*/ 11 h 55"/>
                    <a:gd name="T60" fmla="*/ 76 w 95"/>
                    <a:gd name="T61" fmla="*/ 15 h 55"/>
                    <a:gd name="T62" fmla="*/ 73 w 95"/>
                    <a:gd name="T63" fmla="*/ 19 h 55"/>
                    <a:gd name="T64" fmla="*/ 68 w 95"/>
                    <a:gd name="T65" fmla="*/ 20 h 55"/>
                    <a:gd name="T66" fmla="*/ 67 w 95"/>
                    <a:gd name="T67" fmla="*/ 27 h 55"/>
                    <a:gd name="T68" fmla="*/ 73 w 95"/>
                    <a:gd name="T69" fmla="*/ 34 h 55"/>
                    <a:gd name="T70" fmla="*/ 74 w 95"/>
                    <a:gd name="T71" fmla="*/ 38 h 55"/>
                    <a:gd name="T72" fmla="*/ 70 w 95"/>
                    <a:gd name="T73" fmla="*/ 36 h 55"/>
                    <a:gd name="T74" fmla="*/ 63 w 95"/>
                    <a:gd name="T75" fmla="*/ 37 h 55"/>
                    <a:gd name="T76" fmla="*/ 59 w 95"/>
                    <a:gd name="T77" fmla="*/ 36 h 55"/>
                    <a:gd name="T78" fmla="*/ 55 w 95"/>
                    <a:gd name="T79" fmla="*/ 43 h 55"/>
                    <a:gd name="T80" fmla="*/ 52 w 95"/>
                    <a:gd name="T81" fmla="*/ 46 h 55"/>
                    <a:gd name="T82" fmla="*/ 47 w 95"/>
                    <a:gd name="T83" fmla="*/ 47 h 55"/>
                    <a:gd name="T84" fmla="*/ 43 w 95"/>
                    <a:gd name="T85" fmla="*/ 49 h 55"/>
                    <a:gd name="T86" fmla="*/ 36 w 95"/>
                    <a:gd name="T87" fmla="*/ 50 h 55"/>
                    <a:gd name="T88" fmla="*/ 29 w 95"/>
                    <a:gd name="T89" fmla="*/ 53 h 55"/>
                    <a:gd name="T90" fmla="*/ 24 w 95"/>
                    <a:gd name="T91" fmla="*/ 50 h 55"/>
                    <a:gd name="T92" fmla="*/ 19 w 95"/>
                    <a:gd name="T93" fmla="*/ 53 h 55"/>
                    <a:gd name="T94" fmla="*/ 12 w 95"/>
                    <a:gd name="T95" fmla="*/ 50 h 55"/>
                    <a:gd name="T96" fmla="*/ 8 w 95"/>
                    <a:gd name="T97" fmla="*/ 50 h 55"/>
                    <a:gd name="T98" fmla="*/ 5 w 95"/>
                    <a:gd name="T99" fmla="*/ 45 h 55"/>
                    <a:gd name="T100" fmla="*/ 2 w 95"/>
                    <a:gd name="T101" fmla="*/ 3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5" h="55">
                      <a:moveTo>
                        <a:pt x="2" y="39"/>
                      </a:moveTo>
                      <a:cubicBezTo>
                        <a:pt x="2" y="39"/>
                        <a:pt x="2" y="38"/>
                        <a:pt x="2" y="36"/>
                      </a:cubicBezTo>
                      <a:cubicBezTo>
                        <a:pt x="1" y="34"/>
                        <a:pt x="0" y="31"/>
                        <a:pt x="0" y="31"/>
                      </a:cubicBezTo>
                      <a:cubicBezTo>
                        <a:pt x="0" y="31"/>
                        <a:pt x="1" y="30"/>
                        <a:pt x="2" y="31"/>
                      </a:cubicBezTo>
                      <a:cubicBezTo>
                        <a:pt x="3" y="32"/>
                        <a:pt x="4" y="34"/>
                        <a:pt x="7" y="32"/>
                      </a:cubicBezTo>
                      <a:cubicBezTo>
                        <a:pt x="8" y="32"/>
                        <a:pt x="9" y="32"/>
                        <a:pt x="9" y="31"/>
                      </a:cubicBezTo>
                      <a:cubicBezTo>
                        <a:pt x="11" y="29"/>
                        <a:pt x="11" y="27"/>
                        <a:pt x="12" y="27"/>
                      </a:cubicBezTo>
                      <a:cubicBezTo>
                        <a:pt x="13" y="26"/>
                        <a:pt x="13" y="27"/>
                        <a:pt x="15" y="27"/>
                      </a:cubicBezTo>
                      <a:cubicBezTo>
                        <a:pt x="15" y="27"/>
                        <a:pt x="16" y="26"/>
                        <a:pt x="16" y="26"/>
                      </a:cubicBezTo>
                      <a:cubicBezTo>
                        <a:pt x="17" y="26"/>
                        <a:pt x="17" y="27"/>
                        <a:pt x="18" y="27"/>
                      </a:cubicBezTo>
                      <a:cubicBezTo>
                        <a:pt x="19" y="27"/>
                        <a:pt x="19" y="26"/>
                        <a:pt x="20" y="27"/>
                      </a:cubicBezTo>
                      <a:cubicBezTo>
                        <a:pt x="21" y="27"/>
                        <a:pt x="22" y="28"/>
                        <a:pt x="23" y="28"/>
                      </a:cubicBezTo>
                      <a:cubicBezTo>
                        <a:pt x="24" y="28"/>
                        <a:pt x="26" y="28"/>
                        <a:pt x="26" y="26"/>
                      </a:cubicBezTo>
                      <a:cubicBezTo>
                        <a:pt x="27" y="25"/>
                        <a:pt x="28" y="23"/>
                        <a:pt x="28" y="20"/>
                      </a:cubicBezTo>
                      <a:cubicBezTo>
                        <a:pt x="28" y="17"/>
                        <a:pt x="27" y="15"/>
                        <a:pt x="28" y="16"/>
                      </a:cubicBezTo>
                      <a:cubicBezTo>
                        <a:pt x="28" y="16"/>
                        <a:pt x="31" y="17"/>
                        <a:pt x="33" y="18"/>
                      </a:cubicBezTo>
                      <a:cubicBezTo>
                        <a:pt x="35" y="18"/>
                        <a:pt x="34" y="17"/>
                        <a:pt x="36" y="18"/>
                      </a:cubicBezTo>
                      <a:cubicBezTo>
                        <a:pt x="38" y="18"/>
                        <a:pt x="42" y="19"/>
                        <a:pt x="44" y="19"/>
                      </a:cubicBezTo>
                      <a:cubicBezTo>
                        <a:pt x="48" y="19"/>
                        <a:pt x="53" y="19"/>
                        <a:pt x="58" y="18"/>
                      </a:cubicBezTo>
                      <a:cubicBezTo>
                        <a:pt x="58" y="17"/>
                        <a:pt x="60" y="16"/>
                        <a:pt x="61" y="16"/>
                      </a:cubicBezTo>
                      <a:cubicBezTo>
                        <a:pt x="62" y="15"/>
                        <a:pt x="64" y="16"/>
                        <a:pt x="66" y="15"/>
                      </a:cubicBezTo>
                      <a:cubicBezTo>
                        <a:pt x="67" y="15"/>
                        <a:pt x="69" y="14"/>
                        <a:pt x="70" y="13"/>
                      </a:cubicBezTo>
                      <a:cubicBezTo>
                        <a:pt x="72" y="12"/>
                        <a:pt x="74" y="11"/>
                        <a:pt x="76" y="10"/>
                      </a:cubicBezTo>
                      <a:cubicBezTo>
                        <a:pt x="77" y="10"/>
                        <a:pt x="77" y="9"/>
                        <a:pt x="78" y="8"/>
                      </a:cubicBezTo>
                      <a:cubicBezTo>
                        <a:pt x="79" y="8"/>
                        <a:pt x="79" y="8"/>
                        <a:pt x="80" y="8"/>
                      </a:cubicBezTo>
                      <a:cubicBezTo>
                        <a:pt x="81" y="8"/>
                        <a:pt x="82" y="7"/>
                        <a:pt x="83" y="7"/>
                      </a:cubicBezTo>
                      <a:cubicBezTo>
                        <a:pt x="85" y="6"/>
                        <a:pt x="86" y="5"/>
                        <a:pt x="89" y="3"/>
                      </a:cubicBezTo>
                      <a:cubicBezTo>
                        <a:pt x="92" y="0"/>
                        <a:pt x="95" y="0"/>
                        <a:pt x="94" y="2"/>
                      </a:cubicBezTo>
                      <a:cubicBezTo>
                        <a:pt x="94" y="3"/>
                        <a:pt x="90" y="5"/>
                        <a:pt x="89" y="6"/>
                      </a:cubicBezTo>
                      <a:cubicBezTo>
                        <a:pt x="87" y="8"/>
                        <a:pt x="85" y="10"/>
                        <a:pt x="83" y="11"/>
                      </a:cubicBezTo>
                      <a:cubicBezTo>
                        <a:pt x="81" y="11"/>
                        <a:pt x="78" y="13"/>
                        <a:pt x="76" y="15"/>
                      </a:cubicBezTo>
                      <a:cubicBezTo>
                        <a:pt x="74" y="16"/>
                        <a:pt x="74" y="18"/>
                        <a:pt x="73" y="19"/>
                      </a:cubicBezTo>
                      <a:cubicBezTo>
                        <a:pt x="70" y="21"/>
                        <a:pt x="69" y="19"/>
                        <a:pt x="68" y="20"/>
                      </a:cubicBezTo>
                      <a:cubicBezTo>
                        <a:pt x="68" y="22"/>
                        <a:pt x="67" y="25"/>
                        <a:pt x="67" y="27"/>
                      </a:cubicBezTo>
                      <a:cubicBezTo>
                        <a:pt x="68" y="30"/>
                        <a:pt x="71" y="32"/>
                        <a:pt x="73" y="34"/>
                      </a:cubicBezTo>
                      <a:cubicBezTo>
                        <a:pt x="73" y="34"/>
                        <a:pt x="76" y="37"/>
                        <a:pt x="74" y="38"/>
                      </a:cubicBezTo>
                      <a:cubicBezTo>
                        <a:pt x="73" y="38"/>
                        <a:pt x="72" y="36"/>
                        <a:pt x="70" y="36"/>
                      </a:cubicBezTo>
                      <a:cubicBezTo>
                        <a:pt x="68" y="36"/>
                        <a:pt x="65" y="36"/>
                        <a:pt x="63" y="37"/>
                      </a:cubicBezTo>
                      <a:cubicBezTo>
                        <a:pt x="62" y="37"/>
                        <a:pt x="61" y="36"/>
                        <a:pt x="59" y="36"/>
                      </a:cubicBezTo>
                      <a:cubicBezTo>
                        <a:pt x="57" y="37"/>
                        <a:pt x="55" y="41"/>
                        <a:pt x="55" y="43"/>
                      </a:cubicBezTo>
                      <a:cubicBezTo>
                        <a:pt x="55" y="44"/>
                        <a:pt x="53" y="44"/>
                        <a:pt x="52" y="46"/>
                      </a:cubicBezTo>
                      <a:cubicBezTo>
                        <a:pt x="50" y="47"/>
                        <a:pt x="49" y="46"/>
                        <a:pt x="47" y="47"/>
                      </a:cubicBezTo>
                      <a:cubicBezTo>
                        <a:pt x="45" y="48"/>
                        <a:pt x="45" y="49"/>
                        <a:pt x="43" y="49"/>
                      </a:cubicBezTo>
                      <a:cubicBezTo>
                        <a:pt x="40" y="49"/>
                        <a:pt x="37" y="50"/>
                        <a:pt x="36" y="50"/>
                      </a:cubicBezTo>
                      <a:cubicBezTo>
                        <a:pt x="30" y="50"/>
                        <a:pt x="33" y="55"/>
                        <a:pt x="29" y="53"/>
                      </a:cubicBezTo>
                      <a:cubicBezTo>
                        <a:pt x="27" y="53"/>
                        <a:pt x="26" y="51"/>
                        <a:pt x="24" y="50"/>
                      </a:cubicBezTo>
                      <a:cubicBezTo>
                        <a:pt x="23" y="50"/>
                        <a:pt x="21" y="52"/>
                        <a:pt x="19" y="53"/>
                      </a:cubicBezTo>
                      <a:cubicBezTo>
                        <a:pt x="17" y="54"/>
                        <a:pt x="14" y="51"/>
                        <a:pt x="12" y="50"/>
                      </a:cubicBezTo>
                      <a:cubicBezTo>
                        <a:pt x="10" y="49"/>
                        <a:pt x="9" y="51"/>
                        <a:pt x="8" y="50"/>
                      </a:cubicBezTo>
                      <a:cubicBezTo>
                        <a:pt x="6" y="48"/>
                        <a:pt x="7" y="46"/>
                        <a:pt x="5" y="45"/>
                      </a:cubicBezTo>
                      <a:cubicBezTo>
                        <a:pt x="4" y="43"/>
                        <a:pt x="2" y="41"/>
                        <a:pt x="2" y="39"/>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8" name="Freeform 162">
                  <a:extLst>
                    <a:ext uri="{FF2B5EF4-FFF2-40B4-BE49-F238E27FC236}">
                      <a16:creationId xmlns:a16="http://schemas.microsoft.com/office/drawing/2014/main" id="{6225D116-E59A-C317-6596-088A7D8B4FFD}"/>
                    </a:ext>
                  </a:extLst>
                </p:cNvPr>
                <p:cNvSpPr>
                  <a:spLocks/>
                </p:cNvSpPr>
                <p:nvPr/>
              </p:nvSpPr>
              <p:spPr bwMode="auto">
                <a:xfrm>
                  <a:off x="4306654" y="3842765"/>
                  <a:ext cx="538775" cy="555922"/>
                </a:xfrm>
                <a:custGeom>
                  <a:avLst/>
                  <a:gdLst>
                    <a:gd name="T0" fmla="*/ 13 w 186"/>
                    <a:gd name="T1" fmla="*/ 14 h 198"/>
                    <a:gd name="T2" fmla="*/ 23 w 186"/>
                    <a:gd name="T3" fmla="*/ 6 h 198"/>
                    <a:gd name="T4" fmla="*/ 32 w 186"/>
                    <a:gd name="T5" fmla="*/ 3 h 198"/>
                    <a:gd name="T6" fmla="*/ 48 w 186"/>
                    <a:gd name="T7" fmla="*/ 1 h 198"/>
                    <a:gd name="T8" fmla="*/ 62 w 186"/>
                    <a:gd name="T9" fmla="*/ 9 h 198"/>
                    <a:gd name="T10" fmla="*/ 74 w 186"/>
                    <a:gd name="T11" fmla="*/ 20 h 198"/>
                    <a:gd name="T12" fmla="*/ 77 w 186"/>
                    <a:gd name="T13" fmla="*/ 32 h 198"/>
                    <a:gd name="T14" fmla="*/ 94 w 186"/>
                    <a:gd name="T15" fmla="*/ 40 h 198"/>
                    <a:gd name="T16" fmla="*/ 105 w 186"/>
                    <a:gd name="T17" fmla="*/ 44 h 198"/>
                    <a:gd name="T18" fmla="*/ 109 w 186"/>
                    <a:gd name="T19" fmla="*/ 54 h 198"/>
                    <a:gd name="T20" fmla="*/ 106 w 186"/>
                    <a:gd name="T21" fmla="*/ 63 h 198"/>
                    <a:gd name="T22" fmla="*/ 117 w 186"/>
                    <a:gd name="T23" fmla="*/ 69 h 198"/>
                    <a:gd name="T24" fmla="*/ 131 w 186"/>
                    <a:gd name="T25" fmla="*/ 70 h 198"/>
                    <a:gd name="T26" fmla="*/ 140 w 186"/>
                    <a:gd name="T27" fmla="*/ 68 h 198"/>
                    <a:gd name="T28" fmla="*/ 153 w 186"/>
                    <a:gd name="T29" fmla="*/ 65 h 198"/>
                    <a:gd name="T30" fmla="*/ 154 w 186"/>
                    <a:gd name="T31" fmla="*/ 67 h 198"/>
                    <a:gd name="T32" fmla="*/ 155 w 186"/>
                    <a:gd name="T33" fmla="*/ 77 h 198"/>
                    <a:gd name="T34" fmla="*/ 160 w 186"/>
                    <a:gd name="T35" fmla="*/ 84 h 198"/>
                    <a:gd name="T36" fmla="*/ 156 w 186"/>
                    <a:gd name="T37" fmla="*/ 96 h 198"/>
                    <a:gd name="T38" fmla="*/ 155 w 186"/>
                    <a:gd name="T39" fmla="*/ 112 h 198"/>
                    <a:gd name="T40" fmla="*/ 168 w 186"/>
                    <a:gd name="T41" fmla="*/ 126 h 198"/>
                    <a:gd name="T42" fmla="*/ 182 w 186"/>
                    <a:gd name="T43" fmla="*/ 136 h 198"/>
                    <a:gd name="T44" fmla="*/ 178 w 186"/>
                    <a:gd name="T45" fmla="*/ 151 h 198"/>
                    <a:gd name="T46" fmla="*/ 170 w 186"/>
                    <a:gd name="T47" fmla="*/ 159 h 198"/>
                    <a:gd name="T48" fmla="*/ 170 w 186"/>
                    <a:gd name="T49" fmla="*/ 175 h 198"/>
                    <a:gd name="T50" fmla="*/ 173 w 186"/>
                    <a:gd name="T51" fmla="*/ 185 h 198"/>
                    <a:gd name="T52" fmla="*/ 160 w 186"/>
                    <a:gd name="T53" fmla="*/ 190 h 198"/>
                    <a:gd name="T54" fmla="*/ 150 w 186"/>
                    <a:gd name="T55" fmla="*/ 193 h 198"/>
                    <a:gd name="T56" fmla="*/ 139 w 186"/>
                    <a:gd name="T57" fmla="*/ 197 h 198"/>
                    <a:gd name="T58" fmla="*/ 139 w 186"/>
                    <a:gd name="T59" fmla="*/ 186 h 198"/>
                    <a:gd name="T60" fmla="*/ 144 w 186"/>
                    <a:gd name="T61" fmla="*/ 175 h 198"/>
                    <a:gd name="T62" fmla="*/ 128 w 186"/>
                    <a:gd name="T63" fmla="*/ 172 h 198"/>
                    <a:gd name="T64" fmla="*/ 116 w 186"/>
                    <a:gd name="T65" fmla="*/ 160 h 198"/>
                    <a:gd name="T66" fmla="*/ 101 w 186"/>
                    <a:gd name="T67" fmla="*/ 151 h 198"/>
                    <a:gd name="T68" fmla="*/ 93 w 186"/>
                    <a:gd name="T69" fmla="*/ 157 h 198"/>
                    <a:gd name="T70" fmla="*/ 89 w 186"/>
                    <a:gd name="T71" fmla="*/ 173 h 198"/>
                    <a:gd name="T72" fmla="*/ 81 w 186"/>
                    <a:gd name="T73" fmla="*/ 172 h 198"/>
                    <a:gd name="T74" fmla="*/ 75 w 186"/>
                    <a:gd name="T75" fmla="*/ 168 h 198"/>
                    <a:gd name="T76" fmla="*/ 65 w 186"/>
                    <a:gd name="T77" fmla="*/ 162 h 198"/>
                    <a:gd name="T78" fmla="*/ 57 w 186"/>
                    <a:gd name="T79" fmla="*/ 164 h 198"/>
                    <a:gd name="T80" fmla="*/ 50 w 186"/>
                    <a:gd name="T81" fmla="*/ 161 h 198"/>
                    <a:gd name="T82" fmla="*/ 45 w 186"/>
                    <a:gd name="T83" fmla="*/ 157 h 198"/>
                    <a:gd name="T84" fmla="*/ 40 w 186"/>
                    <a:gd name="T85" fmla="*/ 152 h 198"/>
                    <a:gd name="T86" fmla="*/ 32 w 186"/>
                    <a:gd name="T87" fmla="*/ 148 h 198"/>
                    <a:gd name="T88" fmla="*/ 34 w 186"/>
                    <a:gd name="T89" fmla="*/ 144 h 198"/>
                    <a:gd name="T90" fmla="*/ 43 w 186"/>
                    <a:gd name="T91" fmla="*/ 140 h 198"/>
                    <a:gd name="T92" fmla="*/ 35 w 186"/>
                    <a:gd name="T93" fmla="*/ 127 h 198"/>
                    <a:gd name="T94" fmla="*/ 32 w 186"/>
                    <a:gd name="T95" fmla="*/ 120 h 198"/>
                    <a:gd name="T96" fmla="*/ 43 w 186"/>
                    <a:gd name="T97" fmla="*/ 118 h 198"/>
                    <a:gd name="T98" fmla="*/ 37 w 186"/>
                    <a:gd name="T99" fmla="*/ 111 h 198"/>
                    <a:gd name="T100" fmla="*/ 28 w 186"/>
                    <a:gd name="T101" fmla="*/ 106 h 198"/>
                    <a:gd name="T102" fmla="*/ 22 w 186"/>
                    <a:gd name="T103" fmla="*/ 98 h 198"/>
                    <a:gd name="T104" fmla="*/ 24 w 186"/>
                    <a:gd name="T105" fmla="*/ 87 h 198"/>
                    <a:gd name="T106" fmla="*/ 27 w 186"/>
                    <a:gd name="T107" fmla="*/ 73 h 198"/>
                    <a:gd name="T108" fmla="*/ 15 w 186"/>
                    <a:gd name="T109" fmla="*/ 74 h 198"/>
                    <a:gd name="T110" fmla="*/ 14 w 186"/>
                    <a:gd name="T111" fmla="*/ 63 h 198"/>
                    <a:gd name="T112" fmla="*/ 16 w 186"/>
                    <a:gd name="T113" fmla="*/ 57 h 198"/>
                    <a:gd name="T114" fmla="*/ 24 w 186"/>
                    <a:gd name="T115" fmla="*/ 53 h 198"/>
                    <a:gd name="T116" fmla="*/ 13 w 186"/>
                    <a:gd name="T117" fmla="*/ 51 h 198"/>
                    <a:gd name="T118" fmla="*/ 7 w 186"/>
                    <a:gd name="T119" fmla="*/ 43 h 198"/>
                    <a:gd name="T120" fmla="*/ 5 w 186"/>
                    <a:gd name="T121" fmla="*/ 40 h 198"/>
                    <a:gd name="T122" fmla="*/ 3 w 186"/>
                    <a:gd name="T123" fmla="*/ 31 h 198"/>
                    <a:gd name="T124" fmla="*/ 4 w 186"/>
                    <a:gd name="T125" fmla="*/ 2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6" h="198">
                      <a:moveTo>
                        <a:pt x="11" y="14"/>
                      </a:moveTo>
                      <a:cubicBezTo>
                        <a:pt x="11" y="14"/>
                        <a:pt x="11" y="14"/>
                        <a:pt x="11" y="14"/>
                      </a:cubicBezTo>
                      <a:cubicBezTo>
                        <a:pt x="11" y="14"/>
                        <a:pt x="11" y="14"/>
                        <a:pt x="11" y="14"/>
                      </a:cubicBezTo>
                      <a:cubicBezTo>
                        <a:pt x="12" y="14"/>
                        <a:pt x="12" y="14"/>
                        <a:pt x="13" y="14"/>
                      </a:cubicBezTo>
                      <a:cubicBezTo>
                        <a:pt x="15" y="14"/>
                        <a:pt x="16" y="14"/>
                        <a:pt x="16" y="14"/>
                      </a:cubicBezTo>
                      <a:cubicBezTo>
                        <a:pt x="17" y="11"/>
                        <a:pt x="17" y="11"/>
                        <a:pt x="17" y="11"/>
                      </a:cubicBezTo>
                      <a:cubicBezTo>
                        <a:pt x="19" y="10"/>
                        <a:pt x="19" y="10"/>
                        <a:pt x="19" y="10"/>
                      </a:cubicBezTo>
                      <a:cubicBezTo>
                        <a:pt x="19" y="10"/>
                        <a:pt x="22" y="6"/>
                        <a:pt x="23" y="6"/>
                      </a:cubicBezTo>
                      <a:cubicBezTo>
                        <a:pt x="25" y="6"/>
                        <a:pt x="23" y="4"/>
                        <a:pt x="23" y="4"/>
                      </a:cubicBezTo>
                      <a:cubicBezTo>
                        <a:pt x="23" y="4"/>
                        <a:pt x="28" y="2"/>
                        <a:pt x="30" y="2"/>
                      </a:cubicBezTo>
                      <a:cubicBezTo>
                        <a:pt x="30" y="2"/>
                        <a:pt x="30" y="2"/>
                        <a:pt x="31" y="2"/>
                      </a:cubicBezTo>
                      <a:cubicBezTo>
                        <a:pt x="32" y="2"/>
                        <a:pt x="32" y="3"/>
                        <a:pt x="32" y="3"/>
                      </a:cubicBezTo>
                      <a:cubicBezTo>
                        <a:pt x="36" y="1"/>
                        <a:pt x="36" y="1"/>
                        <a:pt x="36" y="1"/>
                      </a:cubicBezTo>
                      <a:cubicBezTo>
                        <a:pt x="36" y="1"/>
                        <a:pt x="42" y="0"/>
                        <a:pt x="43" y="0"/>
                      </a:cubicBezTo>
                      <a:cubicBezTo>
                        <a:pt x="44" y="0"/>
                        <a:pt x="46" y="1"/>
                        <a:pt x="46" y="1"/>
                      </a:cubicBezTo>
                      <a:cubicBezTo>
                        <a:pt x="48" y="1"/>
                        <a:pt x="48" y="1"/>
                        <a:pt x="48" y="1"/>
                      </a:cubicBezTo>
                      <a:cubicBezTo>
                        <a:pt x="48" y="1"/>
                        <a:pt x="49" y="2"/>
                        <a:pt x="50" y="2"/>
                      </a:cubicBezTo>
                      <a:cubicBezTo>
                        <a:pt x="52" y="3"/>
                        <a:pt x="53" y="6"/>
                        <a:pt x="54" y="6"/>
                      </a:cubicBezTo>
                      <a:cubicBezTo>
                        <a:pt x="56" y="7"/>
                        <a:pt x="58" y="7"/>
                        <a:pt x="59" y="7"/>
                      </a:cubicBezTo>
                      <a:cubicBezTo>
                        <a:pt x="60" y="8"/>
                        <a:pt x="62" y="9"/>
                        <a:pt x="62" y="9"/>
                      </a:cubicBezTo>
                      <a:cubicBezTo>
                        <a:pt x="62" y="9"/>
                        <a:pt x="67" y="14"/>
                        <a:pt x="68" y="14"/>
                      </a:cubicBezTo>
                      <a:cubicBezTo>
                        <a:pt x="69" y="14"/>
                        <a:pt x="69" y="14"/>
                        <a:pt x="70" y="16"/>
                      </a:cubicBezTo>
                      <a:cubicBezTo>
                        <a:pt x="71" y="17"/>
                        <a:pt x="74" y="16"/>
                        <a:pt x="74" y="16"/>
                      </a:cubicBezTo>
                      <a:cubicBezTo>
                        <a:pt x="74" y="16"/>
                        <a:pt x="75" y="19"/>
                        <a:pt x="74" y="20"/>
                      </a:cubicBezTo>
                      <a:cubicBezTo>
                        <a:pt x="74" y="21"/>
                        <a:pt x="74" y="24"/>
                        <a:pt x="74" y="24"/>
                      </a:cubicBezTo>
                      <a:cubicBezTo>
                        <a:pt x="74" y="24"/>
                        <a:pt x="74" y="25"/>
                        <a:pt x="74" y="26"/>
                      </a:cubicBezTo>
                      <a:cubicBezTo>
                        <a:pt x="75" y="28"/>
                        <a:pt x="76" y="28"/>
                        <a:pt x="76" y="30"/>
                      </a:cubicBezTo>
                      <a:cubicBezTo>
                        <a:pt x="77" y="31"/>
                        <a:pt x="76" y="31"/>
                        <a:pt x="77" y="32"/>
                      </a:cubicBezTo>
                      <a:cubicBezTo>
                        <a:pt x="78" y="33"/>
                        <a:pt x="79" y="35"/>
                        <a:pt x="80" y="35"/>
                      </a:cubicBezTo>
                      <a:cubicBezTo>
                        <a:pt x="81" y="35"/>
                        <a:pt x="82" y="35"/>
                        <a:pt x="85" y="36"/>
                      </a:cubicBezTo>
                      <a:cubicBezTo>
                        <a:pt x="88" y="38"/>
                        <a:pt x="89" y="38"/>
                        <a:pt x="90" y="39"/>
                      </a:cubicBezTo>
                      <a:cubicBezTo>
                        <a:pt x="92" y="40"/>
                        <a:pt x="91" y="39"/>
                        <a:pt x="94" y="40"/>
                      </a:cubicBezTo>
                      <a:cubicBezTo>
                        <a:pt x="98" y="41"/>
                        <a:pt x="97" y="40"/>
                        <a:pt x="98" y="41"/>
                      </a:cubicBezTo>
                      <a:cubicBezTo>
                        <a:pt x="99" y="41"/>
                        <a:pt x="98" y="40"/>
                        <a:pt x="100" y="41"/>
                      </a:cubicBezTo>
                      <a:cubicBezTo>
                        <a:pt x="103" y="41"/>
                        <a:pt x="105" y="42"/>
                        <a:pt x="105" y="42"/>
                      </a:cubicBezTo>
                      <a:cubicBezTo>
                        <a:pt x="105" y="44"/>
                        <a:pt x="105" y="44"/>
                        <a:pt x="105" y="44"/>
                      </a:cubicBezTo>
                      <a:cubicBezTo>
                        <a:pt x="103" y="48"/>
                        <a:pt x="103" y="48"/>
                        <a:pt x="103" y="48"/>
                      </a:cubicBezTo>
                      <a:cubicBezTo>
                        <a:pt x="103" y="51"/>
                        <a:pt x="103" y="51"/>
                        <a:pt x="103" y="51"/>
                      </a:cubicBezTo>
                      <a:cubicBezTo>
                        <a:pt x="103" y="51"/>
                        <a:pt x="101" y="51"/>
                        <a:pt x="103" y="52"/>
                      </a:cubicBezTo>
                      <a:cubicBezTo>
                        <a:pt x="105" y="53"/>
                        <a:pt x="109" y="54"/>
                        <a:pt x="109" y="54"/>
                      </a:cubicBezTo>
                      <a:cubicBezTo>
                        <a:pt x="112" y="56"/>
                        <a:pt x="112" y="56"/>
                        <a:pt x="112" y="56"/>
                      </a:cubicBezTo>
                      <a:cubicBezTo>
                        <a:pt x="112" y="56"/>
                        <a:pt x="110" y="59"/>
                        <a:pt x="109" y="60"/>
                      </a:cubicBezTo>
                      <a:cubicBezTo>
                        <a:pt x="108" y="60"/>
                        <a:pt x="105" y="60"/>
                        <a:pt x="105" y="60"/>
                      </a:cubicBezTo>
                      <a:cubicBezTo>
                        <a:pt x="105" y="60"/>
                        <a:pt x="104" y="63"/>
                        <a:pt x="106" y="63"/>
                      </a:cubicBezTo>
                      <a:cubicBezTo>
                        <a:pt x="107" y="64"/>
                        <a:pt x="109" y="64"/>
                        <a:pt x="110" y="64"/>
                      </a:cubicBezTo>
                      <a:cubicBezTo>
                        <a:pt x="111" y="64"/>
                        <a:pt x="113" y="65"/>
                        <a:pt x="113" y="65"/>
                      </a:cubicBezTo>
                      <a:cubicBezTo>
                        <a:pt x="113" y="65"/>
                        <a:pt x="114" y="65"/>
                        <a:pt x="115" y="66"/>
                      </a:cubicBezTo>
                      <a:cubicBezTo>
                        <a:pt x="115" y="68"/>
                        <a:pt x="116" y="69"/>
                        <a:pt x="117" y="69"/>
                      </a:cubicBezTo>
                      <a:cubicBezTo>
                        <a:pt x="118" y="69"/>
                        <a:pt x="120" y="69"/>
                        <a:pt x="121" y="69"/>
                      </a:cubicBezTo>
                      <a:cubicBezTo>
                        <a:pt x="122" y="69"/>
                        <a:pt x="122" y="68"/>
                        <a:pt x="123" y="68"/>
                      </a:cubicBezTo>
                      <a:cubicBezTo>
                        <a:pt x="124" y="69"/>
                        <a:pt x="130" y="68"/>
                        <a:pt x="130" y="68"/>
                      </a:cubicBezTo>
                      <a:cubicBezTo>
                        <a:pt x="130" y="68"/>
                        <a:pt x="130" y="68"/>
                        <a:pt x="131" y="70"/>
                      </a:cubicBezTo>
                      <a:cubicBezTo>
                        <a:pt x="133" y="73"/>
                        <a:pt x="136" y="74"/>
                        <a:pt x="136" y="74"/>
                      </a:cubicBezTo>
                      <a:cubicBezTo>
                        <a:pt x="136" y="74"/>
                        <a:pt x="137" y="75"/>
                        <a:pt x="137" y="74"/>
                      </a:cubicBezTo>
                      <a:cubicBezTo>
                        <a:pt x="137" y="73"/>
                        <a:pt x="138" y="72"/>
                        <a:pt x="138" y="72"/>
                      </a:cubicBezTo>
                      <a:cubicBezTo>
                        <a:pt x="138" y="72"/>
                        <a:pt x="140" y="69"/>
                        <a:pt x="140" y="68"/>
                      </a:cubicBezTo>
                      <a:cubicBezTo>
                        <a:pt x="141" y="67"/>
                        <a:pt x="142" y="64"/>
                        <a:pt x="143" y="64"/>
                      </a:cubicBezTo>
                      <a:cubicBezTo>
                        <a:pt x="144" y="63"/>
                        <a:pt x="147" y="61"/>
                        <a:pt x="147" y="61"/>
                      </a:cubicBezTo>
                      <a:cubicBezTo>
                        <a:pt x="147" y="61"/>
                        <a:pt x="147" y="60"/>
                        <a:pt x="149" y="61"/>
                      </a:cubicBezTo>
                      <a:cubicBezTo>
                        <a:pt x="150" y="63"/>
                        <a:pt x="153" y="65"/>
                        <a:pt x="153" y="65"/>
                      </a:cubicBezTo>
                      <a:cubicBezTo>
                        <a:pt x="158" y="65"/>
                        <a:pt x="158" y="65"/>
                        <a:pt x="158" y="65"/>
                      </a:cubicBezTo>
                      <a:cubicBezTo>
                        <a:pt x="158" y="65"/>
                        <a:pt x="161" y="66"/>
                        <a:pt x="161" y="67"/>
                      </a:cubicBezTo>
                      <a:cubicBezTo>
                        <a:pt x="161" y="68"/>
                        <a:pt x="160" y="68"/>
                        <a:pt x="158" y="69"/>
                      </a:cubicBezTo>
                      <a:cubicBezTo>
                        <a:pt x="157" y="69"/>
                        <a:pt x="154" y="66"/>
                        <a:pt x="154" y="67"/>
                      </a:cubicBezTo>
                      <a:cubicBezTo>
                        <a:pt x="153" y="68"/>
                        <a:pt x="153" y="70"/>
                        <a:pt x="153" y="70"/>
                      </a:cubicBezTo>
                      <a:cubicBezTo>
                        <a:pt x="149" y="72"/>
                        <a:pt x="149" y="72"/>
                        <a:pt x="149" y="72"/>
                      </a:cubicBezTo>
                      <a:cubicBezTo>
                        <a:pt x="150" y="74"/>
                        <a:pt x="150" y="74"/>
                        <a:pt x="150" y="74"/>
                      </a:cubicBezTo>
                      <a:cubicBezTo>
                        <a:pt x="150" y="74"/>
                        <a:pt x="155" y="76"/>
                        <a:pt x="155" y="77"/>
                      </a:cubicBezTo>
                      <a:cubicBezTo>
                        <a:pt x="155" y="78"/>
                        <a:pt x="155" y="80"/>
                        <a:pt x="155" y="80"/>
                      </a:cubicBezTo>
                      <a:cubicBezTo>
                        <a:pt x="158" y="81"/>
                        <a:pt x="158" y="81"/>
                        <a:pt x="158" y="81"/>
                      </a:cubicBezTo>
                      <a:cubicBezTo>
                        <a:pt x="160" y="80"/>
                        <a:pt x="160" y="80"/>
                        <a:pt x="160" y="80"/>
                      </a:cubicBezTo>
                      <a:cubicBezTo>
                        <a:pt x="160" y="84"/>
                        <a:pt x="160" y="84"/>
                        <a:pt x="160" y="84"/>
                      </a:cubicBezTo>
                      <a:cubicBezTo>
                        <a:pt x="160" y="88"/>
                        <a:pt x="160" y="88"/>
                        <a:pt x="160" y="88"/>
                      </a:cubicBezTo>
                      <a:cubicBezTo>
                        <a:pt x="160" y="91"/>
                        <a:pt x="160" y="91"/>
                        <a:pt x="160" y="91"/>
                      </a:cubicBezTo>
                      <a:cubicBezTo>
                        <a:pt x="160" y="91"/>
                        <a:pt x="161" y="94"/>
                        <a:pt x="160" y="94"/>
                      </a:cubicBezTo>
                      <a:cubicBezTo>
                        <a:pt x="159" y="94"/>
                        <a:pt x="156" y="96"/>
                        <a:pt x="156" y="96"/>
                      </a:cubicBezTo>
                      <a:cubicBezTo>
                        <a:pt x="154" y="99"/>
                        <a:pt x="154" y="99"/>
                        <a:pt x="154" y="99"/>
                      </a:cubicBezTo>
                      <a:cubicBezTo>
                        <a:pt x="154" y="99"/>
                        <a:pt x="154" y="103"/>
                        <a:pt x="154" y="104"/>
                      </a:cubicBezTo>
                      <a:cubicBezTo>
                        <a:pt x="155" y="106"/>
                        <a:pt x="154" y="109"/>
                        <a:pt x="154" y="109"/>
                      </a:cubicBezTo>
                      <a:cubicBezTo>
                        <a:pt x="154" y="109"/>
                        <a:pt x="154" y="111"/>
                        <a:pt x="155" y="112"/>
                      </a:cubicBezTo>
                      <a:cubicBezTo>
                        <a:pt x="156" y="113"/>
                        <a:pt x="157" y="115"/>
                        <a:pt x="157" y="115"/>
                      </a:cubicBezTo>
                      <a:cubicBezTo>
                        <a:pt x="157" y="115"/>
                        <a:pt x="158" y="116"/>
                        <a:pt x="159" y="118"/>
                      </a:cubicBezTo>
                      <a:cubicBezTo>
                        <a:pt x="160" y="120"/>
                        <a:pt x="164" y="125"/>
                        <a:pt x="164" y="125"/>
                      </a:cubicBezTo>
                      <a:cubicBezTo>
                        <a:pt x="164" y="125"/>
                        <a:pt x="167" y="126"/>
                        <a:pt x="168" y="126"/>
                      </a:cubicBezTo>
                      <a:cubicBezTo>
                        <a:pt x="168" y="126"/>
                        <a:pt x="172" y="128"/>
                        <a:pt x="172" y="128"/>
                      </a:cubicBezTo>
                      <a:cubicBezTo>
                        <a:pt x="172" y="128"/>
                        <a:pt x="174" y="128"/>
                        <a:pt x="174" y="129"/>
                      </a:cubicBezTo>
                      <a:cubicBezTo>
                        <a:pt x="174" y="129"/>
                        <a:pt x="178" y="135"/>
                        <a:pt x="178" y="135"/>
                      </a:cubicBezTo>
                      <a:cubicBezTo>
                        <a:pt x="182" y="136"/>
                        <a:pt x="182" y="136"/>
                        <a:pt x="182" y="136"/>
                      </a:cubicBezTo>
                      <a:cubicBezTo>
                        <a:pt x="186" y="136"/>
                        <a:pt x="186" y="136"/>
                        <a:pt x="186" y="136"/>
                      </a:cubicBezTo>
                      <a:cubicBezTo>
                        <a:pt x="186" y="136"/>
                        <a:pt x="185" y="141"/>
                        <a:pt x="184" y="142"/>
                      </a:cubicBezTo>
                      <a:cubicBezTo>
                        <a:pt x="183" y="143"/>
                        <a:pt x="180" y="147"/>
                        <a:pt x="180" y="147"/>
                      </a:cubicBezTo>
                      <a:cubicBezTo>
                        <a:pt x="180" y="147"/>
                        <a:pt x="178" y="149"/>
                        <a:pt x="178" y="151"/>
                      </a:cubicBezTo>
                      <a:cubicBezTo>
                        <a:pt x="179" y="152"/>
                        <a:pt x="179" y="155"/>
                        <a:pt x="179" y="155"/>
                      </a:cubicBezTo>
                      <a:cubicBezTo>
                        <a:pt x="179" y="155"/>
                        <a:pt x="177" y="157"/>
                        <a:pt x="176" y="157"/>
                      </a:cubicBezTo>
                      <a:cubicBezTo>
                        <a:pt x="175" y="157"/>
                        <a:pt x="173" y="157"/>
                        <a:pt x="172" y="158"/>
                      </a:cubicBezTo>
                      <a:cubicBezTo>
                        <a:pt x="171" y="158"/>
                        <a:pt x="170" y="159"/>
                        <a:pt x="170" y="159"/>
                      </a:cubicBezTo>
                      <a:cubicBezTo>
                        <a:pt x="169" y="160"/>
                        <a:pt x="167" y="162"/>
                        <a:pt x="167" y="162"/>
                      </a:cubicBezTo>
                      <a:cubicBezTo>
                        <a:pt x="169" y="165"/>
                        <a:pt x="169" y="165"/>
                        <a:pt x="169" y="165"/>
                      </a:cubicBezTo>
                      <a:cubicBezTo>
                        <a:pt x="170" y="170"/>
                        <a:pt x="170" y="170"/>
                        <a:pt x="170" y="170"/>
                      </a:cubicBezTo>
                      <a:cubicBezTo>
                        <a:pt x="170" y="175"/>
                        <a:pt x="170" y="175"/>
                        <a:pt x="170" y="175"/>
                      </a:cubicBezTo>
                      <a:cubicBezTo>
                        <a:pt x="170" y="175"/>
                        <a:pt x="173" y="176"/>
                        <a:pt x="173" y="177"/>
                      </a:cubicBezTo>
                      <a:cubicBezTo>
                        <a:pt x="174" y="177"/>
                        <a:pt x="175" y="180"/>
                        <a:pt x="175" y="180"/>
                      </a:cubicBezTo>
                      <a:cubicBezTo>
                        <a:pt x="174" y="182"/>
                        <a:pt x="174" y="182"/>
                        <a:pt x="174" y="182"/>
                      </a:cubicBezTo>
                      <a:cubicBezTo>
                        <a:pt x="173" y="185"/>
                        <a:pt x="173" y="185"/>
                        <a:pt x="173" y="185"/>
                      </a:cubicBezTo>
                      <a:cubicBezTo>
                        <a:pt x="173" y="185"/>
                        <a:pt x="172" y="187"/>
                        <a:pt x="171" y="188"/>
                      </a:cubicBezTo>
                      <a:cubicBezTo>
                        <a:pt x="169" y="188"/>
                        <a:pt x="166" y="188"/>
                        <a:pt x="166" y="188"/>
                      </a:cubicBezTo>
                      <a:cubicBezTo>
                        <a:pt x="166" y="188"/>
                        <a:pt x="166" y="187"/>
                        <a:pt x="164" y="188"/>
                      </a:cubicBezTo>
                      <a:cubicBezTo>
                        <a:pt x="162" y="188"/>
                        <a:pt x="160" y="190"/>
                        <a:pt x="160" y="190"/>
                      </a:cubicBezTo>
                      <a:cubicBezTo>
                        <a:pt x="160" y="190"/>
                        <a:pt x="160" y="190"/>
                        <a:pt x="159" y="191"/>
                      </a:cubicBezTo>
                      <a:cubicBezTo>
                        <a:pt x="157" y="191"/>
                        <a:pt x="156" y="191"/>
                        <a:pt x="155" y="191"/>
                      </a:cubicBezTo>
                      <a:cubicBezTo>
                        <a:pt x="154" y="191"/>
                        <a:pt x="152" y="190"/>
                        <a:pt x="152" y="190"/>
                      </a:cubicBezTo>
                      <a:cubicBezTo>
                        <a:pt x="150" y="193"/>
                        <a:pt x="150" y="193"/>
                        <a:pt x="150" y="193"/>
                      </a:cubicBezTo>
                      <a:cubicBezTo>
                        <a:pt x="150" y="193"/>
                        <a:pt x="148" y="194"/>
                        <a:pt x="147" y="194"/>
                      </a:cubicBezTo>
                      <a:cubicBezTo>
                        <a:pt x="147" y="194"/>
                        <a:pt x="144" y="198"/>
                        <a:pt x="144" y="198"/>
                      </a:cubicBezTo>
                      <a:cubicBezTo>
                        <a:pt x="144" y="198"/>
                        <a:pt x="144" y="198"/>
                        <a:pt x="143" y="198"/>
                      </a:cubicBezTo>
                      <a:cubicBezTo>
                        <a:pt x="141" y="198"/>
                        <a:pt x="139" y="197"/>
                        <a:pt x="139" y="197"/>
                      </a:cubicBezTo>
                      <a:cubicBezTo>
                        <a:pt x="136" y="194"/>
                        <a:pt x="136" y="194"/>
                        <a:pt x="136" y="194"/>
                      </a:cubicBezTo>
                      <a:cubicBezTo>
                        <a:pt x="136" y="194"/>
                        <a:pt x="137" y="194"/>
                        <a:pt x="139" y="192"/>
                      </a:cubicBezTo>
                      <a:cubicBezTo>
                        <a:pt x="140" y="191"/>
                        <a:pt x="140" y="191"/>
                        <a:pt x="140" y="190"/>
                      </a:cubicBezTo>
                      <a:cubicBezTo>
                        <a:pt x="139" y="188"/>
                        <a:pt x="138" y="186"/>
                        <a:pt x="139" y="186"/>
                      </a:cubicBezTo>
                      <a:cubicBezTo>
                        <a:pt x="140" y="185"/>
                        <a:pt x="141" y="186"/>
                        <a:pt x="142" y="184"/>
                      </a:cubicBezTo>
                      <a:cubicBezTo>
                        <a:pt x="142" y="183"/>
                        <a:pt x="142" y="182"/>
                        <a:pt x="142" y="180"/>
                      </a:cubicBezTo>
                      <a:cubicBezTo>
                        <a:pt x="142" y="179"/>
                        <a:pt x="142" y="177"/>
                        <a:pt x="143" y="177"/>
                      </a:cubicBezTo>
                      <a:cubicBezTo>
                        <a:pt x="144" y="176"/>
                        <a:pt x="144" y="175"/>
                        <a:pt x="144" y="175"/>
                      </a:cubicBezTo>
                      <a:cubicBezTo>
                        <a:pt x="139" y="174"/>
                        <a:pt x="139" y="174"/>
                        <a:pt x="139" y="174"/>
                      </a:cubicBezTo>
                      <a:cubicBezTo>
                        <a:pt x="136" y="175"/>
                        <a:pt x="136" y="175"/>
                        <a:pt x="136" y="175"/>
                      </a:cubicBezTo>
                      <a:cubicBezTo>
                        <a:pt x="136" y="175"/>
                        <a:pt x="136" y="173"/>
                        <a:pt x="134" y="173"/>
                      </a:cubicBezTo>
                      <a:cubicBezTo>
                        <a:pt x="132" y="172"/>
                        <a:pt x="128" y="172"/>
                        <a:pt x="128" y="172"/>
                      </a:cubicBezTo>
                      <a:cubicBezTo>
                        <a:pt x="127" y="168"/>
                        <a:pt x="127" y="168"/>
                        <a:pt x="127" y="168"/>
                      </a:cubicBezTo>
                      <a:cubicBezTo>
                        <a:pt x="119" y="166"/>
                        <a:pt x="119" y="166"/>
                        <a:pt x="119" y="166"/>
                      </a:cubicBezTo>
                      <a:cubicBezTo>
                        <a:pt x="119" y="166"/>
                        <a:pt x="118" y="162"/>
                        <a:pt x="117" y="161"/>
                      </a:cubicBezTo>
                      <a:cubicBezTo>
                        <a:pt x="116" y="160"/>
                        <a:pt x="116" y="160"/>
                        <a:pt x="116" y="160"/>
                      </a:cubicBezTo>
                      <a:cubicBezTo>
                        <a:pt x="111" y="156"/>
                        <a:pt x="111" y="156"/>
                        <a:pt x="111" y="156"/>
                      </a:cubicBezTo>
                      <a:cubicBezTo>
                        <a:pt x="108" y="156"/>
                        <a:pt x="108" y="156"/>
                        <a:pt x="108" y="156"/>
                      </a:cubicBezTo>
                      <a:cubicBezTo>
                        <a:pt x="108" y="156"/>
                        <a:pt x="107" y="156"/>
                        <a:pt x="105" y="155"/>
                      </a:cubicBezTo>
                      <a:cubicBezTo>
                        <a:pt x="102" y="154"/>
                        <a:pt x="101" y="151"/>
                        <a:pt x="101" y="151"/>
                      </a:cubicBezTo>
                      <a:cubicBezTo>
                        <a:pt x="101" y="151"/>
                        <a:pt x="101" y="149"/>
                        <a:pt x="99" y="150"/>
                      </a:cubicBezTo>
                      <a:cubicBezTo>
                        <a:pt x="97" y="152"/>
                        <a:pt x="95" y="152"/>
                        <a:pt x="94" y="153"/>
                      </a:cubicBezTo>
                      <a:cubicBezTo>
                        <a:pt x="94" y="153"/>
                        <a:pt x="93" y="153"/>
                        <a:pt x="92" y="154"/>
                      </a:cubicBezTo>
                      <a:cubicBezTo>
                        <a:pt x="92" y="155"/>
                        <a:pt x="91" y="155"/>
                        <a:pt x="93" y="157"/>
                      </a:cubicBezTo>
                      <a:cubicBezTo>
                        <a:pt x="94" y="158"/>
                        <a:pt x="95" y="159"/>
                        <a:pt x="95" y="159"/>
                      </a:cubicBezTo>
                      <a:cubicBezTo>
                        <a:pt x="94" y="164"/>
                        <a:pt x="94" y="164"/>
                        <a:pt x="94" y="164"/>
                      </a:cubicBezTo>
                      <a:cubicBezTo>
                        <a:pt x="88" y="170"/>
                        <a:pt x="88" y="170"/>
                        <a:pt x="88" y="170"/>
                      </a:cubicBezTo>
                      <a:cubicBezTo>
                        <a:pt x="89" y="173"/>
                        <a:pt x="89" y="173"/>
                        <a:pt x="89" y="173"/>
                      </a:cubicBezTo>
                      <a:cubicBezTo>
                        <a:pt x="89" y="173"/>
                        <a:pt x="91" y="173"/>
                        <a:pt x="88" y="174"/>
                      </a:cubicBezTo>
                      <a:cubicBezTo>
                        <a:pt x="86" y="175"/>
                        <a:pt x="86" y="176"/>
                        <a:pt x="85" y="176"/>
                      </a:cubicBezTo>
                      <a:cubicBezTo>
                        <a:pt x="85" y="175"/>
                        <a:pt x="84" y="174"/>
                        <a:pt x="82" y="173"/>
                      </a:cubicBezTo>
                      <a:cubicBezTo>
                        <a:pt x="81" y="172"/>
                        <a:pt x="81" y="172"/>
                        <a:pt x="81" y="172"/>
                      </a:cubicBezTo>
                      <a:cubicBezTo>
                        <a:pt x="81" y="172"/>
                        <a:pt x="81" y="172"/>
                        <a:pt x="80" y="171"/>
                      </a:cubicBezTo>
                      <a:cubicBezTo>
                        <a:pt x="80" y="171"/>
                        <a:pt x="80" y="171"/>
                        <a:pt x="80" y="171"/>
                      </a:cubicBezTo>
                      <a:cubicBezTo>
                        <a:pt x="80" y="171"/>
                        <a:pt x="80" y="170"/>
                        <a:pt x="78" y="170"/>
                      </a:cubicBezTo>
                      <a:cubicBezTo>
                        <a:pt x="77" y="170"/>
                        <a:pt x="75" y="168"/>
                        <a:pt x="75" y="168"/>
                      </a:cubicBezTo>
                      <a:cubicBezTo>
                        <a:pt x="72" y="168"/>
                        <a:pt x="72" y="168"/>
                        <a:pt x="72" y="168"/>
                      </a:cubicBezTo>
                      <a:cubicBezTo>
                        <a:pt x="72" y="168"/>
                        <a:pt x="69" y="165"/>
                        <a:pt x="69" y="165"/>
                      </a:cubicBezTo>
                      <a:cubicBezTo>
                        <a:pt x="68" y="165"/>
                        <a:pt x="65" y="164"/>
                        <a:pt x="65" y="164"/>
                      </a:cubicBezTo>
                      <a:cubicBezTo>
                        <a:pt x="65" y="162"/>
                        <a:pt x="65" y="162"/>
                        <a:pt x="65" y="162"/>
                      </a:cubicBezTo>
                      <a:cubicBezTo>
                        <a:pt x="65" y="162"/>
                        <a:pt x="64" y="162"/>
                        <a:pt x="64" y="162"/>
                      </a:cubicBezTo>
                      <a:cubicBezTo>
                        <a:pt x="63" y="162"/>
                        <a:pt x="62" y="163"/>
                        <a:pt x="62" y="163"/>
                      </a:cubicBezTo>
                      <a:cubicBezTo>
                        <a:pt x="59" y="164"/>
                        <a:pt x="59" y="164"/>
                        <a:pt x="59" y="164"/>
                      </a:cubicBezTo>
                      <a:cubicBezTo>
                        <a:pt x="59" y="164"/>
                        <a:pt x="57" y="164"/>
                        <a:pt x="57" y="164"/>
                      </a:cubicBezTo>
                      <a:cubicBezTo>
                        <a:pt x="56" y="163"/>
                        <a:pt x="55" y="161"/>
                        <a:pt x="55" y="161"/>
                      </a:cubicBezTo>
                      <a:cubicBezTo>
                        <a:pt x="55" y="161"/>
                        <a:pt x="55" y="161"/>
                        <a:pt x="54" y="161"/>
                      </a:cubicBezTo>
                      <a:cubicBezTo>
                        <a:pt x="53" y="162"/>
                        <a:pt x="55" y="163"/>
                        <a:pt x="53" y="162"/>
                      </a:cubicBezTo>
                      <a:cubicBezTo>
                        <a:pt x="50" y="161"/>
                        <a:pt x="50" y="161"/>
                        <a:pt x="50" y="161"/>
                      </a:cubicBezTo>
                      <a:cubicBezTo>
                        <a:pt x="48" y="159"/>
                        <a:pt x="48" y="159"/>
                        <a:pt x="48" y="159"/>
                      </a:cubicBezTo>
                      <a:cubicBezTo>
                        <a:pt x="47" y="159"/>
                        <a:pt x="47" y="159"/>
                        <a:pt x="47" y="159"/>
                      </a:cubicBezTo>
                      <a:cubicBezTo>
                        <a:pt x="46" y="159"/>
                        <a:pt x="46" y="159"/>
                        <a:pt x="46" y="159"/>
                      </a:cubicBezTo>
                      <a:cubicBezTo>
                        <a:pt x="46" y="159"/>
                        <a:pt x="45" y="157"/>
                        <a:pt x="45" y="157"/>
                      </a:cubicBezTo>
                      <a:cubicBezTo>
                        <a:pt x="45" y="157"/>
                        <a:pt x="45" y="155"/>
                        <a:pt x="45" y="155"/>
                      </a:cubicBezTo>
                      <a:cubicBezTo>
                        <a:pt x="44" y="155"/>
                        <a:pt x="41" y="154"/>
                        <a:pt x="41" y="154"/>
                      </a:cubicBezTo>
                      <a:cubicBezTo>
                        <a:pt x="40" y="152"/>
                        <a:pt x="40" y="152"/>
                        <a:pt x="40" y="152"/>
                      </a:cubicBezTo>
                      <a:cubicBezTo>
                        <a:pt x="40" y="152"/>
                        <a:pt x="40" y="152"/>
                        <a:pt x="40" y="152"/>
                      </a:cubicBezTo>
                      <a:cubicBezTo>
                        <a:pt x="39" y="152"/>
                        <a:pt x="37" y="151"/>
                        <a:pt x="37" y="151"/>
                      </a:cubicBezTo>
                      <a:cubicBezTo>
                        <a:pt x="36" y="150"/>
                        <a:pt x="36" y="150"/>
                        <a:pt x="36" y="150"/>
                      </a:cubicBezTo>
                      <a:cubicBezTo>
                        <a:pt x="33" y="150"/>
                        <a:pt x="33" y="150"/>
                        <a:pt x="33" y="150"/>
                      </a:cubicBezTo>
                      <a:cubicBezTo>
                        <a:pt x="32" y="148"/>
                        <a:pt x="32" y="148"/>
                        <a:pt x="32" y="148"/>
                      </a:cubicBezTo>
                      <a:cubicBezTo>
                        <a:pt x="32" y="148"/>
                        <a:pt x="31" y="147"/>
                        <a:pt x="31" y="147"/>
                      </a:cubicBezTo>
                      <a:cubicBezTo>
                        <a:pt x="32" y="147"/>
                        <a:pt x="32" y="145"/>
                        <a:pt x="32" y="145"/>
                      </a:cubicBezTo>
                      <a:cubicBezTo>
                        <a:pt x="31" y="145"/>
                        <a:pt x="31" y="145"/>
                        <a:pt x="31" y="145"/>
                      </a:cubicBezTo>
                      <a:cubicBezTo>
                        <a:pt x="32" y="144"/>
                        <a:pt x="34" y="144"/>
                        <a:pt x="34" y="144"/>
                      </a:cubicBezTo>
                      <a:cubicBezTo>
                        <a:pt x="36" y="141"/>
                        <a:pt x="36" y="141"/>
                        <a:pt x="36" y="141"/>
                      </a:cubicBezTo>
                      <a:cubicBezTo>
                        <a:pt x="36" y="141"/>
                        <a:pt x="36" y="141"/>
                        <a:pt x="37" y="141"/>
                      </a:cubicBezTo>
                      <a:cubicBezTo>
                        <a:pt x="39" y="142"/>
                        <a:pt x="40" y="142"/>
                        <a:pt x="41" y="142"/>
                      </a:cubicBezTo>
                      <a:cubicBezTo>
                        <a:pt x="42" y="142"/>
                        <a:pt x="43" y="144"/>
                        <a:pt x="43" y="140"/>
                      </a:cubicBezTo>
                      <a:cubicBezTo>
                        <a:pt x="43" y="137"/>
                        <a:pt x="43" y="136"/>
                        <a:pt x="43" y="136"/>
                      </a:cubicBezTo>
                      <a:cubicBezTo>
                        <a:pt x="38" y="132"/>
                        <a:pt x="38" y="132"/>
                        <a:pt x="38" y="132"/>
                      </a:cubicBezTo>
                      <a:cubicBezTo>
                        <a:pt x="38" y="132"/>
                        <a:pt x="38" y="131"/>
                        <a:pt x="37" y="129"/>
                      </a:cubicBezTo>
                      <a:cubicBezTo>
                        <a:pt x="36" y="128"/>
                        <a:pt x="35" y="127"/>
                        <a:pt x="35" y="127"/>
                      </a:cubicBezTo>
                      <a:cubicBezTo>
                        <a:pt x="34" y="127"/>
                        <a:pt x="32" y="125"/>
                        <a:pt x="32" y="125"/>
                      </a:cubicBezTo>
                      <a:cubicBezTo>
                        <a:pt x="31" y="124"/>
                        <a:pt x="30" y="123"/>
                        <a:pt x="30" y="123"/>
                      </a:cubicBezTo>
                      <a:cubicBezTo>
                        <a:pt x="30" y="123"/>
                        <a:pt x="30" y="121"/>
                        <a:pt x="30" y="120"/>
                      </a:cubicBezTo>
                      <a:cubicBezTo>
                        <a:pt x="31" y="120"/>
                        <a:pt x="31" y="120"/>
                        <a:pt x="32" y="120"/>
                      </a:cubicBezTo>
                      <a:cubicBezTo>
                        <a:pt x="33" y="121"/>
                        <a:pt x="34" y="121"/>
                        <a:pt x="35" y="121"/>
                      </a:cubicBezTo>
                      <a:cubicBezTo>
                        <a:pt x="36" y="121"/>
                        <a:pt x="37" y="121"/>
                        <a:pt x="38" y="121"/>
                      </a:cubicBezTo>
                      <a:cubicBezTo>
                        <a:pt x="38" y="121"/>
                        <a:pt x="41" y="120"/>
                        <a:pt x="41" y="120"/>
                      </a:cubicBezTo>
                      <a:cubicBezTo>
                        <a:pt x="42" y="120"/>
                        <a:pt x="42" y="118"/>
                        <a:pt x="43" y="118"/>
                      </a:cubicBezTo>
                      <a:cubicBezTo>
                        <a:pt x="43" y="118"/>
                        <a:pt x="44" y="117"/>
                        <a:pt x="43" y="116"/>
                      </a:cubicBezTo>
                      <a:cubicBezTo>
                        <a:pt x="43" y="116"/>
                        <a:pt x="41" y="115"/>
                        <a:pt x="41" y="115"/>
                      </a:cubicBezTo>
                      <a:cubicBezTo>
                        <a:pt x="40" y="115"/>
                        <a:pt x="39" y="114"/>
                        <a:pt x="39" y="113"/>
                      </a:cubicBezTo>
                      <a:cubicBezTo>
                        <a:pt x="38" y="113"/>
                        <a:pt x="37" y="112"/>
                        <a:pt x="37" y="111"/>
                      </a:cubicBezTo>
                      <a:cubicBezTo>
                        <a:pt x="36" y="111"/>
                        <a:pt x="36" y="112"/>
                        <a:pt x="35" y="112"/>
                      </a:cubicBezTo>
                      <a:cubicBezTo>
                        <a:pt x="34" y="111"/>
                        <a:pt x="33" y="110"/>
                        <a:pt x="32" y="109"/>
                      </a:cubicBezTo>
                      <a:cubicBezTo>
                        <a:pt x="32" y="108"/>
                        <a:pt x="32" y="108"/>
                        <a:pt x="31" y="107"/>
                      </a:cubicBezTo>
                      <a:cubicBezTo>
                        <a:pt x="30" y="107"/>
                        <a:pt x="29" y="106"/>
                        <a:pt x="28" y="106"/>
                      </a:cubicBezTo>
                      <a:cubicBezTo>
                        <a:pt x="27" y="106"/>
                        <a:pt x="27" y="107"/>
                        <a:pt x="25" y="106"/>
                      </a:cubicBezTo>
                      <a:cubicBezTo>
                        <a:pt x="23" y="106"/>
                        <a:pt x="21" y="105"/>
                        <a:pt x="21" y="104"/>
                      </a:cubicBezTo>
                      <a:cubicBezTo>
                        <a:pt x="22" y="103"/>
                        <a:pt x="21" y="103"/>
                        <a:pt x="22" y="102"/>
                      </a:cubicBezTo>
                      <a:cubicBezTo>
                        <a:pt x="22" y="101"/>
                        <a:pt x="22" y="99"/>
                        <a:pt x="22" y="98"/>
                      </a:cubicBezTo>
                      <a:cubicBezTo>
                        <a:pt x="22" y="97"/>
                        <a:pt x="21" y="98"/>
                        <a:pt x="21" y="95"/>
                      </a:cubicBezTo>
                      <a:cubicBezTo>
                        <a:pt x="20" y="92"/>
                        <a:pt x="22" y="93"/>
                        <a:pt x="22" y="93"/>
                      </a:cubicBezTo>
                      <a:cubicBezTo>
                        <a:pt x="22" y="93"/>
                        <a:pt x="23" y="91"/>
                        <a:pt x="23" y="90"/>
                      </a:cubicBezTo>
                      <a:cubicBezTo>
                        <a:pt x="23" y="90"/>
                        <a:pt x="24" y="87"/>
                        <a:pt x="24" y="87"/>
                      </a:cubicBezTo>
                      <a:cubicBezTo>
                        <a:pt x="27" y="83"/>
                        <a:pt x="27" y="83"/>
                        <a:pt x="27" y="83"/>
                      </a:cubicBezTo>
                      <a:cubicBezTo>
                        <a:pt x="27" y="80"/>
                        <a:pt x="27" y="80"/>
                        <a:pt x="27" y="80"/>
                      </a:cubicBezTo>
                      <a:cubicBezTo>
                        <a:pt x="27" y="76"/>
                        <a:pt x="27" y="76"/>
                        <a:pt x="27" y="76"/>
                      </a:cubicBezTo>
                      <a:cubicBezTo>
                        <a:pt x="27" y="73"/>
                        <a:pt x="27" y="73"/>
                        <a:pt x="27" y="73"/>
                      </a:cubicBezTo>
                      <a:cubicBezTo>
                        <a:pt x="24" y="72"/>
                        <a:pt x="24" y="72"/>
                        <a:pt x="24" y="72"/>
                      </a:cubicBezTo>
                      <a:cubicBezTo>
                        <a:pt x="18" y="71"/>
                        <a:pt x="18" y="71"/>
                        <a:pt x="18" y="71"/>
                      </a:cubicBezTo>
                      <a:cubicBezTo>
                        <a:pt x="18" y="71"/>
                        <a:pt x="18" y="73"/>
                        <a:pt x="17" y="73"/>
                      </a:cubicBezTo>
                      <a:cubicBezTo>
                        <a:pt x="17" y="73"/>
                        <a:pt x="16" y="74"/>
                        <a:pt x="15" y="74"/>
                      </a:cubicBezTo>
                      <a:cubicBezTo>
                        <a:pt x="14" y="73"/>
                        <a:pt x="14" y="73"/>
                        <a:pt x="14" y="73"/>
                      </a:cubicBezTo>
                      <a:cubicBezTo>
                        <a:pt x="16" y="71"/>
                        <a:pt x="16" y="71"/>
                        <a:pt x="16" y="71"/>
                      </a:cubicBezTo>
                      <a:cubicBezTo>
                        <a:pt x="16" y="67"/>
                        <a:pt x="16" y="67"/>
                        <a:pt x="16" y="67"/>
                      </a:cubicBezTo>
                      <a:cubicBezTo>
                        <a:pt x="16" y="67"/>
                        <a:pt x="15" y="65"/>
                        <a:pt x="14" y="63"/>
                      </a:cubicBezTo>
                      <a:cubicBezTo>
                        <a:pt x="13" y="62"/>
                        <a:pt x="12" y="61"/>
                        <a:pt x="12" y="61"/>
                      </a:cubicBezTo>
                      <a:cubicBezTo>
                        <a:pt x="15" y="59"/>
                        <a:pt x="15" y="59"/>
                        <a:pt x="15" y="59"/>
                      </a:cubicBezTo>
                      <a:cubicBezTo>
                        <a:pt x="16" y="58"/>
                        <a:pt x="16" y="58"/>
                        <a:pt x="16" y="58"/>
                      </a:cubicBezTo>
                      <a:cubicBezTo>
                        <a:pt x="16" y="57"/>
                        <a:pt x="16" y="57"/>
                        <a:pt x="16" y="57"/>
                      </a:cubicBezTo>
                      <a:cubicBezTo>
                        <a:pt x="16" y="57"/>
                        <a:pt x="18" y="59"/>
                        <a:pt x="20" y="59"/>
                      </a:cubicBezTo>
                      <a:cubicBezTo>
                        <a:pt x="21" y="59"/>
                        <a:pt x="20" y="59"/>
                        <a:pt x="22" y="58"/>
                      </a:cubicBezTo>
                      <a:cubicBezTo>
                        <a:pt x="24" y="58"/>
                        <a:pt x="27" y="55"/>
                        <a:pt x="27" y="55"/>
                      </a:cubicBezTo>
                      <a:cubicBezTo>
                        <a:pt x="27" y="55"/>
                        <a:pt x="25" y="53"/>
                        <a:pt x="24" y="53"/>
                      </a:cubicBezTo>
                      <a:cubicBezTo>
                        <a:pt x="23" y="54"/>
                        <a:pt x="24" y="54"/>
                        <a:pt x="21" y="54"/>
                      </a:cubicBezTo>
                      <a:cubicBezTo>
                        <a:pt x="18" y="53"/>
                        <a:pt x="17" y="52"/>
                        <a:pt x="17" y="52"/>
                      </a:cubicBezTo>
                      <a:cubicBezTo>
                        <a:pt x="17" y="52"/>
                        <a:pt x="16" y="52"/>
                        <a:pt x="15" y="52"/>
                      </a:cubicBezTo>
                      <a:cubicBezTo>
                        <a:pt x="14" y="52"/>
                        <a:pt x="14" y="52"/>
                        <a:pt x="13" y="51"/>
                      </a:cubicBezTo>
                      <a:cubicBezTo>
                        <a:pt x="11" y="49"/>
                        <a:pt x="9" y="47"/>
                        <a:pt x="9" y="47"/>
                      </a:cubicBezTo>
                      <a:cubicBezTo>
                        <a:pt x="9" y="47"/>
                        <a:pt x="7" y="48"/>
                        <a:pt x="7" y="47"/>
                      </a:cubicBezTo>
                      <a:cubicBezTo>
                        <a:pt x="7" y="46"/>
                        <a:pt x="8" y="45"/>
                        <a:pt x="8" y="45"/>
                      </a:cubicBezTo>
                      <a:cubicBezTo>
                        <a:pt x="7" y="43"/>
                        <a:pt x="7" y="43"/>
                        <a:pt x="7" y="43"/>
                      </a:cubicBezTo>
                      <a:cubicBezTo>
                        <a:pt x="7" y="43"/>
                        <a:pt x="9" y="43"/>
                        <a:pt x="10" y="42"/>
                      </a:cubicBezTo>
                      <a:cubicBezTo>
                        <a:pt x="11" y="42"/>
                        <a:pt x="11" y="39"/>
                        <a:pt x="10" y="39"/>
                      </a:cubicBezTo>
                      <a:cubicBezTo>
                        <a:pt x="9" y="39"/>
                        <a:pt x="8" y="38"/>
                        <a:pt x="7" y="39"/>
                      </a:cubicBezTo>
                      <a:cubicBezTo>
                        <a:pt x="6" y="39"/>
                        <a:pt x="5" y="40"/>
                        <a:pt x="5" y="40"/>
                      </a:cubicBezTo>
                      <a:cubicBezTo>
                        <a:pt x="4" y="40"/>
                        <a:pt x="2" y="39"/>
                        <a:pt x="2" y="38"/>
                      </a:cubicBezTo>
                      <a:cubicBezTo>
                        <a:pt x="2" y="37"/>
                        <a:pt x="1" y="37"/>
                        <a:pt x="3" y="36"/>
                      </a:cubicBezTo>
                      <a:cubicBezTo>
                        <a:pt x="4" y="36"/>
                        <a:pt x="5" y="34"/>
                        <a:pt x="5" y="34"/>
                      </a:cubicBezTo>
                      <a:cubicBezTo>
                        <a:pt x="3" y="31"/>
                        <a:pt x="3" y="31"/>
                        <a:pt x="3" y="31"/>
                      </a:cubicBezTo>
                      <a:cubicBezTo>
                        <a:pt x="4" y="25"/>
                        <a:pt x="4" y="25"/>
                        <a:pt x="4" y="25"/>
                      </a:cubicBezTo>
                      <a:cubicBezTo>
                        <a:pt x="0" y="24"/>
                        <a:pt x="0" y="24"/>
                        <a:pt x="0" y="24"/>
                      </a:cubicBezTo>
                      <a:cubicBezTo>
                        <a:pt x="0" y="22"/>
                        <a:pt x="0" y="22"/>
                        <a:pt x="0" y="22"/>
                      </a:cubicBezTo>
                      <a:cubicBezTo>
                        <a:pt x="4" y="20"/>
                        <a:pt x="4" y="20"/>
                        <a:pt x="4" y="20"/>
                      </a:cubicBezTo>
                      <a:cubicBezTo>
                        <a:pt x="8" y="14"/>
                        <a:pt x="8" y="14"/>
                        <a:pt x="8" y="14"/>
                      </a:cubicBezTo>
                      <a:cubicBezTo>
                        <a:pt x="9" y="15"/>
                        <a:pt x="9" y="15"/>
                        <a:pt x="9" y="15"/>
                      </a:cubicBezTo>
                      <a:cubicBezTo>
                        <a:pt x="9" y="15"/>
                        <a:pt x="10" y="15"/>
                        <a:pt x="11" y="14"/>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9" name="Freeform 163">
                  <a:extLst>
                    <a:ext uri="{FF2B5EF4-FFF2-40B4-BE49-F238E27FC236}">
                      <a16:creationId xmlns:a16="http://schemas.microsoft.com/office/drawing/2014/main" id="{1AF89FA1-08CC-E9AF-DF6A-4B008299EDC8}"/>
                    </a:ext>
                  </a:extLst>
                </p:cNvPr>
                <p:cNvSpPr>
                  <a:spLocks/>
                </p:cNvSpPr>
                <p:nvPr/>
              </p:nvSpPr>
              <p:spPr bwMode="auto">
                <a:xfrm>
                  <a:off x="2894113" y="3673689"/>
                  <a:ext cx="501089" cy="305691"/>
                </a:xfrm>
                <a:custGeom>
                  <a:avLst/>
                  <a:gdLst>
                    <a:gd name="T0" fmla="*/ 33 w 173"/>
                    <a:gd name="T1" fmla="*/ 82 h 109"/>
                    <a:gd name="T2" fmla="*/ 34 w 173"/>
                    <a:gd name="T3" fmla="*/ 96 h 109"/>
                    <a:gd name="T4" fmla="*/ 43 w 173"/>
                    <a:gd name="T5" fmla="*/ 106 h 109"/>
                    <a:gd name="T6" fmla="*/ 57 w 173"/>
                    <a:gd name="T7" fmla="*/ 101 h 109"/>
                    <a:gd name="T8" fmla="*/ 68 w 173"/>
                    <a:gd name="T9" fmla="*/ 103 h 109"/>
                    <a:gd name="T10" fmla="*/ 78 w 173"/>
                    <a:gd name="T11" fmla="*/ 97 h 109"/>
                    <a:gd name="T12" fmla="*/ 81 w 173"/>
                    <a:gd name="T13" fmla="*/ 85 h 109"/>
                    <a:gd name="T14" fmla="*/ 88 w 173"/>
                    <a:gd name="T15" fmla="*/ 77 h 109"/>
                    <a:gd name="T16" fmla="*/ 94 w 173"/>
                    <a:gd name="T17" fmla="*/ 85 h 109"/>
                    <a:gd name="T18" fmla="*/ 103 w 173"/>
                    <a:gd name="T19" fmla="*/ 92 h 109"/>
                    <a:gd name="T20" fmla="*/ 110 w 173"/>
                    <a:gd name="T21" fmla="*/ 96 h 109"/>
                    <a:gd name="T22" fmla="*/ 113 w 173"/>
                    <a:gd name="T23" fmla="*/ 108 h 109"/>
                    <a:gd name="T24" fmla="*/ 117 w 173"/>
                    <a:gd name="T25" fmla="*/ 101 h 109"/>
                    <a:gd name="T26" fmla="*/ 121 w 173"/>
                    <a:gd name="T27" fmla="*/ 89 h 109"/>
                    <a:gd name="T28" fmla="*/ 126 w 173"/>
                    <a:gd name="T29" fmla="*/ 80 h 109"/>
                    <a:gd name="T30" fmla="*/ 130 w 173"/>
                    <a:gd name="T31" fmla="*/ 72 h 109"/>
                    <a:gd name="T32" fmla="*/ 136 w 173"/>
                    <a:gd name="T33" fmla="*/ 81 h 109"/>
                    <a:gd name="T34" fmla="*/ 147 w 173"/>
                    <a:gd name="T35" fmla="*/ 78 h 109"/>
                    <a:gd name="T36" fmla="*/ 156 w 173"/>
                    <a:gd name="T37" fmla="*/ 84 h 109"/>
                    <a:gd name="T38" fmla="*/ 158 w 173"/>
                    <a:gd name="T39" fmla="*/ 79 h 109"/>
                    <a:gd name="T40" fmla="*/ 156 w 173"/>
                    <a:gd name="T41" fmla="*/ 71 h 109"/>
                    <a:gd name="T42" fmla="*/ 161 w 173"/>
                    <a:gd name="T43" fmla="*/ 64 h 109"/>
                    <a:gd name="T44" fmla="*/ 170 w 173"/>
                    <a:gd name="T45" fmla="*/ 67 h 109"/>
                    <a:gd name="T46" fmla="*/ 170 w 173"/>
                    <a:gd name="T47" fmla="*/ 58 h 109"/>
                    <a:gd name="T48" fmla="*/ 170 w 173"/>
                    <a:gd name="T49" fmla="*/ 45 h 109"/>
                    <a:gd name="T50" fmla="*/ 163 w 173"/>
                    <a:gd name="T51" fmla="*/ 46 h 109"/>
                    <a:gd name="T52" fmla="*/ 152 w 173"/>
                    <a:gd name="T53" fmla="*/ 48 h 109"/>
                    <a:gd name="T54" fmla="*/ 138 w 173"/>
                    <a:gd name="T55" fmla="*/ 40 h 109"/>
                    <a:gd name="T56" fmla="*/ 133 w 173"/>
                    <a:gd name="T57" fmla="*/ 40 h 109"/>
                    <a:gd name="T58" fmla="*/ 133 w 173"/>
                    <a:gd name="T59" fmla="*/ 35 h 109"/>
                    <a:gd name="T60" fmla="*/ 137 w 173"/>
                    <a:gd name="T61" fmla="*/ 24 h 109"/>
                    <a:gd name="T62" fmla="*/ 136 w 173"/>
                    <a:gd name="T63" fmla="*/ 15 h 109"/>
                    <a:gd name="T64" fmla="*/ 125 w 173"/>
                    <a:gd name="T65" fmla="*/ 8 h 109"/>
                    <a:gd name="T66" fmla="*/ 110 w 173"/>
                    <a:gd name="T67" fmla="*/ 7 h 109"/>
                    <a:gd name="T68" fmla="*/ 102 w 173"/>
                    <a:gd name="T69" fmla="*/ 6 h 109"/>
                    <a:gd name="T70" fmla="*/ 103 w 173"/>
                    <a:gd name="T71" fmla="*/ 1 h 109"/>
                    <a:gd name="T72" fmla="*/ 95 w 173"/>
                    <a:gd name="T73" fmla="*/ 2 h 109"/>
                    <a:gd name="T74" fmla="*/ 100 w 173"/>
                    <a:gd name="T75" fmla="*/ 8 h 109"/>
                    <a:gd name="T76" fmla="*/ 92 w 173"/>
                    <a:gd name="T77" fmla="*/ 12 h 109"/>
                    <a:gd name="T78" fmla="*/ 76 w 173"/>
                    <a:gd name="T79" fmla="*/ 13 h 109"/>
                    <a:gd name="T80" fmla="*/ 65 w 173"/>
                    <a:gd name="T81" fmla="*/ 13 h 109"/>
                    <a:gd name="T82" fmla="*/ 59 w 173"/>
                    <a:gd name="T83" fmla="*/ 14 h 109"/>
                    <a:gd name="T84" fmla="*/ 56 w 173"/>
                    <a:gd name="T85" fmla="*/ 20 h 109"/>
                    <a:gd name="T86" fmla="*/ 46 w 173"/>
                    <a:gd name="T87" fmla="*/ 16 h 109"/>
                    <a:gd name="T88" fmla="*/ 39 w 173"/>
                    <a:gd name="T89" fmla="*/ 20 h 109"/>
                    <a:gd name="T90" fmla="*/ 42 w 173"/>
                    <a:gd name="T91" fmla="*/ 23 h 109"/>
                    <a:gd name="T92" fmla="*/ 37 w 173"/>
                    <a:gd name="T93" fmla="*/ 33 h 109"/>
                    <a:gd name="T94" fmla="*/ 29 w 173"/>
                    <a:gd name="T95" fmla="*/ 41 h 109"/>
                    <a:gd name="T96" fmla="*/ 19 w 173"/>
                    <a:gd name="T97" fmla="*/ 47 h 109"/>
                    <a:gd name="T98" fmla="*/ 19 w 173"/>
                    <a:gd name="T99" fmla="*/ 56 h 109"/>
                    <a:gd name="T100" fmla="*/ 7 w 173"/>
                    <a:gd name="T101" fmla="*/ 67 h 109"/>
                    <a:gd name="T102" fmla="*/ 7 w 173"/>
                    <a:gd name="T103" fmla="*/ 77 h 109"/>
                    <a:gd name="T104" fmla="*/ 0 w 173"/>
                    <a:gd name="T105" fmla="*/ 87 h 109"/>
                    <a:gd name="T106" fmla="*/ 10 w 173"/>
                    <a:gd name="T107" fmla="*/ 87 h 109"/>
                    <a:gd name="T108" fmla="*/ 12 w 173"/>
                    <a:gd name="T109" fmla="*/ 77 h 109"/>
                    <a:gd name="T110" fmla="*/ 31 w 173"/>
                    <a:gd name="T111"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3" h="109">
                      <a:moveTo>
                        <a:pt x="31" y="75"/>
                      </a:moveTo>
                      <a:cubicBezTo>
                        <a:pt x="33" y="76"/>
                        <a:pt x="33" y="76"/>
                        <a:pt x="33" y="76"/>
                      </a:cubicBezTo>
                      <a:cubicBezTo>
                        <a:pt x="33" y="78"/>
                        <a:pt x="33" y="78"/>
                        <a:pt x="33" y="78"/>
                      </a:cubicBezTo>
                      <a:cubicBezTo>
                        <a:pt x="33" y="78"/>
                        <a:pt x="33" y="77"/>
                        <a:pt x="32" y="79"/>
                      </a:cubicBezTo>
                      <a:cubicBezTo>
                        <a:pt x="31" y="80"/>
                        <a:pt x="31" y="80"/>
                        <a:pt x="31" y="80"/>
                      </a:cubicBezTo>
                      <a:cubicBezTo>
                        <a:pt x="32" y="80"/>
                        <a:pt x="33" y="81"/>
                        <a:pt x="33" y="81"/>
                      </a:cubicBezTo>
                      <a:cubicBezTo>
                        <a:pt x="33" y="81"/>
                        <a:pt x="34" y="81"/>
                        <a:pt x="33" y="82"/>
                      </a:cubicBezTo>
                      <a:cubicBezTo>
                        <a:pt x="33" y="84"/>
                        <a:pt x="33" y="85"/>
                        <a:pt x="33" y="85"/>
                      </a:cubicBezTo>
                      <a:cubicBezTo>
                        <a:pt x="33" y="85"/>
                        <a:pt x="33" y="86"/>
                        <a:pt x="33" y="87"/>
                      </a:cubicBezTo>
                      <a:cubicBezTo>
                        <a:pt x="32" y="87"/>
                        <a:pt x="31" y="90"/>
                        <a:pt x="31" y="90"/>
                      </a:cubicBezTo>
                      <a:cubicBezTo>
                        <a:pt x="31" y="90"/>
                        <a:pt x="31" y="90"/>
                        <a:pt x="31" y="91"/>
                      </a:cubicBezTo>
                      <a:cubicBezTo>
                        <a:pt x="32" y="91"/>
                        <a:pt x="35" y="91"/>
                        <a:pt x="35" y="91"/>
                      </a:cubicBezTo>
                      <a:cubicBezTo>
                        <a:pt x="35" y="91"/>
                        <a:pt x="35" y="93"/>
                        <a:pt x="35" y="94"/>
                      </a:cubicBezTo>
                      <a:cubicBezTo>
                        <a:pt x="34" y="94"/>
                        <a:pt x="33" y="96"/>
                        <a:pt x="34" y="96"/>
                      </a:cubicBezTo>
                      <a:cubicBezTo>
                        <a:pt x="35" y="96"/>
                        <a:pt x="36" y="97"/>
                        <a:pt x="36" y="97"/>
                      </a:cubicBezTo>
                      <a:cubicBezTo>
                        <a:pt x="36" y="97"/>
                        <a:pt x="37" y="98"/>
                        <a:pt x="37" y="98"/>
                      </a:cubicBezTo>
                      <a:cubicBezTo>
                        <a:pt x="38" y="98"/>
                        <a:pt x="39" y="99"/>
                        <a:pt x="39" y="99"/>
                      </a:cubicBezTo>
                      <a:cubicBezTo>
                        <a:pt x="39" y="99"/>
                        <a:pt x="41" y="101"/>
                        <a:pt x="41" y="101"/>
                      </a:cubicBezTo>
                      <a:cubicBezTo>
                        <a:pt x="41" y="102"/>
                        <a:pt x="40" y="103"/>
                        <a:pt x="40" y="103"/>
                      </a:cubicBezTo>
                      <a:cubicBezTo>
                        <a:pt x="40" y="103"/>
                        <a:pt x="42" y="105"/>
                        <a:pt x="42" y="105"/>
                      </a:cubicBezTo>
                      <a:cubicBezTo>
                        <a:pt x="42" y="105"/>
                        <a:pt x="42" y="106"/>
                        <a:pt x="43" y="106"/>
                      </a:cubicBezTo>
                      <a:cubicBezTo>
                        <a:pt x="44" y="106"/>
                        <a:pt x="45" y="105"/>
                        <a:pt x="45" y="105"/>
                      </a:cubicBezTo>
                      <a:cubicBezTo>
                        <a:pt x="45" y="105"/>
                        <a:pt x="47" y="104"/>
                        <a:pt x="47" y="104"/>
                      </a:cubicBezTo>
                      <a:cubicBezTo>
                        <a:pt x="47" y="104"/>
                        <a:pt x="48" y="103"/>
                        <a:pt x="49" y="103"/>
                      </a:cubicBezTo>
                      <a:cubicBezTo>
                        <a:pt x="50" y="103"/>
                        <a:pt x="51" y="104"/>
                        <a:pt x="52" y="104"/>
                      </a:cubicBezTo>
                      <a:cubicBezTo>
                        <a:pt x="53" y="104"/>
                        <a:pt x="56" y="104"/>
                        <a:pt x="56" y="104"/>
                      </a:cubicBezTo>
                      <a:cubicBezTo>
                        <a:pt x="56" y="102"/>
                        <a:pt x="56" y="102"/>
                        <a:pt x="56" y="102"/>
                      </a:cubicBezTo>
                      <a:cubicBezTo>
                        <a:pt x="56" y="102"/>
                        <a:pt x="56" y="101"/>
                        <a:pt x="57" y="101"/>
                      </a:cubicBezTo>
                      <a:cubicBezTo>
                        <a:pt x="58" y="101"/>
                        <a:pt x="59" y="101"/>
                        <a:pt x="59" y="101"/>
                      </a:cubicBezTo>
                      <a:cubicBezTo>
                        <a:pt x="59" y="101"/>
                        <a:pt x="58" y="100"/>
                        <a:pt x="59" y="100"/>
                      </a:cubicBezTo>
                      <a:cubicBezTo>
                        <a:pt x="59" y="100"/>
                        <a:pt x="61" y="100"/>
                        <a:pt x="62" y="101"/>
                      </a:cubicBezTo>
                      <a:cubicBezTo>
                        <a:pt x="62" y="101"/>
                        <a:pt x="64" y="100"/>
                        <a:pt x="64" y="101"/>
                      </a:cubicBezTo>
                      <a:cubicBezTo>
                        <a:pt x="64" y="101"/>
                        <a:pt x="65" y="102"/>
                        <a:pt x="65" y="102"/>
                      </a:cubicBezTo>
                      <a:cubicBezTo>
                        <a:pt x="65" y="102"/>
                        <a:pt x="66" y="104"/>
                        <a:pt x="66" y="103"/>
                      </a:cubicBezTo>
                      <a:cubicBezTo>
                        <a:pt x="67" y="103"/>
                        <a:pt x="67" y="103"/>
                        <a:pt x="68" y="103"/>
                      </a:cubicBezTo>
                      <a:cubicBezTo>
                        <a:pt x="68" y="104"/>
                        <a:pt x="70" y="104"/>
                        <a:pt x="71" y="104"/>
                      </a:cubicBezTo>
                      <a:cubicBezTo>
                        <a:pt x="71" y="103"/>
                        <a:pt x="71" y="103"/>
                        <a:pt x="71" y="103"/>
                      </a:cubicBezTo>
                      <a:cubicBezTo>
                        <a:pt x="71" y="102"/>
                        <a:pt x="70" y="101"/>
                        <a:pt x="72" y="101"/>
                      </a:cubicBezTo>
                      <a:cubicBezTo>
                        <a:pt x="73" y="101"/>
                        <a:pt x="73" y="100"/>
                        <a:pt x="74" y="100"/>
                      </a:cubicBezTo>
                      <a:cubicBezTo>
                        <a:pt x="75" y="100"/>
                        <a:pt x="76" y="100"/>
                        <a:pt x="76" y="100"/>
                      </a:cubicBezTo>
                      <a:cubicBezTo>
                        <a:pt x="76" y="100"/>
                        <a:pt x="76" y="100"/>
                        <a:pt x="77" y="99"/>
                      </a:cubicBezTo>
                      <a:cubicBezTo>
                        <a:pt x="78" y="98"/>
                        <a:pt x="78" y="97"/>
                        <a:pt x="78" y="97"/>
                      </a:cubicBezTo>
                      <a:cubicBezTo>
                        <a:pt x="78" y="96"/>
                        <a:pt x="78" y="95"/>
                        <a:pt x="78" y="95"/>
                      </a:cubicBezTo>
                      <a:cubicBezTo>
                        <a:pt x="79" y="94"/>
                        <a:pt x="79" y="94"/>
                        <a:pt x="79" y="94"/>
                      </a:cubicBezTo>
                      <a:cubicBezTo>
                        <a:pt x="80" y="93"/>
                        <a:pt x="80" y="93"/>
                        <a:pt x="80" y="93"/>
                      </a:cubicBezTo>
                      <a:cubicBezTo>
                        <a:pt x="80" y="93"/>
                        <a:pt x="80" y="93"/>
                        <a:pt x="81" y="91"/>
                      </a:cubicBezTo>
                      <a:cubicBezTo>
                        <a:pt x="81" y="90"/>
                        <a:pt x="81" y="90"/>
                        <a:pt x="81" y="90"/>
                      </a:cubicBezTo>
                      <a:cubicBezTo>
                        <a:pt x="82" y="88"/>
                        <a:pt x="82" y="88"/>
                        <a:pt x="82" y="88"/>
                      </a:cubicBezTo>
                      <a:cubicBezTo>
                        <a:pt x="81" y="85"/>
                        <a:pt x="81" y="85"/>
                        <a:pt x="81" y="85"/>
                      </a:cubicBezTo>
                      <a:cubicBezTo>
                        <a:pt x="80" y="84"/>
                        <a:pt x="80" y="84"/>
                        <a:pt x="80" y="84"/>
                      </a:cubicBezTo>
                      <a:cubicBezTo>
                        <a:pt x="81" y="83"/>
                        <a:pt x="81" y="83"/>
                        <a:pt x="81" y="83"/>
                      </a:cubicBezTo>
                      <a:cubicBezTo>
                        <a:pt x="81" y="83"/>
                        <a:pt x="82" y="82"/>
                        <a:pt x="83" y="82"/>
                      </a:cubicBezTo>
                      <a:cubicBezTo>
                        <a:pt x="84" y="82"/>
                        <a:pt x="84" y="82"/>
                        <a:pt x="84" y="81"/>
                      </a:cubicBezTo>
                      <a:cubicBezTo>
                        <a:pt x="85" y="81"/>
                        <a:pt x="87" y="79"/>
                        <a:pt x="87" y="79"/>
                      </a:cubicBezTo>
                      <a:cubicBezTo>
                        <a:pt x="87" y="79"/>
                        <a:pt x="87" y="79"/>
                        <a:pt x="88" y="79"/>
                      </a:cubicBezTo>
                      <a:cubicBezTo>
                        <a:pt x="88" y="78"/>
                        <a:pt x="88" y="77"/>
                        <a:pt x="88" y="77"/>
                      </a:cubicBezTo>
                      <a:cubicBezTo>
                        <a:pt x="88" y="77"/>
                        <a:pt x="88" y="76"/>
                        <a:pt x="89" y="76"/>
                      </a:cubicBezTo>
                      <a:cubicBezTo>
                        <a:pt x="90" y="75"/>
                        <a:pt x="94" y="74"/>
                        <a:pt x="94" y="74"/>
                      </a:cubicBezTo>
                      <a:cubicBezTo>
                        <a:pt x="94" y="74"/>
                        <a:pt x="93" y="76"/>
                        <a:pt x="93" y="77"/>
                      </a:cubicBezTo>
                      <a:cubicBezTo>
                        <a:pt x="93" y="78"/>
                        <a:pt x="94" y="80"/>
                        <a:pt x="94" y="80"/>
                      </a:cubicBezTo>
                      <a:cubicBezTo>
                        <a:pt x="94" y="80"/>
                        <a:pt x="93" y="82"/>
                        <a:pt x="93" y="82"/>
                      </a:cubicBezTo>
                      <a:cubicBezTo>
                        <a:pt x="93" y="83"/>
                        <a:pt x="93" y="84"/>
                        <a:pt x="93" y="84"/>
                      </a:cubicBezTo>
                      <a:cubicBezTo>
                        <a:pt x="94" y="85"/>
                        <a:pt x="94" y="85"/>
                        <a:pt x="94" y="85"/>
                      </a:cubicBezTo>
                      <a:cubicBezTo>
                        <a:pt x="94" y="85"/>
                        <a:pt x="94" y="86"/>
                        <a:pt x="94" y="86"/>
                      </a:cubicBezTo>
                      <a:cubicBezTo>
                        <a:pt x="95" y="86"/>
                        <a:pt x="96" y="88"/>
                        <a:pt x="96" y="88"/>
                      </a:cubicBezTo>
                      <a:cubicBezTo>
                        <a:pt x="97" y="88"/>
                        <a:pt x="97" y="88"/>
                        <a:pt x="97" y="88"/>
                      </a:cubicBezTo>
                      <a:cubicBezTo>
                        <a:pt x="97" y="88"/>
                        <a:pt x="98" y="89"/>
                        <a:pt x="98" y="90"/>
                      </a:cubicBezTo>
                      <a:cubicBezTo>
                        <a:pt x="98" y="90"/>
                        <a:pt x="99" y="91"/>
                        <a:pt x="100" y="92"/>
                      </a:cubicBezTo>
                      <a:cubicBezTo>
                        <a:pt x="100" y="92"/>
                        <a:pt x="101" y="92"/>
                        <a:pt x="101" y="92"/>
                      </a:cubicBezTo>
                      <a:cubicBezTo>
                        <a:pt x="102" y="92"/>
                        <a:pt x="103" y="92"/>
                        <a:pt x="103" y="92"/>
                      </a:cubicBezTo>
                      <a:cubicBezTo>
                        <a:pt x="103" y="93"/>
                        <a:pt x="105" y="93"/>
                        <a:pt x="106" y="93"/>
                      </a:cubicBezTo>
                      <a:cubicBezTo>
                        <a:pt x="106" y="94"/>
                        <a:pt x="108" y="93"/>
                        <a:pt x="108" y="93"/>
                      </a:cubicBezTo>
                      <a:cubicBezTo>
                        <a:pt x="109" y="94"/>
                        <a:pt x="109" y="94"/>
                        <a:pt x="109" y="94"/>
                      </a:cubicBezTo>
                      <a:cubicBezTo>
                        <a:pt x="110" y="94"/>
                        <a:pt x="110" y="94"/>
                        <a:pt x="110" y="94"/>
                      </a:cubicBezTo>
                      <a:cubicBezTo>
                        <a:pt x="110" y="94"/>
                        <a:pt x="111" y="94"/>
                        <a:pt x="111" y="95"/>
                      </a:cubicBezTo>
                      <a:cubicBezTo>
                        <a:pt x="110" y="96"/>
                        <a:pt x="110" y="96"/>
                        <a:pt x="110" y="96"/>
                      </a:cubicBezTo>
                      <a:cubicBezTo>
                        <a:pt x="110" y="96"/>
                        <a:pt x="110" y="96"/>
                        <a:pt x="110" y="96"/>
                      </a:cubicBezTo>
                      <a:cubicBezTo>
                        <a:pt x="109" y="97"/>
                        <a:pt x="108" y="99"/>
                        <a:pt x="108" y="99"/>
                      </a:cubicBezTo>
                      <a:cubicBezTo>
                        <a:pt x="111" y="101"/>
                        <a:pt x="111" y="101"/>
                        <a:pt x="111" y="101"/>
                      </a:cubicBezTo>
                      <a:cubicBezTo>
                        <a:pt x="111" y="101"/>
                        <a:pt x="112" y="101"/>
                        <a:pt x="112" y="102"/>
                      </a:cubicBezTo>
                      <a:cubicBezTo>
                        <a:pt x="113" y="103"/>
                        <a:pt x="113" y="104"/>
                        <a:pt x="113" y="104"/>
                      </a:cubicBezTo>
                      <a:cubicBezTo>
                        <a:pt x="113" y="104"/>
                        <a:pt x="113" y="104"/>
                        <a:pt x="113" y="104"/>
                      </a:cubicBezTo>
                      <a:cubicBezTo>
                        <a:pt x="113" y="105"/>
                        <a:pt x="113" y="107"/>
                        <a:pt x="113" y="107"/>
                      </a:cubicBezTo>
                      <a:cubicBezTo>
                        <a:pt x="113" y="107"/>
                        <a:pt x="111" y="108"/>
                        <a:pt x="113" y="108"/>
                      </a:cubicBezTo>
                      <a:cubicBezTo>
                        <a:pt x="115" y="108"/>
                        <a:pt x="115" y="108"/>
                        <a:pt x="115" y="108"/>
                      </a:cubicBezTo>
                      <a:cubicBezTo>
                        <a:pt x="116" y="108"/>
                        <a:pt x="117" y="109"/>
                        <a:pt x="117" y="109"/>
                      </a:cubicBezTo>
                      <a:cubicBezTo>
                        <a:pt x="118" y="108"/>
                        <a:pt x="118" y="108"/>
                        <a:pt x="118" y="108"/>
                      </a:cubicBezTo>
                      <a:cubicBezTo>
                        <a:pt x="118" y="108"/>
                        <a:pt x="117" y="106"/>
                        <a:pt x="119" y="105"/>
                      </a:cubicBezTo>
                      <a:cubicBezTo>
                        <a:pt x="120" y="104"/>
                        <a:pt x="120" y="104"/>
                        <a:pt x="120" y="104"/>
                      </a:cubicBezTo>
                      <a:cubicBezTo>
                        <a:pt x="120" y="104"/>
                        <a:pt x="117" y="103"/>
                        <a:pt x="117" y="102"/>
                      </a:cubicBezTo>
                      <a:cubicBezTo>
                        <a:pt x="117" y="102"/>
                        <a:pt x="116" y="102"/>
                        <a:pt x="117" y="101"/>
                      </a:cubicBezTo>
                      <a:cubicBezTo>
                        <a:pt x="117" y="100"/>
                        <a:pt x="116" y="100"/>
                        <a:pt x="117" y="99"/>
                      </a:cubicBezTo>
                      <a:cubicBezTo>
                        <a:pt x="117" y="99"/>
                        <a:pt x="118" y="99"/>
                        <a:pt x="118" y="98"/>
                      </a:cubicBezTo>
                      <a:cubicBezTo>
                        <a:pt x="118" y="98"/>
                        <a:pt x="117" y="96"/>
                        <a:pt x="117" y="96"/>
                      </a:cubicBezTo>
                      <a:cubicBezTo>
                        <a:pt x="119" y="95"/>
                        <a:pt x="119" y="95"/>
                        <a:pt x="119" y="95"/>
                      </a:cubicBezTo>
                      <a:cubicBezTo>
                        <a:pt x="119" y="95"/>
                        <a:pt x="119" y="94"/>
                        <a:pt x="119" y="94"/>
                      </a:cubicBezTo>
                      <a:cubicBezTo>
                        <a:pt x="119" y="93"/>
                        <a:pt x="119" y="91"/>
                        <a:pt x="119" y="91"/>
                      </a:cubicBezTo>
                      <a:cubicBezTo>
                        <a:pt x="120" y="91"/>
                        <a:pt x="121" y="89"/>
                        <a:pt x="121" y="89"/>
                      </a:cubicBezTo>
                      <a:cubicBezTo>
                        <a:pt x="121" y="89"/>
                        <a:pt x="123" y="89"/>
                        <a:pt x="123" y="89"/>
                      </a:cubicBezTo>
                      <a:cubicBezTo>
                        <a:pt x="123" y="88"/>
                        <a:pt x="124" y="87"/>
                        <a:pt x="124" y="87"/>
                      </a:cubicBezTo>
                      <a:cubicBezTo>
                        <a:pt x="124" y="87"/>
                        <a:pt x="124" y="87"/>
                        <a:pt x="125" y="86"/>
                      </a:cubicBezTo>
                      <a:cubicBezTo>
                        <a:pt x="125" y="85"/>
                        <a:pt x="125" y="84"/>
                        <a:pt x="125" y="84"/>
                      </a:cubicBezTo>
                      <a:cubicBezTo>
                        <a:pt x="125" y="83"/>
                        <a:pt x="126" y="82"/>
                        <a:pt x="126" y="82"/>
                      </a:cubicBezTo>
                      <a:cubicBezTo>
                        <a:pt x="126" y="81"/>
                        <a:pt x="126" y="81"/>
                        <a:pt x="126" y="81"/>
                      </a:cubicBezTo>
                      <a:cubicBezTo>
                        <a:pt x="126" y="81"/>
                        <a:pt x="126" y="80"/>
                        <a:pt x="126" y="80"/>
                      </a:cubicBezTo>
                      <a:cubicBezTo>
                        <a:pt x="126" y="79"/>
                        <a:pt x="126" y="78"/>
                        <a:pt x="126" y="78"/>
                      </a:cubicBezTo>
                      <a:cubicBezTo>
                        <a:pt x="126" y="76"/>
                        <a:pt x="126" y="76"/>
                        <a:pt x="126" y="76"/>
                      </a:cubicBezTo>
                      <a:cubicBezTo>
                        <a:pt x="125" y="74"/>
                        <a:pt x="125" y="74"/>
                        <a:pt x="125" y="74"/>
                      </a:cubicBezTo>
                      <a:cubicBezTo>
                        <a:pt x="125" y="73"/>
                        <a:pt x="125" y="73"/>
                        <a:pt x="125" y="73"/>
                      </a:cubicBezTo>
                      <a:cubicBezTo>
                        <a:pt x="127" y="71"/>
                        <a:pt x="127" y="71"/>
                        <a:pt x="127" y="71"/>
                      </a:cubicBezTo>
                      <a:cubicBezTo>
                        <a:pt x="127" y="71"/>
                        <a:pt x="128" y="70"/>
                        <a:pt x="128" y="71"/>
                      </a:cubicBezTo>
                      <a:cubicBezTo>
                        <a:pt x="129" y="71"/>
                        <a:pt x="130" y="72"/>
                        <a:pt x="130" y="72"/>
                      </a:cubicBezTo>
                      <a:cubicBezTo>
                        <a:pt x="131" y="72"/>
                        <a:pt x="131" y="72"/>
                        <a:pt x="131" y="72"/>
                      </a:cubicBezTo>
                      <a:cubicBezTo>
                        <a:pt x="133" y="71"/>
                        <a:pt x="133" y="71"/>
                        <a:pt x="133" y="71"/>
                      </a:cubicBezTo>
                      <a:cubicBezTo>
                        <a:pt x="133" y="71"/>
                        <a:pt x="134" y="71"/>
                        <a:pt x="134" y="72"/>
                      </a:cubicBezTo>
                      <a:cubicBezTo>
                        <a:pt x="133" y="72"/>
                        <a:pt x="132" y="73"/>
                        <a:pt x="133" y="74"/>
                      </a:cubicBezTo>
                      <a:cubicBezTo>
                        <a:pt x="133" y="74"/>
                        <a:pt x="134" y="75"/>
                        <a:pt x="134" y="76"/>
                      </a:cubicBezTo>
                      <a:cubicBezTo>
                        <a:pt x="134" y="77"/>
                        <a:pt x="134" y="77"/>
                        <a:pt x="134" y="79"/>
                      </a:cubicBezTo>
                      <a:cubicBezTo>
                        <a:pt x="134" y="80"/>
                        <a:pt x="136" y="80"/>
                        <a:pt x="136" y="81"/>
                      </a:cubicBezTo>
                      <a:cubicBezTo>
                        <a:pt x="137" y="81"/>
                        <a:pt x="135" y="82"/>
                        <a:pt x="138" y="82"/>
                      </a:cubicBezTo>
                      <a:cubicBezTo>
                        <a:pt x="140" y="82"/>
                        <a:pt x="142" y="83"/>
                        <a:pt x="142" y="82"/>
                      </a:cubicBezTo>
                      <a:cubicBezTo>
                        <a:pt x="143" y="82"/>
                        <a:pt x="143" y="82"/>
                        <a:pt x="143" y="81"/>
                      </a:cubicBezTo>
                      <a:cubicBezTo>
                        <a:pt x="142" y="80"/>
                        <a:pt x="143" y="79"/>
                        <a:pt x="143" y="79"/>
                      </a:cubicBezTo>
                      <a:cubicBezTo>
                        <a:pt x="143" y="79"/>
                        <a:pt x="144" y="79"/>
                        <a:pt x="144" y="79"/>
                      </a:cubicBezTo>
                      <a:cubicBezTo>
                        <a:pt x="145" y="79"/>
                        <a:pt x="145" y="80"/>
                        <a:pt x="146" y="79"/>
                      </a:cubicBezTo>
                      <a:cubicBezTo>
                        <a:pt x="146" y="79"/>
                        <a:pt x="147" y="78"/>
                        <a:pt x="147" y="78"/>
                      </a:cubicBezTo>
                      <a:cubicBezTo>
                        <a:pt x="149" y="78"/>
                        <a:pt x="149" y="78"/>
                        <a:pt x="149" y="78"/>
                      </a:cubicBezTo>
                      <a:cubicBezTo>
                        <a:pt x="149" y="78"/>
                        <a:pt x="148" y="77"/>
                        <a:pt x="150" y="77"/>
                      </a:cubicBezTo>
                      <a:cubicBezTo>
                        <a:pt x="151" y="77"/>
                        <a:pt x="153" y="77"/>
                        <a:pt x="153" y="77"/>
                      </a:cubicBezTo>
                      <a:cubicBezTo>
                        <a:pt x="153" y="77"/>
                        <a:pt x="153" y="78"/>
                        <a:pt x="153" y="79"/>
                      </a:cubicBezTo>
                      <a:cubicBezTo>
                        <a:pt x="154" y="80"/>
                        <a:pt x="154" y="80"/>
                        <a:pt x="154" y="80"/>
                      </a:cubicBezTo>
                      <a:cubicBezTo>
                        <a:pt x="154" y="80"/>
                        <a:pt x="153" y="80"/>
                        <a:pt x="154" y="82"/>
                      </a:cubicBezTo>
                      <a:cubicBezTo>
                        <a:pt x="155" y="83"/>
                        <a:pt x="156" y="83"/>
                        <a:pt x="156" y="84"/>
                      </a:cubicBezTo>
                      <a:cubicBezTo>
                        <a:pt x="157" y="84"/>
                        <a:pt x="156" y="86"/>
                        <a:pt x="156" y="86"/>
                      </a:cubicBezTo>
                      <a:cubicBezTo>
                        <a:pt x="156" y="86"/>
                        <a:pt x="158" y="86"/>
                        <a:pt x="158" y="86"/>
                      </a:cubicBezTo>
                      <a:cubicBezTo>
                        <a:pt x="158" y="85"/>
                        <a:pt x="158" y="85"/>
                        <a:pt x="159" y="85"/>
                      </a:cubicBezTo>
                      <a:cubicBezTo>
                        <a:pt x="159" y="85"/>
                        <a:pt x="159" y="85"/>
                        <a:pt x="159" y="85"/>
                      </a:cubicBezTo>
                      <a:cubicBezTo>
                        <a:pt x="159" y="85"/>
                        <a:pt x="160" y="84"/>
                        <a:pt x="160" y="83"/>
                      </a:cubicBezTo>
                      <a:cubicBezTo>
                        <a:pt x="160" y="83"/>
                        <a:pt x="160" y="80"/>
                        <a:pt x="159" y="80"/>
                      </a:cubicBezTo>
                      <a:cubicBezTo>
                        <a:pt x="159" y="80"/>
                        <a:pt x="158" y="80"/>
                        <a:pt x="158" y="79"/>
                      </a:cubicBezTo>
                      <a:cubicBezTo>
                        <a:pt x="157" y="78"/>
                        <a:pt x="157" y="78"/>
                        <a:pt x="158" y="78"/>
                      </a:cubicBezTo>
                      <a:cubicBezTo>
                        <a:pt x="158" y="78"/>
                        <a:pt x="159" y="77"/>
                        <a:pt x="159" y="77"/>
                      </a:cubicBezTo>
                      <a:cubicBezTo>
                        <a:pt x="159" y="77"/>
                        <a:pt x="160" y="76"/>
                        <a:pt x="159" y="76"/>
                      </a:cubicBezTo>
                      <a:cubicBezTo>
                        <a:pt x="159" y="75"/>
                        <a:pt x="158" y="74"/>
                        <a:pt x="158" y="74"/>
                      </a:cubicBezTo>
                      <a:cubicBezTo>
                        <a:pt x="158" y="74"/>
                        <a:pt x="157" y="75"/>
                        <a:pt x="156" y="74"/>
                      </a:cubicBezTo>
                      <a:cubicBezTo>
                        <a:pt x="156" y="74"/>
                        <a:pt x="156" y="74"/>
                        <a:pt x="156" y="73"/>
                      </a:cubicBezTo>
                      <a:cubicBezTo>
                        <a:pt x="156" y="73"/>
                        <a:pt x="156" y="71"/>
                        <a:pt x="156" y="71"/>
                      </a:cubicBezTo>
                      <a:cubicBezTo>
                        <a:pt x="155" y="71"/>
                        <a:pt x="155" y="71"/>
                        <a:pt x="155" y="71"/>
                      </a:cubicBezTo>
                      <a:cubicBezTo>
                        <a:pt x="156" y="69"/>
                        <a:pt x="156" y="69"/>
                        <a:pt x="156" y="69"/>
                      </a:cubicBezTo>
                      <a:cubicBezTo>
                        <a:pt x="156" y="68"/>
                        <a:pt x="156" y="68"/>
                        <a:pt x="156" y="68"/>
                      </a:cubicBezTo>
                      <a:cubicBezTo>
                        <a:pt x="156" y="68"/>
                        <a:pt x="156" y="67"/>
                        <a:pt x="157" y="67"/>
                      </a:cubicBezTo>
                      <a:cubicBezTo>
                        <a:pt x="157" y="66"/>
                        <a:pt x="157" y="66"/>
                        <a:pt x="157" y="65"/>
                      </a:cubicBezTo>
                      <a:cubicBezTo>
                        <a:pt x="158" y="65"/>
                        <a:pt x="158" y="64"/>
                        <a:pt x="158" y="64"/>
                      </a:cubicBezTo>
                      <a:cubicBezTo>
                        <a:pt x="159" y="64"/>
                        <a:pt x="160" y="64"/>
                        <a:pt x="161" y="64"/>
                      </a:cubicBezTo>
                      <a:cubicBezTo>
                        <a:pt x="161" y="64"/>
                        <a:pt x="161" y="63"/>
                        <a:pt x="162" y="63"/>
                      </a:cubicBezTo>
                      <a:cubicBezTo>
                        <a:pt x="162" y="63"/>
                        <a:pt x="163" y="64"/>
                        <a:pt x="163" y="64"/>
                      </a:cubicBezTo>
                      <a:cubicBezTo>
                        <a:pt x="163" y="64"/>
                        <a:pt x="163" y="64"/>
                        <a:pt x="163" y="65"/>
                      </a:cubicBezTo>
                      <a:cubicBezTo>
                        <a:pt x="163" y="65"/>
                        <a:pt x="166" y="67"/>
                        <a:pt x="166" y="67"/>
                      </a:cubicBezTo>
                      <a:cubicBezTo>
                        <a:pt x="166" y="67"/>
                        <a:pt x="166" y="67"/>
                        <a:pt x="167" y="67"/>
                      </a:cubicBezTo>
                      <a:cubicBezTo>
                        <a:pt x="167" y="67"/>
                        <a:pt x="166" y="67"/>
                        <a:pt x="167" y="67"/>
                      </a:cubicBezTo>
                      <a:cubicBezTo>
                        <a:pt x="167" y="68"/>
                        <a:pt x="170" y="67"/>
                        <a:pt x="170" y="67"/>
                      </a:cubicBezTo>
                      <a:cubicBezTo>
                        <a:pt x="171" y="67"/>
                        <a:pt x="171" y="67"/>
                        <a:pt x="171" y="67"/>
                      </a:cubicBezTo>
                      <a:cubicBezTo>
                        <a:pt x="171" y="67"/>
                        <a:pt x="171" y="67"/>
                        <a:pt x="171" y="66"/>
                      </a:cubicBezTo>
                      <a:cubicBezTo>
                        <a:pt x="172" y="66"/>
                        <a:pt x="172" y="65"/>
                        <a:pt x="172" y="64"/>
                      </a:cubicBezTo>
                      <a:cubicBezTo>
                        <a:pt x="172" y="64"/>
                        <a:pt x="173" y="64"/>
                        <a:pt x="172" y="63"/>
                      </a:cubicBezTo>
                      <a:cubicBezTo>
                        <a:pt x="170" y="62"/>
                        <a:pt x="169" y="62"/>
                        <a:pt x="169" y="62"/>
                      </a:cubicBezTo>
                      <a:cubicBezTo>
                        <a:pt x="169" y="62"/>
                        <a:pt x="167" y="60"/>
                        <a:pt x="168" y="60"/>
                      </a:cubicBezTo>
                      <a:cubicBezTo>
                        <a:pt x="169" y="59"/>
                        <a:pt x="170" y="58"/>
                        <a:pt x="170" y="58"/>
                      </a:cubicBezTo>
                      <a:cubicBezTo>
                        <a:pt x="169" y="56"/>
                        <a:pt x="169" y="56"/>
                        <a:pt x="169" y="56"/>
                      </a:cubicBezTo>
                      <a:cubicBezTo>
                        <a:pt x="170" y="55"/>
                        <a:pt x="170" y="55"/>
                        <a:pt x="170" y="55"/>
                      </a:cubicBezTo>
                      <a:cubicBezTo>
                        <a:pt x="169" y="53"/>
                        <a:pt x="169" y="53"/>
                        <a:pt x="169" y="53"/>
                      </a:cubicBezTo>
                      <a:cubicBezTo>
                        <a:pt x="169" y="53"/>
                        <a:pt x="170" y="52"/>
                        <a:pt x="170" y="52"/>
                      </a:cubicBezTo>
                      <a:cubicBezTo>
                        <a:pt x="170" y="51"/>
                        <a:pt x="171" y="48"/>
                        <a:pt x="171" y="48"/>
                      </a:cubicBezTo>
                      <a:cubicBezTo>
                        <a:pt x="171" y="48"/>
                        <a:pt x="171" y="47"/>
                        <a:pt x="171" y="46"/>
                      </a:cubicBezTo>
                      <a:cubicBezTo>
                        <a:pt x="171" y="46"/>
                        <a:pt x="170" y="45"/>
                        <a:pt x="170" y="45"/>
                      </a:cubicBezTo>
                      <a:cubicBezTo>
                        <a:pt x="169" y="44"/>
                        <a:pt x="169" y="44"/>
                        <a:pt x="169" y="44"/>
                      </a:cubicBezTo>
                      <a:cubicBezTo>
                        <a:pt x="169" y="44"/>
                        <a:pt x="168" y="42"/>
                        <a:pt x="168" y="42"/>
                      </a:cubicBezTo>
                      <a:cubicBezTo>
                        <a:pt x="167" y="43"/>
                        <a:pt x="166" y="43"/>
                        <a:pt x="166" y="43"/>
                      </a:cubicBezTo>
                      <a:cubicBezTo>
                        <a:pt x="166" y="43"/>
                        <a:pt x="166" y="45"/>
                        <a:pt x="166" y="45"/>
                      </a:cubicBezTo>
                      <a:cubicBezTo>
                        <a:pt x="165" y="46"/>
                        <a:pt x="164" y="46"/>
                        <a:pt x="164" y="46"/>
                      </a:cubicBezTo>
                      <a:cubicBezTo>
                        <a:pt x="164" y="46"/>
                        <a:pt x="164" y="46"/>
                        <a:pt x="164" y="46"/>
                      </a:cubicBezTo>
                      <a:cubicBezTo>
                        <a:pt x="163" y="46"/>
                        <a:pt x="163" y="46"/>
                        <a:pt x="163" y="46"/>
                      </a:cubicBezTo>
                      <a:cubicBezTo>
                        <a:pt x="162" y="48"/>
                        <a:pt x="162" y="48"/>
                        <a:pt x="162" y="48"/>
                      </a:cubicBezTo>
                      <a:cubicBezTo>
                        <a:pt x="161" y="49"/>
                        <a:pt x="161" y="49"/>
                        <a:pt x="161" y="49"/>
                      </a:cubicBezTo>
                      <a:cubicBezTo>
                        <a:pt x="161" y="49"/>
                        <a:pt x="159" y="50"/>
                        <a:pt x="158" y="50"/>
                      </a:cubicBezTo>
                      <a:cubicBezTo>
                        <a:pt x="158" y="50"/>
                        <a:pt x="156" y="50"/>
                        <a:pt x="156" y="50"/>
                      </a:cubicBezTo>
                      <a:cubicBezTo>
                        <a:pt x="155" y="49"/>
                        <a:pt x="155" y="49"/>
                        <a:pt x="155" y="49"/>
                      </a:cubicBezTo>
                      <a:cubicBezTo>
                        <a:pt x="152" y="48"/>
                        <a:pt x="152" y="48"/>
                        <a:pt x="152" y="48"/>
                      </a:cubicBezTo>
                      <a:cubicBezTo>
                        <a:pt x="152" y="48"/>
                        <a:pt x="152" y="48"/>
                        <a:pt x="152" y="48"/>
                      </a:cubicBezTo>
                      <a:cubicBezTo>
                        <a:pt x="150" y="47"/>
                        <a:pt x="150" y="47"/>
                        <a:pt x="150" y="47"/>
                      </a:cubicBezTo>
                      <a:cubicBezTo>
                        <a:pt x="149" y="46"/>
                        <a:pt x="149" y="46"/>
                        <a:pt x="149" y="46"/>
                      </a:cubicBezTo>
                      <a:cubicBezTo>
                        <a:pt x="149" y="44"/>
                        <a:pt x="149" y="44"/>
                        <a:pt x="149" y="44"/>
                      </a:cubicBezTo>
                      <a:cubicBezTo>
                        <a:pt x="147" y="42"/>
                        <a:pt x="147" y="42"/>
                        <a:pt x="147" y="42"/>
                      </a:cubicBezTo>
                      <a:cubicBezTo>
                        <a:pt x="143" y="41"/>
                        <a:pt x="143" y="41"/>
                        <a:pt x="143" y="41"/>
                      </a:cubicBezTo>
                      <a:cubicBezTo>
                        <a:pt x="140" y="40"/>
                        <a:pt x="140" y="40"/>
                        <a:pt x="140" y="40"/>
                      </a:cubicBezTo>
                      <a:cubicBezTo>
                        <a:pt x="138" y="40"/>
                        <a:pt x="138" y="40"/>
                        <a:pt x="138" y="40"/>
                      </a:cubicBezTo>
                      <a:cubicBezTo>
                        <a:pt x="138" y="40"/>
                        <a:pt x="134" y="40"/>
                        <a:pt x="134" y="40"/>
                      </a:cubicBezTo>
                      <a:cubicBezTo>
                        <a:pt x="134"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2" y="40"/>
                        <a:pt x="132" y="40"/>
                        <a:pt x="132" y="40"/>
                      </a:cubicBezTo>
                      <a:cubicBezTo>
                        <a:pt x="133" y="38"/>
                        <a:pt x="133" y="38"/>
                        <a:pt x="133" y="38"/>
                      </a:cubicBezTo>
                      <a:cubicBezTo>
                        <a:pt x="134" y="38"/>
                        <a:pt x="134" y="38"/>
                        <a:pt x="134" y="38"/>
                      </a:cubicBezTo>
                      <a:cubicBezTo>
                        <a:pt x="134" y="37"/>
                        <a:pt x="134" y="37"/>
                        <a:pt x="134" y="37"/>
                      </a:cubicBezTo>
                      <a:cubicBezTo>
                        <a:pt x="134" y="37"/>
                        <a:pt x="133" y="36"/>
                        <a:pt x="133" y="36"/>
                      </a:cubicBezTo>
                      <a:cubicBezTo>
                        <a:pt x="133" y="36"/>
                        <a:pt x="133" y="35"/>
                        <a:pt x="133" y="35"/>
                      </a:cubicBezTo>
                      <a:cubicBezTo>
                        <a:pt x="133" y="35"/>
                        <a:pt x="133" y="35"/>
                        <a:pt x="133" y="35"/>
                      </a:cubicBezTo>
                      <a:cubicBezTo>
                        <a:pt x="133" y="35"/>
                        <a:pt x="133" y="34"/>
                        <a:pt x="133" y="34"/>
                      </a:cubicBezTo>
                      <a:cubicBezTo>
                        <a:pt x="133" y="34"/>
                        <a:pt x="133" y="34"/>
                        <a:pt x="133" y="34"/>
                      </a:cubicBezTo>
                      <a:cubicBezTo>
                        <a:pt x="133" y="33"/>
                        <a:pt x="133" y="33"/>
                        <a:pt x="133" y="33"/>
                      </a:cubicBezTo>
                      <a:cubicBezTo>
                        <a:pt x="134" y="30"/>
                        <a:pt x="134" y="30"/>
                        <a:pt x="134" y="30"/>
                      </a:cubicBezTo>
                      <a:cubicBezTo>
                        <a:pt x="136" y="28"/>
                        <a:pt x="136" y="28"/>
                        <a:pt x="136" y="28"/>
                      </a:cubicBezTo>
                      <a:cubicBezTo>
                        <a:pt x="136" y="28"/>
                        <a:pt x="136" y="26"/>
                        <a:pt x="137" y="26"/>
                      </a:cubicBezTo>
                      <a:cubicBezTo>
                        <a:pt x="137" y="25"/>
                        <a:pt x="137" y="24"/>
                        <a:pt x="137" y="24"/>
                      </a:cubicBezTo>
                      <a:cubicBezTo>
                        <a:pt x="139" y="23"/>
                        <a:pt x="139" y="23"/>
                        <a:pt x="139" y="23"/>
                      </a:cubicBezTo>
                      <a:cubicBezTo>
                        <a:pt x="139" y="23"/>
                        <a:pt x="140" y="22"/>
                        <a:pt x="140" y="22"/>
                      </a:cubicBezTo>
                      <a:cubicBezTo>
                        <a:pt x="140" y="21"/>
                        <a:pt x="139" y="20"/>
                        <a:pt x="139" y="20"/>
                      </a:cubicBezTo>
                      <a:cubicBezTo>
                        <a:pt x="139" y="19"/>
                        <a:pt x="140" y="18"/>
                        <a:pt x="140" y="18"/>
                      </a:cubicBezTo>
                      <a:cubicBezTo>
                        <a:pt x="139" y="18"/>
                        <a:pt x="139" y="17"/>
                        <a:pt x="138" y="17"/>
                      </a:cubicBezTo>
                      <a:cubicBezTo>
                        <a:pt x="138" y="17"/>
                        <a:pt x="137" y="17"/>
                        <a:pt x="137" y="16"/>
                      </a:cubicBezTo>
                      <a:cubicBezTo>
                        <a:pt x="137" y="16"/>
                        <a:pt x="136" y="15"/>
                        <a:pt x="136" y="15"/>
                      </a:cubicBezTo>
                      <a:cubicBezTo>
                        <a:pt x="136" y="15"/>
                        <a:pt x="136" y="13"/>
                        <a:pt x="135" y="13"/>
                      </a:cubicBezTo>
                      <a:cubicBezTo>
                        <a:pt x="135" y="13"/>
                        <a:pt x="134" y="13"/>
                        <a:pt x="133" y="12"/>
                      </a:cubicBezTo>
                      <a:cubicBezTo>
                        <a:pt x="132" y="12"/>
                        <a:pt x="131" y="11"/>
                        <a:pt x="131" y="11"/>
                      </a:cubicBezTo>
                      <a:cubicBezTo>
                        <a:pt x="130" y="11"/>
                        <a:pt x="128" y="9"/>
                        <a:pt x="128" y="9"/>
                      </a:cubicBezTo>
                      <a:cubicBezTo>
                        <a:pt x="128" y="9"/>
                        <a:pt x="128" y="9"/>
                        <a:pt x="127" y="9"/>
                      </a:cubicBezTo>
                      <a:cubicBezTo>
                        <a:pt x="127" y="9"/>
                        <a:pt x="126" y="8"/>
                        <a:pt x="126" y="8"/>
                      </a:cubicBezTo>
                      <a:cubicBezTo>
                        <a:pt x="125" y="8"/>
                        <a:pt x="125" y="8"/>
                        <a:pt x="125" y="8"/>
                      </a:cubicBezTo>
                      <a:cubicBezTo>
                        <a:pt x="125" y="8"/>
                        <a:pt x="125" y="8"/>
                        <a:pt x="125" y="8"/>
                      </a:cubicBezTo>
                      <a:cubicBezTo>
                        <a:pt x="124" y="8"/>
                        <a:pt x="124" y="8"/>
                        <a:pt x="123" y="7"/>
                      </a:cubicBezTo>
                      <a:cubicBezTo>
                        <a:pt x="121" y="7"/>
                        <a:pt x="122" y="7"/>
                        <a:pt x="120" y="7"/>
                      </a:cubicBezTo>
                      <a:cubicBezTo>
                        <a:pt x="119" y="7"/>
                        <a:pt x="118" y="7"/>
                        <a:pt x="118" y="7"/>
                      </a:cubicBezTo>
                      <a:cubicBezTo>
                        <a:pt x="118" y="7"/>
                        <a:pt x="117" y="6"/>
                        <a:pt x="115" y="6"/>
                      </a:cubicBezTo>
                      <a:cubicBezTo>
                        <a:pt x="114" y="7"/>
                        <a:pt x="112" y="8"/>
                        <a:pt x="111" y="8"/>
                      </a:cubicBezTo>
                      <a:cubicBezTo>
                        <a:pt x="111" y="8"/>
                        <a:pt x="110" y="7"/>
                        <a:pt x="110" y="7"/>
                      </a:cubicBezTo>
                      <a:cubicBezTo>
                        <a:pt x="110" y="7"/>
                        <a:pt x="110" y="6"/>
                        <a:pt x="110" y="6"/>
                      </a:cubicBezTo>
                      <a:cubicBezTo>
                        <a:pt x="110" y="6"/>
                        <a:pt x="109" y="5"/>
                        <a:pt x="108" y="4"/>
                      </a:cubicBezTo>
                      <a:cubicBezTo>
                        <a:pt x="108" y="4"/>
                        <a:pt x="107" y="4"/>
                        <a:pt x="107" y="4"/>
                      </a:cubicBezTo>
                      <a:cubicBezTo>
                        <a:pt x="107" y="4"/>
                        <a:pt x="107" y="4"/>
                        <a:pt x="107" y="5"/>
                      </a:cubicBezTo>
                      <a:cubicBezTo>
                        <a:pt x="107" y="6"/>
                        <a:pt x="109" y="6"/>
                        <a:pt x="107" y="6"/>
                      </a:cubicBezTo>
                      <a:cubicBezTo>
                        <a:pt x="106" y="5"/>
                        <a:pt x="105" y="5"/>
                        <a:pt x="105" y="5"/>
                      </a:cubicBezTo>
                      <a:cubicBezTo>
                        <a:pt x="102" y="6"/>
                        <a:pt x="102" y="6"/>
                        <a:pt x="102" y="6"/>
                      </a:cubicBezTo>
                      <a:cubicBezTo>
                        <a:pt x="103" y="5"/>
                        <a:pt x="103" y="5"/>
                        <a:pt x="103" y="5"/>
                      </a:cubicBezTo>
                      <a:cubicBezTo>
                        <a:pt x="103" y="5"/>
                        <a:pt x="104" y="5"/>
                        <a:pt x="104" y="5"/>
                      </a:cubicBezTo>
                      <a:cubicBezTo>
                        <a:pt x="104" y="4"/>
                        <a:pt x="104" y="4"/>
                        <a:pt x="104" y="4"/>
                      </a:cubicBezTo>
                      <a:cubicBezTo>
                        <a:pt x="104" y="4"/>
                        <a:pt x="104" y="3"/>
                        <a:pt x="104" y="3"/>
                      </a:cubicBezTo>
                      <a:cubicBezTo>
                        <a:pt x="105" y="3"/>
                        <a:pt x="106" y="2"/>
                        <a:pt x="105" y="2"/>
                      </a:cubicBezTo>
                      <a:cubicBezTo>
                        <a:pt x="104" y="2"/>
                        <a:pt x="103" y="2"/>
                        <a:pt x="103" y="2"/>
                      </a:cubicBezTo>
                      <a:cubicBezTo>
                        <a:pt x="103" y="1"/>
                        <a:pt x="103" y="1"/>
                        <a:pt x="103" y="1"/>
                      </a:cubicBezTo>
                      <a:cubicBezTo>
                        <a:pt x="103" y="1"/>
                        <a:pt x="102" y="0"/>
                        <a:pt x="102" y="0"/>
                      </a:cubicBezTo>
                      <a:cubicBezTo>
                        <a:pt x="102" y="1"/>
                        <a:pt x="102" y="2"/>
                        <a:pt x="102" y="2"/>
                      </a:cubicBezTo>
                      <a:cubicBezTo>
                        <a:pt x="101" y="2"/>
                        <a:pt x="101" y="2"/>
                        <a:pt x="101" y="1"/>
                      </a:cubicBezTo>
                      <a:cubicBezTo>
                        <a:pt x="101" y="0"/>
                        <a:pt x="101" y="0"/>
                        <a:pt x="101" y="0"/>
                      </a:cubicBezTo>
                      <a:cubicBezTo>
                        <a:pt x="100" y="0"/>
                        <a:pt x="99" y="0"/>
                        <a:pt x="99" y="0"/>
                      </a:cubicBezTo>
                      <a:cubicBezTo>
                        <a:pt x="99" y="0"/>
                        <a:pt x="100" y="1"/>
                        <a:pt x="98" y="1"/>
                      </a:cubicBezTo>
                      <a:cubicBezTo>
                        <a:pt x="97" y="1"/>
                        <a:pt x="96" y="2"/>
                        <a:pt x="95" y="2"/>
                      </a:cubicBezTo>
                      <a:cubicBezTo>
                        <a:pt x="94" y="3"/>
                        <a:pt x="94" y="4"/>
                        <a:pt x="94" y="4"/>
                      </a:cubicBezTo>
                      <a:cubicBezTo>
                        <a:pt x="94" y="5"/>
                        <a:pt x="92" y="5"/>
                        <a:pt x="92" y="6"/>
                      </a:cubicBezTo>
                      <a:cubicBezTo>
                        <a:pt x="93" y="6"/>
                        <a:pt x="92" y="6"/>
                        <a:pt x="94" y="7"/>
                      </a:cubicBezTo>
                      <a:cubicBezTo>
                        <a:pt x="95" y="7"/>
                        <a:pt x="95" y="7"/>
                        <a:pt x="96" y="7"/>
                      </a:cubicBezTo>
                      <a:cubicBezTo>
                        <a:pt x="97" y="8"/>
                        <a:pt x="98" y="7"/>
                        <a:pt x="98" y="7"/>
                      </a:cubicBezTo>
                      <a:cubicBezTo>
                        <a:pt x="98" y="7"/>
                        <a:pt x="98" y="7"/>
                        <a:pt x="99" y="8"/>
                      </a:cubicBezTo>
                      <a:cubicBezTo>
                        <a:pt x="99" y="8"/>
                        <a:pt x="100" y="7"/>
                        <a:pt x="100" y="8"/>
                      </a:cubicBezTo>
                      <a:cubicBezTo>
                        <a:pt x="100" y="9"/>
                        <a:pt x="101" y="10"/>
                        <a:pt x="100" y="10"/>
                      </a:cubicBezTo>
                      <a:cubicBezTo>
                        <a:pt x="99" y="10"/>
                        <a:pt x="98" y="11"/>
                        <a:pt x="98" y="10"/>
                      </a:cubicBezTo>
                      <a:cubicBezTo>
                        <a:pt x="98" y="10"/>
                        <a:pt x="98" y="9"/>
                        <a:pt x="97" y="9"/>
                      </a:cubicBezTo>
                      <a:cubicBezTo>
                        <a:pt x="97" y="9"/>
                        <a:pt x="96" y="9"/>
                        <a:pt x="96" y="9"/>
                      </a:cubicBezTo>
                      <a:cubicBezTo>
                        <a:pt x="95" y="11"/>
                        <a:pt x="95" y="11"/>
                        <a:pt x="95" y="11"/>
                      </a:cubicBezTo>
                      <a:cubicBezTo>
                        <a:pt x="95" y="11"/>
                        <a:pt x="95" y="12"/>
                        <a:pt x="94" y="12"/>
                      </a:cubicBezTo>
                      <a:cubicBezTo>
                        <a:pt x="93" y="12"/>
                        <a:pt x="94" y="12"/>
                        <a:pt x="92" y="12"/>
                      </a:cubicBezTo>
                      <a:cubicBezTo>
                        <a:pt x="90" y="12"/>
                        <a:pt x="90" y="11"/>
                        <a:pt x="89" y="11"/>
                      </a:cubicBezTo>
                      <a:cubicBezTo>
                        <a:pt x="89" y="11"/>
                        <a:pt x="89" y="11"/>
                        <a:pt x="88" y="11"/>
                      </a:cubicBezTo>
                      <a:cubicBezTo>
                        <a:pt x="88" y="11"/>
                        <a:pt x="86" y="9"/>
                        <a:pt x="85" y="11"/>
                      </a:cubicBezTo>
                      <a:cubicBezTo>
                        <a:pt x="84" y="12"/>
                        <a:pt x="83" y="13"/>
                        <a:pt x="83" y="13"/>
                      </a:cubicBezTo>
                      <a:cubicBezTo>
                        <a:pt x="80" y="13"/>
                        <a:pt x="80" y="13"/>
                        <a:pt x="80" y="13"/>
                      </a:cubicBezTo>
                      <a:cubicBezTo>
                        <a:pt x="80" y="13"/>
                        <a:pt x="79" y="13"/>
                        <a:pt x="78" y="13"/>
                      </a:cubicBezTo>
                      <a:cubicBezTo>
                        <a:pt x="77" y="13"/>
                        <a:pt x="76" y="13"/>
                        <a:pt x="76" y="13"/>
                      </a:cubicBezTo>
                      <a:cubicBezTo>
                        <a:pt x="75" y="14"/>
                        <a:pt x="74" y="11"/>
                        <a:pt x="74" y="11"/>
                      </a:cubicBezTo>
                      <a:cubicBezTo>
                        <a:pt x="74" y="11"/>
                        <a:pt x="75" y="9"/>
                        <a:pt x="72" y="11"/>
                      </a:cubicBezTo>
                      <a:cubicBezTo>
                        <a:pt x="69" y="13"/>
                        <a:pt x="68" y="13"/>
                        <a:pt x="68" y="13"/>
                      </a:cubicBezTo>
                      <a:cubicBezTo>
                        <a:pt x="67" y="13"/>
                        <a:pt x="66" y="14"/>
                        <a:pt x="66" y="14"/>
                      </a:cubicBezTo>
                      <a:cubicBezTo>
                        <a:pt x="65" y="13"/>
                        <a:pt x="65" y="13"/>
                        <a:pt x="65" y="13"/>
                      </a:cubicBezTo>
                      <a:cubicBezTo>
                        <a:pt x="65" y="13"/>
                        <a:pt x="65" y="13"/>
                        <a:pt x="65" y="13"/>
                      </a:cubicBezTo>
                      <a:cubicBezTo>
                        <a:pt x="65" y="13"/>
                        <a:pt x="65" y="13"/>
                        <a:pt x="65" y="13"/>
                      </a:cubicBezTo>
                      <a:cubicBezTo>
                        <a:pt x="66" y="13"/>
                        <a:pt x="66" y="12"/>
                        <a:pt x="66" y="12"/>
                      </a:cubicBezTo>
                      <a:cubicBezTo>
                        <a:pt x="65" y="11"/>
                        <a:pt x="65" y="11"/>
                        <a:pt x="65" y="11"/>
                      </a:cubicBezTo>
                      <a:cubicBezTo>
                        <a:pt x="62" y="12"/>
                        <a:pt x="62" y="12"/>
                        <a:pt x="62" y="12"/>
                      </a:cubicBezTo>
                      <a:cubicBezTo>
                        <a:pt x="62" y="12"/>
                        <a:pt x="63" y="12"/>
                        <a:pt x="62" y="12"/>
                      </a:cubicBezTo>
                      <a:cubicBezTo>
                        <a:pt x="62" y="12"/>
                        <a:pt x="60" y="12"/>
                        <a:pt x="60" y="12"/>
                      </a:cubicBezTo>
                      <a:cubicBezTo>
                        <a:pt x="60" y="14"/>
                        <a:pt x="60" y="14"/>
                        <a:pt x="60" y="14"/>
                      </a:cubicBezTo>
                      <a:cubicBezTo>
                        <a:pt x="60" y="14"/>
                        <a:pt x="59" y="14"/>
                        <a:pt x="59" y="14"/>
                      </a:cubicBezTo>
                      <a:cubicBezTo>
                        <a:pt x="59" y="14"/>
                        <a:pt x="59" y="15"/>
                        <a:pt x="59" y="15"/>
                      </a:cubicBezTo>
                      <a:cubicBezTo>
                        <a:pt x="59" y="15"/>
                        <a:pt x="59" y="16"/>
                        <a:pt x="59" y="16"/>
                      </a:cubicBezTo>
                      <a:cubicBezTo>
                        <a:pt x="59" y="16"/>
                        <a:pt x="58" y="16"/>
                        <a:pt x="58" y="16"/>
                      </a:cubicBezTo>
                      <a:cubicBezTo>
                        <a:pt x="58" y="16"/>
                        <a:pt x="57" y="16"/>
                        <a:pt x="57" y="16"/>
                      </a:cubicBezTo>
                      <a:cubicBezTo>
                        <a:pt x="57" y="16"/>
                        <a:pt x="56" y="18"/>
                        <a:pt x="56" y="18"/>
                      </a:cubicBezTo>
                      <a:cubicBezTo>
                        <a:pt x="56" y="18"/>
                        <a:pt x="56" y="19"/>
                        <a:pt x="56" y="19"/>
                      </a:cubicBezTo>
                      <a:cubicBezTo>
                        <a:pt x="56" y="19"/>
                        <a:pt x="56" y="19"/>
                        <a:pt x="56" y="20"/>
                      </a:cubicBezTo>
                      <a:cubicBezTo>
                        <a:pt x="55" y="20"/>
                        <a:pt x="54" y="20"/>
                        <a:pt x="54" y="20"/>
                      </a:cubicBezTo>
                      <a:cubicBezTo>
                        <a:pt x="54" y="20"/>
                        <a:pt x="53" y="20"/>
                        <a:pt x="52" y="20"/>
                      </a:cubicBezTo>
                      <a:cubicBezTo>
                        <a:pt x="52" y="20"/>
                        <a:pt x="51" y="20"/>
                        <a:pt x="51" y="20"/>
                      </a:cubicBezTo>
                      <a:cubicBezTo>
                        <a:pt x="50" y="20"/>
                        <a:pt x="50" y="21"/>
                        <a:pt x="50" y="21"/>
                      </a:cubicBezTo>
                      <a:cubicBezTo>
                        <a:pt x="50" y="21"/>
                        <a:pt x="48" y="20"/>
                        <a:pt x="48" y="20"/>
                      </a:cubicBezTo>
                      <a:cubicBezTo>
                        <a:pt x="47" y="20"/>
                        <a:pt x="47" y="19"/>
                        <a:pt x="47" y="18"/>
                      </a:cubicBezTo>
                      <a:cubicBezTo>
                        <a:pt x="47" y="18"/>
                        <a:pt x="46" y="16"/>
                        <a:pt x="46" y="16"/>
                      </a:cubicBezTo>
                      <a:cubicBezTo>
                        <a:pt x="45" y="17"/>
                        <a:pt x="45" y="17"/>
                        <a:pt x="45" y="17"/>
                      </a:cubicBezTo>
                      <a:cubicBezTo>
                        <a:pt x="42" y="17"/>
                        <a:pt x="42" y="17"/>
                        <a:pt x="42" y="17"/>
                      </a:cubicBezTo>
                      <a:cubicBezTo>
                        <a:pt x="40" y="16"/>
                        <a:pt x="40" y="16"/>
                        <a:pt x="40" y="16"/>
                      </a:cubicBezTo>
                      <a:cubicBezTo>
                        <a:pt x="40" y="18"/>
                        <a:pt x="40" y="18"/>
                        <a:pt x="40" y="18"/>
                      </a:cubicBezTo>
                      <a:cubicBezTo>
                        <a:pt x="40" y="18"/>
                        <a:pt x="41" y="19"/>
                        <a:pt x="41" y="19"/>
                      </a:cubicBezTo>
                      <a:cubicBezTo>
                        <a:pt x="41" y="19"/>
                        <a:pt x="40" y="19"/>
                        <a:pt x="40" y="19"/>
                      </a:cubicBezTo>
                      <a:cubicBezTo>
                        <a:pt x="39" y="20"/>
                        <a:pt x="39" y="20"/>
                        <a:pt x="39" y="20"/>
                      </a:cubicBezTo>
                      <a:cubicBezTo>
                        <a:pt x="38" y="20"/>
                        <a:pt x="38" y="20"/>
                        <a:pt x="38" y="20"/>
                      </a:cubicBezTo>
                      <a:cubicBezTo>
                        <a:pt x="38" y="20"/>
                        <a:pt x="37" y="22"/>
                        <a:pt x="37" y="22"/>
                      </a:cubicBezTo>
                      <a:cubicBezTo>
                        <a:pt x="37" y="23"/>
                        <a:pt x="36" y="23"/>
                        <a:pt x="36" y="23"/>
                      </a:cubicBezTo>
                      <a:cubicBezTo>
                        <a:pt x="36" y="23"/>
                        <a:pt x="35" y="23"/>
                        <a:pt x="36" y="24"/>
                      </a:cubicBezTo>
                      <a:cubicBezTo>
                        <a:pt x="37" y="24"/>
                        <a:pt x="38" y="24"/>
                        <a:pt x="38" y="24"/>
                      </a:cubicBezTo>
                      <a:cubicBezTo>
                        <a:pt x="39" y="24"/>
                        <a:pt x="40" y="24"/>
                        <a:pt x="40" y="24"/>
                      </a:cubicBezTo>
                      <a:cubicBezTo>
                        <a:pt x="40" y="24"/>
                        <a:pt x="42" y="23"/>
                        <a:pt x="42" y="23"/>
                      </a:cubicBezTo>
                      <a:cubicBezTo>
                        <a:pt x="42" y="24"/>
                        <a:pt x="42" y="24"/>
                        <a:pt x="42" y="24"/>
                      </a:cubicBezTo>
                      <a:cubicBezTo>
                        <a:pt x="42" y="26"/>
                        <a:pt x="42" y="26"/>
                        <a:pt x="42" y="26"/>
                      </a:cubicBezTo>
                      <a:cubicBezTo>
                        <a:pt x="41" y="26"/>
                        <a:pt x="41" y="26"/>
                        <a:pt x="41" y="26"/>
                      </a:cubicBezTo>
                      <a:cubicBezTo>
                        <a:pt x="41" y="26"/>
                        <a:pt x="41" y="27"/>
                        <a:pt x="41" y="27"/>
                      </a:cubicBezTo>
                      <a:cubicBezTo>
                        <a:pt x="40" y="28"/>
                        <a:pt x="39" y="28"/>
                        <a:pt x="39" y="28"/>
                      </a:cubicBezTo>
                      <a:cubicBezTo>
                        <a:pt x="38" y="29"/>
                        <a:pt x="38" y="29"/>
                        <a:pt x="38" y="30"/>
                      </a:cubicBezTo>
                      <a:cubicBezTo>
                        <a:pt x="38" y="31"/>
                        <a:pt x="37" y="33"/>
                        <a:pt x="37" y="33"/>
                      </a:cubicBezTo>
                      <a:cubicBezTo>
                        <a:pt x="35" y="34"/>
                        <a:pt x="35" y="34"/>
                        <a:pt x="35" y="34"/>
                      </a:cubicBezTo>
                      <a:cubicBezTo>
                        <a:pt x="33" y="36"/>
                        <a:pt x="33" y="36"/>
                        <a:pt x="33" y="36"/>
                      </a:cubicBezTo>
                      <a:cubicBezTo>
                        <a:pt x="32" y="36"/>
                        <a:pt x="32" y="36"/>
                        <a:pt x="32" y="36"/>
                      </a:cubicBezTo>
                      <a:cubicBezTo>
                        <a:pt x="31" y="37"/>
                        <a:pt x="31" y="37"/>
                        <a:pt x="31" y="37"/>
                      </a:cubicBezTo>
                      <a:cubicBezTo>
                        <a:pt x="31" y="38"/>
                        <a:pt x="31" y="38"/>
                        <a:pt x="31" y="38"/>
                      </a:cubicBezTo>
                      <a:cubicBezTo>
                        <a:pt x="29" y="39"/>
                        <a:pt x="29" y="39"/>
                        <a:pt x="29" y="39"/>
                      </a:cubicBezTo>
                      <a:cubicBezTo>
                        <a:pt x="29" y="41"/>
                        <a:pt x="29" y="41"/>
                        <a:pt x="29" y="41"/>
                      </a:cubicBezTo>
                      <a:cubicBezTo>
                        <a:pt x="28" y="42"/>
                        <a:pt x="28" y="42"/>
                        <a:pt x="28" y="42"/>
                      </a:cubicBezTo>
                      <a:cubicBezTo>
                        <a:pt x="27" y="42"/>
                        <a:pt x="27" y="42"/>
                        <a:pt x="27" y="42"/>
                      </a:cubicBezTo>
                      <a:cubicBezTo>
                        <a:pt x="26" y="44"/>
                        <a:pt x="26" y="44"/>
                        <a:pt x="26" y="44"/>
                      </a:cubicBezTo>
                      <a:cubicBezTo>
                        <a:pt x="26" y="44"/>
                        <a:pt x="25" y="45"/>
                        <a:pt x="25" y="45"/>
                      </a:cubicBezTo>
                      <a:cubicBezTo>
                        <a:pt x="24" y="45"/>
                        <a:pt x="23" y="46"/>
                        <a:pt x="23" y="46"/>
                      </a:cubicBezTo>
                      <a:cubicBezTo>
                        <a:pt x="21" y="46"/>
                        <a:pt x="21" y="46"/>
                        <a:pt x="21" y="46"/>
                      </a:cubicBezTo>
                      <a:cubicBezTo>
                        <a:pt x="21" y="46"/>
                        <a:pt x="20" y="46"/>
                        <a:pt x="19" y="47"/>
                      </a:cubicBezTo>
                      <a:cubicBezTo>
                        <a:pt x="19" y="48"/>
                        <a:pt x="19" y="48"/>
                        <a:pt x="19" y="48"/>
                      </a:cubicBezTo>
                      <a:cubicBezTo>
                        <a:pt x="19" y="49"/>
                        <a:pt x="20" y="50"/>
                        <a:pt x="20" y="50"/>
                      </a:cubicBezTo>
                      <a:cubicBezTo>
                        <a:pt x="20" y="52"/>
                        <a:pt x="20" y="52"/>
                        <a:pt x="20" y="52"/>
                      </a:cubicBezTo>
                      <a:cubicBezTo>
                        <a:pt x="20" y="52"/>
                        <a:pt x="19" y="52"/>
                        <a:pt x="19" y="53"/>
                      </a:cubicBezTo>
                      <a:cubicBezTo>
                        <a:pt x="19" y="53"/>
                        <a:pt x="19" y="54"/>
                        <a:pt x="19" y="54"/>
                      </a:cubicBezTo>
                      <a:cubicBezTo>
                        <a:pt x="19" y="54"/>
                        <a:pt x="19" y="55"/>
                        <a:pt x="19" y="55"/>
                      </a:cubicBezTo>
                      <a:cubicBezTo>
                        <a:pt x="19" y="55"/>
                        <a:pt x="19" y="56"/>
                        <a:pt x="19" y="56"/>
                      </a:cubicBezTo>
                      <a:cubicBezTo>
                        <a:pt x="19" y="56"/>
                        <a:pt x="19" y="57"/>
                        <a:pt x="18" y="58"/>
                      </a:cubicBezTo>
                      <a:cubicBezTo>
                        <a:pt x="18" y="58"/>
                        <a:pt x="17" y="59"/>
                        <a:pt x="17" y="59"/>
                      </a:cubicBezTo>
                      <a:cubicBezTo>
                        <a:pt x="17" y="59"/>
                        <a:pt x="15" y="59"/>
                        <a:pt x="15" y="59"/>
                      </a:cubicBezTo>
                      <a:cubicBezTo>
                        <a:pt x="15" y="60"/>
                        <a:pt x="13" y="60"/>
                        <a:pt x="13" y="60"/>
                      </a:cubicBezTo>
                      <a:cubicBezTo>
                        <a:pt x="11" y="62"/>
                        <a:pt x="11" y="62"/>
                        <a:pt x="11" y="62"/>
                      </a:cubicBezTo>
                      <a:cubicBezTo>
                        <a:pt x="7" y="66"/>
                        <a:pt x="7" y="66"/>
                        <a:pt x="7" y="66"/>
                      </a:cubicBezTo>
                      <a:cubicBezTo>
                        <a:pt x="7" y="66"/>
                        <a:pt x="7" y="67"/>
                        <a:pt x="7" y="67"/>
                      </a:cubicBezTo>
                      <a:cubicBezTo>
                        <a:pt x="7" y="67"/>
                        <a:pt x="7" y="69"/>
                        <a:pt x="7" y="69"/>
                      </a:cubicBezTo>
                      <a:cubicBezTo>
                        <a:pt x="7" y="70"/>
                        <a:pt x="6" y="71"/>
                        <a:pt x="6" y="71"/>
                      </a:cubicBezTo>
                      <a:cubicBezTo>
                        <a:pt x="5" y="72"/>
                        <a:pt x="5" y="72"/>
                        <a:pt x="5" y="72"/>
                      </a:cubicBezTo>
                      <a:cubicBezTo>
                        <a:pt x="5" y="74"/>
                        <a:pt x="5" y="74"/>
                        <a:pt x="5" y="74"/>
                      </a:cubicBezTo>
                      <a:cubicBezTo>
                        <a:pt x="5" y="75"/>
                        <a:pt x="5" y="75"/>
                        <a:pt x="5" y="75"/>
                      </a:cubicBezTo>
                      <a:cubicBezTo>
                        <a:pt x="6" y="76"/>
                        <a:pt x="6" y="76"/>
                        <a:pt x="6" y="76"/>
                      </a:cubicBezTo>
                      <a:cubicBezTo>
                        <a:pt x="7" y="77"/>
                        <a:pt x="7" y="77"/>
                        <a:pt x="7" y="77"/>
                      </a:cubicBezTo>
                      <a:cubicBezTo>
                        <a:pt x="7" y="80"/>
                        <a:pt x="7" y="80"/>
                        <a:pt x="7" y="80"/>
                      </a:cubicBezTo>
                      <a:cubicBezTo>
                        <a:pt x="6" y="82"/>
                        <a:pt x="6" y="82"/>
                        <a:pt x="6" y="82"/>
                      </a:cubicBezTo>
                      <a:cubicBezTo>
                        <a:pt x="6" y="84"/>
                        <a:pt x="6" y="84"/>
                        <a:pt x="6" y="84"/>
                      </a:cubicBezTo>
                      <a:cubicBezTo>
                        <a:pt x="4" y="84"/>
                        <a:pt x="4" y="84"/>
                        <a:pt x="4" y="84"/>
                      </a:cubicBezTo>
                      <a:cubicBezTo>
                        <a:pt x="4" y="84"/>
                        <a:pt x="3" y="85"/>
                        <a:pt x="2" y="85"/>
                      </a:cubicBezTo>
                      <a:cubicBezTo>
                        <a:pt x="2" y="85"/>
                        <a:pt x="1" y="86"/>
                        <a:pt x="1" y="86"/>
                      </a:cubicBezTo>
                      <a:cubicBezTo>
                        <a:pt x="0" y="87"/>
                        <a:pt x="0" y="87"/>
                        <a:pt x="0" y="87"/>
                      </a:cubicBezTo>
                      <a:cubicBezTo>
                        <a:pt x="1" y="88"/>
                        <a:pt x="1" y="88"/>
                        <a:pt x="1" y="88"/>
                      </a:cubicBezTo>
                      <a:cubicBezTo>
                        <a:pt x="1" y="90"/>
                        <a:pt x="1" y="90"/>
                        <a:pt x="1" y="90"/>
                      </a:cubicBezTo>
                      <a:cubicBezTo>
                        <a:pt x="2" y="90"/>
                        <a:pt x="2" y="90"/>
                        <a:pt x="2" y="90"/>
                      </a:cubicBezTo>
                      <a:cubicBezTo>
                        <a:pt x="4" y="89"/>
                        <a:pt x="4" y="89"/>
                        <a:pt x="4" y="89"/>
                      </a:cubicBezTo>
                      <a:cubicBezTo>
                        <a:pt x="6" y="90"/>
                        <a:pt x="6" y="90"/>
                        <a:pt x="6" y="90"/>
                      </a:cubicBezTo>
                      <a:cubicBezTo>
                        <a:pt x="9" y="89"/>
                        <a:pt x="9" y="89"/>
                        <a:pt x="9" y="89"/>
                      </a:cubicBezTo>
                      <a:cubicBezTo>
                        <a:pt x="9" y="89"/>
                        <a:pt x="9" y="88"/>
                        <a:pt x="10" y="87"/>
                      </a:cubicBezTo>
                      <a:cubicBezTo>
                        <a:pt x="11" y="86"/>
                        <a:pt x="12" y="86"/>
                        <a:pt x="12" y="86"/>
                      </a:cubicBezTo>
                      <a:cubicBezTo>
                        <a:pt x="13" y="84"/>
                        <a:pt x="13" y="84"/>
                        <a:pt x="13" y="84"/>
                      </a:cubicBezTo>
                      <a:cubicBezTo>
                        <a:pt x="12" y="84"/>
                        <a:pt x="12" y="84"/>
                        <a:pt x="12" y="84"/>
                      </a:cubicBezTo>
                      <a:cubicBezTo>
                        <a:pt x="12" y="82"/>
                        <a:pt x="12" y="82"/>
                        <a:pt x="12" y="82"/>
                      </a:cubicBezTo>
                      <a:cubicBezTo>
                        <a:pt x="10" y="81"/>
                        <a:pt x="10" y="81"/>
                        <a:pt x="10" y="81"/>
                      </a:cubicBezTo>
                      <a:cubicBezTo>
                        <a:pt x="10" y="81"/>
                        <a:pt x="10" y="80"/>
                        <a:pt x="10" y="80"/>
                      </a:cubicBezTo>
                      <a:cubicBezTo>
                        <a:pt x="11" y="79"/>
                        <a:pt x="12" y="77"/>
                        <a:pt x="12" y="77"/>
                      </a:cubicBezTo>
                      <a:cubicBezTo>
                        <a:pt x="15" y="76"/>
                        <a:pt x="15" y="76"/>
                        <a:pt x="15" y="76"/>
                      </a:cubicBezTo>
                      <a:cubicBezTo>
                        <a:pt x="18" y="75"/>
                        <a:pt x="18" y="75"/>
                        <a:pt x="18" y="75"/>
                      </a:cubicBezTo>
                      <a:cubicBezTo>
                        <a:pt x="19" y="74"/>
                        <a:pt x="19" y="74"/>
                        <a:pt x="19" y="74"/>
                      </a:cubicBezTo>
                      <a:cubicBezTo>
                        <a:pt x="21" y="73"/>
                        <a:pt x="21" y="73"/>
                        <a:pt x="21" y="73"/>
                      </a:cubicBezTo>
                      <a:cubicBezTo>
                        <a:pt x="21" y="73"/>
                        <a:pt x="24" y="73"/>
                        <a:pt x="24" y="73"/>
                      </a:cubicBezTo>
                      <a:cubicBezTo>
                        <a:pt x="24" y="73"/>
                        <a:pt x="28" y="73"/>
                        <a:pt x="28" y="73"/>
                      </a:cubicBezTo>
                      <a:lnTo>
                        <a:pt x="31" y="75"/>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0" name="Freeform 167">
                  <a:extLst>
                    <a:ext uri="{FF2B5EF4-FFF2-40B4-BE49-F238E27FC236}">
                      <a16:creationId xmlns:a16="http://schemas.microsoft.com/office/drawing/2014/main" id="{6AD72386-0ACC-ADB1-A135-95C3FB2EDFEE}"/>
                    </a:ext>
                  </a:extLst>
                </p:cNvPr>
                <p:cNvSpPr>
                  <a:spLocks/>
                </p:cNvSpPr>
                <p:nvPr/>
              </p:nvSpPr>
              <p:spPr bwMode="auto">
                <a:xfrm>
                  <a:off x="4255009" y="1984279"/>
                  <a:ext cx="628106" cy="376025"/>
                </a:xfrm>
                <a:custGeom>
                  <a:avLst/>
                  <a:gdLst>
                    <a:gd name="T0" fmla="*/ 31 w 217"/>
                    <a:gd name="T1" fmla="*/ 35 h 134"/>
                    <a:gd name="T2" fmla="*/ 42 w 217"/>
                    <a:gd name="T3" fmla="*/ 43 h 134"/>
                    <a:gd name="T4" fmla="*/ 55 w 217"/>
                    <a:gd name="T5" fmla="*/ 53 h 134"/>
                    <a:gd name="T6" fmla="*/ 66 w 217"/>
                    <a:gd name="T7" fmla="*/ 68 h 134"/>
                    <a:gd name="T8" fmla="*/ 83 w 217"/>
                    <a:gd name="T9" fmla="*/ 64 h 134"/>
                    <a:gd name="T10" fmla="*/ 87 w 217"/>
                    <a:gd name="T11" fmla="*/ 37 h 134"/>
                    <a:gd name="T12" fmla="*/ 83 w 217"/>
                    <a:gd name="T13" fmla="*/ 16 h 134"/>
                    <a:gd name="T14" fmla="*/ 99 w 217"/>
                    <a:gd name="T15" fmla="*/ 3 h 134"/>
                    <a:gd name="T16" fmla="*/ 112 w 217"/>
                    <a:gd name="T17" fmla="*/ 2 h 134"/>
                    <a:gd name="T18" fmla="*/ 125 w 217"/>
                    <a:gd name="T19" fmla="*/ 5 h 134"/>
                    <a:gd name="T20" fmla="*/ 142 w 217"/>
                    <a:gd name="T21" fmla="*/ 17 h 134"/>
                    <a:gd name="T22" fmla="*/ 152 w 217"/>
                    <a:gd name="T23" fmla="*/ 17 h 134"/>
                    <a:gd name="T24" fmla="*/ 159 w 217"/>
                    <a:gd name="T25" fmla="*/ 11 h 134"/>
                    <a:gd name="T26" fmla="*/ 177 w 217"/>
                    <a:gd name="T27" fmla="*/ 11 h 134"/>
                    <a:gd name="T28" fmla="*/ 184 w 217"/>
                    <a:gd name="T29" fmla="*/ 18 h 134"/>
                    <a:gd name="T30" fmla="*/ 192 w 217"/>
                    <a:gd name="T31" fmla="*/ 31 h 134"/>
                    <a:gd name="T32" fmla="*/ 192 w 217"/>
                    <a:gd name="T33" fmla="*/ 46 h 134"/>
                    <a:gd name="T34" fmla="*/ 198 w 217"/>
                    <a:gd name="T35" fmla="*/ 49 h 134"/>
                    <a:gd name="T36" fmla="*/ 206 w 217"/>
                    <a:gd name="T37" fmla="*/ 58 h 134"/>
                    <a:gd name="T38" fmla="*/ 212 w 217"/>
                    <a:gd name="T39" fmla="*/ 66 h 134"/>
                    <a:gd name="T40" fmla="*/ 216 w 217"/>
                    <a:gd name="T41" fmla="*/ 78 h 134"/>
                    <a:gd name="T42" fmla="*/ 211 w 217"/>
                    <a:gd name="T43" fmla="*/ 83 h 134"/>
                    <a:gd name="T44" fmla="*/ 207 w 217"/>
                    <a:gd name="T45" fmla="*/ 100 h 134"/>
                    <a:gd name="T46" fmla="*/ 192 w 217"/>
                    <a:gd name="T47" fmla="*/ 103 h 134"/>
                    <a:gd name="T48" fmla="*/ 185 w 217"/>
                    <a:gd name="T49" fmla="*/ 112 h 134"/>
                    <a:gd name="T50" fmla="*/ 177 w 217"/>
                    <a:gd name="T51" fmla="*/ 115 h 134"/>
                    <a:gd name="T52" fmla="*/ 165 w 217"/>
                    <a:gd name="T53" fmla="*/ 114 h 134"/>
                    <a:gd name="T54" fmla="*/ 157 w 217"/>
                    <a:gd name="T55" fmla="*/ 105 h 134"/>
                    <a:gd name="T56" fmla="*/ 146 w 217"/>
                    <a:gd name="T57" fmla="*/ 101 h 134"/>
                    <a:gd name="T58" fmla="*/ 139 w 217"/>
                    <a:gd name="T59" fmla="*/ 97 h 134"/>
                    <a:gd name="T60" fmla="*/ 124 w 217"/>
                    <a:gd name="T61" fmla="*/ 97 h 134"/>
                    <a:gd name="T62" fmla="*/ 117 w 217"/>
                    <a:gd name="T63" fmla="*/ 87 h 134"/>
                    <a:gd name="T64" fmla="*/ 108 w 217"/>
                    <a:gd name="T65" fmla="*/ 99 h 134"/>
                    <a:gd name="T66" fmla="*/ 94 w 217"/>
                    <a:gd name="T67" fmla="*/ 100 h 134"/>
                    <a:gd name="T68" fmla="*/ 80 w 217"/>
                    <a:gd name="T69" fmla="*/ 100 h 134"/>
                    <a:gd name="T70" fmla="*/ 67 w 217"/>
                    <a:gd name="T71" fmla="*/ 107 h 134"/>
                    <a:gd name="T72" fmla="*/ 55 w 217"/>
                    <a:gd name="T73" fmla="*/ 104 h 134"/>
                    <a:gd name="T74" fmla="*/ 34 w 217"/>
                    <a:gd name="T75" fmla="*/ 106 h 134"/>
                    <a:gd name="T76" fmla="*/ 21 w 217"/>
                    <a:gd name="T77" fmla="*/ 113 h 134"/>
                    <a:gd name="T78" fmla="*/ 14 w 217"/>
                    <a:gd name="T79" fmla="*/ 122 h 134"/>
                    <a:gd name="T80" fmla="*/ 9 w 217"/>
                    <a:gd name="T81" fmla="*/ 131 h 134"/>
                    <a:gd name="T82" fmla="*/ 5 w 217"/>
                    <a:gd name="T83" fmla="*/ 128 h 134"/>
                    <a:gd name="T84" fmla="*/ 3 w 217"/>
                    <a:gd name="T85" fmla="*/ 108 h 134"/>
                    <a:gd name="T86" fmla="*/ 7 w 217"/>
                    <a:gd name="T87" fmla="*/ 83 h 134"/>
                    <a:gd name="T88" fmla="*/ 8 w 217"/>
                    <a:gd name="T89" fmla="*/ 60 h 134"/>
                    <a:gd name="T90" fmla="*/ 19 w 217"/>
                    <a:gd name="T91" fmla="*/ 4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7" h="134">
                      <a:moveTo>
                        <a:pt x="19" y="45"/>
                      </a:moveTo>
                      <a:cubicBezTo>
                        <a:pt x="24" y="40"/>
                        <a:pt x="24" y="40"/>
                        <a:pt x="24" y="40"/>
                      </a:cubicBezTo>
                      <a:cubicBezTo>
                        <a:pt x="24" y="40"/>
                        <a:pt x="30" y="35"/>
                        <a:pt x="31" y="35"/>
                      </a:cubicBezTo>
                      <a:cubicBezTo>
                        <a:pt x="33" y="34"/>
                        <a:pt x="36" y="32"/>
                        <a:pt x="36" y="33"/>
                      </a:cubicBezTo>
                      <a:cubicBezTo>
                        <a:pt x="36" y="34"/>
                        <a:pt x="37" y="41"/>
                        <a:pt x="37" y="41"/>
                      </a:cubicBezTo>
                      <a:cubicBezTo>
                        <a:pt x="42" y="43"/>
                        <a:pt x="42" y="43"/>
                        <a:pt x="42" y="43"/>
                      </a:cubicBezTo>
                      <a:cubicBezTo>
                        <a:pt x="46" y="46"/>
                        <a:pt x="46" y="46"/>
                        <a:pt x="46" y="46"/>
                      </a:cubicBezTo>
                      <a:cubicBezTo>
                        <a:pt x="54" y="50"/>
                        <a:pt x="54" y="50"/>
                        <a:pt x="54" y="50"/>
                      </a:cubicBezTo>
                      <a:cubicBezTo>
                        <a:pt x="55" y="53"/>
                        <a:pt x="55" y="53"/>
                        <a:pt x="55" y="53"/>
                      </a:cubicBezTo>
                      <a:cubicBezTo>
                        <a:pt x="55" y="53"/>
                        <a:pt x="54" y="55"/>
                        <a:pt x="56" y="58"/>
                      </a:cubicBezTo>
                      <a:cubicBezTo>
                        <a:pt x="59" y="61"/>
                        <a:pt x="60" y="61"/>
                        <a:pt x="61" y="64"/>
                      </a:cubicBezTo>
                      <a:cubicBezTo>
                        <a:pt x="62" y="66"/>
                        <a:pt x="66" y="68"/>
                        <a:pt x="66" y="68"/>
                      </a:cubicBezTo>
                      <a:cubicBezTo>
                        <a:pt x="71" y="69"/>
                        <a:pt x="71" y="69"/>
                        <a:pt x="71" y="69"/>
                      </a:cubicBezTo>
                      <a:cubicBezTo>
                        <a:pt x="71" y="69"/>
                        <a:pt x="76" y="71"/>
                        <a:pt x="77" y="70"/>
                      </a:cubicBezTo>
                      <a:cubicBezTo>
                        <a:pt x="78" y="69"/>
                        <a:pt x="83" y="65"/>
                        <a:pt x="83" y="64"/>
                      </a:cubicBezTo>
                      <a:cubicBezTo>
                        <a:pt x="84" y="63"/>
                        <a:pt x="87" y="59"/>
                        <a:pt x="88" y="58"/>
                      </a:cubicBezTo>
                      <a:cubicBezTo>
                        <a:pt x="89" y="57"/>
                        <a:pt x="92" y="50"/>
                        <a:pt x="92" y="49"/>
                      </a:cubicBezTo>
                      <a:cubicBezTo>
                        <a:pt x="92" y="47"/>
                        <a:pt x="88" y="39"/>
                        <a:pt x="87" y="37"/>
                      </a:cubicBezTo>
                      <a:cubicBezTo>
                        <a:pt x="87" y="35"/>
                        <a:pt x="86" y="29"/>
                        <a:pt x="86" y="29"/>
                      </a:cubicBezTo>
                      <a:cubicBezTo>
                        <a:pt x="82" y="21"/>
                        <a:pt x="82" y="21"/>
                        <a:pt x="82" y="21"/>
                      </a:cubicBezTo>
                      <a:cubicBezTo>
                        <a:pt x="82" y="21"/>
                        <a:pt x="82" y="16"/>
                        <a:pt x="83" y="16"/>
                      </a:cubicBezTo>
                      <a:cubicBezTo>
                        <a:pt x="84" y="15"/>
                        <a:pt x="89" y="11"/>
                        <a:pt x="89" y="11"/>
                      </a:cubicBezTo>
                      <a:cubicBezTo>
                        <a:pt x="94" y="6"/>
                        <a:pt x="94" y="6"/>
                        <a:pt x="94" y="6"/>
                      </a:cubicBezTo>
                      <a:cubicBezTo>
                        <a:pt x="99" y="3"/>
                        <a:pt x="99" y="3"/>
                        <a:pt x="99" y="3"/>
                      </a:cubicBezTo>
                      <a:cubicBezTo>
                        <a:pt x="103" y="0"/>
                        <a:pt x="103" y="0"/>
                        <a:pt x="103" y="0"/>
                      </a:cubicBezTo>
                      <a:cubicBezTo>
                        <a:pt x="108" y="2"/>
                        <a:pt x="108" y="2"/>
                        <a:pt x="108" y="2"/>
                      </a:cubicBezTo>
                      <a:cubicBezTo>
                        <a:pt x="112" y="2"/>
                        <a:pt x="112" y="2"/>
                        <a:pt x="112" y="2"/>
                      </a:cubicBezTo>
                      <a:cubicBezTo>
                        <a:pt x="116" y="4"/>
                        <a:pt x="116" y="4"/>
                        <a:pt x="116" y="4"/>
                      </a:cubicBezTo>
                      <a:cubicBezTo>
                        <a:pt x="121" y="4"/>
                        <a:pt x="121" y="4"/>
                        <a:pt x="121" y="4"/>
                      </a:cubicBezTo>
                      <a:cubicBezTo>
                        <a:pt x="125" y="5"/>
                        <a:pt x="125" y="5"/>
                        <a:pt x="125" y="5"/>
                      </a:cubicBezTo>
                      <a:cubicBezTo>
                        <a:pt x="130" y="7"/>
                        <a:pt x="130" y="7"/>
                        <a:pt x="130" y="7"/>
                      </a:cubicBezTo>
                      <a:cubicBezTo>
                        <a:pt x="139" y="13"/>
                        <a:pt x="139" y="13"/>
                        <a:pt x="139" y="13"/>
                      </a:cubicBezTo>
                      <a:cubicBezTo>
                        <a:pt x="142" y="17"/>
                        <a:pt x="142" y="17"/>
                        <a:pt x="142" y="17"/>
                      </a:cubicBezTo>
                      <a:cubicBezTo>
                        <a:pt x="145" y="18"/>
                        <a:pt x="145" y="18"/>
                        <a:pt x="145" y="18"/>
                      </a:cubicBezTo>
                      <a:cubicBezTo>
                        <a:pt x="145" y="18"/>
                        <a:pt x="147" y="20"/>
                        <a:pt x="149" y="19"/>
                      </a:cubicBezTo>
                      <a:cubicBezTo>
                        <a:pt x="150" y="19"/>
                        <a:pt x="151" y="18"/>
                        <a:pt x="152" y="17"/>
                      </a:cubicBezTo>
                      <a:cubicBezTo>
                        <a:pt x="154" y="16"/>
                        <a:pt x="155" y="14"/>
                        <a:pt x="155" y="14"/>
                      </a:cubicBezTo>
                      <a:cubicBezTo>
                        <a:pt x="157" y="14"/>
                        <a:pt x="157" y="14"/>
                        <a:pt x="157" y="14"/>
                      </a:cubicBezTo>
                      <a:cubicBezTo>
                        <a:pt x="159" y="11"/>
                        <a:pt x="159" y="11"/>
                        <a:pt x="159" y="11"/>
                      </a:cubicBezTo>
                      <a:cubicBezTo>
                        <a:pt x="167" y="13"/>
                        <a:pt x="167" y="13"/>
                        <a:pt x="167" y="13"/>
                      </a:cubicBezTo>
                      <a:cubicBezTo>
                        <a:pt x="171" y="13"/>
                        <a:pt x="171" y="13"/>
                        <a:pt x="171" y="13"/>
                      </a:cubicBezTo>
                      <a:cubicBezTo>
                        <a:pt x="177" y="11"/>
                        <a:pt x="177" y="11"/>
                        <a:pt x="177" y="11"/>
                      </a:cubicBezTo>
                      <a:cubicBezTo>
                        <a:pt x="180" y="14"/>
                        <a:pt x="180" y="14"/>
                        <a:pt x="180" y="14"/>
                      </a:cubicBezTo>
                      <a:cubicBezTo>
                        <a:pt x="180" y="17"/>
                        <a:pt x="180" y="17"/>
                        <a:pt x="180" y="17"/>
                      </a:cubicBezTo>
                      <a:cubicBezTo>
                        <a:pt x="184" y="18"/>
                        <a:pt x="184" y="18"/>
                        <a:pt x="184" y="18"/>
                      </a:cubicBezTo>
                      <a:cubicBezTo>
                        <a:pt x="184" y="18"/>
                        <a:pt x="187" y="20"/>
                        <a:pt x="188" y="20"/>
                      </a:cubicBezTo>
                      <a:cubicBezTo>
                        <a:pt x="189" y="20"/>
                        <a:pt x="191" y="21"/>
                        <a:pt x="191" y="21"/>
                      </a:cubicBezTo>
                      <a:cubicBezTo>
                        <a:pt x="192" y="31"/>
                        <a:pt x="192" y="31"/>
                        <a:pt x="192" y="31"/>
                      </a:cubicBezTo>
                      <a:cubicBezTo>
                        <a:pt x="190" y="34"/>
                        <a:pt x="190" y="34"/>
                        <a:pt x="190" y="34"/>
                      </a:cubicBezTo>
                      <a:cubicBezTo>
                        <a:pt x="192" y="42"/>
                        <a:pt x="192" y="42"/>
                        <a:pt x="192" y="42"/>
                      </a:cubicBezTo>
                      <a:cubicBezTo>
                        <a:pt x="192" y="46"/>
                        <a:pt x="192" y="46"/>
                        <a:pt x="192" y="46"/>
                      </a:cubicBezTo>
                      <a:cubicBezTo>
                        <a:pt x="196" y="43"/>
                        <a:pt x="196" y="43"/>
                        <a:pt x="196" y="43"/>
                      </a:cubicBezTo>
                      <a:cubicBezTo>
                        <a:pt x="200" y="46"/>
                        <a:pt x="200" y="46"/>
                        <a:pt x="200" y="46"/>
                      </a:cubicBezTo>
                      <a:cubicBezTo>
                        <a:pt x="198" y="49"/>
                        <a:pt x="198" y="49"/>
                        <a:pt x="198" y="49"/>
                      </a:cubicBezTo>
                      <a:cubicBezTo>
                        <a:pt x="203" y="53"/>
                        <a:pt x="203" y="53"/>
                        <a:pt x="203" y="53"/>
                      </a:cubicBezTo>
                      <a:cubicBezTo>
                        <a:pt x="207" y="55"/>
                        <a:pt x="207" y="55"/>
                        <a:pt x="207" y="55"/>
                      </a:cubicBezTo>
                      <a:cubicBezTo>
                        <a:pt x="206" y="58"/>
                        <a:pt x="206" y="58"/>
                        <a:pt x="206" y="58"/>
                      </a:cubicBezTo>
                      <a:cubicBezTo>
                        <a:pt x="206" y="58"/>
                        <a:pt x="207" y="59"/>
                        <a:pt x="208" y="59"/>
                      </a:cubicBezTo>
                      <a:cubicBezTo>
                        <a:pt x="209" y="60"/>
                        <a:pt x="211" y="61"/>
                        <a:pt x="211" y="61"/>
                      </a:cubicBezTo>
                      <a:cubicBezTo>
                        <a:pt x="211" y="61"/>
                        <a:pt x="212" y="64"/>
                        <a:pt x="212" y="66"/>
                      </a:cubicBezTo>
                      <a:cubicBezTo>
                        <a:pt x="213" y="67"/>
                        <a:pt x="217" y="70"/>
                        <a:pt x="217" y="70"/>
                      </a:cubicBezTo>
                      <a:cubicBezTo>
                        <a:pt x="216" y="75"/>
                        <a:pt x="216" y="75"/>
                        <a:pt x="216" y="75"/>
                      </a:cubicBezTo>
                      <a:cubicBezTo>
                        <a:pt x="216" y="75"/>
                        <a:pt x="216" y="77"/>
                        <a:pt x="216" y="78"/>
                      </a:cubicBezTo>
                      <a:cubicBezTo>
                        <a:pt x="216" y="79"/>
                        <a:pt x="216" y="80"/>
                        <a:pt x="216" y="81"/>
                      </a:cubicBezTo>
                      <a:cubicBezTo>
                        <a:pt x="216" y="80"/>
                        <a:pt x="216" y="80"/>
                        <a:pt x="216" y="80"/>
                      </a:cubicBezTo>
                      <a:cubicBezTo>
                        <a:pt x="211" y="83"/>
                        <a:pt x="211" y="83"/>
                        <a:pt x="211" y="83"/>
                      </a:cubicBezTo>
                      <a:cubicBezTo>
                        <a:pt x="210" y="90"/>
                        <a:pt x="210" y="90"/>
                        <a:pt x="210" y="90"/>
                      </a:cubicBezTo>
                      <a:cubicBezTo>
                        <a:pt x="205" y="95"/>
                        <a:pt x="205" y="95"/>
                        <a:pt x="205" y="95"/>
                      </a:cubicBezTo>
                      <a:cubicBezTo>
                        <a:pt x="207" y="100"/>
                        <a:pt x="207" y="100"/>
                        <a:pt x="207" y="100"/>
                      </a:cubicBezTo>
                      <a:cubicBezTo>
                        <a:pt x="205" y="103"/>
                        <a:pt x="205" y="103"/>
                        <a:pt x="205" y="103"/>
                      </a:cubicBezTo>
                      <a:cubicBezTo>
                        <a:pt x="197" y="103"/>
                        <a:pt x="197" y="103"/>
                        <a:pt x="197" y="103"/>
                      </a:cubicBezTo>
                      <a:cubicBezTo>
                        <a:pt x="197" y="103"/>
                        <a:pt x="196" y="103"/>
                        <a:pt x="192" y="103"/>
                      </a:cubicBezTo>
                      <a:cubicBezTo>
                        <a:pt x="188" y="103"/>
                        <a:pt x="189" y="103"/>
                        <a:pt x="189" y="103"/>
                      </a:cubicBezTo>
                      <a:cubicBezTo>
                        <a:pt x="186" y="106"/>
                        <a:pt x="186" y="106"/>
                        <a:pt x="186" y="106"/>
                      </a:cubicBezTo>
                      <a:cubicBezTo>
                        <a:pt x="185" y="112"/>
                        <a:pt x="185" y="112"/>
                        <a:pt x="185" y="112"/>
                      </a:cubicBezTo>
                      <a:cubicBezTo>
                        <a:pt x="185" y="112"/>
                        <a:pt x="183" y="112"/>
                        <a:pt x="179" y="113"/>
                      </a:cubicBezTo>
                      <a:cubicBezTo>
                        <a:pt x="177" y="114"/>
                        <a:pt x="177" y="115"/>
                        <a:pt x="177" y="115"/>
                      </a:cubicBezTo>
                      <a:cubicBezTo>
                        <a:pt x="177" y="115"/>
                        <a:pt x="177" y="115"/>
                        <a:pt x="177" y="115"/>
                      </a:cubicBezTo>
                      <a:cubicBezTo>
                        <a:pt x="174" y="115"/>
                        <a:pt x="174" y="115"/>
                        <a:pt x="174" y="115"/>
                      </a:cubicBezTo>
                      <a:cubicBezTo>
                        <a:pt x="169" y="114"/>
                        <a:pt x="169" y="114"/>
                        <a:pt x="169" y="114"/>
                      </a:cubicBezTo>
                      <a:cubicBezTo>
                        <a:pt x="165" y="114"/>
                        <a:pt x="165" y="114"/>
                        <a:pt x="165" y="114"/>
                      </a:cubicBezTo>
                      <a:cubicBezTo>
                        <a:pt x="163" y="110"/>
                        <a:pt x="163" y="110"/>
                        <a:pt x="163" y="110"/>
                      </a:cubicBezTo>
                      <a:cubicBezTo>
                        <a:pt x="160" y="109"/>
                        <a:pt x="160" y="109"/>
                        <a:pt x="160" y="109"/>
                      </a:cubicBezTo>
                      <a:cubicBezTo>
                        <a:pt x="157" y="105"/>
                        <a:pt x="157" y="105"/>
                        <a:pt x="157" y="105"/>
                      </a:cubicBezTo>
                      <a:cubicBezTo>
                        <a:pt x="153" y="104"/>
                        <a:pt x="153" y="104"/>
                        <a:pt x="153" y="104"/>
                      </a:cubicBezTo>
                      <a:cubicBezTo>
                        <a:pt x="151" y="101"/>
                        <a:pt x="151" y="101"/>
                        <a:pt x="151" y="101"/>
                      </a:cubicBezTo>
                      <a:cubicBezTo>
                        <a:pt x="146" y="101"/>
                        <a:pt x="146" y="101"/>
                        <a:pt x="146" y="101"/>
                      </a:cubicBezTo>
                      <a:cubicBezTo>
                        <a:pt x="143" y="99"/>
                        <a:pt x="143" y="99"/>
                        <a:pt x="143" y="99"/>
                      </a:cubicBezTo>
                      <a:cubicBezTo>
                        <a:pt x="142" y="97"/>
                        <a:pt x="142" y="97"/>
                        <a:pt x="142" y="97"/>
                      </a:cubicBezTo>
                      <a:cubicBezTo>
                        <a:pt x="139" y="97"/>
                        <a:pt x="139" y="97"/>
                        <a:pt x="139" y="97"/>
                      </a:cubicBezTo>
                      <a:cubicBezTo>
                        <a:pt x="135" y="98"/>
                        <a:pt x="135" y="98"/>
                        <a:pt x="135" y="98"/>
                      </a:cubicBezTo>
                      <a:cubicBezTo>
                        <a:pt x="128" y="100"/>
                        <a:pt x="128" y="100"/>
                        <a:pt x="128" y="100"/>
                      </a:cubicBezTo>
                      <a:cubicBezTo>
                        <a:pt x="124" y="97"/>
                        <a:pt x="124" y="97"/>
                        <a:pt x="124" y="97"/>
                      </a:cubicBezTo>
                      <a:cubicBezTo>
                        <a:pt x="123" y="96"/>
                        <a:pt x="123" y="96"/>
                        <a:pt x="123" y="96"/>
                      </a:cubicBezTo>
                      <a:cubicBezTo>
                        <a:pt x="119" y="93"/>
                        <a:pt x="119" y="93"/>
                        <a:pt x="119" y="93"/>
                      </a:cubicBezTo>
                      <a:cubicBezTo>
                        <a:pt x="117" y="87"/>
                        <a:pt x="117" y="87"/>
                        <a:pt x="117" y="87"/>
                      </a:cubicBezTo>
                      <a:cubicBezTo>
                        <a:pt x="117" y="87"/>
                        <a:pt x="113" y="90"/>
                        <a:pt x="112" y="90"/>
                      </a:cubicBezTo>
                      <a:cubicBezTo>
                        <a:pt x="112" y="90"/>
                        <a:pt x="109" y="95"/>
                        <a:pt x="109" y="95"/>
                      </a:cubicBezTo>
                      <a:cubicBezTo>
                        <a:pt x="108" y="99"/>
                        <a:pt x="108" y="99"/>
                        <a:pt x="108" y="99"/>
                      </a:cubicBezTo>
                      <a:cubicBezTo>
                        <a:pt x="102" y="97"/>
                        <a:pt x="102" y="97"/>
                        <a:pt x="102" y="97"/>
                      </a:cubicBezTo>
                      <a:cubicBezTo>
                        <a:pt x="102" y="97"/>
                        <a:pt x="99" y="101"/>
                        <a:pt x="99" y="102"/>
                      </a:cubicBezTo>
                      <a:cubicBezTo>
                        <a:pt x="98" y="102"/>
                        <a:pt x="94" y="100"/>
                        <a:pt x="94" y="100"/>
                      </a:cubicBezTo>
                      <a:cubicBezTo>
                        <a:pt x="88" y="100"/>
                        <a:pt x="88" y="100"/>
                        <a:pt x="88" y="100"/>
                      </a:cubicBezTo>
                      <a:cubicBezTo>
                        <a:pt x="88" y="100"/>
                        <a:pt x="82" y="100"/>
                        <a:pt x="81" y="99"/>
                      </a:cubicBezTo>
                      <a:cubicBezTo>
                        <a:pt x="80" y="99"/>
                        <a:pt x="80" y="100"/>
                        <a:pt x="80" y="100"/>
                      </a:cubicBezTo>
                      <a:cubicBezTo>
                        <a:pt x="75" y="101"/>
                        <a:pt x="75" y="101"/>
                        <a:pt x="75" y="101"/>
                      </a:cubicBezTo>
                      <a:cubicBezTo>
                        <a:pt x="69" y="102"/>
                        <a:pt x="69" y="102"/>
                        <a:pt x="69" y="102"/>
                      </a:cubicBezTo>
                      <a:cubicBezTo>
                        <a:pt x="69" y="102"/>
                        <a:pt x="68" y="106"/>
                        <a:pt x="67" y="107"/>
                      </a:cubicBezTo>
                      <a:cubicBezTo>
                        <a:pt x="66" y="107"/>
                        <a:pt x="63" y="104"/>
                        <a:pt x="62" y="103"/>
                      </a:cubicBezTo>
                      <a:cubicBezTo>
                        <a:pt x="62" y="102"/>
                        <a:pt x="59" y="101"/>
                        <a:pt x="59" y="101"/>
                      </a:cubicBezTo>
                      <a:cubicBezTo>
                        <a:pt x="55" y="104"/>
                        <a:pt x="55" y="104"/>
                        <a:pt x="55" y="104"/>
                      </a:cubicBezTo>
                      <a:cubicBezTo>
                        <a:pt x="55" y="104"/>
                        <a:pt x="48" y="105"/>
                        <a:pt x="47" y="105"/>
                      </a:cubicBezTo>
                      <a:cubicBezTo>
                        <a:pt x="46" y="105"/>
                        <a:pt x="41" y="107"/>
                        <a:pt x="41" y="107"/>
                      </a:cubicBezTo>
                      <a:cubicBezTo>
                        <a:pt x="34" y="106"/>
                        <a:pt x="34" y="106"/>
                        <a:pt x="34" y="106"/>
                      </a:cubicBezTo>
                      <a:cubicBezTo>
                        <a:pt x="31" y="109"/>
                        <a:pt x="31" y="109"/>
                        <a:pt x="31" y="109"/>
                      </a:cubicBezTo>
                      <a:cubicBezTo>
                        <a:pt x="25" y="113"/>
                        <a:pt x="25" y="113"/>
                        <a:pt x="25" y="113"/>
                      </a:cubicBezTo>
                      <a:cubicBezTo>
                        <a:pt x="21" y="113"/>
                        <a:pt x="21" y="113"/>
                        <a:pt x="21" y="113"/>
                      </a:cubicBezTo>
                      <a:cubicBezTo>
                        <a:pt x="19" y="118"/>
                        <a:pt x="19" y="118"/>
                        <a:pt x="19" y="118"/>
                      </a:cubicBezTo>
                      <a:cubicBezTo>
                        <a:pt x="15" y="120"/>
                        <a:pt x="15" y="120"/>
                        <a:pt x="15" y="120"/>
                      </a:cubicBezTo>
                      <a:cubicBezTo>
                        <a:pt x="14" y="122"/>
                        <a:pt x="14" y="122"/>
                        <a:pt x="14" y="122"/>
                      </a:cubicBezTo>
                      <a:cubicBezTo>
                        <a:pt x="13" y="128"/>
                        <a:pt x="13" y="128"/>
                        <a:pt x="13" y="128"/>
                      </a:cubicBezTo>
                      <a:cubicBezTo>
                        <a:pt x="13" y="128"/>
                        <a:pt x="10" y="129"/>
                        <a:pt x="8" y="129"/>
                      </a:cubicBezTo>
                      <a:cubicBezTo>
                        <a:pt x="7" y="130"/>
                        <a:pt x="9" y="131"/>
                        <a:pt x="9" y="131"/>
                      </a:cubicBezTo>
                      <a:cubicBezTo>
                        <a:pt x="8" y="134"/>
                        <a:pt x="8" y="134"/>
                        <a:pt x="8" y="134"/>
                      </a:cubicBezTo>
                      <a:cubicBezTo>
                        <a:pt x="8" y="134"/>
                        <a:pt x="7" y="133"/>
                        <a:pt x="7" y="133"/>
                      </a:cubicBezTo>
                      <a:cubicBezTo>
                        <a:pt x="7" y="133"/>
                        <a:pt x="6" y="130"/>
                        <a:pt x="5" y="128"/>
                      </a:cubicBezTo>
                      <a:cubicBezTo>
                        <a:pt x="3" y="126"/>
                        <a:pt x="1" y="117"/>
                        <a:pt x="1" y="117"/>
                      </a:cubicBezTo>
                      <a:cubicBezTo>
                        <a:pt x="3" y="113"/>
                        <a:pt x="3" y="113"/>
                        <a:pt x="3" y="113"/>
                      </a:cubicBezTo>
                      <a:cubicBezTo>
                        <a:pt x="3" y="113"/>
                        <a:pt x="3" y="109"/>
                        <a:pt x="3" y="108"/>
                      </a:cubicBezTo>
                      <a:cubicBezTo>
                        <a:pt x="2" y="106"/>
                        <a:pt x="1" y="97"/>
                        <a:pt x="1" y="97"/>
                      </a:cubicBezTo>
                      <a:cubicBezTo>
                        <a:pt x="1" y="97"/>
                        <a:pt x="0" y="93"/>
                        <a:pt x="0" y="92"/>
                      </a:cubicBezTo>
                      <a:cubicBezTo>
                        <a:pt x="0" y="91"/>
                        <a:pt x="7" y="83"/>
                        <a:pt x="7" y="83"/>
                      </a:cubicBezTo>
                      <a:cubicBezTo>
                        <a:pt x="7" y="82"/>
                        <a:pt x="8" y="74"/>
                        <a:pt x="8" y="74"/>
                      </a:cubicBezTo>
                      <a:cubicBezTo>
                        <a:pt x="6" y="68"/>
                        <a:pt x="6" y="68"/>
                        <a:pt x="6" y="68"/>
                      </a:cubicBezTo>
                      <a:cubicBezTo>
                        <a:pt x="8" y="60"/>
                        <a:pt x="8" y="60"/>
                        <a:pt x="8" y="60"/>
                      </a:cubicBezTo>
                      <a:cubicBezTo>
                        <a:pt x="10" y="51"/>
                        <a:pt x="10" y="51"/>
                        <a:pt x="10" y="51"/>
                      </a:cubicBezTo>
                      <a:cubicBezTo>
                        <a:pt x="10" y="51"/>
                        <a:pt x="11" y="47"/>
                        <a:pt x="12" y="47"/>
                      </a:cubicBezTo>
                      <a:cubicBezTo>
                        <a:pt x="13" y="46"/>
                        <a:pt x="19" y="45"/>
                        <a:pt x="19" y="45"/>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1" name="Freeform 168">
                  <a:extLst>
                    <a:ext uri="{FF2B5EF4-FFF2-40B4-BE49-F238E27FC236}">
                      <a16:creationId xmlns:a16="http://schemas.microsoft.com/office/drawing/2014/main" id="{4AC18DE9-B03F-B6C4-1A7F-33D21A4E487F}"/>
                    </a:ext>
                  </a:extLst>
                </p:cNvPr>
                <p:cNvSpPr>
                  <a:spLocks noEditPoints="1"/>
                </p:cNvSpPr>
                <p:nvPr/>
              </p:nvSpPr>
              <p:spPr bwMode="auto">
                <a:xfrm>
                  <a:off x="3977246" y="4015899"/>
                  <a:ext cx="456424" cy="390905"/>
                </a:xfrm>
                <a:custGeom>
                  <a:avLst/>
                  <a:gdLst>
                    <a:gd name="T0" fmla="*/ 132 w 158"/>
                    <a:gd name="T1" fmla="*/ 9 h 139"/>
                    <a:gd name="T2" fmla="*/ 138 w 158"/>
                    <a:gd name="T3" fmla="*/ 25 h 139"/>
                    <a:gd name="T4" fmla="*/ 135 w 158"/>
                    <a:gd name="T5" fmla="*/ 42 h 139"/>
                    <a:gd name="T6" fmla="*/ 151 w 158"/>
                    <a:gd name="T7" fmla="*/ 49 h 139"/>
                    <a:gd name="T8" fmla="*/ 152 w 158"/>
                    <a:gd name="T9" fmla="*/ 59 h 139"/>
                    <a:gd name="T10" fmla="*/ 149 w 158"/>
                    <a:gd name="T11" fmla="*/ 65 h 139"/>
                    <a:gd name="T12" fmla="*/ 151 w 158"/>
                    <a:gd name="T13" fmla="*/ 79 h 139"/>
                    <a:gd name="T14" fmla="*/ 141 w 158"/>
                    <a:gd name="T15" fmla="*/ 85 h 139"/>
                    <a:gd name="T16" fmla="*/ 135 w 158"/>
                    <a:gd name="T17" fmla="*/ 87 h 139"/>
                    <a:gd name="T18" fmla="*/ 140 w 158"/>
                    <a:gd name="T19" fmla="*/ 93 h 139"/>
                    <a:gd name="T20" fmla="*/ 138 w 158"/>
                    <a:gd name="T21" fmla="*/ 97 h 139"/>
                    <a:gd name="T22" fmla="*/ 129 w 158"/>
                    <a:gd name="T23" fmla="*/ 103 h 139"/>
                    <a:gd name="T24" fmla="*/ 121 w 158"/>
                    <a:gd name="T25" fmla="*/ 115 h 139"/>
                    <a:gd name="T26" fmla="*/ 125 w 158"/>
                    <a:gd name="T27" fmla="*/ 129 h 139"/>
                    <a:gd name="T28" fmla="*/ 126 w 158"/>
                    <a:gd name="T29" fmla="*/ 137 h 139"/>
                    <a:gd name="T30" fmla="*/ 118 w 158"/>
                    <a:gd name="T31" fmla="*/ 139 h 139"/>
                    <a:gd name="T32" fmla="*/ 114 w 158"/>
                    <a:gd name="T33" fmla="*/ 138 h 139"/>
                    <a:gd name="T34" fmla="*/ 113 w 158"/>
                    <a:gd name="T35" fmla="*/ 137 h 139"/>
                    <a:gd name="T36" fmla="*/ 113 w 158"/>
                    <a:gd name="T37" fmla="*/ 137 h 139"/>
                    <a:gd name="T38" fmla="*/ 113 w 158"/>
                    <a:gd name="T39" fmla="*/ 137 h 139"/>
                    <a:gd name="T40" fmla="*/ 112 w 158"/>
                    <a:gd name="T41" fmla="*/ 137 h 139"/>
                    <a:gd name="T42" fmla="*/ 99 w 158"/>
                    <a:gd name="T43" fmla="*/ 129 h 139"/>
                    <a:gd name="T44" fmla="*/ 87 w 158"/>
                    <a:gd name="T45" fmla="*/ 116 h 139"/>
                    <a:gd name="T46" fmla="*/ 68 w 158"/>
                    <a:gd name="T47" fmla="*/ 100 h 139"/>
                    <a:gd name="T48" fmla="*/ 56 w 158"/>
                    <a:gd name="T49" fmla="*/ 89 h 139"/>
                    <a:gd name="T50" fmla="*/ 43 w 158"/>
                    <a:gd name="T51" fmla="*/ 79 h 139"/>
                    <a:gd name="T52" fmla="*/ 31 w 158"/>
                    <a:gd name="T53" fmla="*/ 68 h 139"/>
                    <a:gd name="T54" fmla="*/ 23 w 158"/>
                    <a:gd name="T55" fmla="*/ 54 h 139"/>
                    <a:gd name="T56" fmla="*/ 14 w 158"/>
                    <a:gd name="T57" fmla="*/ 43 h 139"/>
                    <a:gd name="T58" fmla="*/ 5 w 158"/>
                    <a:gd name="T59" fmla="*/ 36 h 139"/>
                    <a:gd name="T60" fmla="*/ 1 w 158"/>
                    <a:gd name="T61" fmla="*/ 20 h 139"/>
                    <a:gd name="T62" fmla="*/ 2 w 158"/>
                    <a:gd name="T63" fmla="*/ 10 h 139"/>
                    <a:gd name="T64" fmla="*/ 8 w 158"/>
                    <a:gd name="T65" fmla="*/ 7 h 139"/>
                    <a:gd name="T66" fmla="*/ 23 w 158"/>
                    <a:gd name="T67" fmla="*/ 13 h 139"/>
                    <a:gd name="T68" fmla="*/ 35 w 158"/>
                    <a:gd name="T69" fmla="*/ 4 h 139"/>
                    <a:gd name="T70" fmla="*/ 48 w 158"/>
                    <a:gd name="T71" fmla="*/ 2 h 139"/>
                    <a:gd name="T72" fmla="*/ 61 w 158"/>
                    <a:gd name="T73" fmla="*/ 4 h 139"/>
                    <a:gd name="T74" fmla="*/ 80 w 158"/>
                    <a:gd name="T75" fmla="*/ 6 h 139"/>
                    <a:gd name="T76" fmla="*/ 90 w 158"/>
                    <a:gd name="T77" fmla="*/ 3 h 139"/>
                    <a:gd name="T78" fmla="*/ 97 w 158"/>
                    <a:gd name="T79" fmla="*/ 2 h 139"/>
                    <a:gd name="T80" fmla="*/ 98 w 158"/>
                    <a:gd name="T81" fmla="*/ 2 h 139"/>
                    <a:gd name="T82" fmla="*/ 98 w 158"/>
                    <a:gd name="T83" fmla="*/ 2 h 139"/>
                    <a:gd name="T84" fmla="*/ 99 w 158"/>
                    <a:gd name="T85" fmla="*/ 2 h 139"/>
                    <a:gd name="T86" fmla="*/ 99 w 158"/>
                    <a:gd name="T87" fmla="*/ 2 h 139"/>
                    <a:gd name="T88" fmla="*/ 99 w 158"/>
                    <a:gd name="T89" fmla="*/ 2 h 139"/>
                    <a:gd name="T90" fmla="*/ 100 w 158"/>
                    <a:gd name="T91" fmla="*/ 1 h 139"/>
                    <a:gd name="T92" fmla="*/ 100 w 158"/>
                    <a:gd name="T93" fmla="*/ 1 h 139"/>
                    <a:gd name="T94" fmla="*/ 100 w 158"/>
                    <a:gd name="T95" fmla="*/ 1 h 139"/>
                    <a:gd name="T96" fmla="*/ 100 w 158"/>
                    <a:gd name="T97" fmla="*/ 1 h 139"/>
                    <a:gd name="T98" fmla="*/ 100 w 158"/>
                    <a:gd name="T99" fmla="*/ 1 h 139"/>
                    <a:gd name="T100" fmla="*/ 103 w 158"/>
                    <a:gd name="T101" fmla="*/ 4 h 139"/>
                    <a:gd name="T102" fmla="*/ 117 w 158"/>
                    <a:gd name="T103" fmla="*/ 8 h 139"/>
                    <a:gd name="T104" fmla="*/ 130 w 158"/>
                    <a:gd name="T105" fmla="*/ 1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8" h="139">
                      <a:moveTo>
                        <a:pt x="145" y="83"/>
                      </a:moveTo>
                      <a:cubicBezTo>
                        <a:pt x="146" y="83"/>
                        <a:pt x="146" y="83"/>
                        <a:pt x="146" y="83"/>
                      </a:cubicBezTo>
                      <a:cubicBezTo>
                        <a:pt x="146" y="83"/>
                        <a:pt x="146" y="83"/>
                        <a:pt x="146" y="83"/>
                      </a:cubicBezTo>
                      <a:cubicBezTo>
                        <a:pt x="145" y="83"/>
                        <a:pt x="145" y="83"/>
                        <a:pt x="145" y="83"/>
                      </a:cubicBezTo>
                      <a:close/>
                      <a:moveTo>
                        <a:pt x="132" y="9"/>
                      </a:moveTo>
                      <a:cubicBezTo>
                        <a:pt x="132" y="9"/>
                        <a:pt x="132" y="9"/>
                        <a:pt x="132" y="9"/>
                      </a:cubicBezTo>
                      <a:cubicBezTo>
                        <a:pt x="138" y="10"/>
                        <a:pt x="138" y="10"/>
                        <a:pt x="138" y="10"/>
                      </a:cubicBezTo>
                      <a:cubicBezTo>
                        <a:pt x="141" y="11"/>
                        <a:pt x="141" y="11"/>
                        <a:pt x="141" y="11"/>
                      </a:cubicBezTo>
                      <a:cubicBezTo>
                        <a:pt x="141" y="14"/>
                        <a:pt x="141" y="14"/>
                        <a:pt x="141" y="14"/>
                      </a:cubicBezTo>
                      <a:cubicBezTo>
                        <a:pt x="141" y="18"/>
                        <a:pt x="141" y="18"/>
                        <a:pt x="141" y="18"/>
                      </a:cubicBezTo>
                      <a:cubicBezTo>
                        <a:pt x="141" y="21"/>
                        <a:pt x="141" y="21"/>
                        <a:pt x="141" y="21"/>
                      </a:cubicBezTo>
                      <a:cubicBezTo>
                        <a:pt x="138" y="25"/>
                        <a:pt x="138" y="25"/>
                        <a:pt x="138" y="25"/>
                      </a:cubicBezTo>
                      <a:cubicBezTo>
                        <a:pt x="138" y="25"/>
                        <a:pt x="137" y="28"/>
                        <a:pt x="137" y="28"/>
                      </a:cubicBezTo>
                      <a:cubicBezTo>
                        <a:pt x="137" y="29"/>
                        <a:pt x="136" y="31"/>
                        <a:pt x="136" y="31"/>
                      </a:cubicBezTo>
                      <a:cubicBezTo>
                        <a:pt x="136" y="31"/>
                        <a:pt x="134" y="30"/>
                        <a:pt x="135" y="33"/>
                      </a:cubicBezTo>
                      <a:cubicBezTo>
                        <a:pt x="135" y="36"/>
                        <a:pt x="136" y="35"/>
                        <a:pt x="136" y="36"/>
                      </a:cubicBezTo>
                      <a:cubicBezTo>
                        <a:pt x="136" y="37"/>
                        <a:pt x="136" y="39"/>
                        <a:pt x="136" y="40"/>
                      </a:cubicBezTo>
                      <a:cubicBezTo>
                        <a:pt x="135" y="41"/>
                        <a:pt x="136" y="41"/>
                        <a:pt x="135" y="42"/>
                      </a:cubicBezTo>
                      <a:cubicBezTo>
                        <a:pt x="135" y="43"/>
                        <a:pt x="137" y="44"/>
                        <a:pt x="139" y="44"/>
                      </a:cubicBezTo>
                      <a:cubicBezTo>
                        <a:pt x="141" y="45"/>
                        <a:pt x="141" y="44"/>
                        <a:pt x="142" y="44"/>
                      </a:cubicBezTo>
                      <a:cubicBezTo>
                        <a:pt x="143" y="44"/>
                        <a:pt x="144" y="45"/>
                        <a:pt x="145" y="45"/>
                      </a:cubicBezTo>
                      <a:cubicBezTo>
                        <a:pt x="146" y="46"/>
                        <a:pt x="146" y="46"/>
                        <a:pt x="146" y="47"/>
                      </a:cubicBezTo>
                      <a:cubicBezTo>
                        <a:pt x="147" y="48"/>
                        <a:pt x="148" y="49"/>
                        <a:pt x="149" y="50"/>
                      </a:cubicBezTo>
                      <a:cubicBezTo>
                        <a:pt x="150" y="50"/>
                        <a:pt x="150" y="49"/>
                        <a:pt x="151" y="49"/>
                      </a:cubicBezTo>
                      <a:cubicBezTo>
                        <a:pt x="151" y="50"/>
                        <a:pt x="152" y="51"/>
                        <a:pt x="153" y="51"/>
                      </a:cubicBezTo>
                      <a:cubicBezTo>
                        <a:pt x="153" y="52"/>
                        <a:pt x="154" y="53"/>
                        <a:pt x="155" y="53"/>
                      </a:cubicBezTo>
                      <a:cubicBezTo>
                        <a:pt x="155" y="53"/>
                        <a:pt x="157" y="54"/>
                        <a:pt x="157" y="54"/>
                      </a:cubicBezTo>
                      <a:cubicBezTo>
                        <a:pt x="158" y="55"/>
                        <a:pt x="157" y="56"/>
                        <a:pt x="157" y="56"/>
                      </a:cubicBezTo>
                      <a:cubicBezTo>
                        <a:pt x="156" y="56"/>
                        <a:pt x="156" y="58"/>
                        <a:pt x="155" y="58"/>
                      </a:cubicBezTo>
                      <a:cubicBezTo>
                        <a:pt x="155" y="58"/>
                        <a:pt x="152" y="59"/>
                        <a:pt x="152" y="59"/>
                      </a:cubicBezTo>
                      <a:cubicBezTo>
                        <a:pt x="151" y="59"/>
                        <a:pt x="150" y="59"/>
                        <a:pt x="149" y="59"/>
                      </a:cubicBezTo>
                      <a:cubicBezTo>
                        <a:pt x="148" y="59"/>
                        <a:pt x="147" y="59"/>
                        <a:pt x="146" y="58"/>
                      </a:cubicBezTo>
                      <a:cubicBezTo>
                        <a:pt x="145" y="58"/>
                        <a:pt x="145" y="58"/>
                        <a:pt x="144" y="58"/>
                      </a:cubicBezTo>
                      <a:cubicBezTo>
                        <a:pt x="144" y="59"/>
                        <a:pt x="144" y="61"/>
                        <a:pt x="144" y="61"/>
                      </a:cubicBezTo>
                      <a:cubicBezTo>
                        <a:pt x="144" y="61"/>
                        <a:pt x="145" y="62"/>
                        <a:pt x="146" y="63"/>
                      </a:cubicBezTo>
                      <a:cubicBezTo>
                        <a:pt x="146" y="63"/>
                        <a:pt x="148" y="65"/>
                        <a:pt x="149" y="65"/>
                      </a:cubicBezTo>
                      <a:cubicBezTo>
                        <a:pt x="149" y="65"/>
                        <a:pt x="150" y="66"/>
                        <a:pt x="151" y="67"/>
                      </a:cubicBezTo>
                      <a:cubicBezTo>
                        <a:pt x="152" y="69"/>
                        <a:pt x="152" y="70"/>
                        <a:pt x="152" y="70"/>
                      </a:cubicBezTo>
                      <a:cubicBezTo>
                        <a:pt x="157" y="74"/>
                        <a:pt x="157" y="74"/>
                        <a:pt x="157" y="74"/>
                      </a:cubicBezTo>
                      <a:cubicBezTo>
                        <a:pt x="157" y="74"/>
                        <a:pt x="157" y="75"/>
                        <a:pt x="157" y="78"/>
                      </a:cubicBezTo>
                      <a:cubicBezTo>
                        <a:pt x="157" y="82"/>
                        <a:pt x="156" y="80"/>
                        <a:pt x="155" y="80"/>
                      </a:cubicBezTo>
                      <a:cubicBezTo>
                        <a:pt x="154" y="80"/>
                        <a:pt x="153" y="80"/>
                        <a:pt x="151" y="79"/>
                      </a:cubicBezTo>
                      <a:cubicBezTo>
                        <a:pt x="150" y="79"/>
                        <a:pt x="150" y="79"/>
                        <a:pt x="150" y="79"/>
                      </a:cubicBezTo>
                      <a:cubicBezTo>
                        <a:pt x="148" y="82"/>
                        <a:pt x="148" y="82"/>
                        <a:pt x="148" y="82"/>
                      </a:cubicBezTo>
                      <a:cubicBezTo>
                        <a:pt x="148" y="82"/>
                        <a:pt x="146" y="82"/>
                        <a:pt x="145" y="83"/>
                      </a:cubicBezTo>
                      <a:cubicBezTo>
                        <a:pt x="144" y="83"/>
                        <a:pt x="144" y="83"/>
                        <a:pt x="144" y="83"/>
                      </a:cubicBezTo>
                      <a:cubicBezTo>
                        <a:pt x="144" y="83"/>
                        <a:pt x="142" y="84"/>
                        <a:pt x="142" y="84"/>
                      </a:cubicBezTo>
                      <a:cubicBezTo>
                        <a:pt x="142" y="84"/>
                        <a:pt x="141" y="85"/>
                        <a:pt x="141" y="85"/>
                      </a:cubicBezTo>
                      <a:cubicBezTo>
                        <a:pt x="140" y="85"/>
                        <a:pt x="140" y="85"/>
                        <a:pt x="140" y="85"/>
                      </a:cubicBezTo>
                      <a:cubicBezTo>
                        <a:pt x="139" y="84"/>
                        <a:pt x="139" y="84"/>
                        <a:pt x="139" y="84"/>
                      </a:cubicBezTo>
                      <a:cubicBezTo>
                        <a:pt x="138" y="83"/>
                        <a:pt x="138" y="83"/>
                        <a:pt x="138" y="83"/>
                      </a:cubicBezTo>
                      <a:cubicBezTo>
                        <a:pt x="136" y="85"/>
                        <a:pt x="136" y="85"/>
                        <a:pt x="136" y="85"/>
                      </a:cubicBezTo>
                      <a:cubicBezTo>
                        <a:pt x="135" y="86"/>
                        <a:pt x="135" y="86"/>
                        <a:pt x="135" y="86"/>
                      </a:cubicBezTo>
                      <a:cubicBezTo>
                        <a:pt x="135" y="86"/>
                        <a:pt x="135" y="87"/>
                        <a:pt x="135" y="87"/>
                      </a:cubicBezTo>
                      <a:cubicBezTo>
                        <a:pt x="135" y="87"/>
                        <a:pt x="137" y="87"/>
                        <a:pt x="137" y="87"/>
                      </a:cubicBezTo>
                      <a:cubicBezTo>
                        <a:pt x="137" y="89"/>
                        <a:pt x="137" y="89"/>
                        <a:pt x="137" y="89"/>
                      </a:cubicBezTo>
                      <a:cubicBezTo>
                        <a:pt x="137" y="89"/>
                        <a:pt x="137" y="89"/>
                        <a:pt x="138" y="89"/>
                      </a:cubicBezTo>
                      <a:cubicBezTo>
                        <a:pt x="138" y="89"/>
                        <a:pt x="139" y="90"/>
                        <a:pt x="139" y="90"/>
                      </a:cubicBezTo>
                      <a:cubicBezTo>
                        <a:pt x="140" y="91"/>
                        <a:pt x="140" y="91"/>
                        <a:pt x="140" y="91"/>
                      </a:cubicBezTo>
                      <a:cubicBezTo>
                        <a:pt x="140" y="93"/>
                        <a:pt x="140" y="93"/>
                        <a:pt x="140" y="93"/>
                      </a:cubicBezTo>
                      <a:cubicBezTo>
                        <a:pt x="142" y="94"/>
                        <a:pt x="142" y="94"/>
                        <a:pt x="142" y="94"/>
                      </a:cubicBezTo>
                      <a:cubicBezTo>
                        <a:pt x="142" y="96"/>
                        <a:pt x="142" y="96"/>
                        <a:pt x="142" y="96"/>
                      </a:cubicBezTo>
                      <a:cubicBezTo>
                        <a:pt x="141" y="97"/>
                        <a:pt x="141" y="97"/>
                        <a:pt x="141" y="97"/>
                      </a:cubicBezTo>
                      <a:cubicBezTo>
                        <a:pt x="140" y="98"/>
                        <a:pt x="140" y="98"/>
                        <a:pt x="140" y="98"/>
                      </a:cubicBezTo>
                      <a:cubicBezTo>
                        <a:pt x="138" y="98"/>
                        <a:pt x="138" y="98"/>
                        <a:pt x="138" y="98"/>
                      </a:cubicBezTo>
                      <a:cubicBezTo>
                        <a:pt x="138" y="97"/>
                        <a:pt x="138" y="97"/>
                        <a:pt x="138" y="97"/>
                      </a:cubicBezTo>
                      <a:cubicBezTo>
                        <a:pt x="137" y="95"/>
                        <a:pt x="137" y="95"/>
                        <a:pt x="137" y="95"/>
                      </a:cubicBezTo>
                      <a:cubicBezTo>
                        <a:pt x="136" y="94"/>
                        <a:pt x="136" y="94"/>
                        <a:pt x="136" y="94"/>
                      </a:cubicBezTo>
                      <a:cubicBezTo>
                        <a:pt x="133" y="95"/>
                        <a:pt x="133" y="95"/>
                        <a:pt x="133" y="95"/>
                      </a:cubicBezTo>
                      <a:cubicBezTo>
                        <a:pt x="133" y="97"/>
                        <a:pt x="133" y="97"/>
                        <a:pt x="133" y="97"/>
                      </a:cubicBezTo>
                      <a:cubicBezTo>
                        <a:pt x="128" y="101"/>
                        <a:pt x="128" y="101"/>
                        <a:pt x="128" y="101"/>
                      </a:cubicBezTo>
                      <a:cubicBezTo>
                        <a:pt x="129" y="103"/>
                        <a:pt x="129" y="103"/>
                        <a:pt x="129" y="103"/>
                      </a:cubicBezTo>
                      <a:cubicBezTo>
                        <a:pt x="127" y="105"/>
                        <a:pt x="127" y="105"/>
                        <a:pt x="127" y="105"/>
                      </a:cubicBezTo>
                      <a:cubicBezTo>
                        <a:pt x="127" y="108"/>
                        <a:pt x="127" y="108"/>
                        <a:pt x="127" y="108"/>
                      </a:cubicBezTo>
                      <a:cubicBezTo>
                        <a:pt x="128" y="111"/>
                        <a:pt x="128" y="111"/>
                        <a:pt x="128" y="111"/>
                      </a:cubicBezTo>
                      <a:cubicBezTo>
                        <a:pt x="128" y="113"/>
                        <a:pt x="128" y="113"/>
                        <a:pt x="128" y="113"/>
                      </a:cubicBezTo>
                      <a:cubicBezTo>
                        <a:pt x="124" y="114"/>
                        <a:pt x="124" y="114"/>
                        <a:pt x="124" y="114"/>
                      </a:cubicBezTo>
                      <a:cubicBezTo>
                        <a:pt x="121" y="115"/>
                        <a:pt x="121" y="115"/>
                        <a:pt x="121" y="115"/>
                      </a:cubicBezTo>
                      <a:cubicBezTo>
                        <a:pt x="121" y="118"/>
                        <a:pt x="121" y="118"/>
                        <a:pt x="121" y="118"/>
                      </a:cubicBezTo>
                      <a:cubicBezTo>
                        <a:pt x="121" y="119"/>
                        <a:pt x="121" y="119"/>
                        <a:pt x="121" y="119"/>
                      </a:cubicBezTo>
                      <a:cubicBezTo>
                        <a:pt x="124" y="123"/>
                        <a:pt x="124" y="123"/>
                        <a:pt x="124" y="123"/>
                      </a:cubicBezTo>
                      <a:cubicBezTo>
                        <a:pt x="123" y="124"/>
                        <a:pt x="123" y="124"/>
                        <a:pt x="123" y="124"/>
                      </a:cubicBezTo>
                      <a:cubicBezTo>
                        <a:pt x="122" y="125"/>
                        <a:pt x="122" y="125"/>
                        <a:pt x="122" y="125"/>
                      </a:cubicBezTo>
                      <a:cubicBezTo>
                        <a:pt x="125" y="129"/>
                        <a:pt x="125" y="129"/>
                        <a:pt x="125" y="129"/>
                      </a:cubicBezTo>
                      <a:cubicBezTo>
                        <a:pt x="126" y="130"/>
                        <a:pt x="126" y="130"/>
                        <a:pt x="126" y="130"/>
                      </a:cubicBezTo>
                      <a:cubicBezTo>
                        <a:pt x="128" y="130"/>
                        <a:pt x="128" y="130"/>
                        <a:pt x="128" y="130"/>
                      </a:cubicBezTo>
                      <a:cubicBezTo>
                        <a:pt x="128" y="132"/>
                        <a:pt x="128" y="132"/>
                        <a:pt x="128" y="132"/>
                      </a:cubicBezTo>
                      <a:cubicBezTo>
                        <a:pt x="128" y="133"/>
                        <a:pt x="128" y="133"/>
                        <a:pt x="128" y="133"/>
                      </a:cubicBezTo>
                      <a:cubicBezTo>
                        <a:pt x="128" y="135"/>
                        <a:pt x="128" y="135"/>
                        <a:pt x="128" y="135"/>
                      </a:cubicBezTo>
                      <a:cubicBezTo>
                        <a:pt x="126" y="137"/>
                        <a:pt x="126" y="137"/>
                        <a:pt x="126" y="137"/>
                      </a:cubicBezTo>
                      <a:cubicBezTo>
                        <a:pt x="127" y="139"/>
                        <a:pt x="127" y="139"/>
                        <a:pt x="127" y="139"/>
                      </a:cubicBezTo>
                      <a:cubicBezTo>
                        <a:pt x="125" y="138"/>
                        <a:pt x="125" y="138"/>
                        <a:pt x="125" y="138"/>
                      </a:cubicBezTo>
                      <a:cubicBezTo>
                        <a:pt x="124" y="139"/>
                        <a:pt x="124" y="139"/>
                        <a:pt x="124" y="139"/>
                      </a:cubicBezTo>
                      <a:cubicBezTo>
                        <a:pt x="124" y="139"/>
                        <a:pt x="124" y="139"/>
                        <a:pt x="124" y="139"/>
                      </a:cubicBezTo>
                      <a:cubicBezTo>
                        <a:pt x="121" y="138"/>
                        <a:pt x="121" y="138"/>
                        <a:pt x="121" y="138"/>
                      </a:cubicBezTo>
                      <a:cubicBezTo>
                        <a:pt x="121" y="138"/>
                        <a:pt x="119" y="139"/>
                        <a:pt x="118" y="139"/>
                      </a:cubicBezTo>
                      <a:cubicBezTo>
                        <a:pt x="118" y="139"/>
                        <a:pt x="117" y="139"/>
                        <a:pt x="117" y="139"/>
                      </a:cubicBezTo>
                      <a:cubicBezTo>
                        <a:pt x="117" y="139"/>
                        <a:pt x="115"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7"/>
                        <a:pt x="114" y="137"/>
                        <a:pt x="114" y="137"/>
                      </a:cubicBezTo>
                      <a:cubicBezTo>
                        <a:pt x="114" y="137"/>
                        <a:pt x="114" y="137"/>
                        <a:pt x="114" y="137"/>
                      </a:cubicBezTo>
                      <a:cubicBezTo>
                        <a:pt x="114" y="137"/>
                        <a:pt x="114" y="137"/>
                        <a:pt x="114" y="137"/>
                      </a:cubicBezTo>
                      <a:cubicBezTo>
                        <a:pt x="114" y="137"/>
                        <a:pt x="114" y="137"/>
                        <a:pt x="114"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06" y="134"/>
                        <a:pt x="106" y="134"/>
                        <a:pt x="106" y="134"/>
                      </a:cubicBezTo>
                      <a:cubicBezTo>
                        <a:pt x="101" y="131"/>
                        <a:pt x="101" y="131"/>
                        <a:pt x="101" y="131"/>
                      </a:cubicBezTo>
                      <a:cubicBezTo>
                        <a:pt x="99" y="129"/>
                        <a:pt x="99" y="129"/>
                        <a:pt x="99" y="129"/>
                      </a:cubicBezTo>
                      <a:cubicBezTo>
                        <a:pt x="98" y="125"/>
                        <a:pt x="98" y="125"/>
                        <a:pt x="98" y="125"/>
                      </a:cubicBezTo>
                      <a:cubicBezTo>
                        <a:pt x="93" y="124"/>
                        <a:pt x="93" y="124"/>
                        <a:pt x="93" y="124"/>
                      </a:cubicBezTo>
                      <a:cubicBezTo>
                        <a:pt x="93" y="121"/>
                        <a:pt x="87" y="126"/>
                        <a:pt x="89" y="120"/>
                      </a:cubicBezTo>
                      <a:cubicBezTo>
                        <a:pt x="89" y="120"/>
                        <a:pt x="89" y="119"/>
                        <a:pt x="89" y="119"/>
                      </a:cubicBezTo>
                      <a:cubicBezTo>
                        <a:pt x="89" y="119"/>
                        <a:pt x="89" y="119"/>
                        <a:pt x="89" y="119"/>
                      </a:cubicBezTo>
                      <a:cubicBezTo>
                        <a:pt x="89" y="118"/>
                        <a:pt x="87" y="116"/>
                        <a:pt x="87" y="116"/>
                      </a:cubicBezTo>
                      <a:cubicBezTo>
                        <a:pt x="81" y="113"/>
                        <a:pt x="80" y="110"/>
                        <a:pt x="77" y="109"/>
                      </a:cubicBezTo>
                      <a:cubicBezTo>
                        <a:pt x="76" y="109"/>
                        <a:pt x="76" y="109"/>
                        <a:pt x="76" y="109"/>
                      </a:cubicBezTo>
                      <a:cubicBezTo>
                        <a:pt x="72" y="105"/>
                        <a:pt x="72" y="105"/>
                        <a:pt x="72" y="105"/>
                      </a:cubicBezTo>
                      <a:cubicBezTo>
                        <a:pt x="70" y="104"/>
                        <a:pt x="70" y="104"/>
                        <a:pt x="70" y="104"/>
                      </a:cubicBezTo>
                      <a:cubicBezTo>
                        <a:pt x="68" y="102"/>
                        <a:pt x="68" y="102"/>
                        <a:pt x="68" y="102"/>
                      </a:cubicBezTo>
                      <a:cubicBezTo>
                        <a:pt x="68" y="100"/>
                        <a:pt x="68" y="100"/>
                        <a:pt x="68" y="100"/>
                      </a:cubicBezTo>
                      <a:cubicBezTo>
                        <a:pt x="67" y="96"/>
                        <a:pt x="67" y="96"/>
                        <a:pt x="67" y="96"/>
                      </a:cubicBezTo>
                      <a:cubicBezTo>
                        <a:pt x="67" y="96"/>
                        <a:pt x="67" y="96"/>
                        <a:pt x="67" y="96"/>
                      </a:cubicBezTo>
                      <a:cubicBezTo>
                        <a:pt x="67" y="96"/>
                        <a:pt x="63" y="95"/>
                        <a:pt x="61" y="94"/>
                      </a:cubicBezTo>
                      <a:cubicBezTo>
                        <a:pt x="59" y="93"/>
                        <a:pt x="59" y="93"/>
                        <a:pt x="59" y="93"/>
                      </a:cubicBezTo>
                      <a:cubicBezTo>
                        <a:pt x="57" y="90"/>
                        <a:pt x="57" y="90"/>
                        <a:pt x="57" y="90"/>
                      </a:cubicBezTo>
                      <a:cubicBezTo>
                        <a:pt x="56" y="89"/>
                        <a:pt x="56" y="89"/>
                        <a:pt x="56" y="89"/>
                      </a:cubicBezTo>
                      <a:cubicBezTo>
                        <a:pt x="53" y="86"/>
                        <a:pt x="53" y="86"/>
                        <a:pt x="53" y="86"/>
                      </a:cubicBezTo>
                      <a:cubicBezTo>
                        <a:pt x="52" y="86"/>
                        <a:pt x="52" y="86"/>
                        <a:pt x="52" y="86"/>
                      </a:cubicBezTo>
                      <a:cubicBezTo>
                        <a:pt x="47" y="84"/>
                        <a:pt x="47" y="84"/>
                        <a:pt x="47" y="84"/>
                      </a:cubicBezTo>
                      <a:cubicBezTo>
                        <a:pt x="46" y="82"/>
                        <a:pt x="46" y="82"/>
                        <a:pt x="46" y="82"/>
                      </a:cubicBezTo>
                      <a:cubicBezTo>
                        <a:pt x="44" y="81"/>
                        <a:pt x="44" y="81"/>
                        <a:pt x="44" y="81"/>
                      </a:cubicBezTo>
                      <a:cubicBezTo>
                        <a:pt x="43" y="79"/>
                        <a:pt x="43" y="79"/>
                        <a:pt x="43" y="79"/>
                      </a:cubicBezTo>
                      <a:cubicBezTo>
                        <a:pt x="40" y="78"/>
                        <a:pt x="40" y="78"/>
                        <a:pt x="40" y="78"/>
                      </a:cubicBezTo>
                      <a:cubicBezTo>
                        <a:pt x="39" y="76"/>
                        <a:pt x="39" y="76"/>
                        <a:pt x="39" y="76"/>
                      </a:cubicBezTo>
                      <a:cubicBezTo>
                        <a:pt x="38" y="75"/>
                        <a:pt x="38" y="75"/>
                        <a:pt x="38" y="75"/>
                      </a:cubicBezTo>
                      <a:cubicBezTo>
                        <a:pt x="35" y="71"/>
                        <a:pt x="35" y="71"/>
                        <a:pt x="35" y="71"/>
                      </a:cubicBezTo>
                      <a:cubicBezTo>
                        <a:pt x="32" y="69"/>
                        <a:pt x="32" y="69"/>
                        <a:pt x="32" y="69"/>
                      </a:cubicBezTo>
                      <a:cubicBezTo>
                        <a:pt x="31" y="68"/>
                        <a:pt x="31" y="68"/>
                        <a:pt x="31" y="68"/>
                      </a:cubicBezTo>
                      <a:cubicBezTo>
                        <a:pt x="30" y="67"/>
                        <a:pt x="30" y="67"/>
                        <a:pt x="30" y="67"/>
                      </a:cubicBezTo>
                      <a:cubicBezTo>
                        <a:pt x="28" y="64"/>
                        <a:pt x="28" y="64"/>
                        <a:pt x="28" y="64"/>
                      </a:cubicBezTo>
                      <a:cubicBezTo>
                        <a:pt x="25" y="61"/>
                        <a:pt x="25" y="61"/>
                        <a:pt x="25" y="61"/>
                      </a:cubicBezTo>
                      <a:cubicBezTo>
                        <a:pt x="23" y="59"/>
                        <a:pt x="23" y="59"/>
                        <a:pt x="23" y="59"/>
                      </a:cubicBezTo>
                      <a:cubicBezTo>
                        <a:pt x="21" y="56"/>
                        <a:pt x="21" y="56"/>
                        <a:pt x="21" y="56"/>
                      </a:cubicBezTo>
                      <a:cubicBezTo>
                        <a:pt x="23" y="54"/>
                        <a:pt x="23" y="54"/>
                        <a:pt x="23" y="54"/>
                      </a:cubicBezTo>
                      <a:cubicBezTo>
                        <a:pt x="22" y="53"/>
                        <a:pt x="21" y="53"/>
                        <a:pt x="21" y="52"/>
                      </a:cubicBezTo>
                      <a:cubicBezTo>
                        <a:pt x="20" y="52"/>
                        <a:pt x="18" y="51"/>
                        <a:pt x="19" y="50"/>
                      </a:cubicBezTo>
                      <a:cubicBezTo>
                        <a:pt x="19" y="49"/>
                        <a:pt x="18" y="48"/>
                        <a:pt x="18" y="46"/>
                      </a:cubicBezTo>
                      <a:cubicBezTo>
                        <a:pt x="18" y="45"/>
                        <a:pt x="18" y="44"/>
                        <a:pt x="17" y="44"/>
                      </a:cubicBezTo>
                      <a:cubicBezTo>
                        <a:pt x="16" y="43"/>
                        <a:pt x="16" y="43"/>
                        <a:pt x="16" y="43"/>
                      </a:cubicBezTo>
                      <a:cubicBezTo>
                        <a:pt x="15" y="43"/>
                        <a:pt x="14" y="43"/>
                        <a:pt x="14" y="43"/>
                      </a:cubicBezTo>
                      <a:cubicBezTo>
                        <a:pt x="13" y="43"/>
                        <a:pt x="13" y="43"/>
                        <a:pt x="13" y="43"/>
                      </a:cubicBezTo>
                      <a:cubicBezTo>
                        <a:pt x="13" y="43"/>
                        <a:pt x="14" y="41"/>
                        <a:pt x="14" y="39"/>
                      </a:cubicBezTo>
                      <a:cubicBezTo>
                        <a:pt x="10" y="38"/>
                        <a:pt x="10" y="38"/>
                        <a:pt x="10" y="38"/>
                      </a:cubicBezTo>
                      <a:cubicBezTo>
                        <a:pt x="10" y="38"/>
                        <a:pt x="10" y="35"/>
                        <a:pt x="8" y="34"/>
                      </a:cubicBezTo>
                      <a:cubicBezTo>
                        <a:pt x="6" y="34"/>
                        <a:pt x="6" y="34"/>
                        <a:pt x="6" y="34"/>
                      </a:cubicBezTo>
                      <a:cubicBezTo>
                        <a:pt x="5" y="35"/>
                        <a:pt x="5" y="36"/>
                        <a:pt x="5" y="36"/>
                      </a:cubicBezTo>
                      <a:cubicBezTo>
                        <a:pt x="1" y="32"/>
                        <a:pt x="1" y="32"/>
                        <a:pt x="1" y="32"/>
                      </a:cubicBezTo>
                      <a:cubicBezTo>
                        <a:pt x="1" y="32"/>
                        <a:pt x="1" y="31"/>
                        <a:pt x="2" y="29"/>
                      </a:cubicBezTo>
                      <a:cubicBezTo>
                        <a:pt x="4" y="27"/>
                        <a:pt x="2" y="26"/>
                        <a:pt x="2" y="26"/>
                      </a:cubicBezTo>
                      <a:cubicBezTo>
                        <a:pt x="1" y="23"/>
                        <a:pt x="1" y="23"/>
                        <a:pt x="1" y="23"/>
                      </a:cubicBezTo>
                      <a:cubicBezTo>
                        <a:pt x="2" y="21"/>
                        <a:pt x="2" y="21"/>
                        <a:pt x="2" y="21"/>
                      </a:cubicBezTo>
                      <a:cubicBezTo>
                        <a:pt x="1" y="20"/>
                        <a:pt x="1" y="20"/>
                        <a:pt x="1" y="20"/>
                      </a:cubicBezTo>
                      <a:cubicBezTo>
                        <a:pt x="0" y="19"/>
                        <a:pt x="0" y="19"/>
                        <a:pt x="0" y="19"/>
                      </a:cubicBezTo>
                      <a:cubicBezTo>
                        <a:pt x="0" y="19"/>
                        <a:pt x="0" y="19"/>
                        <a:pt x="0" y="19"/>
                      </a:cubicBezTo>
                      <a:cubicBezTo>
                        <a:pt x="0" y="19"/>
                        <a:pt x="0" y="19"/>
                        <a:pt x="0" y="19"/>
                      </a:cubicBezTo>
                      <a:cubicBezTo>
                        <a:pt x="2" y="15"/>
                        <a:pt x="2" y="15"/>
                        <a:pt x="2" y="15"/>
                      </a:cubicBezTo>
                      <a:cubicBezTo>
                        <a:pt x="2" y="15"/>
                        <a:pt x="1" y="13"/>
                        <a:pt x="1" y="11"/>
                      </a:cubicBezTo>
                      <a:cubicBezTo>
                        <a:pt x="1" y="11"/>
                        <a:pt x="2" y="10"/>
                        <a:pt x="2" y="10"/>
                      </a:cubicBezTo>
                      <a:cubicBezTo>
                        <a:pt x="2" y="10"/>
                        <a:pt x="2" y="10"/>
                        <a:pt x="2" y="10"/>
                      </a:cubicBezTo>
                      <a:cubicBezTo>
                        <a:pt x="2" y="9"/>
                        <a:pt x="2" y="9"/>
                        <a:pt x="2" y="9"/>
                      </a:cubicBezTo>
                      <a:cubicBezTo>
                        <a:pt x="2" y="9"/>
                        <a:pt x="2" y="9"/>
                        <a:pt x="2" y="9"/>
                      </a:cubicBezTo>
                      <a:cubicBezTo>
                        <a:pt x="3" y="9"/>
                        <a:pt x="3" y="9"/>
                        <a:pt x="3" y="9"/>
                      </a:cubicBezTo>
                      <a:cubicBezTo>
                        <a:pt x="3" y="9"/>
                        <a:pt x="3" y="9"/>
                        <a:pt x="3" y="9"/>
                      </a:cubicBezTo>
                      <a:cubicBezTo>
                        <a:pt x="3" y="8"/>
                        <a:pt x="8" y="7"/>
                        <a:pt x="8" y="7"/>
                      </a:cubicBezTo>
                      <a:cubicBezTo>
                        <a:pt x="10" y="6"/>
                        <a:pt x="10" y="6"/>
                        <a:pt x="10" y="6"/>
                      </a:cubicBezTo>
                      <a:cubicBezTo>
                        <a:pt x="14" y="11"/>
                        <a:pt x="14" y="11"/>
                        <a:pt x="14" y="11"/>
                      </a:cubicBezTo>
                      <a:cubicBezTo>
                        <a:pt x="18" y="15"/>
                        <a:pt x="18" y="15"/>
                        <a:pt x="18" y="15"/>
                      </a:cubicBezTo>
                      <a:cubicBezTo>
                        <a:pt x="21" y="17"/>
                        <a:pt x="21" y="17"/>
                        <a:pt x="21" y="17"/>
                      </a:cubicBezTo>
                      <a:cubicBezTo>
                        <a:pt x="21" y="17"/>
                        <a:pt x="22" y="16"/>
                        <a:pt x="23" y="16"/>
                      </a:cubicBezTo>
                      <a:cubicBezTo>
                        <a:pt x="23" y="15"/>
                        <a:pt x="23" y="13"/>
                        <a:pt x="23" y="13"/>
                      </a:cubicBezTo>
                      <a:cubicBezTo>
                        <a:pt x="25" y="11"/>
                        <a:pt x="25" y="11"/>
                        <a:pt x="25" y="11"/>
                      </a:cubicBezTo>
                      <a:cubicBezTo>
                        <a:pt x="26" y="9"/>
                        <a:pt x="26" y="9"/>
                        <a:pt x="26" y="9"/>
                      </a:cubicBezTo>
                      <a:cubicBezTo>
                        <a:pt x="26" y="7"/>
                        <a:pt x="26" y="7"/>
                        <a:pt x="26" y="7"/>
                      </a:cubicBezTo>
                      <a:cubicBezTo>
                        <a:pt x="28" y="6"/>
                        <a:pt x="28" y="6"/>
                        <a:pt x="28" y="6"/>
                      </a:cubicBezTo>
                      <a:cubicBezTo>
                        <a:pt x="31" y="5"/>
                        <a:pt x="31" y="5"/>
                        <a:pt x="31" y="5"/>
                      </a:cubicBezTo>
                      <a:cubicBezTo>
                        <a:pt x="35" y="4"/>
                        <a:pt x="35" y="4"/>
                        <a:pt x="35" y="4"/>
                      </a:cubicBezTo>
                      <a:cubicBezTo>
                        <a:pt x="35" y="4"/>
                        <a:pt x="38" y="5"/>
                        <a:pt x="39" y="5"/>
                      </a:cubicBezTo>
                      <a:cubicBezTo>
                        <a:pt x="39" y="5"/>
                        <a:pt x="40" y="5"/>
                        <a:pt x="40" y="5"/>
                      </a:cubicBezTo>
                      <a:cubicBezTo>
                        <a:pt x="42" y="2"/>
                        <a:pt x="42" y="2"/>
                        <a:pt x="42" y="2"/>
                      </a:cubicBezTo>
                      <a:cubicBezTo>
                        <a:pt x="42" y="2"/>
                        <a:pt x="42" y="2"/>
                        <a:pt x="42" y="2"/>
                      </a:cubicBezTo>
                      <a:cubicBezTo>
                        <a:pt x="43" y="0"/>
                        <a:pt x="43" y="0"/>
                        <a:pt x="43" y="0"/>
                      </a:cubicBezTo>
                      <a:cubicBezTo>
                        <a:pt x="48" y="2"/>
                        <a:pt x="48" y="2"/>
                        <a:pt x="48" y="2"/>
                      </a:cubicBezTo>
                      <a:cubicBezTo>
                        <a:pt x="50" y="4"/>
                        <a:pt x="50" y="4"/>
                        <a:pt x="50" y="4"/>
                      </a:cubicBezTo>
                      <a:cubicBezTo>
                        <a:pt x="55" y="5"/>
                        <a:pt x="55" y="5"/>
                        <a:pt x="55" y="5"/>
                      </a:cubicBezTo>
                      <a:cubicBezTo>
                        <a:pt x="55" y="5"/>
                        <a:pt x="55" y="5"/>
                        <a:pt x="55" y="5"/>
                      </a:cubicBezTo>
                      <a:cubicBezTo>
                        <a:pt x="57" y="5"/>
                        <a:pt x="57" y="5"/>
                        <a:pt x="57" y="5"/>
                      </a:cubicBezTo>
                      <a:cubicBezTo>
                        <a:pt x="57" y="4"/>
                        <a:pt x="57" y="4"/>
                        <a:pt x="57" y="4"/>
                      </a:cubicBezTo>
                      <a:cubicBezTo>
                        <a:pt x="61" y="4"/>
                        <a:pt x="61" y="4"/>
                        <a:pt x="61" y="4"/>
                      </a:cubicBezTo>
                      <a:cubicBezTo>
                        <a:pt x="66" y="5"/>
                        <a:pt x="66" y="5"/>
                        <a:pt x="66" y="5"/>
                      </a:cubicBezTo>
                      <a:cubicBezTo>
                        <a:pt x="69" y="5"/>
                        <a:pt x="69" y="5"/>
                        <a:pt x="69" y="5"/>
                      </a:cubicBezTo>
                      <a:cubicBezTo>
                        <a:pt x="74" y="5"/>
                        <a:pt x="74" y="5"/>
                        <a:pt x="74" y="5"/>
                      </a:cubicBezTo>
                      <a:cubicBezTo>
                        <a:pt x="77" y="6"/>
                        <a:pt x="77" y="6"/>
                        <a:pt x="77" y="6"/>
                      </a:cubicBezTo>
                      <a:cubicBezTo>
                        <a:pt x="79" y="7"/>
                        <a:pt x="79" y="7"/>
                        <a:pt x="79" y="7"/>
                      </a:cubicBezTo>
                      <a:cubicBezTo>
                        <a:pt x="79" y="7"/>
                        <a:pt x="79" y="7"/>
                        <a:pt x="80" y="6"/>
                      </a:cubicBezTo>
                      <a:cubicBezTo>
                        <a:pt x="80" y="6"/>
                        <a:pt x="83" y="6"/>
                        <a:pt x="83" y="6"/>
                      </a:cubicBezTo>
                      <a:cubicBezTo>
                        <a:pt x="84" y="3"/>
                        <a:pt x="84" y="3"/>
                        <a:pt x="84" y="3"/>
                      </a:cubicBezTo>
                      <a:cubicBezTo>
                        <a:pt x="85" y="5"/>
                        <a:pt x="85" y="5"/>
                        <a:pt x="85" y="5"/>
                      </a:cubicBezTo>
                      <a:cubicBezTo>
                        <a:pt x="86" y="5"/>
                        <a:pt x="88" y="5"/>
                        <a:pt x="88" y="5"/>
                      </a:cubicBezTo>
                      <a:cubicBezTo>
                        <a:pt x="89" y="2"/>
                        <a:pt x="89" y="2"/>
                        <a:pt x="89" y="2"/>
                      </a:cubicBezTo>
                      <a:cubicBezTo>
                        <a:pt x="90" y="3"/>
                        <a:pt x="90" y="3"/>
                        <a:pt x="90" y="3"/>
                      </a:cubicBezTo>
                      <a:cubicBezTo>
                        <a:pt x="91" y="3"/>
                        <a:pt x="91" y="3"/>
                        <a:pt x="92" y="3"/>
                      </a:cubicBezTo>
                      <a:cubicBezTo>
                        <a:pt x="93" y="3"/>
                        <a:pt x="94" y="2"/>
                        <a:pt x="94" y="2"/>
                      </a:cubicBezTo>
                      <a:cubicBezTo>
                        <a:pt x="94" y="2"/>
                        <a:pt x="95" y="3"/>
                        <a:pt x="95" y="3"/>
                      </a:cubicBezTo>
                      <a:cubicBezTo>
                        <a:pt x="95" y="3"/>
                        <a:pt x="96" y="2"/>
                        <a:pt x="97" y="2"/>
                      </a:cubicBezTo>
                      <a:cubicBezTo>
                        <a:pt x="97" y="2"/>
                        <a:pt x="97" y="2"/>
                        <a:pt x="97" y="2"/>
                      </a:cubicBezTo>
                      <a:cubicBezTo>
                        <a:pt x="97" y="2"/>
                        <a:pt x="97" y="2"/>
                        <a:pt x="97"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1"/>
                        <a:pt x="99" y="1"/>
                        <a:pt x="99" y="1"/>
                      </a:cubicBezTo>
                      <a:cubicBezTo>
                        <a:pt x="99" y="1"/>
                        <a:pt x="99" y="1"/>
                        <a:pt x="99" y="1"/>
                      </a:cubicBezTo>
                      <a:cubicBezTo>
                        <a:pt x="99" y="1"/>
                        <a:pt x="99" y="1"/>
                        <a:pt x="99" y="1"/>
                      </a:cubicBezTo>
                      <a:cubicBezTo>
                        <a:pt x="99" y="1"/>
                        <a:pt x="99" y="1"/>
                        <a:pt x="99" y="1"/>
                      </a:cubicBezTo>
                      <a:cubicBezTo>
                        <a:pt x="99" y="1"/>
                        <a:pt x="99" y="1"/>
                        <a:pt x="99"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1" y="3"/>
                        <a:pt x="103" y="4"/>
                      </a:cubicBezTo>
                      <a:cubicBezTo>
                        <a:pt x="103" y="4"/>
                        <a:pt x="103" y="4"/>
                        <a:pt x="103" y="4"/>
                      </a:cubicBezTo>
                      <a:cubicBezTo>
                        <a:pt x="105" y="4"/>
                        <a:pt x="105" y="4"/>
                        <a:pt x="105" y="4"/>
                      </a:cubicBezTo>
                      <a:cubicBezTo>
                        <a:pt x="105" y="4"/>
                        <a:pt x="105" y="4"/>
                        <a:pt x="105" y="4"/>
                      </a:cubicBezTo>
                      <a:cubicBezTo>
                        <a:pt x="105" y="4"/>
                        <a:pt x="106" y="3"/>
                        <a:pt x="107" y="3"/>
                      </a:cubicBezTo>
                      <a:cubicBezTo>
                        <a:pt x="109" y="3"/>
                        <a:pt x="110" y="3"/>
                        <a:pt x="111" y="3"/>
                      </a:cubicBezTo>
                      <a:cubicBezTo>
                        <a:pt x="113" y="3"/>
                        <a:pt x="114" y="5"/>
                        <a:pt x="114" y="5"/>
                      </a:cubicBezTo>
                      <a:cubicBezTo>
                        <a:pt x="117" y="8"/>
                        <a:pt x="117" y="8"/>
                        <a:pt x="117" y="8"/>
                      </a:cubicBezTo>
                      <a:cubicBezTo>
                        <a:pt x="117" y="8"/>
                        <a:pt x="118" y="10"/>
                        <a:pt x="118" y="11"/>
                      </a:cubicBezTo>
                      <a:cubicBezTo>
                        <a:pt x="119" y="12"/>
                        <a:pt x="119" y="13"/>
                        <a:pt x="119" y="13"/>
                      </a:cubicBezTo>
                      <a:cubicBezTo>
                        <a:pt x="119" y="13"/>
                        <a:pt x="119" y="13"/>
                        <a:pt x="119" y="13"/>
                      </a:cubicBezTo>
                      <a:cubicBezTo>
                        <a:pt x="120" y="13"/>
                        <a:pt x="127" y="16"/>
                        <a:pt x="128" y="16"/>
                      </a:cubicBezTo>
                      <a:cubicBezTo>
                        <a:pt x="128" y="16"/>
                        <a:pt x="129" y="16"/>
                        <a:pt x="129" y="16"/>
                      </a:cubicBezTo>
                      <a:cubicBezTo>
                        <a:pt x="129" y="14"/>
                        <a:pt x="128" y="13"/>
                        <a:pt x="130" y="12"/>
                      </a:cubicBezTo>
                      <a:cubicBezTo>
                        <a:pt x="131" y="12"/>
                        <a:pt x="132" y="14"/>
                        <a:pt x="132" y="12"/>
                      </a:cubicBezTo>
                      <a:cubicBezTo>
                        <a:pt x="132" y="10"/>
                        <a:pt x="133" y="11"/>
                        <a:pt x="132" y="9"/>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2" name="Freeform 169">
                  <a:extLst>
                    <a:ext uri="{FF2B5EF4-FFF2-40B4-BE49-F238E27FC236}">
                      <a16:creationId xmlns:a16="http://schemas.microsoft.com/office/drawing/2014/main" id="{299667A4-4519-5E63-EB41-7DEC46E8CAF8}"/>
                    </a:ext>
                  </a:extLst>
                </p:cNvPr>
                <p:cNvSpPr>
                  <a:spLocks noEditPoints="1"/>
                </p:cNvSpPr>
                <p:nvPr/>
              </p:nvSpPr>
              <p:spPr bwMode="auto">
                <a:xfrm>
                  <a:off x="3142564" y="2172292"/>
                  <a:ext cx="408966" cy="469355"/>
                </a:xfrm>
                <a:custGeom>
                  <a:avLst/>
                  <a:gdLst>
                    <a:gd name="T0" fmla="*/ 71 w 141"/>
                    <a:gd name="T1" fmla="*/ 5 h 167"/>
                    <a:gd name="T2" fmla="*/ 67 w 141"/>
                    <a:gd name="T3" fmla="*/ 47 h 167"/>
                    <a:gd name="T4" fmla="*/ 87 w 141"/>
                    <a:gd name="T5" fmla="*/ 73 h 167"/>
                    <a:gd name="T6" fmla="*/ 76 w 141"/>
                    <a:gd name="T7" fmla="*/ 89 h 167"/>
                    <a:gd name="T8" fmla="*/ 66 w 141"/>
                    <a:gd name="T9" fmla="*/ 95 h 167"/>
                    <a:gd name="T10" fmla="*/ 60 w 141"/>
                    <a:gd name="T11" fmla="*/ 106 h 167"/>
                    <a:gd name="T12" fmla="*/ 51 w 141"/>
                    <a:gd name="T13" fmla="*/ 115 h 167"/>
                    <a:gd name="T14" fmla="*/ 47 w 141"/>
                    <a:gd name="T15" fmla="*/ 129 h 167"/>
                    <a:gd name="T16" fmla="*/ 44 w 141"/>
                    <a:gd name="T17" fmla="*/ 146 h 167"/>
                    <a:gd name="T18" fmla="*/ 36 w 141"/>
                    <a:gd name="T19" fmla="*/ 157 h 167"/>
                    <a:gd name="T20" fmla="*/ 17 w 141"/>
                    <a:gd name="T21" fmla="*/ 140 h 167"/>
                    <a:gd name="T22" fmla="*/ 4 w 141"/>
                    <a:gd name="T23" fmla="*/ 120 h 167"/>
                    <a:gd name="T24" fmla="*/ 8 w 141"/>
                    <a:gd name="T25" fmla="*/ 95 h 167"/>
                    <a:gd name="T26" fmla="*/ 6 w 141"/>
                    <a:gd name="T27" fmla="*/ 60 h 167"/>
                    <a:gd name="T28" fmla="*/ 18 w 141"/>
                    <a:gd name="T29" fmla="*/ 62 h 167"/>
                    <a:gd name="T30" fmla="*/ 24 w 141"/>
                    <a:gd name="T31" fmla="*/ 44 h 167"/>
                    <a:gd name="T32" fmla="*/ 25 w 141"/>
                    <a:gd name="T33" fmla="*/ 54 h 167"/>
                    <a:gd name="T34" fmla="*/ 33 w 141"/>
                    <a:gd name="T35" fmla="*/ 60 h 167"/>
                    <a:gd name="T36" fmla="*/ 36 w 141"/>
                    <a:gd name="T37" fmla="*/ 56 h 167"/>
                    <a:gd name="T38" fmla="*/ 47 w 141"/>
                    <a:gd name="T39" fmla="*/ 40 h 167"/>
                    <a:gd name="T40" fmla="*/ 34 w 141"/>
                    <a:gd name="T41" fmla="*/ 40 h 167"/>
                    <a:gd name="T42" fmla="*/ 18 w 141"/>
                    <a:gd name="T43" fmla="*/ 46 h 167"/>
                    <a:gd name="T44" fmla="*/ 17 w 141"/>
                    <a:gd name="T45" fmla="*/ 59 h 167"/>
                    <a:gd name="T46" fmla="*/ 5 w 141"/>
                    <a:gd name="T47" fmla="*/ 51 h 167"/>
                    <a:gd name="T48" fmla="*/ 24 w 141"/>
                    <a:gd name="T49" fmla="*/ 33 h 167"/>
                    <a:gd name="T50" fmla="*/ 11 w 141"/>
                    <a:gd name="T51" fmla="*/ 144 h 167"/>
                    <a:gd name="T52" fmla="*/ 68 w 141"/>
                    <a:gd name="T53" fmla="*/ 112 h 167"/>
                    <a:gd name="T54" fmla="*/ 68 w 141"/>
                    <a:gd name="T55" fmla="*/ 112 h 167"/>
                    <a:gd name="T56" fmla="*/ 107 w 141"/>
                    <a:gd name="T57" fmla="*/ 153 h 167"/>
                    <a:gd name="T58" fmla="*/ 105 w 141"/>
                    <a:gd name="T59" fmla="*/ 151 h 167"/>
                    <a:gd name="T60" fmla="*/ 128 w 141"/>
                    <a:gd name="T61" fmla="*/ 143 h 167"/>
                    <a:gd name="T62" fmla="*/ 124 w 141"/>
                    <a:gd name="T63" fmla="*/ 138 h 167"/>
                    <a:gd name="T64" fmla="*/ 132 w 141"/>
                    <a:gd name="T65" fmla="*/ 124 h 167"/>
                    <a:gd name="T66" fmla="*/ 139 w 141"/>
                    <a:gd name="T67" fmla="*/ 110 h 167"/>
                    <a:gd name="T68" fmla="*/ 133 w 141"/>
                    <a:gd name="T69" fmla="*/ 87 h 167"/>
                    <a:gd name="T70" fmla="*/ 119 w 141"/>
                    <a:gd name="T71" fmla="*/ 97 h 167"/>
                    <a:gd name="T72" fmla="*/ 111 w 141"/>
                    <a:gd name="T73" fmla="*/ 108 h 167"/>
                    <a:gd name="T74" fmla="*/ 113 w 141"/>
                    <a:gd name="T75" fmla="*/ 95 h 167"/>
                    <a:gd name="T76" fmla="*/ 105 w 141"/>
                    <a:gd name="T77" fmla="*/ 99 h 167"/>
                    <a:gd name="T78" fmla="*/ 88 w 141"/>
                    <a:gd name="T79" fmla="*/ 108 h 167"/>
                    <a:gd name="T80" fmla="*/ 96 w 141"/>
                    <a:gd name="T81" fmla="*/ 127 h 167"/>
                    <a:gd name="T82" fmla="*/ 112 w 141"/>
                    <a:gd name="T83" fmla="*/ 136 h 167"/>
                    <a:gd name="T84" fmla="*/ 125 w 141"/>
                    <a:gd name="T85" fmla="*/ 147 h 167"/>
                    <a:gd name="T86" fmla="*/ 132 w 141"/>
                    <a:gd name="T87" fmla="*/ 149 h 167"/>
                    <a:gd name="T88" fmla="*/ 128 w 141"/>
                    <a:gd name="T89" fmla="*/ 147 h 167"/>
                    <a:gd name="T90" fmla="*/ 111 w 141"/>
                    <a:gd name="T91" fmla="*/ 154 h 167"/>
                    <a:gd name="T92" fmla="*/ 93 w 141"/>
                    <a:gd name="T93" fmla="*/ 154 h 167"/>
                    <a:gd name="T94" fmla="*/ 106 w 141"/>
                    <a:gd name="T95" fmla="*/ 167 h 167"/>
                    <a:gd name="T96" fmla="*/ 77 w 141"/>
                    <a:gd name="T97" fmla="*/ 121 h 167"/>
                    <a:gd name="T98" fmla="*/ 52 w 141"/>
                    <a:gd name="T99" fmla="*/ 119 h 167"/>
                    <a:gd name="T100" fmla="*/ 61 w 141"/>
                    <a:gd name="T101" fmla="*/ 139 h 167"/>
                    <a:gd name="T102" fmla="*/ 83 w 141"/>
                    <a:gd name="T103" fmla="*/ 143 h 167"/>
                    <a:gd name="T104" fmla="*/ 84 w 141"/>
                    <a:gd name="T105" fmla="*/ 120 h 167"/>
                    <a:gd name="T106" fmla="*/ 74 w 141"/>
                    <a:gd name="T107" fmla="*/ 115 h 167"/>
                    <a:gd name="T108" fmla="*/ 78 w 141"/>
                    <a:gd name="T109" fmla="*/ 99 h 167"/>
                    <a:gd name="T110" fmla="*/ 75 w 141"/>
                    <a:gd name="T111" fmla="*/ 107 h 167"/>
                    <a:gd name="T112" fmla="*/ 89 w 141"/>
                    <a:gd name="T113" fmla="*/ 142 h 167"/>
                    <a:gd name="T114" fmla="*/ 80 w 141"/>
                    <a:gd name="T115" fmla="*/ 157 h 167"/>
                    <a:gd name="T116" fmla="*/ 66 w 141"/>
                    <a:gd name="T117" fmla="*/ 150 h 167"/>
                    <a:gd name="T118" fmla="*/ 67 w 141"/>
                    <a:gd name="T119" fmla="*/ 150 h 167"/>
                    <a:gd name="T120" fmla="*/ 61 w 141"/>
                    <a:gd name="T121" fmla="*/ 155 h 167"/>
                    <a:gd name="T122" fmla="*/ 83 w 141"/>
                    <a:gd name="T123" fmla="*/ 25 h 167"/>
                    <a:gd name="T124" fmla="*/ 85 w 141"/>
                    <a:gd name="T125" fmla="*/ 23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1" h="167">
                      <a:moveTo>
                        <a:pt x="38" y="33"/>
                      </a:moveTo>
                      <a:cubicBezTo>
                        <a:pt x="44" y="30"/>
                        <a:pt x="44" y="30"/>
                        <a:pt x="44" y="30"/>
                      </a:cubicBezTo>
                      <a:cubicBezTo>
                        <a:pt x="47" y="24"/>
                        <a:pt x="47" y="24"/>
                        <a:pt x="47" y="24"/>
                      </a:cubicBezTo>
                      <a:cubicBezTo>
                        <a:pt x="51" y="17"/>
                        <a:pt x="51" y="17"/>
                        <a:pt x="51" y="17"/>
                      </a:cubicBezTo>
                      <a:cubicBezTo>
                        <a:pt x="53" y="14"/>
                        <a:pt x="53" y="14"/>
                        <a:pt x="53" y="14"/>
                      </a:cubicBezTo>
                      <a:cubicBezTo>
                        <a:pt x="55" y="9"/>
                        <a:pt x="55" y="9"/>
                        <a:pt x="55" y="9"/>
                      </a:cubicBezTo>
                      <a:cubicBezTo>
                        <a:pt x="61" y="7"/>
                        <a:pt x="61" y="7"/>
                        <a:pt x="61" y="7"/>
                      </a:cubicBezTo>
                      <a:cubicBezTo>
                        <a:pt x="61" y="7"/>
                        <a:pt x="65" y="6"/>
                        <a:pt x="66" y="6"/>
                      </a:cubicBezTo>
                      <a:cubicBezTo>
                        <a:pt x="67" y="5"/>
                        <a:pt x="73" y="0"/>
                        <a:pt x="73" y="0"/>
                      </a:cubicBezTo>
                      <a:cubicBezTo>
                        <a:pt x="74" y="0"/>
                        <a:pt x="74" y="0"/>
                        <a:pt x="74" y="0"/>
                      </a:cubicBezTo>
                      <a:cubicBezTo>
                        <a:pt x="71" y="5"/>
                        <a:pt x="71" y="5"/>
                        <a:pt x="71" y="5"/>
                      </a:cubicBezTo>
                      <a:cubicBezTo>
                        <a:pt x="71" y="8"/>
                        <a:pt x="71" y="8"/>
                        <a:pt x="71" y="8"/>
                      </a:cubicBezTo>
                      <a:cubicBezTo>
                        <a:pt x="71" y="10"/>
                        <a:pt x="71" y="10"/>
                        <a:pt x="71" y="10"/>
                      </a:cubicBezTo>
                      <a:cubicBezTo>
                        <a:pt x="72" y="14"/>
                        <a:pt x="72" y="14"/>
                        <a:pt x="72" y="14"/>
                      </a:cubicBezTo>
                      <a:cubicBezTo>
                        <a:pt x="73" y="15"/>
                        <a:pt x="73" y="15"/>
                        <a:pt x="73" y="15"/>
                      </a:cubicBezTo>
                      <a:cubicBezTo>
                        <a:pt x="73" y="19"/>
                        <a:pt x="73" y="19"/>
                        <a:pt x="73" y="19"/>
                      </a:cubicBezTo>
                      <a:cubicBezTo>
                        <a:pt x="73" y="23"/>
                        <a:pt x="73" y="23"/>
                        <a:pt x="73" y="23"/>
                      </a:cubicBezTo>
                      <a:cubicBezTo>
                        <a:pt x="73" y="23"/>
                        <a:pt x="76" y="25"/>
                        <a:pt x="75" y="26"/>
                      </a:cubicBezTo>
                      <a:cubicBezTo>
                        <a:pt x="73" y="27"/>
                        <a:pt x="71" y="30"/>
                        <a:pt x="71" y="30"/>
                      </a:cubicBezTo>
                      <a:cubicBezTo>
                        <a:pt x="70" y="36"/>
                        <a:pt x="70" y="36"/>
                        <a:pt x="70" y="36"/>
                      </a:cubicBezTo>
                      <a:cubicBezTo>
                        <a:pt x="66" y="41"/>
                        <a:pt x="66" y="41"/>
                        <a:pt x="66" y="41"/>
                      </a:cubicBezTo>
                      <a:cubicBezTo>
                        <a:pt x="67" y="47"/>
                        <a:pt x="67" y="47"/>
                        <a:pt x="67" y="47"/>
                      </a:cubicBezTo>
                      <a:cubicBezTo>
                        <a:pt x="68" y="52"/>
                        <a:pt x="68" y="52"/>
                        <a:pt x="68" y="52"/>
                      </a:cubicBezTo>
                      <a:cubicBezTo>
                        <a:pt x="67" y="56"/>
                        <a:pt x="67" y="56"/>
                        <a:pt x="67" y="56"/>
                      </a:cubicBezTo>
                      <a:cubicBezTo>
                        <a:pt x="70" y="59"/>
                        <a:pt x="70" y="59"/>
                        <a:pt x="70" y="59"/>
                      </a:cubicBezTo>
                      <a:cubicBezTo>
                        <a:pt x="69" y="61"/>
                        <a:pt x="69" y="61"/>
                        <a:pt x="69" y="61"/>
                      </a:cubicBezTo>
                      <a:cubicBezTo>
                        <a:pt x="70" y="64"/>
                        <a:pt x="70" y="64"/>
                        <a:pt x="70" y="64"/>
                      </a:cubicBezTo>
                      <a:cubicBezTo>
                        <a:pt x="73" y="66"/>
                        <a:pt x="73" y="66"/>
                        <a:pt x="73" y="66"/>
                      </a:cubicBezTo>
                      <a:cubicBezTo>
                        <a:pt x="73" y="66"/>
                        <a:pt x="75" y="66"/>
                        <a:pt x="76" y="66"/>
                      </a:cubicBezTo>
                      <a:cubicBezTo>
                        <a:pt x="77" y="66"/>
                        <a:pt x="80" y="65"/>
                        <a:pt x="81" y="65"/>
                      </a:cubicBezTo>
                      <a:cubicBezTo>
                        <a:pt x="82" y="65"/>
                        <a:pt x="84" y="66"/>
                        <a:pt x="84" y="66"/>
                      </a:cubicBezTo>
                      <a:cubicBezTo>
                        <a:pt x="87" y="70"/>
                        <a:pt x="87" y="70"/>
                        <a:pt x="87" y="70"/>
                      </a:cubicBezTo>
                      <a:cubicBezTo>
                        <a:pt x="87" y="73"/>
                        <a:pt x="87" y="73"/>
                        <a:pt x="87" y="73"/>
                      </a:cubicBezTo>
                      <a:cubicBezTo>
                        <a:pt x="87" y="73"/>
                        <a:pt x="86" y="75"/>
                        <a:pt x="86" y="76"/>
                      </a:cubicBezTo>
                      <a:cubicBezTo>
                        <a:pt x="85" y="77"/>
                        <a:pt x="84" y="79"/>
                        <a:pt x="84" y="79"/>
                      </a:cubicBezTo>
                      <a:cubicBezTo>
                        <a:pt x="82" y="81"/>
                        <a:pt x="82" y="81"/>
                        <a:pt x="82" y="81"/>
                      </a:cubicBezTo>
                      <a:cubicBezTo>
                        <a:pt x="81" y="84"/>
                        <a:pt x="81" y="84"/>
                        <a:pt x="81" y="84"/>
                      </a:cubicBezTo>
                      <a:cubicBezTo>
                        <a:pt x="80" y="86"/>
                        <a:pt x="80" y="86"/>
                        <a:pt x="80" y="86"/>
                      </a:cubicBezTo>
                      <a:cubicBezTo>
                        <a:pt x="80" y="86"/>
                        <a:pt x="80" y="86"/>
                        <a:pt x="80" y="86"/>
                      </a:cubicBezTo>
                      <a:cubicBezTo>
                        <a:pt x="78" y="84"/>
                        <a:pt x="78" y="84"/>
                        <a:pt x="78" y="84"/>
                      </a:cubicBezTo>
                      <a:cubicBezTo>
                        <a:pt x="78" y="84"/>
                        <a:pt x="78" y="81"/>
                        <a:pt x="77" y="82"/>
                      </a:cubicBezTo>
                      <a:cubicBezTo>
                        <a:pt x="76" y="82"/>
                        <a:pt x="75" y="84"/>
                        <a:pt x="75" y="84"/>
                      </a:cubicBezTo>
                      <a:cubicBezTo>
                        <a:pt x="76" y="86"/>
                        <a:pt x="76" y="86"/>
                        <a:pt x="76" y="86"/>
                      </a:cubicBezTo>
                      <a:cubicBezTo>
                        <a:pt x="76" y="86"/>
                        <a:pt x="77" y="89"/>
                        <a:pt x="76" y="89"/>
                      </a:cubicBezTo>
                      <a:cubicBezTo>
                        <a:pt x="75" y="89"/>
                        <a:pt x="74" y="89"/>
                        <a:pt x="74" y="89"/>
                      </a:cubicBezTo>
                      <a:cubicBezTo>
                        <a:pt x="73" y="85"/>
                        <a:pt x="73" y="85"/>
                        <a:pt x="73" y="85"/>
                      </a:cubicBezTo>
                      <a:cubicBezTo>
                        <a:pt x="70" y="84"/>
                        <a:pt x="70" y="84"/>
                        <a:pt x="70" y="84"/>
                      </a:cubicBezTo>
                      <a:cubicBezTo>
                        <a:pt x="72" y="80"/>
                        <a:pt x="72" y="80"/>
                        <a:pt x="72" y="80"/>
                      </a:cubicBezTo>
                      <a:cubicBezTo>
                        <a:pt x="70" y="79"/>
                        <a:pt x="70" y="79"/>
                        <a:pt x="70" y="79"/>
                      </a:cubicBezTo>
                      <a:cubicBezTo>
                        <a:pt x="70" y="79"/>
                        <a:pt x="69" y="79"/>
                        <a:pt x="68" y="80"/>
                      </a:cubicBezTo>
                      <a:cubicBezTo>
                        <a:pt x="68" y="81"/>
                        <a:pt x="67" y="85"/>
                        <a:pt x="67" y="85"/>
                      </a:cubicBezTo>
                      <a:cubicBezTo>
                        <a:pt x="66" y="89"/>
                        <a:pt x="66" y="89"/>
                        <a:pt x="66" y="89"/>
                      </a:cubicBezTo>
                      <a:cubicBezTo>
                        <a:pt x="66" y="89"/>
                        <a:pt x="67" y="90"/>
                        <a:pt x="67" y="91"/>
                      </a:cubicBezTo>
                      <a:cubicBezTo>
                        <a:pt x="67" y="92"/>
                        <a:pt x="66" y="93"/>
                        <a:pt x="66" y="93"/>
                      </a:cubicBezTo>
                      <a:cubicBezTo>
                        <a:pt x="66" y="93"/>
                        <a:pt x="66" y="94"/>
                        <a:pt x="66" y="95"/>
                      </a:cubicBezTo>
                      <a:cubicBezTo>
                        <a:pt x="66" y="95"/>
                        <a:pt x="67" y="97"/>
                        <a:pt x="67" y="98"/>
                      </a:cubicBezTo>
                      <a:cubicBezTo>
                        <a:pt x="67" y="98"/>
                        <a:pt x="67" y="99"/>
                        <a:pt x="66" y="99"/>
                      </a:cubicBezTo>
                      <a:cubicBezTo>
                        <a:pt x="66" y="100"/>
                        <a:pt x="66" y="100"/>
                        <a:pt x="66" y="101"/>
                      </a:cubicBezTo>
                      <a:cubicBezTo>
                        <a:pt x="65" y="101"/>
                        <a:pt x="64" y="102"/>
                        <a:pt x="64" y="102"/>
                      </a:cubicBezTo>
                      <a:cubicBezTo>
                        <a:pt x="64" y="102"/>
                        <a:pt x="62" y="103"/>
                        <a:pt x="62" y="103"/>
                      </a:cubicBezTo>
                      <a:cubicBezTo>
                        <a:pt x="62" y="103"/>
                        <a:pt x="61" y="102"/>
                        <a:pt x="60" y="102"/>
                      </a:cubicBezTo>
                      <a:cubicBezTo>
                        <a:pt x="59" y="102"/>
                        <a:pt x="59" y="101"/>
                        <a:pt x="58" y="102"/>
                      </a:cubicBezTo>
                      <a:cubicBezTo>
                        <a:pt x="57" y="103"/>
                        <a:pt x="57" y="103"/>
                        <a:pt x="57" y="103"/>
                      </a:cubicBezTo>
                      <a:cubicBezTo>
                        <a:pt x="58" y="104"/>
                        <a:pt x="58" y="104"/>
                        <a:pt x="58" y="104"/>
                      </a:cubicBezTo>
                      <a:cubicBezTo>
                        <a:pt x="60" y="104"/>
                        <a:pt x="60" y="104"/>
                        <a:pt x="60" y="104"/>
                      </a:cubicBezTo>
                      <a:cubicBezTo>
                        <a:pt x="60" y="106"/>
                        <a:pt x="60" y="106"/>
                        <a:pt x="60" y="106"/>
                      </a:cubicBezTo>
                      <a:cubicBezTo>
                        <a:pt x="60" y="106"/>
                        <a:pt x="61" y="106"/>
                        <a:pt x="61" y="107"/>
                      </a:cubicBezTo>
                      <a:cubicBezTo>
                        <a:pt x="60" y="108"/>
                        <a:pt x="59" y="109"/>
                        <a:pt x="59" y="109"/>
                      </a:cubicBezTo>
                      <a:cubicBezTo>
                        <a:pt x="57" y="111"/>
                        <a:pt x="57" y="111"/>
                        <a:pt x="57" y="111"/>
                      </a:cubicBezTo>
                      <a:cubicBezTo>
                        <a:pt x="55" y="112"/>
                        <a:pt x="55" y="112"/>
                        <a:pt x="55" y="112"/>
                      </a:cubicBezTo>
                      <a:cubicBezTo>
                        <a:pt x="55" y="112"/>
                        <a:pt x="53" y="111"/>
                        <a:pt x="53" y="112"/>
                      </a:cubicBezTo>
                      <a:cubicBezTo>
                        <a:pt x="52" y="112"/>
                        <a:pt x="51" y="112"/>
                        <a:pt x="51" y="112"/>
                      </a:cubicBezTo>
                      <a:cubicBezTo>
                        <a:pt x="51" y="113"/>
                        <a:pt x="53" y="115"/>
                        <a:pt x="53" y="115"/>
                      </a:cubicBezTo>
                      <a:cubicBezTo>
                        <a:pt x="49" y="111"/>
                        <a:pt x="49" y="111"/>
                        <a:pt x="49" y="111"/>
                      </a:cubicBezTo>
                      <a:cubicBezTo>
                        <a:pt x="47" y="111"/>
                        <a:pt x="47" y="111"/>
                        <a:pt x="47" y="111"/>
                      </a:cubicBezTo>
                      <a:cubicBezTo>
                        <a:pt x="50" y="113"/>
                        <a:pt x="50" y="113"/>
                        <a:pt x="50" y="113"/>
                      </a:cubicBezTo>
                      <a:cubicBezTo>
                        <a:pt x="51" y="115"/>
                        <a:pt x="51" y="115"/>
                        <a:pt x="51" y="115"/>
                      </a:cubicBezTo>
                      <a:cubicBezTo>
                        <a:pt x="53" y="116"/>
                        <a:pt x="53" y="116"/>
                        <a:pt x="53" y="116"/>
                      </a:cubicBezTo>
                      <a:cubicBezTo>
                        <a:pt x="52" y="117"/>
                        <a:pt x="52" y="117"/>
                        <a:pt x="52" y="117"/>
                      </a:cubicBezTo>
                      <a:cubicBezTo>
                        <a:pt x="51" y="118"/>
                        <a:pt x="51" y="118"/>
                        <a:pt x="51" y="118"/>
                      </a:cubicBezTo>
                      <a:cubicBezTo>
                        <a:pt x="49" y="120"/>
                        <a:pt x="49" y="120"/>
                        <a:pt x="49" y="120"/>
                      </a:cubicBezTo>
                      <a:cubicBezTo>
                        <a:pt x="49" y="120"/>
                        <a:pt x="48" y="121"/>
                        <a:pt x="47" y="121"/>
                      </a:cubicBezTo>
                      <a:cubicBezTo>
                        <a:pt x="47" y="121"/>
                        <a:pt x="44" y="121"/>
                        <a:pt x="44" y="121"/>
                      </a:cubicBezTo>
                      <a:cubicBezTo>
                        <a:pt x="45" y="122"/>
                        <a:pt x="45" y="122"/>
                        <a:pt x="45" y="122"/>
                      </a:cubicBezTo>
                      <a:cubicBezTo>
                        <a:pt x="47" y="123"/>
                        <a:pt x="47" y="123"/>
                        <a:pt x="47" y="123"/>
                      </a:cubicBezTo>
                      <a:cubicBezTo>
                        <a:pt x="47" y="123"/>
                        <a:pt x="48" y="122"/>
                        <a:pt x="48" y="123"/>
                      </a:cubicBezTo>
                      <a:cubicBezTo>
                        <a:pt x="47" y="123"/>
                        <a:pt x="47" y="123"/>
                        <a:pt x="47" y="124"/>
                      </a:cubicBezTo>
                      <a:cubicBezTo>
                        <a:pt x="47" y="126"/>
                        <a:pt x="47" y="129"/>
                        <a:pt x="47" y="129"/>
                      </a:cubicBezTo>
                      <a:cubicBezTo>
                        <a:pt x="49" y="132"/>
                        <a:pt x="49" y="132"/>
                        <a:pt x="49" y="132"/>
                      </a:cubicBezTo>
                      <a:cubicBezTo>
                        <a:pt x="50" y="133"/>
                        <a:pt x="50" y="133"/>
                        <a:pt x="50" y="133"/>
                      </a:cubicBezTo>
                      <a:cubicBezTo>
                        <a:pt x="50" y="133"/>
                        <a:pt x="50" y="133"/>
                        <a:pt x="50" y="134"/>
                      </a:cubicBezTo>
                      <a:cubicBezTo>
                        <a:pt x="50" y="134"/>
                        <a:pt x="50" y="135"/>
                        <a:pt x="50" y="135"/>
                      </a:cubicBezTo>
                      <a:cubicBezTo>
                        <a:pt x="50" y="137"/>
                        <a:pt x="50" y="137"/>
                        <a:pt x="50" y="137"/>
                      </a:cubicBezTo>
                      <a:cubicBezTo>
                        <a:pt x="50" y="137"/>
                        <a:pt x="49" y="138"/>
                        <a:pt x="48" y="138"/>
                      </a:cubicBezTo>
                      <a:cubicBezTo>
                        <a:pt x="48" y="138"/>
                        <a:pt x="44" y="139"/>
                        <a:pt x="44" y="139"/>
                      </a:cubicBezTo>
                      <a:cubicBezTo>
                        <a:pt x="43" y="141"/>
                        <a:pt x="43" y="141"/>
                        <a:pt x="43" y="141"/>
                      </a:cubicBezTo>
                      <a:cubicBezTo>
                        <a:pt x="45" y="142"/>
                        <a:pt x="45" y="142"/>
                        <a:pt x="45" y="142"/>
                      </a:cubicBezTo>
                      <a:cubicBezTo>
                        <a:pt x="45" y="142"/>
                        <a:pt x="45" y="144"/>
                        <a:pt x="45" y="144"/>
                      </a:cubicBezTo>
                      <a:cubicBezTo>
                        <a:pt x="45" y="145"/>
                        <a:pt x="44" y="146"/>
                        <a:pt x="44" y="146"/>
                      </a:cubicBezTo>
                      <a:cubicBezTo>
                        <a:pt x="46" y="146"/>
                        <a:pt x="46" y="146"/>
                        <a:pt x="46" y="146"/>
                      </a:cubicBezTo>
                      <a:cubicBezTo>
                        <a:pt x="49" y="147"/>
                        <a:pt x="49" y="147"/>
                        <a:pt x="49" y="147"/>
                      </a:cubicBezTo>
                      <a:cubicBezTo>
                        <a:pt x="53" y="152"/>
                        <a:pt x="53" y="152"/>
                        <a:pt x="53" y="152"/>
                      </a:cubicBezTo>
                      <a:cubicBezTo>
                        <a:pt x="52" y="156"/>
                        <a:pt x="52" y="156"/>
                        <a:pt x="52" y="156"/>
                      </a:cubicBezTo>
                      <a:cubicBezTo>
                        <a:pt x="50" y="158"/>
                        <a:pt x="50" y="158"/>
                        <a:pt x="50" y="158"/>
                      </a:cubicBezTo>
                      <a:cubicBezTo>
                        <a:pt x="48" y="154"/>
                        <a:pt x="48" y="154"/>
                        <a:pt x="48" y="154"/>
                      </a:cubicBezTo>
                      <a:cubicBezTo>
                        <a:pt x="48" y="154"/>
                        <a:pt x="47" y="154"/>
                        <a:pt x="47" y="155"/>
                      </a:cubicBezTo>
                      <a:cubicBezTo>
                        <a:pt x="46" y="155"/>
                        <a:pt x="43" y="157"/>
                        <a:pt x="43" y="157"/>
                      </a:cubicBezTo>
                      <a:cubicBezTo>
                        <a:pt x="43" y="157"/>
                        <a:pt x="41" y="158"/>
                        <a:pt x="40" y="158"/>
                      </a:cubicBezTo>
                      <a:cubicBezTo>
                        <a:pt x="40" y="158"/>
                        <a:pt x="39" y="158"/>
                        <a:pt x="39" y="158"/>
                      </a:cubicBezTo>
                      <a:cubicBezTo>
                        <a:pt x="36" y="157"/>
                        <a:pt x="36" y="157"/>
                        <a:pt x="36" y="157"/>
                      </a:cubicBezTo>
                      <a:cubicBezTo>
                        <a:pt x="32" y="155"/>
                        <a:pt x="32" y="155"/>
                        <a:pt x="32" y="155"/>
                      </a:cubicBezTo>
                      <a:cubicBezTo>
                        <a:pt x="32" y="155"/>
                        <a:pt x="30" y="154"/>
                        <a:pt x="29" y="154"/>
                      </a:cubicBezTo>
                      <a:cubicBezTo>
                        <a:pt x="28" y="154"/>
                        <a:pt x="23" y="152"/>
                        <a:pt x="23" y="152"/>
                      </a:cubicBezTo>
                      <a:cubicBezTo>
                        <a:pt x="21" y="153"/>
                        <a:pt x="21" y="153"/>
                        <a:pt x="21" y="153"/>
                      </a:cubicBezTo>
                      <a:cubicBezTo>
                        <a:pt x="18" y="153"/>
                        <a:pt x="18" y="153"/>
                        <a:pt x="18" y="153"/>
                      </a:cubicBezTo>
                      <a:cubicBezTo>
                        <a:pt x="16" y="152"/>
                        <a:pt x="16" y="152"/>
                        <a:pt x="16" y="152"/>
                      </a:cubicBezTo>
                      <a:cubicBezTo>
                        <a:pt x="14" y="149"/>
                        <a:pt x="14" y="149"/>
                        <a:pt x="14" y="149"/>
                      </a:cubicBezTo>
                      <a:cubicBezTo>
                        <a:pt x="14" y="149"/>
                        <a:pt x="13" y="147"/>
                        <a:pt x="13" y="147"/>
                      </a:cubicBezTo>
                      <a:cubicBezTo>
                        <a:pt x="13" y="147"/>
                        <a:pt x="16" y="145"/>
                        <a:pt x="16" y="145"/>
                      </a:cubicBezTo>
                      <a:cubicBezTo>
                        <a:pt x="17" y="145"/>
                        <a:pt x="17" y="144"/>
                        <a:pt x="17" y="144"/>
                      </a:cubicBezTo>
                      <a:cubicBezTo>
                        <a:pt x="17" y="140"/>
                        <a:pt x="17" y="140"/>
                        <a:pt x="17" y="140"/>
                      </a:cubicBezTo>
                      <a:cubicBezTo>
                        <a:pt x="17" y="140"/>
                        <a:pt x="17" y="138"/>
                        <a:pt x="17" y="138"/>
                      </a:cubicBezTo>
                      <a:cubicBezTo>
                        <a:pt x="17" y="137"/>
                        <a:pt x="18" y="136"/>
                        <a:pt x="18" y="136"/>
                      </a:cubicBezTo>
                      <a:cubicBezTo>
                        <a:pt x="18" y="136"/>
                        <a:pt x="18" y="133"/>
                        <a:pt x="17" y="132"/>
                      </a:cubicBezTo>
                      <a:cubicBezTo>
                        <a:pt x="17" y="130"/>
                        <a:pt x="17" y="128"/>
                        <a:pt x="17" y="128"/>
                      </a:cubicBezTo>
                      <a:cubicBezTo>
                        <a:pt x="15" y="125"/>
                        <a:pt x="15" y="125"/>
                        <a:pt x="15" y="125"/>
                      </a:cubicBezTo>
                      <a:cubicBezTo>
                        <a:pt x="15" y="125"/>
                        <a:pt x="14" y="125"/>
                        <a:pt x="12" y="124"/>
                      </a:cubicBezTo>
                      <a:cubicBezTo>
                        <a:pt x="10" y="123"/>
                        <a:pt x="7" y="122"/>
                        <a:pt x="7" y="122"/>
                      </a:cubicBezTo>
                      <a:cubicBezTo>
                        <a:pt x="7" y="119"/>
                        <a:pt x="7" y="119"/>
                        <a:pt x="7" y="119"/>
                      </a:cubicBezTo>
                      <a:cubicBezTo>
                        <a:pt x="6" y="118"/>
                        <a:pt x="6" y="118"/>
                        <a:pt x="6" y="118"/>
                      </a:cubicBezTo>
                      <a:cubicBezTo>
                        <a:pt x="6" y="118"/>
                        <a:pt x="4" y="118"/>
                        <a:pt x="4" y="119"/>
                      </a:cubicBezTo>
                      <a:cubicBezTo>
                        <a:pt x="4" y="119"/>
                        <a:pt x="4" y="120"/>
                        <a:pt x="4" y="120"/>
                      </a:cubicBezTo>
                      <a:cubicBezTo>
                        <a:pt x="2" y="119"/>
                        <a:pt x="2" y="119"/>
                        <a:pt x="2" y="119"/>
                      </a:cubicBezTo>
                      <a:cubicBezTo>
                        <a:pt x="2" y="119"/>
                        <a:pt x="0" y="116"/>
                        <a:pt x="0" y="115"/>
                      </a:cubicBezTo>
                      <a:cubicBezTo>
                        <a:pt x="1" y="115"/>
                        <a:pt x="2" y="114"/>
                        <a:pt x="2" y="113"/>
                      </a:cubicBezTo>
                      <a:cubicBezTo>
                        <a:pt x="3" y="112"/>
                        <a:pt x="4" y="110"/>
                        <a:pt x="4" y="109"/>
                      </a:cubicBezTo>
                      <a:cubicBezTo>
                        <a:pt x="4" y="109"/>
                        <a:pt x="4" y="105"/>
                        <a:pt x="4" y="105"/>
                      </a:cubicBezTo>
                      <a:cubicBezTo>
                        <a:pt x="4" y="105"/>
                        <a:pt x="3" y="104"/>
                        <a:pt x="4" y="104"/>
                      </a:cubicBezTo>
                      <a:cubicBezTo>
                        <a:pt x="5" y="104"/>
                        <a:pt x="4" y="104"/>
                        <a:pt x="5" y="104"/>
                      </a:cubicBezTo>
                      <a:cubicBezTo>
                        <a:pt x="6" y="103"/>
                        <a:pt x="9" y="101"/>
                        <a:pt x="9" y="101"/>
                      </a:cubicBezTo>
                      <a:cubicBezTo>
                        <a:pt x="9" y="99"/>
                        <a:pt x="9" y="99"/>
                        <a:pt x="9" y="99"/>
                      </a:cubicBezTo>
                      <a:cubicBezTo>
                        <a:pt x="9" y="99"/>
                        <a:pt x="8" y="97"/>
                        <a:pt x="8" y="96"/>
                      </a:cubicBezTo>
                      <a:cubicBezTo>
                        <a:pt x="8" y="96"/>
                        <a:pt x="8" y="96"/>
                        <a:pt x="8" y="95"/>
                      </a:cubicBezTo>
                      <a:cubicBezTo>
                        <a:pt x="8" y="93"/>
                        <a:pt x="4" y="89"/>
                        <a:pt x="4" y="89"/>
                      </a:cubicBezTo>
                      <a:cubicBezTo>
                        <a:pt x="2" y="89"/>
                        <a:pt x="2" y="89"/>
                        <a:pt x="2" y="89"/>
                      </a:cubicBezTo>
                      <a:cubicBezTo>
                        <a:pt x="2" y="89"/>
                        <a:pt x="2" y="88"/>
                        <a:pt x="2" y="87"/>
                      </a:cubicBezTo>
                      <a:cubicBezTo>
                        <a:pt x="2" y="87"/>
                        <a:pt x="2" y="84"/>
                        <a:pt x="2" y="84"/>
                      </a:cubicBezTo>
                      <a:cubicBezTo>
                        <a:pt x="3" y="80"/>
                        <a:pt x="3" y="80"/>
                        <a:pt x="3" y="80"/>
                      </a:cubicBezTo>
                      <a:cubicBezTo>
                        <a:pt x="2" y="73"/>
                        <a:pt x="2" y="73"/>
                        <a:pt x="2" y="73"/>
                      </a:cubicBezTo>
                      <a:cubicBezTo>
                        <a:pt x="2" y="68"/>
                        <a:pt x="2" y="68"/>
                        <a:pt x="2" y="68"/>
                      </a:cubicBezTo>
                      <a:cubicBezTo>
                        <a:pt x="2" y="68"/>
                        <a:pt x="2" y="64"/>
                        <a:pt x="2" y="63"/>
                      </a:cubicBezTo>
                      <a:cubicBezTo>
                        <a:pt x="2" y="63"/>
                        <a:pt x="4" y="59"/>
                        <a:pt x="4" y="59"/>
                      </a:cubicBezTo>
                      <a:cubicBezTo>
                        <a:pt x="5" y="57"/>
                        <a:pt x="5" y="57"/>
                        <a:pt x="5" y="57"/>
                      </a:cubicBezTo>
                      <a:cubicBezTo>
                        <a:pt x="6" y="60"/>
                        <a:pt x="6" y="60"/>
                        <a:pt x="6" y="60"/>
                      </a:cubicBezTo>
                      <a:cubicBezTo>
                        <a:pt x="6" y="60"/>
                        <a:pt x="5" y="61"/>
                        <a:pt x="6" y="62"/>
                      </a:cubicBezTo>
                      <a:cubicBezTo>
                        <a:pt x="7" y="62"/>
                        <a:pt x="8" y="62"/>
                        <a:pt x="9" y="62"/>
                      </a:cubicBezTo>
                      <a:cubicBezTo>
                        <a:pt x="9" y="62"/>
                        <a:pt x="10" y="63"/>
                        <a:pt x="10" y="63"/>
                      </a:cubicBezTo>
                      <a:cubicBezTo>
                        <a:pt x="13" y="65"/>
                        <a:pt x="13" y="65"/>
                        <a:pt x="13" y="65"/>
                      </a:cubicBezTo>
                      <a:cubicBezTo>
                        <a:pt x="15" y="67"/>
                        <a:pt x="15" y="67"/>
                        <a:pt x="15" y="67"/>
                      </a:cubicBezTo>
                      <a:cubicBezTo>
                        <a:pt x="17" y="68"/>
                        <a:pt x="17" y="68"/>
                        <a:pt x="17" y="68"/>
                      </a:cubicBezTo>
                      <a:cubicBezTo>
                        <a:pt x="19" y="68"/>
                        <a:pt x="19" y="68"/>
                        <a:pt x="19" y="68"/>
                      </a:cubicBezTo>
                      <a:cubicBezTo>
                        <a:pt x="20" y="67"/>
                        <a:pt x="20" y="67"/>
                        <a:pt x="20" y="67"/>
                      </a:cubicBezTo>
                      <a:cubicBezTo>
                        <a:pt x="20" y="67"/>
                        <a:pt x="20" y="66"/>
                        <a:pt x="20" y="66"/>
                      </a:cubicBezTo>
                      <a:cubicBezTo>
                        <a:pt x="20" y="66"/>
                        <a:pt x="19" y="64"/>
                        <a:pt x="19" y="64"/>
                      </a:cubicBezTo>
                      <a:cubicBezTo>
                        <a:pt x="19" y="63"/>
                        <a:pt x="18" y="62"/>
                        <a:pt x="18" y="62"/>
                      </a:cubicBezTo>
                      <a:cubicBezTo>
                        <a:pt x="21" y="60"/>
                        <a:pt x="21" y="60"/>
                        <a:pt x="21" y="60"/>
                      </a:cubicBezTo>
                      <a:cubicBezTo>
                        <a:pt x="22" y="58"/>
                        <a:pt x="22" y="58"/>
                        <a:pt x="22" y="58"/>
                      </a:cubicBezTo>
                      <a:cubicBezTo>
                        <a:pt x="22" y="58"/>
                        <a:pt x="22" y="57"/>
                        <a:pt x="21" y="57"/>
                      </a:cubicBezTo>
                      <a:cubicBezTo>
                        <a:pt x="20" y="57"/>
                        <a:pt x="18" y="57"/>
                        <a:pt x="18" y="57"/>
                      </a:cubicBezTo>
                      <a:cubicBezTo>
                        <a:pt x="18" y="57"/>
                        <a:pt x="17" y="56"/>
                        <a:pt x="17" y="56"/>
                      </a:cubicBezTo>
                      <a:cubicBezTo>
                        <a:pt x="17" y="56"/>
                        <a:pt x="16" y="54"/>
                        <a:pt x="16" y="54"/>
                      </a:cubicBezTo>
                      <a:cubicBezTo>
                        <a:pt x="16" y="54"/>
                        <a:pt x="16" y="52"/>
                        <a:pt x="17" y="52"/>
                      </a:cubicBezTo>
                      <a:cubicBezTo>
                        <a:pt x="17" y="51"/>
                        <a:pt x="18" y="48"/>
                        <a:pt x="18" y="48"/>
                      </a:cubicBezTo>
                      <a:cubicBezTo>
                        <a:pt x="18" y="48"/>
                        <a:pt x="17" y="46"/>
                        <a:pt x="19" y="46"/>
                      </a:cubicBezTo>
                      <a:cubicBezTo>
                        <a:pt x="21" y="46"/>
                        <a:pt x="22" y="46"/>
                        <a:pt x="22" y="46"/>
                      </a:cubicBezTo>
                      <a:cubicBezTo>
                        <a:pt x="22" y="46"/>
                        <a:pt x="23" y="44"/>
                        <a:pt x="24" y="44"/>
                      </a:cubicBezTo>
                      <a:cubicBezTo>
                        <a:pt x="24" y="44"/>
                        <a:pt x="25" y="43"/>
                        <a:pt x="25" y="44"/>
                      </a:cubicBezTo>
                      <a:cubicBezTo>
                        <a:pt x="26" y="44"/>
                        <a:pt x="25" y="47"/>
                        <a:pt x="25" y="47"/>
                      </a:cubicBezTo>
                      <a:cubicBezTo>
                        <a:pt x="23" y="49"/>
                        <a:pt x="23" y="49"/>
                        <a:pt x="23" y="49"/>
                      </a:cubicBezTo>
                      <a:cubicBezTo>
                        <a:pt x="23" y="49"/>
                        <a:pt x="24" y="50"/>
                        <a:pt x="24" y="51"/>
                      </a:cubicBezTo>
                      <a:cubicBezTo>
                        <a:pt x="24" y="52"/>
                        <a:pt x="24" y="53"/>
                        <a:pt x="24" y="53"/>
                      </a:cubicBezTo>
                      <a:cubicBezTo>
                        <a:pt x="22" y="56"/>
                        <a:pt x="22" y="56"/>
                        <a:pt x="22" y="56"/>
                      </a:cubicBezTo>
                      <a:cubicBezTo>
                        <a:pt x="22" y="56"/>
                        <a:pt x="23" y="56"/>
                        <a:pt x="23" y="56"/>
                      </a:cubicBezTo>
                      <a:cubicBezTo>
                        <a:pt x="23" y="57"/>
                        <a:pt x="23" y="58"/>
                        <a:pt x="23" y="58"/>
                      </a:cubicBezTo>
                      <a:cubicBezTo>
                        <a:pt x="26" y="57"/>
                        <a:pt x="26" y="57"/>
                        <a:pt x="26" y="57"/>
                      </a:cubicBezTo>
                      <a:cubicBezTo>
                        <a:pt x="26" y="57"/>
                        <a:pt x="25" y="56"/>
                        <a:pt x="25" y="56"/>
                      </a:cubicBezTo>
                      <a:cubicBezTo>
                        <a:pt x="25" y="56"/>
                        <a:pt x="24" y="55"/>
                        <a:pt x="25" y="54"/>
                      </a:cubicBezTo>
                      <a:cubicBezTo>
                        <a:pt x="26" y="53"/>
                        <a:pt x="26" y="52"/>
                        <a:pt x="27" y="52"/>
                      </a:cubicBezTo>
                      <a:cubicBezTo>
                        <a:pt x="27" y="51"/>
                        <a:pt x="27" y="51"/>
                        <a:pt x="29" y="51"/>
                      </a:cubicBezTo>
                      <a:cubicBezTo>
                        <a:pt x="30" y="51"/>
                        <a:pt x="32" y="53"/>
                        <a:pt x="32" y="53"/>
                      </a:cubicBezTo>
                      <a:cubicBezTo>
                        <a:pt x="32" y="53"/>
                        <a:pt x="33" y="54"/>
                        <a:pt x="32" y="54"/>
                      </a:cubicBezTo>
                      <a:cubicBezTo>
                        <a:pt x="32" y="55"/>
                        <a:pt x="31" y="56"/>
                        <a:pt x="31" y="56"/>
                      </a:cubicBezTo>
                      <a:cubicBezTo>
                        <a:pt x="33" y="59"/>
                        <a:pt x="33" y="59"/>
                        <a:pt x="33" y="59"/>
                      </a:cubicBezTo>
                      <a:cubicBezTo>
                        <a:pt x="33" y="59"/>
                        <a:pt x="32" y="59"/>
                        <a:pt x="31" y="60"/>
                      </a:cubicBezTo>
                      <a:cubicBezTo>
                        <a:pt x="31" y="60"/>
                        <a:pt x="31" y="61"/>
                        <a:pt x="31" y="61"/>
                      </a:cubicBezTo>
                      <a:cubicBezTo>
                        <a:pt x="31" y="62"/>
                        <a:pt x="28" y="63"/>
                        <a:pt x="31" y="63"/>
                      </a:cubicBezTo>
                      <a:cubicBezTo>
                        <a:pt x="33" y="63"/>
                        <a:pt x="33" y="63"/>
                        <a:pt x="33" y="62"/>
                      </a:cubicBezTo>
                      <a:cubicBezTo>
                        <a:pt x="33" y="62"/>
                        <a:pt x="33" y="60"/>
                        <a:pt x="33" y="60"/>
                      </a:cubicBezTo>
                      <a:cubicBezTo>
                        <a:pt x="33" y="60"/>
                        <a:pt x="34" y="60"/>
                        <a:pt x="34" y="60"/>
                      </a:cubicBezTo>
                      <a:cubicBezTo>
                        <a:pt x="35" y="60"/>
                        <a:pt x="36" y="60"/>
                        <a:pt x="36" y="60"/>
                      </a:cubicBezTo>
                      <a:cubicBezTo>
                        <a:pt x="37" y="61"/>
                        <a:pt x="37" y="61"/>
                        <a:pt x="37" y="61"/>
                      </a:cubicBezTo>
                      <a:cubicBezTo>
                        <a:pt x="37" y="61"/>
                        <a:pt x="37" y="62"/>
                        <a:pt x="37" y="63"/>
                      </a:cubicBezTo>
                      <a:cubicBezTo>
                        <a:pt x="37" y="63"/>
                        <a:pt x="37" y="64"/>
                        <a:pt x="37" y="64"/>
                      </a:cubicBezTo>
                      <a:cubicBezTo>
                        <a:pt x="37" y="64"/>
                        <a:pt x="39" y="66"/>
                        <a:pt x="39" y="65"/>
                      </a:cubicBezTo>
                      <a:cubicBezTo>
                        <a:pt x="39" y="64"/>
                        <a:pt x="40" y="65"/>
                        <a:pt x="39" y="63"/>
                      </a:cubicBezTo>
                      <a:cubicBezTo>
                        <a:pt x="38" y="62"/>
                        <a:pt x="38" y="60"/>
                        <a:pt x="38" y="60"/>
                      </a:cubicBezTo>
                      <a:cubicBezTo>
                        <a:pt x="38" y="60"/>
                        <a:pt x="38" y="60"/>
                        <a:pt x="38" y="59"/>
                      </a:cubicBezTo>
                      <a:cubicBezTo>
                        <a:pt x="38" y="59"/>
                        <a:pt x="38" y="58"/>
                        <a:pt x="38" y="58"/>
                      </a:cubicBezTo>
                      <a:cubicBezTo>
                        <a:pt x="37" y="57"/>
                        <a:pt x="36" y="57"/>
                        <a:pt x="36" y="56"/>
                      </a:cubicBezTo>
                      <a:cubicBezTo>
                        <a:pt x="36" y="56"/>
                        <a:pt x="33" y="53"/>
                        <a:pt x="33" y="53"/>
                      </a:cubicBezTo>
                      <a:cubicBezTo>
                        <a:pt x="33" y="53"/>
                        <a:pt x="33" y="52"/>
                        <a:pt x="33" y="51"/>
                      </a:cubicBezTo>
                      <a:cubicBezTo>
                        <a:pt x="33" y="49"/>
                        <a:pt x="33" y="48"/>
                        <a:pt x="33" y="47"/>
                      </a:cubicBezTo>
                      <a:cubicBezTo>
                        <a:pt x="33" y="47"/>
                        <a:pt x="34" y="45"/>
                        <a:pt x="34" y="45"/>
                      </a:cubicBezTo>
                      <a:cubicBezTo>
                        <a:pt x="34" y="45"/>
                        <a:pt x="34" y="43"/>
                        <a:pt x="35" y="42"/>
                      </a:cubicBezTo>
                      <a:cubicBezTo>
                        <a:pt x="36" y="42"/>
                        <a:pt x="35" y="41"/>
                        <a:pt x="36" y="41"/>
                      </a:cubicBezTo>
                      <a:cubicBezTo>
                        <a:pt x="38" y="40"/>
                        <a:pt x="37" y="40"/>
                        <a:pt x="39" y="40"/>
                      </a:cubicBezTo>
                      <a:cubicBezTo>
                        <a:pt x="40" y="40"/>
                        <a:pt x="42" y="41"/>
                        <a:pt x="43" y="41"/>
                      </a:cubicBezTo>
                      <a:cubicBezTo>
                        <a:pt x="43" y="41"/>
                        <a:pt x="46" y="42"/>
                        <a:pt x="46" y="42"/>
                      </a:cubicBezTo>
                      <a:cubicBezTo>
                        <a:pt x="46" y="42"/>
                        <a:pt x="46" y="41"/>
                        <a:pt x="46" y="41"/>
                      </a:cubicBezTo>
                      <a:cubicBezTo>
                        <a:pt x="47" y="41"/>
                        <a:pt x="47" y="39"/>
                        <a:pt x="47" y="40"/>
                      </a:cubicBezTo>
                      <a:cubicBezTo>
                        <a:pt x="48" y="40"/>
                        <a:pt x="48" y="41"/>
                        <a:pt x="49" y="40"/>
                      </a:cubicBezTo>
                      <a:cubicBezTo>
                        <a:pt x="50" y="39"/>
                        <a:pt x="50" y="38"/>
                        <a:pt x="50" y="38"/>
                      </a:cubicBezTo>
                      <a:cubicBezTo>
                        <a:pt x="50" y="38"/>
                        <a:pt x="51" y="38"/>
                        <a:pt x="52" y="37"/>
                      </a:cubicBezTo>
                      <a:cubicBezTo>
                        <a:pt x="52" y="37"/>
                        <a:pt x="51" y="36"/>
                        <a:pt x="50" y="36"/>
                      </a:cubicBezTo>
                      <a:cubicBezTo>
                        <a:pt x="50" y="36"/>
                        <a:pt x="48" y="36"/>
                        <a:pt x="47" y="37"/>
                      </a:cubicBezTo>
                      <a:cubicBezTo>
                        <a:pt x="46" y="37"/>
                        <a:pt x="47" y="37"/>
                        <a:pt x="45" y="37"/>
                      </a:cubicBezTo>
                      <a:cubicBezTo>
                        <a:pt x="44" y="38"/>
                        <a:pt x="44" y="38"/>
                        <a:pt x="42" y="38"/>
                      </a:cubicBezTo>
                      <a:cubicBezTo>
                        <a:pt x="40" y="38"/>
                        <a:pt x="40" y="38"/>
                        <a:pt x="39" y="39"/>
                      </a:cubicBezTo>
                      <a:cubicBezTo>
                        <a:pt x="38" y="40"/>
                        <a:pt x="37" y="40"/>
                        <a:pt x="37" y="40"/>
                      </a:cubicBezTo>
                      <a:cubicBezTo>
                        <a:pt x="36" y="40"/>
                        <a:pt x="36" y="40"/>
                        <a:pt x="36" y="40"/>
                      </a:cubicBezTo>
                      <a:cubicBezTo>
                        <a:pt x="36" y="40"/>
                        <a:pt x="35" y="40"/>
                        <a:pt x="34" y="40"/>
                      </a:cubicBezTo>
                      <a:cubicBezTo>
                        <a:pt x="34" y="40"/>
                        <a:pt x="33" y="39"/>
                        <a:pt x="33" y="39"/>
                      </a:cubicBezTo>
                      <a:cubicBezTo>
                        <a:pt x="33" y="39"/>
                        <a:pt x="33" y="39"/>
                        <a:pt x="32" y="39"/>
                      </a:cubicBezTo>
                      <a:cubicBezTo>
                        <a:pt x="31" y="39"/>
                        <a:pt x="30" y="40"/>
                        <a:pt x="30" y="40"/>
                      </a:cubicBezTo>
                      <a:cubicBezTo>
                        <a:pt x="28" y="40"/>
                        <a:pt x="28" y="40"/>
                        <a:pt x="28" y="40"/>
                      </a:cubicBezTo>
                      <a:cubicBezTo>
                        <a:pt x="28" y="40"/>
                        <a:pt x="27" y="40"/>
                        <a:pt x="26" y="40"/>
                      </a:cubicBezTo>
                      <a:cubicBezTo>
                        <a:pt x="26" y="41"/>
                        <a:pt x="24" y="41"/>
                        <a:pt x="24" y="41"/>
                      </a:cubicBezTo>
                      <a:cubicBezTo>
                        <a:pt x="24" y="41"/>
                        <a:pt x="24" y="41"/>
                        <a:pt x="23" y="41"/>
                      </a:cubicBezTo>
                      <a:cubicBezTo>
                        <a:pt x="23" y="42"/>
                        <a:pt x="24" y="42"/>
                        <a:pt x="23" y="43"/>
                      </a:cubicBezTo>
                      <a:cubicBezTo>
                        <a:pt x="22" y="43"/>
                        <a:pt x="20" y="43"/>
                        <a:pt x="20" y="43"/>
                      </a:cubicBezTo>
                      <a:cubicBezTo>
                        <a:pt x="19" y="44"/>
                        <a:pt x="19" y="44"/>
                        <a:pt x="19" y="44"/>
                      </a:cubicBezTo>
                      <a:cubicBezTo>
                        <a:pt x="18" y="46"/>
                        <a:pt x="18" y="46"/>
                        <a:pt x="18" y="46"/>
                      </a:cubicBezTo>
                      <a:cubicBezTo>
                        <a:pt x="17" y="46"/>
                        <a:pt x="17" y="46"/>
                        <a:pt x="17" y="46"/>
                      </a:cubicBezTo>
                      <a:cubicBezTo>
                        <a:pt x="16" y="49"/>
                        <a:pt x="16" y="49"/>
                        <a:pt x="16" y="49"/>
                      </a:cubicBezTo>
                      <a:cubicBezTo>
                        <a:pt x="16" y="50"/>
                        <a:pt x="16" y="50"/>
                        <a:pt x="16" y="50"/>
                      </a:cubicBezTo>
                      <a:cubicBezTo>
                        <a:pt x="14" y="52"/>
                        <a:pt x="14" y="52"/>
                        <a:pt x="14" y="52"/>
                      </a:cubicBezTo>
                      <a:cubicBezTo>
                        <a:pt x="13" y="53"/>
                        <a:pt x="13" y="53"/>
                        <a:pt x="13" y="53"/>
                      </a:cubicBezTo>
                      <a:cubicBezTo>
                        <a:pt x="13" y="53"/>
                        <a:pt x="13" y="53"/>
                        <a:pt x="14" y="54"/>
                      </a:cubicBezTo>
                      <a:cubicBezTo>
                        <a:pt x="14" y="54"/>
                        <a:pt x="14" y="55"/>
                        <a:pt x="14" y="55"/>
                      </a:cubicBezTo>
                      <a:cubicBezTo>
                        <a:pt x="13" y="56"/>
                        <a:pt x="13" y="56"/>
                        <a:pt x="13" y="56"/>
                      </a:cubicBezTo>
                      <a:cubicBezTo>
                        <a:pt x="14" y="58"/>
                        <a:pt x="14" y="58"/>
                        <a:pt x="14" y="58"/>
                      </a:cubicBezTo>
                      <a:cubicBezTo>
                        <a:pt x="16" y="57"/>
                        <a:pt x="16" y="57"/>
                        <a:pt x="16" y="57"/>
                      </a:cubicBezTo>
                      <a:cubicBezTo>
                        <a:pt x="17" y="59"/>
                        <a:pt x="17" y="59"/>
                        <a:pt x="17" y="59"/>
                      </a:cubicBezTo>
                      <a:cubicBezTo>
                        <a:pt x="16" y="61"/>
                        <a:pt x="16" y="61"/>
                        <a:pt x="16" y="61"/>
                      </a:cubicBezTo>
                      <a:cubicBezTo>
                        <a:pt x="16" y="61"/>
                        <a:pt x="15" y="62"/>
                        <a:pt x="14" y="62"/>
                      </a:cubicBezTo>
                      <a:cubicBezTo>
                        <a:pt x="14" y="62"/>
                        <a:pt x="13" y="61"/>
                        <a:pt x="13" y="61"/>
                      </a:cubicBezTo>
                      <a:cubicBezTo>
                        <a:pt x="12" y="59"/>
                        <a:pt x="12" y="59"/>
                        <a:pt x="12" y="59"/>
                      </a:cubicBezTo>
                      <a:cubicBezTo>
                        <a:pt x="12" y="58"/>
                        <a:pt x="12" y="58"/>
                        <a:pt x="12" y="58"/>
                      </a:cubicBezTo>
                      <a:cubicBezTo>
                        <a:pt x="12" y="57"/>
                        <a:pt x="12" y="57"/>
                        <a:pt x="12" y="57"/>
                      </a:cubicBezTo>
                      <a:cubicBezTo>
                        <a:pt x="9" y="58"/>
                        <a:pt x="9" y="58"/>
                        <a:pt x="9" y="58"/>
                      </a:cubicBezTo>
                      <a:cubicBezTo>
                        <a:pt x="9" y="57"/>
                        <a:pt x="9" y="57"/>
                        <a:pt x="9" y="57"/>
                      </a:cubicBezTo>
                      <a:cubicBezTo>
                        <a:pt x="9" y="57"/>
                        <a:pt x="8" y="56"/>
                        <a:pt x="8" y="56"/>
                      </a:cubicBezTo>
                      <a:cubicBezTo>
                        <a:pt x="8" y="55"/>
                        <a:pt x="7" y="54"/>
                        <a:pt x="7" y="54"/>
                      </a:cubicBezTo>
                      <a:cubicBezTo>
                        <a:pt x="5" y="51"/>
                        <a:pt x="5" y="51"/>
                        <a:pt x="5" y="51"/>
                      </a:cubicBezTo>
                      <a:cubicBezTo>
                        <a:pt x="5" y="51"/>
                        <a:pt x="5" y="51"/>
                        <a:pt x="6" y="51"/>
                      </a:cubicBezTo>
                      <a:cubicBezTo>
                        <a:pt x="6" y="50"/>
                        <a:pt x="6" y="50"/>
                        <a:pt x="7" y="49"/>
                      </a:cubicBezTo>
                      <a:cubicBezTo>
                        <a:pt x="7" y="48"/>
                        <a:pt x="9" y="46"/>
                        <a:pt x="9" y="46"/>
                      </a:cubicBezTo>
                      <a:cubicBezTo>
                        <a:pt x="10" y="43"/>
                        <a:pt x="10" y="43"/>
                        <a:pt x="10" y="43"/>
                      </a:cubicBezTo>
                      <a:cubicBezTo>
                        <a:pt x="12" y="41"/>
                        <a:pt x="12" y="41"/>
                        <a:pt x="12" y="41"/>
                      </a:cubicBezTo>
                      <a:cubicBezTo>
                        <a:pt x="13" y="39"/>
                        <a:pt x="13" y="39"/>
                        <a:pt x="13" y="39"/>
                      </a:cubicBezTo>
                      <a:cubicBezTo>
                        <a:pt x="15" y="36"/>
                        <a:pt x="15" y="36"/>
                        <a:pt x="15" y="36"/>
                      </a:cubicBezTo>
                      <a:cubicBezTo>
                        <a:pt x="17" y="34"/>
                        <a:pt x="17" y="34"/>
                        <a:pt x="17" y="34"/>
                      </a:cubicBezTo>
                      <a:cubicBezTo>
                        <a:pt x="20" y="34"/>
                        <a:pt x="20" y="34"/>
                        <a:pt x="20" y="34"/>
                      </a:cubicBezTo>
                      <a:cubicBezTo>
                        <a:pt x="20" y="34"/>
                        <a:pt x="22" y="35"/>
                        <a:pt x="22" y="35"/>
                      </a:cubicBezTo>
                      <a:cubicBezTo>
                        <a:pt x="23" y="34"/>
                        <a:pt x="24" y="33"/>
                        <a:pt x="24" y="33"/>
                      </a:cubicBezTo>
                      <a:cubicBezTo>
                        <a:pt x="28" y="32"/>
                        <a:pt x="28" y="32"/>
                        <a:pt x="28" y="32"/>
                      </a:cubicBezTo>
                      <a:cubicBezTo>
                        <a:pt x="29" y="32"/>
                        <a:pt x="29" y="32"/>
                        <a:pt x="29" y="32"/>
                      </a:cubicBezTo>
                      <a:cubicBezTo>
                        <a:pt x="32" y="33"/>
                        <a:pt x="32" y="33"/>
                        <a:pt x="32" y="33"/>
                      </a:cubicBezTo>
                      <a:cubicBezTo>
                        <a:pt x="34" y="33"/>
                        <a:pt x="34" y="33"/>
                        <a:pt x="34" y="33"/>
                      </a:cubicBezTo>
                      <a:cubicBezTo>
                        <a:pt x="38" y="33"/>
                        <a:pt x="38" y="33"/>
                        <a:pt x="38" y="33"/>
                      </a:cubicBezTo>
                      <a:close/>
                      <a:moveTo>
                        <a:pt x="16" y="139"/>
                      </a:moveTo>
                      <a:cubicBezTo>
                        <a:pt x="16" y="139"/>
                        <a:pt x="16" y="139"/>
                        <a:pt x="16" y="139"/>
                      </a:cubicBezTo>
                      <a:cubicBezTo>
                        <a:pt x="16" y="139"/>
                        <a:pt x="14" y="138"/>
                        <a:pt x="14" y="138"/>
                      </a:cubicBezTo>
                      <a:cubicBezTo>
                        <a:pt x="14" y="139"/>
                        <a:pt x="13" y="140"/>
                        <a:pt x="13" y="140"/>
                      </a:cubicBezTo>
                      <a:cubicBezTo>
                        <a:pt x="12" y="143"/>
                        <a:pt x="12" y="143"/>
                        <a:pt x="12" y="143"/>
                      </a:cubicBezTo>
                      <a:cubicBezTo>
                        <a:pt x="11" y="144"/>
                        <a:pt x="11" y="144"/>
                        <a:pt x="11" y="144"/>
                      </a:cubicBezTo>
                      <a:cubicBezTo>
                        <a:pt x="11" y="146"/>
                        <a:pt x="11" y="146"/>
                        <a:pt x="11" y="146"/>
                      </a:cubicBezTo>
                      <a:cubicBezTo>
                        <a:pt x="8" y="147"/>
                        <a:pt x="8" y="147"/>
                        <a:pt x="8" y="147"/>
                      </a:cubicBezTo>
                      <a:cubicBezTo>
                        <a:pt x="8" y="147"/>
                        <a:pt x="8" y="148"/>
                        <a:pt x="9" y="148"/>
                      </a:cubicBezTo>
                      <a:cubicBezTo>
                        <a:pt x="10" y="148"/>
                        <a:pt x="11" y="148"/>
                        <a:pt x="11" y="148"/>
                      </a:cubicBezTo>
                      <a:cubicBezTo>
                        <a:pt x="11" y="147"/>
                        <a:pt x="12" y="146"/>
                        <a:pt x="12" y="146"/>
                      </a:cubicBezTo>
                      <a:cubicBezTo>
                        <a:pt x="12" y="146"/>
                        <a:pt x="13" y="145"/>
                        <a:pt x="13" y="145"/>
                      </a:cubicBezTo>
                      <a:cubicBezTo>
                        <a:pt x="14" y="145"/>
                        <a:pt x="16" y="145"/>
                        <a:pt x="16" y="144"/>
                      </a:cubicBezTo>
                      <a:cubicBezTo>
                        <a:pt x="16" y="143"/>
                        <a:pt x="16" y="142"/>
                        <a:pt x="16" y="142"/>
                      </a:cubicBezTo>
                      <a:cubicBezTo>
                        <a:pt x="16" y="141"/>
                        <a:pt x="16" y="141"/>
                        <a:pt x="16" y="141"/>
                      </a:cubicBezTo>
                      <a:cubicBezTo>
                        <a:pt x="16" y="139"/>
                        <a:pt x="16" y="139"/>
                        <a:pt x="16" y="139"/>
                      </a:cubicBezTo>
                      <a:close/>
                      <a:moveTo>
                        <a:pt x="68" y="112"/>
                      </a:moveTo>
                      <a:cubicBezTo>
                        <a:pt x="68" y="112"/>
                        <a:pt x="68" y="112"/>
                        <a:pt x="68" y="112"/>
                      </a:cubicBezTo>
                      <a:cubicBezTo>
                        <a:pt x="68" y="112"/>
                        <a:pt x="68" y="112"/>
                        <a:pt x="68" y="112"/>
                      </a:cubicBezTo>
                      <a:cubicBezTo>
                        <a:pt x="68" y="112"/>
                        <a:pt x="69" y="111"/>
                        <a:pt x="69" y="111"/>
                      </a:cubicBezTo>
                      <a:cubicBezTo>
                        <a:pt x="69" y="110"/>
                        <a:pt x="68" y="109"/>
                        <a:pt x="68" y="109"/>
                      </a:cubicBezTo>
                      <a:cubicBezTo>
                        <a:pt x="68" y="108"/>
                        <a:pt x="69" y="108"/>
                        <a:pt x="69" y="108"/>
                      </a:cubicBezTo>
                      <a:cubicBezTo>
                        <a:pt x="69" y="108"/>
                        <a:pt x="69" y="107"/>
                        <a:pt x="69" y="107"/>
                      </a:cubicBezTo>
                      <a:cubicBezTo>
                        <a:pt x="69" y="107"/>
                        <a:pt x="68" y="107"/>
                        <a:pt x="68" y="107"/>
                      </a:cubicBezTo>
                      <a:cubicBezTo>
                        <a:pt x="67" y="107"/>
                        <a:pt x="67" y="108"/>
                        <a:pt x="67" y="108"/>
                      </a:cubicBezTo>
                      <a:cubicBezTo>
                        <a:pt x="67" y="108"/>
                        <a:pt x="67" y="109"/>
                        <a:pt x="67" y="109"/>
                      </a:cubicBezTo>
                      <a:cubicBezTo>
                        <a:pt x="67" y="109"/>
                        <a:pt x="67" y="110"/>
                        <a:pt x="67" y="110"/>
                      </a:cubicBezTo>
                      <a:cubicBezTo>
                        <a:pt x="67" y="110"/>
                        <a:pt x="68" y="112"/>
                        <a:pt x="68" y="112"/>
                      </a:cubicBezTo>
                      <a:close/>
                      <a:moveTo>
                        <a:pt x="95" y="139"/>
                      </a:moveTo>
                      <a:cubicBezTo>
                        <a:pt x="95" y="139"/>
                        <a:pt x="95" y="139"/>
                        <a:pt x="95" y="139"/>
                      </a:cubicBezTo>
                      <a:cubicBezTo>
                        <a:pt x="96" y="138"/>
                        <a:pt x="96" y="138"/>
                        <a:pt x="96" y="138"/>
                      </a:cubicBezTo>
                      <a:cubicBezTo>
                        <a:pt x="97" y="139"/>
                        <a:pt x="97" y="139"/>
                        <a:pt x="97" y="139"/>
                      </a:cubicBezTo>
                      <a:cubicBezTo>
                        <a:pt x="97" y="139"/>
                        <a:pt x="96" y="140"/>
                        <a:pt x="96" y="140"/>
                      </a:cubicBezTo>
                      <a:cubicBezTo>
                        <a:pt x="96" y="140"/>
                        <a:pt x="95" y="139"/>
                        <a:pt x="95" y="139"/>
                      </a:cubicBezTo>
                      <a:cubicBezTo>
                        <a:pt x="95" y="139"/>
                        <a:pt x="95" y="139"/>
                        <a:pt x="95" y="139"/>
                      </a:cubicBezTo>
                      <a:close/>
                      <a:moveTo>
                        <a:pt x="106" y="152"/>
                      </a:moveTo>
                      <a:cubicBezTo>
                        <a:pt x="106" y="152"/>
                        <a:pt x="106" y="152"/>
                        <a:pt x="106" y="152"/>
                      </a:cubicBezTo>
                      <a:cubicBezTo>
                        <a:pt x="107" y="152"/>
                        <a:pt x="107" y="152"/>
                        <a:pt x="107" y="152"/>
                      </a:cubicBezTo>
                      <a:cubicBezTo>
                        <a:pt x="107" y="153"/>
                        <a:pt x="107" y="153"/>
                        <a:pt x="107" y="153"/>
                      </a:cubicBezTo>
                      <a:cubicBezTo>
                        <a:pt x="106" y="154"/>
                        <a:pt x="106" y="154"/>
                        <a:pt x="106" y="154"/>
                      </a:cubicBezTo>
                      <a:cubicBezTo>
                        <a:pt x="106" y="153"/>
                        <a:pt x="106" y="153"/>
                        <a:pt x="106" y="153"/>
                      </a:cubicBezTo>
                      <a:cubicBezTo>
                        <a:pt x="106" y="152"/>
                        <a:pt x="106" y="152"/>
                        <a:pt x="106" y="152"/>
                      </a:cubicBezTo>
                      <a:close/>
                      <a:moveTo>
                        <a:pt x="103" y="150"/>
                      </a:moveTo>
                      <a:cubicBezTo>
                        <a:pt x="103" y="150"/>
                        <a:pt x="103" y="150"/>
                        <a:pt x="103" y="150"/>
                      </a:cubicBezTo>
                      <a:cubicBezTo>
                        <a:pt x="102" y="149"/>
                        <a:pt x="102" y="149"/>
                        <a:pt x="102" y="149"/>
                      </a:cubicBezTo>
                      <a:cubicBezTo>
                        <a:pt x="104" y="149"/>
                        <a:pt x="104" y="149"/>
                        <a:pt x="104" y="149"/>
                      </a:cubicBezTo>
                      <a:cubicBezTo>
                        <a:pt x="104" y="149"/>
                        <a:pt x="104" y="149"/>
                        <a:pt x="105" y="149"/>
                      </a:cubicBezTo>
                      <a:cubicBezTo>
                        <a:pt x="105" y="149"/>
                        <a:pt x="106" y="150"/>
                        <a:pt x="106" y="150"/>
                      </a:cubicBezTo>
                      <a:cubicBezTo>
                        <a:pt x="106" y="150"/>
                        <a:pt x="106" y="150"/>
                        <a:pt x="106" y="150"/>
                      </a:cubicBezTo>
                      <a:cubicBezTo>
                        <a:pt x="105" y="150"/>
                        <a:pt x="105" y="151"/>
                        <a:pt x="105" y="151"/>
                      </a:cubicBezTo>
                      <a:cubicBezTo>
                        <a:pt x="104" y="151"/>
                        <a:pt x="103" y="150"/>
                        <a:pt x="103" y="150"/>
                      </a:cubicBezTo>
                      <a:close/>
                      <a:moveTo>
                        <a:pt x="108" y="150"/>
                      </a:moveTo>
                      <a:cubicBezTo>
                        <a:pt x="108" y="150"/>
                        <a:pt x="108" y="150"/>
                        <a:pt x="108" y="150"/>
                      </a:cubicBezTo>
                      <a:cubicBezTo>
                        <a:pt x="107" y="148"/>
                        <a:pt x="107" y="148"/>
                        <a:pt x="107" y="148"/>
                      </a:cubicBezTo>
                      <a:cubicBezTo>
                        <a:pt x="108" y="147"/>
                        <a:pt x="108" y="147"/>
                        <a:pt x="108" y="147"/>
                      </a:cubicBezTo>
                      <a:cubicBezTo>
                        <a:pt x="108" y="147"/>
                        <a:pt x="109" y="148"/>
                        <a:pt x="109" y="148"/>
                      </a:cubicBezTo>
                      <a:cubicBezTo>
                        <a:pt x="109" y="148"/>
                        <a:pt x="108" y="149"/>
                        <a:pt x="108" y="149"/>
                      </a:cubicBezTo>
                      <a:cubicBezTo>
                        <a:pt x="108" y="150"/>
                        <a:pt x="108" y="150"/>
                        <a:pt x="108" y="150"/>
                      </a:cubicBezTo>
                      <a:close/>
                      <a:moveTo>
                        <a:pt x="129" y="144"/>
                      </a:moveTo>
                      <a:cubicBezTo>
                        <a:pt x="129" y="144"/>
                        <a:pt x="129" y="144"/>
                        <a:pt x="129" y="144"/>
                      </a:cubicBezTo>
                      <a:cubicBezTo>
                        <a:pt x="128" y="143"/>
                        <a:pt x="128" y="143"/>
                        <a:pt x="128" y="143"/>
                      </a:cubicBezTo>
                      <a:cubicBezTo>
                        <a:pt x="128" y="143"/>
                        <a:pt x="129" y="142"/>
                        <a:pt x="129" y="142"/>
                      </a:cubicBezTo>
                      <a:cubicBezTo>
                        <a:pt x="130" y="142"/>
                        <a:pt x="131" y="142"/>
                        <a:pt x="131" y="142"/>
                      </a:cubicBezTo>
                      <a:cubicBezTo>
                        <a:pt x="129" y="144"/>
                        <a:pt x="129" y="144"/>
                        <a:pt x="129" y="144"/>
                      </a:cubicBezTo>
                      <a:close/>
                      <a:moveTo>
                        <a:pt x="127" y="145"/>
                      </a:moveTo>
                      <a:cubicBezTo>
                        <a:pt x="127" y="145"/>
                        <a:pt x="127" y="145"/>
                        <a:pt x="127" y="145"/>
                      </a:cubicBezTo>
                      <a:cubicBezTo>
                        <a:pt x="127" y="142"/>
                        <a:pt x="127" y="142"/>
                        <a:pt x="127" y="142"/>
                      </a:cubicBezTo>
                      <a:cubicBezTo>
                        <a:pt x="128" y="141"/>
                        <a:pt x="128" y="141"/>
                        <a:pt x="128" y="141"/>
                      </a:cubicBezTo>
                      <a:cubicBezTo>
                        <a:pt x="127" y="140"/>
                        <a:pt x="127" y="140"/>
                        <a:pt x="127" y="140"/>
                      </a:cubicBezTo>
                      <a:cubicBezTo>
                        <a:pt x="126" y="140"/>
                        <a:pt x="126" y="140"/>
                        <a:pt x="126" y="140"/>
                      </a:cubicBezTo>
                      <a:cubicBezTo>
                        <a:pt x="126" y="140"/>
                        <a:pt x="125" y="138"/>
                        <a:pt x="125" y="138"/>
                      </a:cubicBezTo>
                      <a:cubicBezTo>
                        <a:pt x="125" y="138"/>
                        <a:pt x="124" y="138"/>
                        <a:pt x="124" y="138"/>
                      </a:cubicBezTo>
                      <a:cubicBezTo>
                        <a:pt x="124" y="138"/>
                        <a:pt x="123" y="138"/>
                        <a:pt x="123" y="138"/>
                      </a:cubicBezTo>
                      <a:cubicBezTo>
                        <a:pt x="123" y="138"/>
                        <a:pt x="124" y="137"/>
                        <a:pt x="124" y="137"/>
                      </a:cubicBezTo>
                      <a:cubicBezTo>
                        <a:pt x="124" y="137"/>
                        <a:pt x="124" y="137"/>
                        <a:pt x="125" y="137"/>
                      </a:cubicBezTo>
                      <a:cubicBezTo>
                        <a:pt x="126" y="136"/>
                        <a:pt x="126" y="136"/>
                        <a:pt x="126" y="136"/>
                      </a:cubicBezTo>
                      <a:cubicBezTo>
                        <a:pt x="126" y="136"/>
                        <a:pt x="128" y="133"/>
                        <a:pt x="130" y="133"/>
                      </a:cubicBezTo>
                      <a:cubicBezTo>
                        <a:pt x="131" y="133"/>
                        <a:pt x="133" y="133"/>
                        <a:pt x="133" y="133"/>
                      </a:cubicBezTo>
                      <a:cubicBezTo>
                        <a:pt x="135" y="131"/>
                        <a:pt x="135" y="131"/>
                        <a:pt x="135" y="131"/>
                      </a:cubicBezTo>
                      <a:cubicBezTo>
                        <a:pt x="135" y="131"/>
                        <a:pt x="135" y="130"/>
                        <a:pt x="135" y="130"/>
                      </a:cubicBezTo>
                      <a:cubicBezTo>
                        <a:pt x="136" y="130"/>
                        <a:pt x="135" y="128"/>
                        <a:pt x="135" y="128"/>
                      </a:cubicBezTo>
                      <a:cubicBezTo>
                        <a:pt x="135" y="126"/>
                        <a:pt x="135" y="126"/>
                        <a:pt x="135" y="126"/>
                      </a:cubicBezTo>
                      <a:cubicBezTo>
                        <a:pt x="135" y="126"/>
                        <a:pt x="132" y="124"/>
                        <a:pt x="132" y="124"/>
                      </a:cubicBezTo>
                      <a:cubicBezTo>
                        <a:pt x="132" y="124"/>
                        <a:pt x="128" y="122"/>
                        <a:pt x="128" y="122"/>
                      </a:cubicBezTo>
                      <a:cubicBezTo>
                        <a:pt x="128" y="122"/>
                        <a:pt x="128" y="120"/>
                        <a:pt x="127" y="120"/>
                      </a:cubicBezTo>
                      <a:cubicBezTo>
                        <a:pt x="127" y="120"/>
                        <a:pt x="128" y="118"/>
                        <a:pt x="128" y="118"/>
                      </a:cubicBezTo>
                      <a:cubicBezTo>
                        <a:pt x="128" y="118"/>
                        <a:pt x="130" y="115"/>
                        <a:pt x="132" y="114"/>
                      </a:cubicBezTo>
                      <a:cubicBezTo>
                        <a:pt x="133" y="113"/>
                        <a:pt x="134" y="113"/>
                        <a:pt x="134" y="113"/>
                      </a:cubicBezTo>
                      <a:cubicBezTo>
                        <a:pt x="135" y="113"/>
                        <a:pt x="136" y="114"/>
                        <a:pt x="137" y="115"/>
                      </a:cubicBezTo>
                      <a:cubicBezTo>
                        <a:pt x="137" y="115"/>
                        <a:pt x="138" y="115"/>
                        <a:pt x="139" y="115"/>
                      </a:cubicBezTo>
                      <a:cubicBezTo>
                        <a:pt x="140" y="115"/>
                        <a:pt x="141" y="115"/>
                        <a:pt x="141" y="115"/>
                      </a:cubicBezTo>
                      <a:cubicBezTo>
                        <a:pt x="141" y="115"/>
                        <a:pt x="141" y="113"/>
                        <a:pt x="141" y="112"/>
                      </a:cubicBezTo>
                      <a:cubicBezTo>
                        <a:pt x="141" y="111"/>
                        <a:pt x="141" y="112"/>
                        <a:pt x="140" y="111"/>
                      </a:cubicBezTo>
                      <a:cubicBezTo>
                        <a:pt x="140" y="111"/>
                        <a:pt x="139" y="110"/>
                        <a:pt x="139" y="110"/>
                      </a:cubicBezTo>
                      <a:cubicBezTo>
                        <a:pt x="139" y="110"/>
                        <a:pt x="139" y="109"/>
                        <a:pt x="139" y="109"/>
                      </a:cubicBezTo>
                      <a:cubicBezTo>
                        <a:pt x="139" y="109"/>
                        <a:pt x="139" y="108"/>
                        <a:pt x="139" y="107"/>
                      </a:cubicBezTo>
                      <a:cubicBezTo>
                        <a:pt x="139" y="107"/>
                        <a:pt x="139" y="104"/>
                        <a:pt x="139" y="104"/>
                      </a:cubicBezTo>
                      <a:cubicBezTo>
                        <a:pt x="139" y="103"/>
                        <a:pt x="138" y="101"/>
                        <a:pt x="138" y="101"/>
                      </a:cubicBezTo>
                      <a:cubicBezTo>
                        <a:pt x="138" y="100"/>
                        <a:pt x="137" y="99"/>
                        <a:pt x="137" y="99"/>
                      </a:cubicBezTo>
                      <a:cubicBezTo>
                        <a:pt x="136" y="97"/>
                        <a:pt x="136" y="97"/>
                        <a:pt x="136" y="97"/>
                      </a:cubicBezTo>
                      <a:cubicBezTo>
                        <a:pt x="136" y="97"/>
                        <a:pt x="136" y="97"/>
                        <a:pt x="136" y="96"/>
                      </a:cubicBezTo>
                      <a:cubicBezTo>
                        <a:pt x="136" y="94"/>
                        <a:pt x="137" y="92"/>
                        <a:pt x="137" y="92"/>
                      </a:cubicBezTo>
                      <a:cubicBezTo>
                        <a:pt x="138" y="91"/>
                        <a:pt x="138" y="89"/>
                        <a:pt x="138" y="89"/>
                      </a:cubicBezTo>
                      <a:cubicBezTo>
                        <a:pt x="137" y="88"/>
                        <a:pt x="137" y="88"/>
                        <a:pt x="137" y="88"/>
                      </a:cubicBezTo>
                      <a:cubicBezTo>
                        <a:pt x="137" y="88"/>
                        <a:pt x="133" y="87"/>
                        <a:pt x="133" y="87"/>
                      </a:cubicBezTo>
                      <a:cubicBezTo>
                        <a:pt x="133" y="87"/>
                        <a:pt x="132" y="86"/>
                        <a:pt x="132" y="86"/>
                      </a:cubicBezTo>
                      <a:cubicBezTo>
                        <a:pt x="132" y="85"/>
                        <a:pt x="131" y="85"/>
                        <a:pt x="131" y="85"/>
                      </a:cubicBezTo>
                      <a:cubicBezTo>
                        <a:pt x="131" y="85"/>
                        <a:pt x="127" y="86"/>
                        <a:pt x="127" y="86"/>
                      </a:cubicBezTo>
                      <a:cubicBezTo>
                        <a:pt x="127" y="86"/>
                        <a:pt x="125" y="87"/>
                        <a:pt x="124" y="88"/>
                      </a:cubicBezTo>
                      <a:cubicBezTo>
                        <a:pt x="122" y="88"/>
                        <a:pt x="122" y="88"/>
                        <a:pt x="121" y="89"/>
                      </a:cubicBezTo>
                      <a:cubicBezTo>
                        <a:pt x="119" y="90"/>
                        <a:pt x="119" y="91"/>
                        <a:pt x="118" y="92"/>
                      </a:cubicBezTo>
                      <a:cubicBezTo>
                        <a:pt x="117" y="92"/>
                        <a:pt x="116" y="94"/>
                        <a:pt x="116" y="94"/>
                      </a:cubicBezTo>
                      <a:cubicBezTo>
                        <a:pt x="115" y="95"/>
                        <a:pt x="115" y="95"/>
                        <a:pt x="116" y="96"/>
                      </a:cubicBezTo>
                      <a:cubicBezTo>
                        <a:pt x="116" y="97"/>
                        <a:pt x="117" y="96"/>
                        <a:pt x="117" y="96"/>
                      </a:cubicBezTo>
                      <a:cubicBezTo>
                        <a:pt x="117" y="96"/>
                        <a:pt x="118" y="96"/>
                        <a:pt x="119" y="96"/>
                      </a:cubicBezTo>
                      <a:cubicBezTo>
                        <a:pt x="120" y="96"/>
                        <a:pt x="120" y="97"/>
                        <a:pt x="119" y="97"/>
                      </a:cubicBezTo>
                      <a:cubicBezTo>
                        <a:pt x="119" y="97"/>
                        <a:pt x="119" y="98"/>
                        <a:pt x="119" y="98"/>
                      </a:cubicBezTo>
                      <a:cubicBezTo>
                        <a:pt x="119" y="98"/>
                        <a:pt x="119" y="98"/>
                        <a:pt x="118" y="99"/>
                      </a:cubicBezTo>
                      <a:cubicBezTo>
                        <a:pt x="118" y="99"/>
                        <a:pt x="118" y="100"/>
                        <a:pt x="118" y="101"/>
                      </a:cubicBezTo>
                      <a:cubicBezTo>
                        <a:pt x="118" y="102"/>
                        <a:pt x="117" y="102"/>
                        <a:pt x="117" y="102"/>
                      </a:cubicBezTo>
                      <a:cubicBezTo>
                        <a:pt x="116" y="103"/>
                        <a:pt x="116" y="103"/>
                        <a:pt x="115" y="104"/>
                      </a:cubicBezTo>
                      <a:cubicBezTo>
                        <a:pt x="114" y="104"/>
                        <a:pt x="114" y="105"/>
                        <a:pt x="114" y="105"/>
                      </a:cubicBezTo>
                      <a:cubicBezTo>
                        <a:pt x="114" y="106"/>
                        <a:pt x="114" y="106"/>
                        <a:pt x="115" y="107"/>
                      </a:cubicBezTo>
                      <a:cubicBezTo>
                        <a:pt x="115" y="108"/>
                        <a:pt x="115" y="108"/>
                        <a:pt x="115" y="108"/>
                      </a:cubicBezTo>
                      <a:cubicBezTo>
                        <a:pt x="115" y="109"/>
                        <a:pt x="114" y="110"/>
                        <a:pt x="114" y="109"/>
                      </a:cubicBezTo>
                      <a:cubicBezTo>
                        <a:pt x="114" y="109"/>
                        <a:pt x="114" y="108"/>
                        <a:pt x="114" y="108"/>
                      </a:cubicBezTo>
                      <a:cubicBezTo>
                        <a:pt x="111" y="108"/>
                        <a:pt x="111" y="108"/>
                        <a:pt x="111" y="108"/>
                      </a:cubicBezTo>
                      <a:cubicBezTo>
                        <a:pt x="111" y="108"/>
                        <a:pt x="111" y="108"/>
                        <a:pt x="110" y="108"/>
                      </a:cubicBezTo>
                      <a:cubicBezTo>
                        <a:pt x="110" y="108"/>
                        <a:pt x="112" y="106"/>
                        <a:pt x="112" y="106"/>
                      </a:cubicBezTo>
                      <a:cubicBezTo>
                        <a:pt x="113" y="105"/>
                        <a:pt x="113" y="105"/>
                        <a:pt x="113" y="105"/>
                      </a:cubicBezTo>
                      <a:cubicBezTo>
                        <a:pt x="113" y="104"/>
                        <a:pt x="113" y="104"/>
                        <a:pt x="113" y="104"/>
                      </a:cubicBezTo>
                      <a:cubicBezTo>
                        <a:pt x="110" y="104"/>
                        <a:pt x="110" y="104"/>
                        <a:pt x="110" y="104"/>
                      </a:cubicBezTo>
                      <a:cubicBezTo>
                        <a:pt x="109" y="104"/>
                        <a:pt x="109" y="104"/>
                        <a:pt x="109" y="104"/>
                      </a:cubicBezTo>
                      <a:cubicBezTo>
                        <a:pt x="110" y="103"/>
                        <a:pt x="110" y="103"/>
                        <a:pt x="110" y="103"/>
                      </a:cubicBezTo>
                      <a:cubicBezTo>
                        <a:pt x="110" y="101"/>
                        <a:pt x="110" y="101"/>
                        <a:pt x="110" y="101"/>
                      </a:cubicBezTo>
                      <a:cubicBezTo>
                        <a:pt x="111" y="99"/>
                        <a:pt x="111" y="99"/>
                        <a:pt x="111" y="99"/>
                      </a:cubicBezTo>
                      <a:cubicBezTo>
                        <a:pt x="111" y="99"/>
                        <a:pt x="111" y="97"/>
                        <a:pt x="112" y="97"/>
                      </a:cubicBezTo>
                      <a:cubicBezTo>
                        <a:pt x="112" y="97"/>
                        <a:pt x="113" y="96"/>
                        <a:pt x="113" y="95"/>
                      </a:cubicBezTo>
                      <a:cubicBezTo>
                        <a:pt x="114" y="95"/>
                        <a:pt x="113" y="94"/>
                        <a:pt x="113" y="94"/>
                      </a:cubicBezTo>
                      <a:cubicBezTo>
                        <a:pt x="111" y="94"/>
                        <a:pt x="111" y="94"/>
                        <a:pt x="111" y="94"/>
                      </a:cubicBezTo>
                      <a:cubicBezTo>
                        <a:pt x="109" y="95"/>
                        <a:pt x="109" y="95"/>
                        <a:pt x="109" y="95"/>
                      </a:cubicBezTo>
                      <a:cubicBezTo>
                        <a:pt x="109" y="95"/>
                        <a:pt x="106" y="96"/>
                        <a:pt x="105" y="96"/>
                      </a:cubicBezTo>
                      <a:cubicBezTo>
                        <a:pt x="104" y="96"/>
                        <a:pt x="105" y="96"/>
                        <a:pt x="104" y="96"/>
                      </a:cubicBezTo>
                      <a:cubicBezTo>
                        <a:pt x="104" y="95"/>
                        <a:pt x="103" y="95"/>
                        <a:pt x="103" y="95"/>
                      </a:cubicBezTo>
                      <a:cubicBezTo>
                        <a:pt x="103" y="95"/>
                        <a:pt x="101" y="95"/>
                        <a:pt x="101" y="95"/>
                      </a:cubicBezTo>
                      <a:cubicBezTo>
                        <a:pt x="100" y="95"/>
                        <a:pt x="100" y="96"/>
                        <a:pt x="100" y="96"/>
                      </a:cubicBezTo>
                      <a:cubicBezTo>
                        <a:pt x="100" y="96"/>
                        <a:pt x="103" y="97"/>
                        <a:pt x="104" y="98"/>
                      </a:cubicBezTo>
                      <a:cubicBezTo>
                        <a:pt x="104" y="98"/>
                        <a:pt x="105" y="98"/>
                        <a:pt x="105" y="98"/>
                      </a:cubicBezTo>
                      <a:cubicBezTo>
                        <a:pt x="105" y="99"/>
                        <a:pt x="105" y="99"/>
                        <a:pt x="105" y="99"/>
                      </a:cubicBezTo>
                      <a:cubicBezTo>
                        <a:pt x="105" y="99"/>
                        <a:pt x="104" y="101"/>
                        <a:pt x="103" y="101"/>
                      </a:cubicBezTo>
                      <a:cubicBezTo>
                        <a:pt x="103" y="102"/>
                        <a:pt x="102" y="102"/>
                        <a:pt x="102" y="102"/>
                      </a:cubicBezTo>
                      <a:cubicBezTo>
                        <a:pt x="100" y="103"/>
                        <a:pt x="100" y="103"/>
                        <a:pt x="100" y="103"/>
                      </a:cubicBezTo>
                      <a:cubicBezTo>
                        <a:pt x="100" y="103"/>
                        <a:pt x="101" y="105"/>
                        <a:pt x="101" y="105"/>
                      </a:cubicBezTo>
                      <a:cubicBezTo>
                        <a:pt x="101" y="105"/>
                        <a:pt x="101" y="107"/>
                        <a:pt x="101" y="107"/>
                      </a:cubicBezTo>
                      <a:cubicBezTo>
                        <a:pt x="99" y="106"/>
                        <a:pt x="99" y="106"/>
                        <a:pt x="99" y="106"/>
                      </a:cubicBezTo>
                      <a:cubicBezTo>
                        <a:pt x="96" y="108"/>
                        <a:pt x="96" y="108"/>
                        <a:pt x="96" y="108"/>
                      </a:cubicBezTo>
                      <a:cubicBezTo>
                        <a:pt x="96" y="108"/>
                        <a:pt x="95" y="108"/>
                        <a:pt x="95" y="108"/>
                      </a:cubicBezTo>
                      <a:cubicBezTo>
                        <a:pt x="94" y="108"/>
                        <a:pt x="94" y="107"/>
                        <a:pt x="94" y="107"/>
                      </a:cubicBezTo>
                      <a:cubicBezTo>
                        <a:pt x="93" y="109"/>
                        <a:pt x="93" y="109"/>
                        <a:pt x="93" y="109"/>
                      </a:cubicBezTo>
                      <a:cubicBezTo>
                        <a:pt x="93" y="109"/>
                        <a:pt x="89" y="108"/>
                        <a:pt x="88" y="108"/>
                      </a:cubicBezTo>
                      <a:cubicBezTo>
                        <a:pt x="88" y="108"/>
                        <a:pt x="88" y="110"/>
                        <a:pt x="88" y="110"/>
                      </a:cubicBezTo>
                      <a:cubicBezTo>
                        <a:pt x="90" y="111"/>
                        <a:pt x="90" y="111"/>
                        <a:pt x="90" y="111"/>
                      </a:cubicBezTo>
                      <a:cubicBezTo>
                        <a:pt x="88" y="112"/>
                        <a:pt x="88" y="112"/>
                        <a:pt x="88" y="112"/>
                      </a:cubicBezTo>
                      <a:cubicBezTo>
                        <a:pt x="92" y="114"/>
                        <a:pt x="92" y="114"/>
                        <a:pt x="92" y="114"/>
                      </a:cubicBezTo>
                      <a:cubicBezTo>
                        <a:pt x="93" y="115"/>
                        <a:pt x="93" y="115"/>
                        <a:pt x="93" y="115"/>
                      </a:cubicBezTo>
                      <a:cubicBezTo>
                        <a:pt x="94" y="118"/>
                        <a:pt x="94" y="118"/>
                        <a:pt x="94" y="118"/>
                      </a:cubicBezTo>
                      <a:cubicBezTo>
                        <a:pt x="93" y="119"/>
                        <a:pt x="93" y="119"/>
                        <a:pt x="93" y="119"/>
                      </a:cubicBezTo>
                      <a:cubicBezTo>
                        <a:pt x="95" y="121"/>
                        <a:pt x="95" y="121"/>
                        <a:pt x="95" y="121"/>
                      </a:cubicBezTo>
                      <a:cubicBezTo>
                        <a:pt x="95" y="121"/>
                        <a:pt x="95" y="122"/>
                        <a:pt x="96" y="123"/>
                      </a:cubicBezTo>
                      <a:cubicBezTo>
                        <a:pt x="96" y="123"/>
                        <a:pt x="96" y="125"/>
                        <a:pt x="96" y="125"/>
                      </a:cubicBezTo>
                      <a:cubicBezTo>
                        <a:pt x="96" y="127"/>
                        <a:pt x="96" y="127"/>
                        <a:pt x="96" y="127"/>
                      </a:cubicBezTo>
                      <a:cubicBezTo>
                        <a:pt x="96" y="128"/>
                        <a:pt x="96" y="128"/>
                        <a:pt x="96" y="128"/>
                      </a:cubicBezTo>
                      <a:cubicBezTo>
                        <a:pt x="96" y="128"/>
                        <a:pt x="94" y="129"/>
                        <a:pt x="94" y="130"/>
                      </a:cubicBezTo>
                      <a:cubicBezTo>
                        <a:pt x="94" y="130"/>
                        <a:pt x="95" y="130"/>
                        <a:pt x="95" y="130"/>
                      </a:cubicBezTo>
                      <a:cubicBezTo>
                        <a:pt x="97" y="132"/>
                        <a:pt x="97" y="132"/>
                        <a:pt x="97" y="132"/>
                      </a:cubicBezTo>
                      <a:cubicBezTo>
                        <a:pt x="98" y="134"/>
                        <a:pt x="98" y="134"/>
                        <a:pt x="98" y="134"/>
                      </a:cubicBezTo>
                      <a:cubicBezTo>
                        <a:pt x="98" y="134"/>
                        <a:pt x="97" y="135"/>
                        <a:pt x="97" y="136"/>
                      </a:cubicBezTo>
                      <a:cubicBezTo>
                        <a:pt x="97" y="136"/>
                        <a:pt x="99" y="137"/>
                        <a:pt x="99" y="137"/>
                      </a:cubicBezTo>
                      <a:cubicBezTo>
                        <a:pt x="103" y="137"/>
                        <a:pt x="103" y="137"/>
                        <a:pt x="103" y="137"/>
                      </a:cubicBezTo>
                      <a:cubicBezTo>
                        <a:pt x="105" y="137"/>
                        <a:pt x="105" y="137"/>
                        <a:pt x="105" y="137"/>
                      </a:cubicBezTo>
                      <a:cubicBezTo>
                        <a:pt x="105" y="137"/>
                        <a:pt x="108" y="137"/>
                        <a:pt x="109" y="137"/>
                      </a:cubicBezTo>
                      <a:cubicBezTo>
                        <a:pt x="109" y="137"/>
                        <a:pt x="112" y="136"/>
                        <a:pt x="112" y="136"/>
                      </a:cubicBezTo>
                      <a:cubicBezTo>
                        <a:pt x="112" y="136"/>
                        <a:pt x="114" y="138"/>
                        <a:pt x="115" y="138"/>
                      </a:cubicBezTo>
                      <a:cubicBezTo>
                        <a:pt x="116" y="139"/>
                        <a:pt x="115" y="140"/>
                        <a:pt x="115" y="140"/>
                      </a:cubicBezTo>
                      <a:cubicBezTo>
                        <a:pt x="115" y="141"/>
                        <a:pt x="114" y="141"/>
                        <a:pt x="114" y="141"/>
                      </a:cubicBezTo>
                      <a:cubicBezTo>
                        <a:pt x="114" y="141"/>
                        <a:pt x="115" y="144"/>
                        <a:pt x="115" y="144"/>
                      </a:cubicBezTo>
                      <a:cubicBezTo>
                        <a:pt x="116" y="145"/>
                        <a:pt x="116" y="144"/>
                        <a:pt x="116" y="144"/>
                      </a:cubicBezTo>
                      <a:cubicBezTo>
                        <a:pt x="116" y="144"/>
                        <a:pt x="117" y="145"/>
                        <a:pt x="118" y="146"/>
                      </a:cubicBezTo>
                      <a:cubicBezTo>
                        <a:pt x="118" y="147"/>
                        <a:pt x="119" y="147"/>
                        <a:pt x="119" y="147"/>
                      </a:cubicBezTo>
                      <a:cubicBezTo>
                        <a:pt x="120" y="147"/>
                        <a:pt x="120" y="147"/>
                        <a:pt x="120" y="147"/>
                      </a:cubicBezTo>
                      <a:cubicBezTo>
                        <a:pt x="120" y="147"/>
                        <a:pt x="121" y="147"/>
                        <a:pt x="121" y="148"/>
                      </a:cubicBezTo>
                      <a:cubicBezTo>
                        <a:pt x="122" y="148"/>
                        <a:pt x="123" y="148"/>
                        <a:pt x="124" y="148"/>
                      </a:cubicBezTo>
                      <a:cubicBezTo>
                        <a:pt x="124" y="148"/>
                        <a:pt x="125" y="148"/>
                        <a:pt x="125" y="147"/>
                      </a:cubicBezTo>
                      <a:cubicBezTo>
                        <a:pt x="125" y="147"/>
                        <a:pt x="126" y="147"/>
                        <a:pt x="127" y="147"/>
                      </a:cubicBezTo>
                      <a:cubicBezTo>
                        <a:pt x="127" y="146"/>
                        <a:pt x="127" y="145"/>
                        <a:pt x="127" y="145"/>
                      </a:cubicBezTo>
                      <a:cubicBezTo>
                        <a:pt x="127" y="145"/>
                        <a:pt x="127" y="145"/>
                        <a:pt x="127" y="145"/>
                      </a:cubicBezTo>
                      <a:close/>
                      <a:moveTo>
                        <a:pt x="127" y="150"/>
                      </a:moveTo>
                      <a:cubicBezTo>
                        <a:pt x="127" y="150"/>
                        <a:pt x="127" y="150"/>
                        <a:pt x="127" y="150"/>
                      </a:cubicBezTo>
                      <a:cubicBezTo>
                        <a:pt x="126" y="151"/>
                        <a:pt x="126" y="151"/>
                        <a:pt x="126" y="151"/>
                      </a:cubicBezTo>
                      <a:cubicBezTo>
                        <a:pt x="127" y="151"/>
                        <a:pt x="127" y="151"/>
                        <a:pt x="127" y="151"/>
                      </a:cubicBezTo>
                      <a:cubicBezTo>
                        <a:pt x="127" y="151"/>
                        <a:pt x="129" y="152"/>
                        <a:pt x="129" y="152"/>
                      </a:cubicBezTo>
                      <a:cubicBezTo>
                        <a:pt x="130" y="152"/>
                        <a:pt x="130" y="152"/>
                        <a:pt x="130" y="152"/>
                      </a:cubicBezTo>
                      <a:cubicBezTo>
                        <a:pt x="131" y="151"/>
                        <a:pt x="131" y="151"/>
                        <a:pt x="131" y="151"/>
                      </a:cubicBezTo>
                      <a:cubicBezTo>
                        <a:pt x="132" y="149"/>
                        <a:pt x="132" y="149"/>
                        <a:pt x="132" y="149"/>
                      </a:cubicBezTo>
                      <a:cubicBezTo>
                        <a:pt x="135" y="148"/>
                        <a:pt x="135" y="148"/>
                        <a:pt x="135" y="148"/>
                      </a:cubicBezTo>
                      <a:cubicBezTo>
                        <a:pt x="135" y="148"/>
                        <a:pt x="138" y="148"/>
                        <a:pt x="138" y="148"/>
                      </a:cubicBezTo>
                      <a:cubicBezTo>
                        <a:pt x="138" y="148"/>
                        <a:pt x="139" y="147"/>
                        <a:pt x="139" y="147"/>
                      </a:cubicBezTo>
                      <a:cubicBezTo>
                        <a:pt x="139" y="146"/>
                        <a:pt x="139" y="146"/>
                        <a:pt x="139" y="146"/>
                      </a:cubicBezTo>
                      <a:cubicBezTo>
                        <a:pt x="137" y="144"/>
                        <a:pt x="137" y="144"/>
                        <a:pt x="137" y="144"/>
                      </a:cubicBezTo>
                      <a:cubicBezTo>
                        <a:pt x="135" y="144"/>
                        <a:pt x="135" y="144"/>
                        <a:pt x="135" y="144"/>
                      </a:cubicBezTo>
                      <a:cubicBezTo>
                        <a:pt x="135" y="144"/>
                        <a:pt x="133" y="144"/>
                        <a:pt x="132" y="144"/>
                      </a:cubicBezTo>
                      <a:cubicBezTo>
                        <a:pt x="132" y="144"/>
                        <a:pt x="131" y="144"/>
                        <a:pt x="131" y="144"/>
                      </a:cubicBezTo>
                      <a:cubicBezTo>
                        <a:pt x="131" y="144"/>
                        <a:pt x="131" y="145"/>
                        <a:pt x="131" y="146"/>
                      </a:cubicBezTo>
                      <a:cubicBezTo>
                        <a:pt x="130" y="147"/>
                        <a:pt x="130" y="147"/>
                        <a:pt x="129" y="147"/>
                      </a:cubicBezTo>
                      <a:cubicBezTo>
                        <a:pt x="129" y="147"/>
                        <a:pt x="128" y="147"/>
                        <a:pt x="128" y="147"/>
                      </a:cubicBezTo>
                      <a:cubicBezTo>
                        <a:pt x="127" y="150"/>
                        <a:pt x="127" y="150"/>
                        <a:pt x="127" y="150"/>
                      </a:cubicBezTo>
                      <a:close/>
                      <a:moveTo>
                        <a:pt x="116" y="162"/>
                      </a:moveTo>
                      <a:cubicBezTo>
                        <a:pt x="116" y="162"/>
                        <a:pt x="116" y="162"/>
                        <a:pt x="116" y="162"/>
                      </a:cubicBezTo>
                      <a:cubicBezTo>
                        <a:pt x="117" y="162"/>
                        <a:pt x="117" y="162"/>
                        <a:pt x="117" y="162"/>
                      </a:cubicBezTo>
                      <a:cubicBezTo>
                        <a:pt x="118" y="161"/>
                        <a:pt x="118" y="161"/>
                        <a:pt x="118" y="161"/>
                      </a:cubicBezTo>
                      <a:cubicBezTo>
                        <a:pt x="117" y="159"/>
                        <a:pt x="117" y="159"/>
                        <a:pt x="117" y="159"/>
                      </a:cubicBezTo>
                      <a:cubicBezTo>
                        <a:pt x="116" y="158"/>
                        <a:pt x="116" y="158"/>
                        <a:pt x="116" y="158"/>
                      </a:cubicBezTo>
                      <a:cubicBezTo>
                        <a:pt x="115" y="155"/>
                        <a:pt x="115" y="155"/>
                        <a:pt x="115" y="155"/>
                      </a:cubicBezTo>
                      <a:cubicBezTo>
                        <a:pt x="113" y="153"/>
                        <a:pt x="113" y="153"/>
                        <a:pt x="113" y="153"/>
                      </a:cubicBezTo>
                      <a:cubicBezTo>
                        <a:pt x="112" y="152"/>
                        <a:pt x="112" y="152"/>
                        <a:pt x="112" y="152"/>
                      </a:cubicBezTo>
                      <a:cubicBezTo>
                        <a:pt x="111" y="154"/>
                        <a:pt x="111" y="154"/>
                        <a:pt x="111" y="154"/>
                      </a:cubicBezTo>
                      <a:cubicBezTo>
                        <a:pt x="110" y="155"/>
                        <a:pt x="110" y="155"/>
                        <a:pt x="110" y="155"/>
                      </a:cubicBezTo>
                      <a:cubicBezTo>
                        <a:pt x="109" y="156"/>
                        <a:pt x="109" y="156"/>
                        <a:pt x="109" y="156"/>
                      </a:cubicBezTo>
                      <a:cubicBezTo>
                        <a:pt x="109" y="156"/>
                        <a:pt x="106" y="155"/>
                        <a:pt x="105" y="154"/>
                      </a:cubicBezTo>
                      <a:cubicBezTo>
                        <a:pt x="103" y="153"/>
                        <a:pt x="103" y="153"/>
                        <a:pt x="103" y="153"/>
                      </a:cubicBezTo>
                      <a:cubicBezTo>
                        <a:pt x="103" y="153"/>
                        <a:pt x="102" y="153"/>
                        <a:pt x="101" y="152"/>
                      </a:cubicBezTo>
                      <a:cubicBezTo>
                        <a:pt x="101" y="152"/>
                        <a:pt x="100" y="151"/>
                        <a:pt x="100" y="151"/>
                      </a:cubicBezTo>
                      <a:cubicBezTo>
                        <a:pt x="100" y="151"/>
                        <a:pt x="100" y="150"/>
                        <a:pt x="99" y="150"/>
                      </a:cubicBezTo>
                      <a:cubicBezTo>
                        <a:pt x="99" y="149"/>
                        <a:pt x="98" y="150"/>
                        <a:pt x="97" y="150"/>
                      </a:cubicBezTo>
                      <a:cubicBezTo>
                        <a:pt x="95" y="150"/>
                        <a:pt x="95" y="150"/>
                        <a:pt x="94" y="150"/>
                      </a:cubicBezTo>
                      <a:cubicBezTo>
                        <a:pt x="94" y="151"/>
                        <a:pt x="93" y="151"/>
                        <a:pt x="93" y="151"/>
                      </a:cubicBezTo>
                      <a:cubicBezTo>
                        <a:pt x="92" y="152"/>
                        <a:pt x="93" y="154"/>
                        <a:pt x="93" y="154"/>
                      </a:cubicBezTo>
                      <a:cubicBezTo>
                        <a:pt x="93" y="155"/>
                        <a:pt x="93" y="155"/>
                        <a:pt x="93" y="155"/>
                      </a:cubicBezTo>
                      <a:cubicBezTo>
                        <a:pt x="94" y="157"/>
                        <a:pt x="94" y="157"/>
                        <a:pt x="94" y="157"/>
                      </a:cubicBezTo>
                      <a:cubicBezTo>
                        <a:pt x="92" y="157"/>
                        <a:pt x="92" y="157"/>
                        <a:pt x="92" y="157"/>
                      </a:cubicBezTo>
                      <a:cubicBezTo>
                        <a:pt x="91" y="157"/>
                        <a:pt x="91" y="157"/>
                        <a:pt x="91" y="157"/>
                      </a:cubicBezTo>
                      <a:cubicBezTo>
                        <a:pt x="92" y="159"/>
                        <a:pt x="92" y="159"/>
                        <a:pt x="92" y="159"/>
                      </a:cubicBezTo>
                      <a:cubicBezTo>
                        <a:pt x="92" y="159"/>
                        <a:pt x="92" y="160"/>
                        <a:pt x="93" y="161"/>
                      </a:cubicBezTo>
                      <a:cubicBezTo>
                        <a:pt x="93" y="161"/>
                        <a:pt x="94" y="162"/>
                        <a:pt x="94" y="162"/>
                      </a:cubicBezTo>
                      <a:cubicBezTo>
                        <a:pt x="94" y="162"/>
                        <a:pt x="99" y="163"/>
                        <a:pt x="99" y="163"/>
                      </a:cubicBezTo>
                      <a:cubicBezTo>
                        <a:pt x="100" y="163"/>
                        <a:pt x="100" y="163"/>
                        <a:pt x="100" y="163"/>
                      </a:cubicBezTo>
                      <a:cubicBezTo>
                        <a:pt x="100" y="163"/>
                        <a:pt x="102" y="164"/>
                        <a:pt x="104" y="165"/>
                      </a:cubicBezTo>
                      <a:cubicBezTo>
                        <a:pt x="105" y="166"/>
                        <a:pt x="106" y="167"/>
                        <a:pt x="106" y="167"/>
                      </a:cubicBezTo>
                      <a:cubicBezTo>
                        <a:pt x="106" y="167"/>
                        <a:pt x="108" y="167"/>
                        <a:pt x="108" y="167"/>
                      </a:cubicBezTo>
                      <a:cubicBezTo>
                        <a:pt x="109" y="166"/>
                        <a:pt x="109" y="166"/>
                        <a:pt x="109" y="166"/>
                      </a:cubicBezTo>
                      <a:cubicBezTo>
                        <a:pt x="112" y="165"/>
                        <a:pt x="112" y="165"/>
                        <a:pt x="112" y="165"/>
                      </a:cubicBezTo>
                      <a:cubicBezTo>
                        <a:pt x="114" y="165"/>
                        <a:pt x="114" y="165"/>
                        <a:pt x="114" y="165"/>
                      </a:cubicBezTo>
                      <a:cubicBezTo>
                        <a:pt x="117" y="166"/>
                        <a:pt x="117" y="166"/>
                        <a:pt x="117" y="166"/>
                      </a:cubicBezTo>
                      <a:cubicBezTo>
                        <a:pt x="118" y="166"/>
                        <a:pt x="118" y="166"/>
                        <a:pt x="118" y="166"/>
                      </a:cubicBezTo>
                      <a:cubicBezTo>
                        <a:pt x="118" y="164"/>
                        <a:pt x="118" y="164"/>
                        <a:pt x="118" y="164"/>
                      </a:cubicBezTo>
                      <a:cubicBezTo>
                        <a:pt x="118" y="163"/>
                        <a:pt x="118" y="163"/>
                        <a:pt x="118" y="163"/>
                      </a:cubicBezTo>
                      <a:cubicBezTo>
                        <a:pt x="116" y="162"/>
                        <a:pt x="116" y="162"/>
                        <a:pt x="116" y="162"/>
                      </a:cubicBezTo>
                      <a:close/>
                      <a:moveTo>
                        <a:pt x="77" y="121"/>
                      </a:moveTo>
                      <a:cubicBezTo>
                        <a:pt x="77" y="121"/>
                        <a:pt x="77" y="121"/>
                        <a:pt x="77" y="121"/>
                      </a:cubicBezTo>
                      <a:cubicBezTo>
                        <a:pt x="75" y="120"/>
                        <a:pt x="75" y="120"/>
                        <a:pt x="75" y="120"/>
                      </a:cubicBezTo>
                      <a:cubicBezTo>
                        <a:pt x="73" y="117"/>
                        <a:pt x="73" y="117"/>
                        <a:pt x="73" y="117"/>
                      </a:cubicBezTo>
                      <a:cubicBezTo>
                        <a:pt x="70" y="116"/>
                        <a:pt x="70" y="116"/>
                        <a:pt x="70" y="116"/>
                      </a:cubicBezTo>
                      <a:cubicBezTo>
                        <a:pt x="70" y="116"/>
                        <a:pt x="69" y="113"/>
                        <a:pt x="69" y="113"/>
                      </a:cubicBezTo>
                      <a:cubicBezTo>
                        <a:pt x="68" y="112"/>
                        <a:pt x="68" y="113"/>
                        <a:pt x="68" y="113"/>
                      </a:cubicBezTo>
                      <a:cubicBezTo>
                        <a:pt x="68" y="113"/>
                        <a:pt x="68" y="115"/>
                        <a:pt x="67" y="116"/>
                      </a:cubicBezTo>
                      <a:cubicBezTo>
                        <a:pt x="66" y="116"/>
                        <a:pt x="65" y="116"/>
                        <a:pt x="65" y="116"/>
                      </a:cubicBezTo>
                      <a:cubicBezTo>
                        <a:pt x="63" y="118"/>
                        <a:pt x="63" y="118"/>
                        <a:pt x="63" y="118"/>
                      </a:cubicBezTo>
                      <a:cubicBezTo>
                        <a:pt x="63" y="118"/>
                        <a:pt x="60" y="119"/>
                        <a:pt x="59" y="119"/>
                      </a:cubicBezTo>
                      <a:cubicBezTo>
                        <a:pt x="59" y="119"/>
                        <a:pt x="58" y="120"/>
                        <a:pt x="58" y="120"/>
                      </a:cubicBezTo>
                      <a:cubicBezTo>
                        <a:pt x="52" y="119"/>
                        <a:pt x="52" y="119"/>
                        <a:pt x="52" y="119"/>
                      </a:cubicBezTo>
                      <a:cubicBezTo>
                        <a:pt x="50" y="121"/>
                        <a:pt x="50" y="121"/>
                        <a:pt x="50" y="121"/>
                      </a:cubicBezTo>
                      <a:cubicBezTo>
                        <a:pt x="50" y="122"/>
                        <a:pt x="50" y="122"/>
                        <a:pt x="50" y="122"/>
                      </a:cubicBezTo>
                      <a:cubicBezTo>
                        <a:pt x="51" y="124"/>
                        <a:pt x="51" y="124"/>
                        <a:pt x="51" y="124"/>
                      </a:cubicBezTo>
                      <a:cubicBezTo>
                        <a:pt x="52" y="125"/>
                        <a:pt x="52" y="125"/>
                        <a:pt x="52" y="125"/>
                      </a:cubicBezTo>
                      <a:cubicBezTo>
                        <a:pt x="53" y="125"/>
                        <a:pt x="53" y="125"/>
                        <a:pt x="53" y="125"/>
                      </a:cubicBezTo>
                      <a:cubicBezTo>
                        <a:pt x="53" y="127"/>
                        <a:pt x="53" y="127"/>
                        <a:pt x="53" y="127"/>
                      </a:cubicBezTo>
                      <a:cubicBezTo>
                        <a:pt x="54" y="129"/>
                        <a:pt x="54" y="129"/>
                        <a:pt x="54" y="129"/>
                      </a:cubicBezTo>
                      <a:cubicBezTo>
                        <a:pt x="54" y="129"/>
                        <a:pt x="55" y="130"/>
                        <a:pt x="56" y="132"/>
                      </a:cubicBezTo>
                      <a:cubicBezTo>
                        <a:pt x="57" y="134"/>
                        <a:pt x="56" y="135"/>
                        <a:pt x="56" y="135"/>
                      </a:cubicBezTo>
                      <a:cubicBezTo>
                        <a:pt x="59" y="138"/>
                        <a:pt x="59" y="138"/>
                        <a:pt x="59" y="138"/>
                      </a:cubicBezTo>
                      <a:cubicBezTo>
                        <a:pt x="61" y="139"/>
                        <a:pt x="61" y="139"/>
                        <a:pt x="61" y="139"/>
                      </a:cubicBezTo>
                      <a:cubicBezTo>
                        <a:pt x="61" y="139"/>
                        <a:pt x="62" y="140"/>
                        <a:pt x="63" y="140"/>
                      </a:cubicBezTo>
                      <a:cubicBezTo>
                        <a:pt x="63" y="140"/>
                        <a:pt x="63" y="141"/>
                        <a:pt x="63" y="141"/>
                      </a:cubicBezTo>
                      <a:cubicBezTo>
                        <a:pt x="63" y="143"/>
                        <a:pt x="63" y="143"/>
                        <a:pt x="63" y="143"/>
                      </a:cubicBezTo>
                      <a:cubicBezTo>
                        <a:pt x="64" y="145"/>
                        <a:pt x="64" y="145"/>
                        <a:pt x="64" y="145"/>
                      </a:cubicBezTo>
                      <a:cubicBezTo>
                        <a:pt x="65" y="144"/>
                        <a:pt x="65" y="144"/>
                        <a:pt x="65" y="144"/>
                      </a:cubicBezTo>
                      <a:cubicBezTo>
                        <a:pt x="66" y="143"/>
                        <a:pt x="66" y="143"/>
                        <a:pt x="66" y="143"/>
                      </a:cubicBezTo>
                      <a:cubicBezTo>
                        <a:pt x="71" y="145"/>
                        <a:pt x="71" y="145"/>
                        <a:pt x="71" y="145"/>
                      </a:cubicBezTo>
                      <a:cubicBezTo>
                        <a:pt x="71" y="145"/>
                        <a:pt x="75" y="147"/>
                        <a:pt x="76" y="147"/>
                      </a:cubicBezTo>
                      <a:cubicBezTo>
                        <a:pt x="76" y="147"/>
                        <a:pt x="78" y="145"/>
                        <a:pt x="78" y="145"/>
                      </a:cubicBezTo>
                      <a:cubicBezTo>
                        <a:pt x="79" y="144"/>
                        <a:pt x="82" y="144"/>
                        <a:pt x="82" y="144"/>
                      </a:cubicBezTo>
                      <a:cubicBezTo>
                        <a:pt x="83" y="144"/>
                        <a:pt x="83" y="143"/>
                        <a:pt x="83" y="143"/>
                      </a:cubicBezTo>
                      <a:cubicBezTo>
                        <a:pt x="83" y="142"/>
                        <a:pt x="84" y="141"/>
                        <a:pt x="84" y="140"/>
                      </a:cubicBezTo>
                      <a:cubicBezTo>
                        <a:pt x="84" y="139"/>
                        <a:pt x="85" y="138"/>
                        <a:pt x="85" y="138"/>
                      </a:cubicBezTo>
                      <a:cubicBezTo>
                        <a:pt x="85" y="136"/>
                        <a:pt x="85" y="136"/>
                        <a:pt x="85" y="136"/>
                      </a:cubicBezTo>
                      <a:cubicBezTo>
                        <a:pt x="84" y="133"/>
                        <a:pt x="84" y="133"/>
                        <a:pt x="84" y="133"/>
                      </a:cubicBezTo>
                      <a:cubicBezTo>
                        <a:pt x="85" y="129"/>
                        <a:pt x="85" y="129"/>
                        <a:pt x="85" y="129"/>
                      </a:cubicBezTo>
                      <a:cubicBezTo>
                        <a:pt x="83" y="127"/>
                        <a:pt x="83" y="127"/>
                        <a:pt x="83" y="127"/>
                      </a:cubicBezTo>
                      <a:cubicBezTo>
                        <a:pt x="82" y="126"/>
                        <a:pt x="82" y="126"/>
                        <a:pt x="82" y="126"/>
                      </a:cubicBezTo>
                      <a:cubicBezTo>
                        <a:pt x="82" y="125"/>
                        <a:pt x="82" y="125"/>
                        <a:pt x="82" y="125"/>
                      </a:cubicBezTo>
                      <a:cubicBezTo>
                        <a:pt x="82" y="124"/>
                        <a:pt x="82" y="124"/>
                        <a:pt x="82" y="124"/>
                      </a:cubicBezTo>
                      <a:cubicBezTo>
                        <a:pt x="84" y="123"/>
                        <a:pt x="84" y="123"/>
                        <a:pt x="84" y="123"/>
                      </a:cubicBezTo>
                      <a:cubicBezTo>
                        <a:pt x="84" y="120"/>
                        <a:pt x="84" y="120"/>
                        <a:pt x="84" y="120"/>
                      </a:cubicBezTo>
                      <a:cubicBezTo>
                        <a:pt x="87" y="118"/>
                        <a:pt x="87" y="118"/>
                        <a:pt x="87" y="118"/>
                      </a:cubicBezTo>
                      <a:cubicBezTo>
                        <a:pt x="88" y="115"/>
                        <a:pt x="88" y="115"/>
                        <a:pt x="88" y="115"/>
                      </a:cubicBezTo>
                      <a:cubicBezTo>
                        <a:pt x="88" y="115"/>
                        <a:pt x="84" y="114"/>
                        <a:pt x="83" y="114"/>
                      </a:cubicBezTo>
                      <a:cubicBezTo>
                        <a:pt x="81" y="114"/>
                        <a:pt x="82" y="114"/>
                        <a:pt x="82" y="113"/>
                      </a:cubicBezTo>
                      <a:cubicBezTo>
                        <a:pt x="82" y="113"/>
                        <a:pt x="81" y="112"/>
                        <a:pt x="81" y="112"/>
                      </a:cubicBezTo>
                      <a:cubicBezTo>
                        <a:pt x="81" y="112"/>
                        <a:pt x="79" y="113"/>
                        <a:pt x="79" y="113"/>
                      </a:cubicBezTo>
                      <a:cubicBezTo>
                        <a:pt x="78" y="113"/>
                        <a:pt x="78" y="111"/>
                        <a:pt x="78" y="111"/>
                      </a:cubicBezTo>
                      <a:cubicBezTo>
                        <a:pt x="78" y="111"/>
                        <a:pt x="76" y="112"/>
                        <a:pt x="76" y="112"/>
                      </a:cubicBezTo>
                      <a:cubicBezTo>
                        <a:pt x="75" y="112"/>
                        <a:pt x="73" y="112"/>
                        <a:pt x="73" y="112"/>
                      </a:cubicBezTo>
                      <a:cubicBezTo>
                        <a:pt x="73" y="112"/>
                        <a:pt x="73" y="113"/>
                        <a:pt x="73" y="113"/>
                      </a:cubicBezTo>
                      <a:cubicBezTo>
                        <a:pt x="72" y="114"/>
                        <a:pt x="73" y="115"/>
                        <a:pt x="74" y="115"/>
                      </a:cubicBezTo>
                      <a:cubicBezTo>
                        <a:pt x="74" y="116"/>
                        <a:pt x="75" y="118"/>
                        <a:pt x="75" y="118"/>
                      </a:cubicBezTo>
                      <a:cubicBezTo>
                        <a:pt x="76" y="120"/>
                        <a:pt x="76" y="120"/>
                        <a:pt x="76" y="120"/>
                      </a:cubicBezTo>
                      <a:cubicBezTo>
                        <a:pt x="77" y="121"/>
                        <a:pt x="77" y="121"/>
                        <a:pt x="77" y="121"/>
                      </a:cubicBezTo>
                      <a:close/>
                      <a:moveTo>
                        <a:pt x="75" y="107"/>
                      </a:moveTo>
                      <a:cubicBezTo>
                        <a:pt x="75" y="107"/>
                        <a:pt x="75" y="107"/>
                        <a:pt x="75" y="107"/>
                      </a:cubicBezTo>
                      <a:cubicBezTo>
                        <a:pt x="77" y="107"/>
                        <a:pt x="77" y="107"/>
                        <a:pt x="77" y="107"/>
                      </a:cubicBezTo>
                      <a:cubicBezTo>
                        <a:pt x="78" y="105"/>
                        <a:pt x="78" y="105"/>
                        <a:pt x="78" y="105"/>
                      </a:cubicBezTo>
                      <a:cubicBezTo>
                        <a:pt x="78" y="105"/>
                        <a:pt x="79" y="104"/>
                        <a:pt x="79" y="103"/>
                      </a:cubicBezTo>
                      <a:cubicBezTo>
                        <a:pt x="79" y="103"/>
                        <a:pt x="79" y="102"/>
                        <a:pt x="79" y="102"/>
                      </a:cubicBezTo>
                      <a:cubicBezTo>
                        <a:pt x="79" y="100"/>
                        <a:pt x="79" y="100"/>
                        <a:pt x="79" y="100"/>
                      </a:cubicBezTo>
                      <a:cubicBezTo>
                        <a:pt x="78" y="99"/>
                        <a:pt x="78" y="99"/>
                        <a:pt x="78" y="99"/>
                      </a:cubicBezTo>
                      <a:cubicBezTo>
                        <a:pt x="77" y="97"/>
                        <a:pt x="77" y="97"/>
                        <a:pt x="77" y="97"/>
                      </a:cubicBezTo>
                      <a:cubicBezTo>
                        <a:pt x="76" y="94"/>
                        <a:pt x="76" y="94"/>
                        <a:pt x="76" y="94"/>
                      </a:cubicBezTo>
                      <a:cubicBezTo>
                        <a:pt x="74" y="94"/>
                        <a:pt x="74" y="94"/>
                        <a:pt x="74" y="94"/>
                      </a:cubicBezTo>
                      <a:cubicBezTo>
                        <a:pt x="74" y="94"/>
                        <a:pt x="74" y="96"/>
                        <a:pt x="74" y="96"/>
                      </a:cubicBezTo>
                      <a:cubicBezTo>
                        <a:pt x="74" y="97"/>
                        <a:pt x="75" y="98"/>
                        <a:pt x="75" y="98"/>
                      </a:cubicBezTo>
                      <a:cubicBezTo>
                        <a:pt x="76" y="99"/>
                        <a:pt x="76" y="99"/>
                        <a:pt x="76" y="99"/>
                      </a:cubicBezTo>
                      <a:cubicBezTo>
                        <a:pt x="76" y="100"/>
                        <a:pt x="76" y="100"/>
                        <a:pt x="76" y="100"/>
                      </a:cubicBezTo>
                      <a:cubicBezTo>
                        <a:pt x="75" y="101"/>
                        <a:pt x="75" y="101"/>
                        <a:pt x="75" y="101"/>
                      </a:cubicBezTo>
                      <a:cubicBezTo>
                        <a:pt x="74" y="103"/>
                        <a:pt x="74" y="103"/>
                        <a:pt x="74" y="103"/>
                      </a:cubicBezTo>
                      <a:cubicBezTo>
                        <a:pt x="75" y="105"/>
                        <a:pt x="75" y="105"/>
                        <a:pt x="75" y="105"/>
                      </a:cubicBezTo>
                      <a:cubicBezTo>
                        <a:pt x="75" y="107"/>
                        <a:pt x="75" y="107"/>
                        <a:pt x="75" y="107"/>
                      </a:cubicBezTo>
                      <a:close/>
                      <a:moveTo>
                        <a:pt x="80" y="157"/>
                      </a:moveTo>
                      <a:cubicBezTo>
                        <a:pt x="80" y="157"/>
                        <a:pt x="80" y="157"/>
                        <a:pt x="80" y="157"/>
                      </a:cubicBezTo>
                      <a:cubicBezTo>
                        <a:pt x="81" y="160"/>
                        <a:pt x="81" y="160"/>
                        <a:pt x="81" y="160"/>
                      </a:cubicBezTo>
                      <a:cubicBezTo>
                        <a:pt x="82" y="162"/>
                        <a:pt x="82" y="162"/>
                        <a:pt x="82" y="162"/>
                      </a:cubicBezTo>
                      <a:cubicBezTo>
                        <a:pt x="82" y="162"/>
                        <a:pt x="84" y="163"/>
                        <a:pt x="84" y="162"/>
                      </a:cubicBezTo>
                      <a:cubicBezTo>
                        <a:pt x="84" y="161"/>
                        <a:pt x="83" y="160"/>
                        <a:pt x="84" y="159"/>
                      </a:cubicBezTo>
                      <a:cubicBezTo>
                        <a:pt x="84" y="158"/>
                        <a:pt x="85" y="156"/>
                        <a:pt x="85" y="155"/>
                      </a:cubicBezTo>
                      <a:cubicBezTo>
                        <a:pt x="85" y="154"/>
                        <a:pt x="86" y="153"/>
                        <a:pt x="86" y="152"/>
                      </a:cubicBezTo>
                      <a:cubicBezTo>
                        <a:pt x="87" y="151"/>
                        <a:pt x="88" y="149"/>
                        <a:pt x="88" y="148"/>
                      </a:cubicBezTo>
                      <a:cubicBezTo>
                        <a:pt x="88" y="148"/>
                        <a:pt x="89" y="146"/>
                        <a:pt x="89" y="145"/>
                      </a:cubicBezTo>
                      <a:cubicBezTo>
                        <a:pt x="89" y="145"/>
                        <a:pt x="89" y="142"/>
                        <a:pt x="89" y="142"/>
                      </a:cubicBezTo>
                      <a:cubicBezTo>
                        <a:pt x="89" y="142"/>
                        <a:pt x="88" y="139"/>
                        <a:pt x="88" y="139"/>
                      </a:cubicBezTo>
                      <a:cubicBezTo>
                        <a:pt x="87" y="141"/>
                        <a:pt x="87" y="141"/>
                        <a:pt x="87" y="141"/>
                      </a:cubicBezTo>
                      <a:cubicBezTo>
                        <a:pt x="87" y="143"/>
                        <a:pt x="87" y="143"/>
                        <a:pt x="87" y="143"/>
                      </a:cubicBezTo>
                      <a:cubicBezTo>
                        <a:pt x="85" y="147"/>
                        <a:pt x="85" y="147"/>
                        <a:pt x="85" y="147"/>
                      </a:cubicBezTo>
                      <a:cubicBezTo>
                        <a:pt x="84" y="149"/>
                        <a:pt x="84" y="149"/>
                        <a:pt x="84" y="149"/>
                      </a:cubicBezTo>
                      <a:cubicBezTo>
                        <a:pt x="82" y="151"/>
                        <a:pt x="82" y="151"/>
                        <a:pt x="82" y="151"/>
                      </a:cubicBezTo>
                      <a:cubicBezTo>
                        <a:pt x="82" y="152"/>
                        <a:pt x="82" y="152"/>
                        <a:pt x="82" y="152"/>
                      </a:cubicBezTo>
                      <a:cubicBezTo>
                        <a:pt x="82" y="154"/>
                        <a:pt x="82" y="154"/>
                        <a:pt x="82" y="154"/>
                      </a:cubicBezTo>
                      <a:cubicBezTo>
                        <a:pt x="81" y="155"/>
                        <a:pt x="81" y="155"/>
                        <a:pt x="81" y="155"/>
                      </a:cubicBezTo>
                      <a:cubicBezTo>
                        <a:pt x="81" y="156"/>
                        <a:pt x="81" y="156"/>
                        <a:pt x="81" y="156"/>
                      </a:cubicBezTo>
                      <a:cubicBezTo>
                        <a:pt x="80" y="157"/>
                        <a:pt x="80" y="157"/>
                        <a:pt x="80" y="157"/>
                      </a:cubicBezTo>
                      <a:close/>
                      <a:moveTo>
                        <a:pt x="75" y="148"/>
                      </a:moveTo>
                      <a:cubicBezTo>
                        <a:pt x="75" y="148"/>
                        <a:pt x="75" y="148"/>
                        <a:pt x="75" y="148"/>
                      </a:cubicBezTo>
                      <a:cubicBezTo>
                        <a:pt x="76" y="149"/>
                        <a:pt x="76" y="149"/>
                        <a:pt x="76" y="149"/>
                      </a:cubicBezTo>
                      <a:cubicBezTo>
                        <a:pt x="76" y="149"/>
                        <a:pt x="77" y="152"/>
                        <a:pt x="78" y="152"/>
                      </a:cubicBezTo>
                      <a:cubicBezTo>
                        <a:pt x="78" y="152"/>
                        <a:pt x="81" y="149"/>
                        <a:pt x="81" y="149"/>
                      </a:cubicBezTo>
                      <a:cubicBezTo>
                        <a:pt x="81" y="147"/>
                        <a:pt x="81" y="147"/>
                        <a:pt x="81" y="147"/>
                      </a:cubicBezTo>
                      <a:cubicBezTo>
                        <a:pt x="82" y="145"/>
                        <a:pt x="82" y="145"/>
                        <a:pt x="82" y="145"/>
                      </a:cubicBezTo>
                      <a:cubicBezTo>
                        <a:pt x="79" y="146"/>
                        <a:pt x="79" y="146"/>
                        <a:pt x="79" y="146"/>
                      </a:cubicBezTo>
                      <a:cubicBezTo>
                        <a:pt x="77" y="148"/>
                        <a:pt x="77" y="148"/>
                        <a:pt x="77" y="148"/>
                      </a:cubicBezTo>
                      <a:cubicBezTo>
                        <a:pt x="75" y="148"/>
                        <a:pt x="75" y="148"/>
                        <a:pt x="75" y="148"/>
                      </a:cubicBezTo>
                      <a:close/>
                      <a:moveTo>
                        <a:pt x="66" y="150"/>
                      </a:moveTo>
                      <a:cubicBezTo>
                        <a:pt x="66" y="150"/>
                        <a:pt x="66" y="150"/>
                        <a:pt x="66" y="150"/>
                      </a:cubicBezTo>
                      <a:cubicBezTo>
                        <a:pt x="66" y="150"/>
                        <a:pt x="67" y="153"/>
                        <a:pt x="67" y="153"/>
                      </a:cubicBezTo>
                      <a:cubicBezTo>
                        <a:pt x="68" y="153"/>
                        <a:pt x="69" y="154"/>
                        <a:pt x="69" y="154"/>
                      </a:cubicBezTo>
                      <a:cubicBezTo>
                        <a:pt x="71" y="156"/>
                        <a:pt x="71" y="156"/>
                        <a:pt x="71" y="156"/>
                      </a:cubicBezTo>
                      <a:cubicBezTo>
                        <a:pt x="71" y="156"/>
                        <a:pt x="71" y="157"/>
                        <a:pt x="72" y="157"/>
                      </a:cubicBezTo>
                      <a:cubicBezTo>
                        <a:pt x="72" y="157"/>
                        <a:pt x="74" y="156"/>
                        <a:pt x="74" y="156"/>
                      </a:cubicBezTo>
                      <a:cubicBezTo>
                        <a:pt x="75" y="154"/>
                        <a:pt x="75" y="154"/>
                        <a:pt x="75" y="154"/>
                      </a:cubicBezTo>
                      <a:cubicBezTo>
                        <a:pt x="75" y="154"/>
                        <a:pt x="73" y="154"/>
                        <a:pt x="73" y="154"/>
                      </a:cubicBezTo>
                      <a:cubicBezTo>
                        <a:pt x="72" y="154"/>
                        <a:pt x="71" y="152"/>
                        <a:pt x="71" y="152"/>
                      </a:cubicBezTo>
                      <a:cubicBezTo>
                        <a:pt x="71" y="152"/>
                        <a:pt x="70" y="152"/>
                        <a:pt x="70" y="152"/>
                      </a:cubicBezTo>
                      <a:cubicBezTo>
                        <a:pt x="69" y="152"/>
                        <a:pt x="67" y="150"/>
                        <a:pt x="67" y="150"/>
                      </a:cubicBezTo>
                      <a:cubicBezTo>
                        <a:pt x="66" y="150"/>
                        <a:pt x="66" y="150"/>
                        <a:pt x="66" y="150"/>
                      </a:cubicBezTo>
                      <a:close/>
                      <a:moveTo>
                        <a:pt x="50" y="147"/>
                      </a:moveTo>
                      <a:cubicBezTo>
                        <a:pt x="50" y="147"/>
                        <a:pt x="50" y="147"/>
                        <a:pt x="50" y="147"/>
                      </a:cubicBezTo>
                      <a:cubicBezTo>
                        <a:pt x="52" y="148"/>
                        <a:pt x="52" y="148"/>
                        <a:pt x="52" y="148"/>
                      </a:cubicBezTo>
                      <a:cubicBezTo>
                        <a:pt x="53" y="149"/>
                        <a:pt x="53" y="149"/>
                        <a:pt x="53" y="149"/>
                      </a:cubicBezTo>
                      <a:cubicBezTo>
                        <a:pt x="55" y="150"/>
                        <a:pt x="55" y="150"/>
                        <a:pt x="55" y="150"/>
                      </a:cubicBezTo>
                      <a:cubicBezTo>
                        <a:pt x="53" y="152"/>
                        <a:pt x="53" y="152"/>
                        <a:pt x="53" y="152"/>
                      </a:cubicBezTo>
                      <a:cubicBezTo>
                        <a:pt x="53" y="152"/>
                        <a:pt x="54" y="154"/>
                        <a:pt x="55" y="153"/>
                      </a:cubicBezTo>
                      <a:cubicBezTo>
                        <a:pt x="56" y="153"/>
                        <a:pt x="56" y="153"/>
                        <a:pt x="56" y="153"/>
                      </a:cubicBezTo>
                      <a:cubicBezTo>
                        <a:pt x="56" y="153"/>
                        <a:pt x="58" y="154"/>
                        <a:pt x="58" y="154"/>
                      </a:cubicBezTo>
                      <a:cubicBezTo>
                        <a:pt x="59" y="155"/>
                        <a:pt x="60" y="155"/>
                        <a:pt x="61" y="155"/>
                      </a:cubicBezTo>
                      <a:cubicBezTo>
                        <a:pt x="62" y="155"/>
                        <a:pt x="62" y="154"/>
                        <a:pt x="62" y="154"/>
                      </a:cubicBezTo>
                      <a:cubicBezTo>
                        <a:pt x="62" y="153"/>
                        <a:pt x="62" y="152"/>
                        <a:pt x="62" y="152"/>
                      </a:cubicBezTo>
                      <a:cubicBezTo>
                        <a:pt x="61" y="150"/>
                        <a:pt x="61" y="150"/>
                        <a:pt x="61" y="150"/>
                      </a:cubicBezTo>
                      <a:cubicBezTo>
                        <a:pt x="60" y="148"/>
                        <a:pt x="60" y="148"/>
                        <a:pt x="60" y="148"/>
                      </a:cubicBezTo>
                      <a:cubicBezTo>
                        <a:pt x="56" y="147"/>
                        <a:pt x="56" y="147"/>
                        <a:pt x="56" y="147"/>
                      </a:cubicBezTo>
                      <a:cubicBezTo>
                        <a:pt x="54" y="145"/>
                        <a:pt x="54" y="145"/>
                        <a:pt x="54" y="145"/>
                      </a:cubicBezTo>
                      <a:cubicBezTo>
                        <a:pt x="51" y="144"/>
                        <a:pt x="51" y="144"/>
                        <a:pt x="51" y="144"/>
                      </a:cubicBezTo>
                      <a:cubicBezTo>
                        <a:pt x="50" y="144"/>
                        <a:pt x="50" y="144"/>
                        <a:pt x="50" y="144"/>
                      </a:cubicBezTo>
                      <a:cubicBezTo>
                        <a:pt x="50" y="147"/>
                        <a:pt x="50" y="147"/>
                        <a:pt x="50" y="147"/>
                      </a:cubicBezTo>
                      <a:close/>
                      <a:moveTo>
                        <a:pt x="83" y="25"/>
                      </a:moveTo>
                      <a:cubicBezTo>
                        <a:pt x="83" y="25"/>
                        <a:pt x="83" y="25"/>
                        <a:pt x="83" y="25"/>
                      </a:cubicBezTo>
                      <a:cubicBezTo>
                        <a:pt x="83" y="26"/>
                        <a:pt x="83" y="26"/>
                        <a:pt x="83" y="26"/>
                      </a:cubicBezTo>
                      <a:cubicBezTo>
                        <a:pt x="83" y="26"/>
                        <a:pt x="84" y="26"/>
                        <a:pt x="84" y="26"/>
                      </a:cubicBezTo>
                      <a:cubicBezTo>
                        <a:pt x="84" y="26"/>
                        <a:pt x="85" y="26"/>
                        <a:pt x="85" y="26"/>
                      </a:cubicBezTo>
                      <a:cubicBezTo>
                        <a:pt x="85" y="26"/>
                        <a:pt x="87" y="27"/>
                        <a:pt x="87" y="27"/>
                      </a:cubicBezTo>
                      <a:cubicBezTo>
                        <a:pt x="87" y="28"/>
                        <a:pt x="88" y="27"/>
                        <a:pt x="88" y="27"/>
                      </a:cubicBezTo>
                      <a:cubicBezTo>
                        <a:pt x="89" y="27"/>
                        <a:pt x="89" y="26"/>
                        <a:pt x="89" y="25"/>
                      </a:cubicBezTo>
                      <a:cubicBezTo>
                        <a:pt x="89" y="25"/>
                        <a:pt x="90" y="24"/>
                        <a:pt x="90" y="24"/>
                      </a:cubicBezTo>
                      <a:cubicBezTo>
                        <a:pt x="90" y="24"/>
                        <a:pt x="93" y="22"/>
                        <a:pt x="93" y="22"/>
                      </a:cubicBezTo>
                      <a:cubicBezTo>
                        <a:pt x="93" y="21"/>
                        <a:pt x="91" y="21"/>
                        <a:pt x="91" y="21"/>
                      </a:cubicBezTo>
                      <a:cubicBezTo>
                        <a:pt x="91" y="21"/>
                        <a:pt x="88" y="22"/>
                        <a:pt x="88" y="22"/>
                      </a:cubicBezTo>
                      <a:cubicBezTo>
                        <a:pt x="88" y="22"/>
                        <a:pt x="85" y="23"/>
                        <a:pt x="85" y="23"/>
                      </a:cubicBezTo>
                      <a:lnTo>
                        <a:pt x="83" y="25"/>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3" name="Freeform 171">
                  <a:extLst>
                    <a:ext uri="{FF2B5EF4-FFF2-40B4-BE49-F238E27FC236}">
                      <a16:creationId xmlns:a16="http://schemas.microsoft.com/office/drawing/2014/main" id="{309243C0-0B0E-2036-B86D-555F8E17E5F3}"/>
                    </a:ext>
                  </a:extLst>
                </p:cNvPr>
                <p:cNvSpPr>
                  <a:spLocks noEditPoints="1"/>
                </p:cNvSpPr>
                <p:nvPr/>
              </p:nvSpPr>
              <p:spPr bwMode="auto">
                <a:xfrm>
                  <a:off x="2708087" y="2827095"/>
                  <a:ext cx="393613" cy="446361"/>
                </a:xfrm>
                <a:custGeom>
                  <a:avLst/>
                  <a:gdLst>
                    <a:gd name="T0" fmla="*/ 75 w 136"/>
                    <a:gd name="T1" fmla="*/ 25 h 159"/>
                    <a:gd name="T2" fmla="*/ 117 w 136"/>
                    <a:gd name="T3" fmla="*/ 17 h 159"/>
                    <a:gd name="T4" fmla="*/ 125 w 136"/>
                    <a:gd name="T5" fmla="*/ 49 h 159"/>
                    <a:gd name="T6" fmla="*/ 112 w 136"/>
                    <a:gd name="T7" fmla="*/ 67 h 159"/>
                    <a:gd name="T8" fmla="*/ 121 w 136"/>
                    <a:gd name="T9" fmla="*/ 84 h 159"/>
                    <a:gd name="T10" fmla="*/ 114 w 136"/>
                    <a:gd name="T11" fmla="*/ 97 h 159"/>
                    <a:gd name="T12" fmla="*/ 96 w 136"/>
                    <a:gd name="T13" fmla="*/ 100 h 159"/>
                    <a:gd name="T14" fmla="*/ 90 w 136"/>
                    <a:gd name="T15" fmla="*/ 108 h 159"/>
                    <a:gd name="T16" fmla="*/ 92 w 136"/>
                    <a:gd name="T17" fmla="*/ 130 h 159"/>
                    <a:gd name="T18" fmla="*/ 85 w 136"/>
                    <a:gd name="T19" fmla="*/ 141 h 159"/>
                    <a:gd name="T20" fmla="*/ 88 w 136"/>
                    <a:gd name="T21" fmla="*/ 149 h 159"/>
                    <a:gd name="T22" fmla="*/ 85 w 136"/>
                    <a:gd name="T23" fmla="*/ 159 h 159"/>
                    <a:gd name="T24" fmla="*/ 76 w 136"/>
                    <a:gd name="T25" fmla="*/ 148 h 159"/>
                    <a:gd name="T26" fmla="*/ 69 w 136"/>
                    <a:gd name="T27" fmla="*/ 128 h 159"/>
                    <a:gd name="T28" fmla="*/ 56 w 136"/>
                    <a:gd name="T29" fmla="*/ 121 h 159"/>
                    <a:gd name="T30" fmla="*/ 42 w 136"/>
                    <a:gd name="T31" fmla="*/ 119 h 159"/>
                    <a:gd name="T32" fmla="*/ 27 w 136"/>
                    <a:gd name="T33" fmla="*/ 121 h 159"/>
                    <a:gd name="T34" fmla="*/ 13 w 136"/>
                    <a:gd name="T35" fmla="*/ 121 h 159"/>
                    <a:gd name="T36" fmla="*/ 6 w 136"/>
                    <a:gd name="T37" fmla="*/ 112 h 159"/>
                    <a:gd name="T38" fmla="*/ 22 w 136"/>
                    <a:gd name="T39" fmla="*/ 114 h 159"/>
                    <a:gd name="T40" fmla="*/ 27 w 136"/>
                    <a:gd name="T41" fmla="*/ 116 h 159"/>
                    <a:gd name="T42" fmla="*/ 9 w 136"/>
                    <a:gd name="T43" fmla="*/ 111 h 159"/>
                    <a:gd name="T44" fmla="*/ 15 w 136"/>
                    <a:gd name="T45" fmla="*/ 103 h 159"/>
                    <a:gd name="T46" fmla="*/ 25 w 136"/>
                    <a:gd name="T47" fmla="*/ 111 h 159"/>
                    <a:gd name="T48" fmla="*/ 22 w 136"/>
                    <a:gd name="T49" fmla="*/ 105 h 159"/>
                    <a:gd name="T50" fmla="*/ 20 w 136"/>
                    <a:gd name="T51" fmla="*/ 102 h 159"/>
                    <a:gd name="T52" fmla="*/ 20 w 136"/>
                    <a:gd name="T53" fmla="*/ 96 h 159"/>
                    <a:gd name="T54" fmla="*/ 32 w 136"/>
                    <a:gd name="T55" fmla="*/ 104 h 159"/>
                    <a:gd name="T56" fmla="*/ 48 w 136"/>
                    <a:gd name="T57" fmla="*/ 100 h 159"/>
                    <a:gd name="T58" fmla="*/ 30 w 136"/>
                    <a:gd name="T59" fmla="*/ 95 h 159"/>
                    <a:gd name="T60" fmla="*/ 37 w 136"/>
                    <a:gd name="T61" fmla="*/ 73 h 159"/>
                    <a:gd name="T62" fmla="*/ 58 w 136"/>
                    <a:gd name="T63" fmla="*/ 37 h 159"/>
                    <a:gd name="T64" fmla="*/ 67 w 136"/>
                    <a:gd name="T65" fmla="*/ 52 h 159"/>
                    <a:gd name="T66" fmla="*/ 61 w 136"/>
                    <a:gd name="T67" fmla="*/ 64 h 159"/>
                    <a:gd name="T68" fmla="*/ 67 w 136"/>
                    <a:gd name="T69" fmla="*/ 74 h 159"/>
                    <a:gd name="T70" fmla="*/ 66 w 136"/>
                    <a:gd name="T71" fmla="*/ 66 h 159"/>
                    <a:gd name="T72" fmla="*/ 85 w 136"/>
                    <a:gd name="T73" fmla="*/ 65 h 159"/>
                    <a:gd name="T74" fmla="*/ 77 w 136"/>
                    <a:gd name="T75" fmla="*/ 51 h 159"/>
                    <a:gd name="T76" fmla="*/ 71 w 136"/>
                    <a:gd name="T77" fmla="*/ 41 h 159"/>
                    <a:gd name="T78" fmla="*/ 134 w 136"/>
                    <a:gd name="T79" fmla="*/ 0 h 159"/>
                    <a:gd name="T80" fmla="*/ 118 w 136"/>
                    <a:gd name="T81" fmla="*/ 6 h 159"/>
                    <a:gd name="T82" fmla="*/ 111 w 136"/>
                    <a:gd name="T83" fmla="*/ 8 h 159"/>
                    <a:gd name="T84" fmla="*/ 112 w 136"/>
                    <a:gd name="T85" fmla="*/ 9 h 159"/>
                    <a:gd name="T86" fmla="*/ 96 w 136"/>
                    <a:gd name="T87" fmla="*/ 12 h 159"/>
                    <a:gd name="T88" fmla="*/ 98 w 136"/>
                    <a:gd name="T89" fmla="*/ 13 h 159"/>
                    <a:gd name="T90" fmla="*/ 93 w 136"/>
                    <a:gd name="T91" fmla="*/ 13 h 159"/>
                    <a:gd name="T92" fmla="*/ 91 w 136"/>
                    <a:gd name="T93" fmla="*/ 13 h 159"/>
                    <a:gd name="T94" fmla="*/ 81 w 136"/>
                    <a:gd name="T95" fmla="*/ 14 h 159"/>
                    <a:gd name="T96" fmla="*/ 78 w 136"/>
                    <a:gd name="T97" fmla="*/ 14 h 159"/>
                    <a:gd name="T98" fmla="*/ 56 w 136"/>
                    <a:gd name="T99" fmla="*/ 22 h 159"/>
                    <a:gd name="T100" fmla="*/ 60 w 136"/>
                    <a:gd name="T101" fmla="*/ 18 h 159"/>
                    <a:gd name="T102" fmla="*/ 54 w 136"/>
                    <a:gd name="T103" fmla="*/ 25 h 159"/>
                    <a:gd name="T104" fmla="*/ 22 w 136"/>
                    <a:gd name="T105" fmla="*/ 94 h 159"/>
                    <a:gd name="T106" fmla="*/ 29 w 136"/>
                    <a:gd name="T107" fmla="*/ 101 h 159"/>
                    <a:gd name="T108" fmla="*/ 30 w 136"/>
                    <a:gd name="T109" fmla="*/ 97 h 159"/>
                    <a:gd name="T110" fmla="*/ 20 w 136"/>
                    <a:gd name="T111" fmla="*/ 94 h 159"/>
                    <a:gd name="T112" fmla="*/ 76 w 136"/>
                    <a:gd name="T113" fmla="*/ 74 h 159"/>
                    <a:gd name="T114" fmla="*/ 74 w 136"/>
                    <a:gd name="T115" fmla="*/ 7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6" h="159">
                      <a:moveTo>
                        <a:pt x="72" y="35"/>
                      </a:moveTo>
                      <a:cubicBezTo>
                        <a:pt x="71" y="33"/>
                        <a:pt x="71" y="33"/>
                        <a:pt x="71" y="33"/>
                      </a:cubicBezTo>
                      <a:cubicBezTo>
                        <a:pt x="69" y="33"/>
                        <a:pt x="69" y="33"/>
                        <a:pt x="69" y="33"/>
                      </a:cubicBezTo>
                      <a:cubicBezTo>
                        <a:pt x="66" y="35"/>
                        <a:pt x="66" y="35"/>
                        <a:pt x="66" y="35"/>
                      </a:cubicBezTo>
                      <a:cubicBezTo>
                        <a:pt x="66" y="33"/>
                        <a:pt x="66" y="33"/>
                        <a:pt x="66" y="33"/>
                      </a:cubicBezTo>
                      <a:cubicBezTo>
                        <a:pt x="70" y="31"/>
                        <a:pt x="70" y="31"/>
                        <a:pt x="70" y="31"/>
                      </a:cubicBezTo>
                      <a:cubicBezTo>
                        <a:pt x="72" y="30"/>
                        <a:pt x="72" y="30"/>
                        <a:pt x="72" y="30"/>
                      </a:cubicBezTo>
                      <a:cubicBezTo>
                        <a:pt x="73" y="28"/>
                        <a:pt x="73" y="28"/>
                        <a:pt x="73" y="28"/>
                      </a:cubicBezTo>
                      <a:cubicBezTo>
                        <a:pt x="75" y="25"/>
                        <a:pt x="75" y="25"/>
                        <a:pt x="75" y="25"/>
                      </a:cubicBezTo>
                      <a:cubicBezTo>
                        <a:pt x="75" y="25"/>
                        <a:pt x="77" y="23"/>
                        <a:pt x="78" y="22"/>
                      </a:cubicBezTo>
                      <a:cubicBezTo>
                        <a:pt x="79" y="22"/>
                        <a:pt x="83" y="20"/>
                        <a:pt x="83" y="20"/>
                      </a:cubicBezTo>
                      <a:cubicBezTo>
                        <a:pt x="83" y="20"/>
                        <a:pt x="87" y="18"/>
                        <a:pt x="88" y="18"/>
                      </a:cubicBezTo>
                      <a:cubicBezTo>
                        <a:pt x="89" y="18"/>
                        <a:pt x="96" y="17"/>
                        <a:pt x="96" y="17"/>
                      </a:cubicBezTo>
                      <a:cubicBezTo>
                        <a:pt x="103" y="19"/>
                        <a:pt x="103" y="19"/>
                        <a:pt x="103" y="19"/>
                      </a:cubicBezTo>
                      <a:cubicBezTo>
                        <a:pt x="103" y="19"/>
                        <a:pt x="105" y="17"/>
                        <a:pt x="107" y="17"/>
                      </a:cubicBezTo>
                      <a:cubicBezTo>
                        <a:pt x="107" y="17"/>
                        <a:pt x="109" y="18"/>
                        <a:pt x="110" y="18"/>
                      </a:cubicBezTo>
                      <a:cubicBezTo>
                        <a:pt x="111" y="18"/>
                        <a:pt x="113" y="17"/>
                        <a:pt x="113" y="17"/>
                      </a:cubicBezTo>
                      <a:cubicBezTo>
                        <a:pt x="117" y="17"/>
                        <a:pt x="117" y="17"/>
                        <a:pt x="117" y="17"/>
                      </a:cubicBezTo>
                      <a:cubicBezTo>
                        <a:pt x="120" y="21"/>
                        <a:pt x="120" y="21"/>
                        <a:pt x="120" y="21"/>
                      </a:cubicBezTo>
                      <a:cubicBezTo>
                        <a:pt x="121" y="25"/>
                        <a:pt x="121" y="25"/>
                        <a:pt x="121" y="25"/>
                      </a:cubicBezTo>
                      <a:cubicBezTo>
                        <a:pt x="126" y="26"/>
                        <a:pt x="126" y="26"/>
                        <a:pt x="126" y="26"/>
                      </a:cubicBezTo>
                      <a:cubicBezTo>
                        <a:pt x="126" y="26"/>
                        <a:pt x="125" y="28"/>
                        <a:pt x="125" y="29"/>
                      </a:cubicBezTo>
                      <a:cubicBezTo>
                        <a:pt x="126" y="29"/>
                        <a:pt x="129" y="30"/>
                        <a:pt x="129" y="30"/>
                      </a:cubicBezTo>
                      <a:cubicBezTo>
                        <a:pt x="129" y="31"/>
                        <a:pt x="129" y="31"/>
                        <a:pt x="129" y="31"/>
                      </a:cubicBezTo>
                      <a:cubicBezTo>
                        <a:pt x="129" y="31"/>
                        <a:pt x="129" y="35"/>
                        <a:pt x="129" y="36"/>
                      </a:cubicBezTo>
                      <a:cubicBezTo>
                        <a:pt x="129" y="37"/>
                        <a:pt x="129" y="43"/>
                        <a:pt x="129" y="43"/>
                      </a:cubicBezTo>
                      <a:cubicBezTo>
                        <a:pt x="129" y="43"/>
                        <a:pt x="126" y="49"/>
                        <a:pt x="125" y="49"/>
                      </a:cubicBezTo>
                      <a:cubicBezTo>
                        <a:pt x="124" y="50"/>
                        <a:pt x="125" y="54"/>
                        <a:pt x="125" y="54"/>
                      </a:cubicBezTo>
                      <a:cubicBezTo>
                        <a:pt x="124" y="59"/>
                        <a:pt x="124" y="59"/>
                        <a:pt x="124" y="59"/>
                      </a:cubicBezTo>
                      <a:cubicBezTo>
                        <a:pt x="124" y="59"/>
                        <a:pt x="124" y="63"/>
                        <a:pt x="123" y="62"/>
                      </a:cubicBezTo>
                      <a:cubicBezTo>
                        <a:pt x="122" y="62"/>
                        <a:pt x="117" y="60"/>
                        <a:pt x="117" y="60"/>
                      </a:cubicBezTo>
                      <a:cubicBezTo>
                        <a:pt x="113" y="61"/>
                        <a:pt x="113" y="61"/>
                        <a:pt x="113" y="61"/>
                      </a:cubicBezTo>
                      <a:cubicBezTo>
                        <a:pt x="113" y="64"/>
                        <a:pt x="113" y="64"/>
                        <a:pt x="113" y="64"/>
                      </a:cubicBezTo>
                      <a:cubicBezTo>
                        <a:pt x="115" y="65"/>
                        <a:pt x="115" y="65"/>
                        <a:pt x="115" y="65"/>
                      </a:cubicBezTo>
                      <a:cubicBezTo>
                        <a:pt x="112" y="65"/>
                        <a:pt x="112" y="65"/>
                        <a:pt x="112" y="65"/>
                      </a:cubicBezTo>
                      <a:cubicBezTo>
                        <a:pt x="112" y="67"/>
                        <a:pt x="112" y="67"/>
                        <a:pt x="112" y="67"/>
                      </a:cubicBezTo>
                      <a:cubicBezTo>
                        <a:pt x="112" y="67"/>
                        <a:pt x="113" y="69"/>
                        <a:pt x="114" y="70"/>
                      </a:cubicBezTo>
                      <a:cubicBezTo>
                        <a:pt x="114" y="71"/>
                        <a:pt x="117" y="71"/>
                        <a:pt x="117" y="71"/>
                      </a:cubicBezTo>
                      <a:cubicBezTo>
                        <a:pt x="119" y="73"/>
                        <a:pt x="119" y="73"/>
                        <a:pt x="119" y="73"/>
                      </a:cubicBezTo>
                      <a:cubicBezTo>
                        <a:pt x="122" y="72"/>
                        <a:pt x="122" y="72"/>
                        <a:pt x="122" y="72"/>
                      </a:cubicBezTo>
                      <a:cubicBezTo>
                        <a:pt x="124" y="76"/>
                        <a:pt x="124" y="76"/>
                        <a:pt x="124" y="76"/>
                      </a:cubicBezTo>
                      <a:cubicBezTo>
                        <a:pt x="123" y="78"/>
                        <a:pt x="123" y="78"/>
                        <a:pt x="123" y="78"/>
                      </a:cubicBezTo>
                      <a:cubicBezTo>
                        <a:pt x="123" y="78"/>
                        <a:pt x="123" y="80"/>
                        <a:pt x="123" y="81"/>
                      </a:cubicBezTo>
                      <a:cubicBezTo>
                        <a:pt x="123" y="82"/>
                        <a:pt x="124" y="83"/>
                        <a:pt x="123" y="83"/>
                      </a:cubicBezTo>
                      <a:cubicBezTo>
                        <a:pt x="123" y="83"/>
                        <a:pt x="121" y="84"/>
                        <a:pt x="121" y="84"/>
                      </a:cubicBezTo>
                      <a:cubicBezTo>
                        <a:pt x="120" y="86"/>
                        <a:pt x="120" y="86"/>
                        <a:pt x="120" y="86"/>
                      </a:cubicBezTo>
                      <a:cubicBezTo>
                        <a:pt x="120" y="86"/>
                        <a:pt x="118" y="87"/>
                        <a:pt x="117" y="87"/>
                      </a:cubicBezTo>
                      <a:cubicBezTo>
                        <a:pt x="116" y="88"/>
                        <a:pt x="116" y="88"/>
                        <a:pt x="116" y="89"/>
                      </a:cubicBezTo>
                      <a:cubicBezTo>
                        <a:pt x="116" y="89"/>
                        <a:pt x="112" y="88"/>
                        <a:pt x="112" y="88"/>
                      </a:cubicBezTo>
                      <a:cubicBezTo>
                        <a:pt x="112" y="91"/>
                        <a:pt x="112" y="91"/>
                        <a:pt x="112" y="91"/>
                      </a:cubicBezTo>
                      <a:cubicBezTo>
                        <a:pt x="110" y="91"/>
                        <a:pt x="110" y="91"/>
                        <a:pt x="110" y="91"/>
                      </a:cubicBezTo>
                      <a:cubicBezTo>
                        <a:pt x="112" y="94"/>
                        <a:pt x="112" y="94"/>
                        <a:pt x="112" y="94"/>
                      </a:cubicBezTo>
                      <a:cubicBezTo>
                        <a:pt x="115" y="96"/>
                        <a:pt x="115" y="96"/>
                        <a:pt x="115" y="96"/>
                      </a:cubicBezTo>
                      <a:cubicBezTo>
                        <a:pt x="114" y="97"/>
                        <a:pt x="114" y="97"/>
                        <a:pt x="114" y="97"/>
                      </a:cubicBezTo>
                      <a:cubicBezTo>
                        <a:pt x="112" y="98"/>
                        <a:pt x="112" y="98"/>
                        <a:pt x="112" y="98"/>
                      </a:cubicBezTo>
                      <a:cubicBezTo>
                        <a:pt x="111" y="100"/>
                        <a:pt x="111" y="100"/>
                        <a:pt x="111" y="100"/>
                      </a:cubicBezTo>
                      <a:cubicBezTo>
                        <a:pt x="108" y="100"/>
                        <a:pt x="108" y="100"/>
                        <a:pt x="108" y="100"/>
                      </a:cubicBezTo>
                      <a:cubicBezTo>
                        <a:pt x="105" y="101"/>
                        <a:pt x="105" y="101"/>
                        <a:pt x="105" y="101"/>
                      </a:cubicBezTo>
                      <a:cubicBezTo>
                        <a:pt x="104" y="101"/>
                        <a:pt x="104" y="101"/>
                        <a:pt x="104" y="101"/>
                      </a:cubicBezTo>
                      <a:cubicBezTo>
                        <a:pt x="101" y="101"/>
                        <a:pt x="101" y="101"/>
                        <a:pt x="101" y="101"/>
                      </a:cubicBezTo>
                      <a:cubicBezTo>
                        <a:pt x="100" y="103"/>
                        <a:pt x="100" y="103"/>
                        <a:pt x="100" y="103"/>
                      </a:cubicBezTo>
                      <a:cubicBezTo>
                        <a:pt x="99" y="101"/>
                        <a:pt x="99" y="101"/>
                        <a:pt x="99" y="101"/>
                      </a:cubicBezTo>
                      <a:cubicBezTo>
                        <a:pt x="96" y="100"/>
                        <a:pt x="96" y="100"/>
                        <a:pt x="96" y="100"/>
                      </a:cubicBezTo>
                      <a:cubicBezTo>
                        <a:pt x="94" y="98"/>
                        <a:pt x="94" y="98"/>
                        <a:pt x="94" y="98"/>
                      </a:cubicBezTo>
                      <a:cubicBezTo>
                        <a:pt x="91" y="99"/>
                        <a:pt x="91" y="99"/>
                        <a:pt x="91" y="99"/>
                      </a:cubicBezTo>
                      <a:cubicBezTo>
                        <a:pt x="94" y="101"/>
                        <a:pt x="94" y="101"/>
                        <a:pt x="94" y="101"/>
                      </a:cubicBezTo>
                      <a:cubicBezTo>
                        <a:pt x="92" y="101"/>
                        <a:pt x="92" y="101"/>
                        <a:pt x="92" y="101"/>
                      </a:cubicBezTo>
                      <a:cubicBezTo>
                        <a:pt x="87" y="100"/>
                        <a:pt x="87" y="100"/>
                        <a:pt x="87" y="100"/>
                      </a:cubicBezTo>
                      <a:cubicBezTo>
                        <a:pt x="87" y="103"/>
                        <a:pt x="87" y="103"/>
                        <a:pt x="87" y="103"/>
                      </a:cubicBezTo>
                      <a:cubicBezTo>
                        <a:pt x="87" y="105"/>
                        <a:pt x="87" y="105"/>
                        <a:pt x="87" y="105"/>
                      </a:cubicBezTo>
                      <a:cubicBezTo>
                        <a:pt x="87" y="105"/>
                        <a:pt x="86" y="106"/>
                        <a:pt x="87" y="106"/>
                      </a:cubicBezTo>
                      <a:cubicBezTo>
                        <a:pt x="88" y="106"/>
                        <a:pt x="90" y="108"/>
                        <a:pt x="90" y="108"/>
                      </a:cubicBezTo>
                      <a:cubicBezTo>
                        <a:pt x="90" y="110"/>
                        <a:pt x="90" y="110"/>
                        <a:pt x="90" y="110"/>
                      </a:cubicBezTo>
                      <a:cubicBezTo>
                        <a:pt x="91" y="112"/>
                        <a:pt x="91" y="112"/>
                        <a:pt x="91" y="112"/>
                      </a:cubicBezTo>
                      <a:cubicBezTo>
                        <a:pt x="91" y="113"/>
                        <a:pt x="91" y="113"/>
                        <a:pt x="91" y="113"/>
                      </a:cubicBezTo>
                      <a:cubicBezTo>
                        <a:pt x="93" y="116"/>
                        <a:pt x="93" y="116"/>
                        <a:pt x="93" y="116"/>
                      </a:cubicBezTo>
                      <a:cubicBezTo>
                        <a:pt x="93" y="119"/>
                        <a:pt x="93" y="119"/>
                        <a:pt x="93" y="119"/>
                      </a:cubicBezTo>
                      <a:cubicBezTo>
                        <a:pt x="95" y="122"/>
                        <a:pt x="95" y="122"/>
                        <a:pt x="95" y="122"/>
                      </a:cubicBezTo>
                      <a:cubicBezTo>
                        <a:pt x="94" y="125"/>
                        <a:pt x="94" y="125"/>
                        <a:pt x="94" y="125"/>
                      </a:cubicBezTo>
                      <a:cubicBezTo>
                        <a:pt x="94" y="125"/>
                        <a:pt x="95" y="127"/>
                        <a:pt x="94" y="128"/>
                      </a:cubicBezTo>
                      <a:cubicBezTo>
                        <a:pt x="94" y="128"/>
                        <a:pt x="92" y="130"/>
                        <a:pt x="92" y="130"/>
                      </a:cubicBezTo>
                      <a:cubicBezTo>
                        <a:pt x="91" y="132"/>
                        <a:pt x="91" y="132"/>
                        <a:pt x="91" y="132"/>
                      </a:cubicBezTo>
                      <a:cubicBezTo>
                        <a:pt x="89" y="133"/>
                        <a:pt x="89" y="133"/>
                        <a:pt x="89" y="133"/>
                      </a:cubicBezTo>
                      <a:cubicBezTo>
                        <a:pt x="89" y="135"/>
                        <a:pt x="89" y="135"/>
                        <a:pt x="89" y="135"/>
                      </a:cubicBezTo>
                      <a:cubicBezTo>
                        <a:pt x="89" y="135"/>
                        <a:pt x="89" y="138"/>
                        <a:pt x="90" y="138"/>
                      </a:cubicBezTo>
                      <a:cubicBezTo>
                        <a:pt x="90" y="138"/>
                        <a:pt x="92" y="136"/>
                        <a:pt x="92" y="136"/>
                      </a:cubicBezTo>
                      <a:cubicBezTo>
                        <a:pt x="92" y="136"/>
                        <a:pt x="94" y="138"/>
                        <a:pt x="93" y="139"/>
                      </a:cubicBezTo>
                      <a:cubicBezTo>
                        <a:pt x="93" y="139"/>
                        <a:pt x="89" y="139"/>
                        <a:pt x="89" y="139"/>
                      </a:cubicBezTo>
                      <a:cubicBezTo>
                        <a:pt x="87" y="139"/>
                        <a:pt x="87" y="139"/>
                        <a:pt x="87" y="139"/>
                      </a:cubicBezTo>
                      <a:cubicBezTo>
                        <a:pt x="87" y="139"/>
                        <a:pt x="86" y="141"/>
                        <a:pt x="85" y="141"/>
                      </a:cubicBezTo>
                      <a:cubicBezTo>
                        <a:pt x="85" y="142"/>
                        <a:pt x="85" y="143"/>
                        <a:pt x="85" y="143"/>
                      </a:cubicBezTo>
                      <a:cubicBezTo>
                        <a:pt x="83" y="141"/>
                        <a:pt x="83" y="141"/>
                        <a:pt x="83" y="141"/>
                      </a:cubicBezTo>
                      <a:cubicBezTo>
                        <a:pt x="82" y="142"/>
                        <a:pt x="82" y="142"/>
                        <a:pt x="82" y="142"/>
                      </a:cubicBezTo>
                      <a:cubicBezTo>
                        <a:pt x="83" y="144"/>
                        <a:pt x="83" y="144"/>
                        <a:pt x="83" y="144"/>
                      </a:cubicBezTo>
                      <a:cubicBezTo>
                        <a:pt x="83" y="146"/>
                        <a:pt x="83" y="146"/>
                        <a:pt x="83" y="146"/>
                      </a:cubicBezTo>
                      <a:cubicBezTo>
                        <a:pt x="83" y="146"/>
                        <a:pt x="85" y="146"/>
                        <a:pt x="85" y="146"/>
                      </a:cubicBezTo>
                      <a:cubicBezTo>
                        <a:pt x="85" y="146"/>
                        <a:pt x="87" y="147"/>
                        <a:pt x="87" y="147"/>
                      </a:cubicBezTo>
                      <a:cubicBezTo>
                        <a:pt x="87" y="147"/>
                        <a:pt x="86" y="148"/>
                        <a:pt x="87" y="148"/>
                      </a:cubicBezTo>
                      <a:cubicBezTo>
                        <a:pt x="87" y="149"/>
                        <a:pt x="87" y="149"/>
                        <a:pt x="88" y="149"/>
                      </a:cubicBezTo>
                      <a:cubicBezTo>
                        <a:pt x="89" y="150"/>
                        <a:pt x="89" y="150"/>
                        <a:pt x="89" y="150"/>
                      </a:cubicBezTo>
                      <a:cubicBezTo>
                        <a:pt x="89" y="150"/>
                        <a:pt x="89" y="152"/>
                        <a:pt x="89" y="153"/>
                      </a:cubicBezTo>
                      <a:cubicBezTo>
                        <a:pt x="88" y="153"/>
                        <a:pt x="88" y="154"/>
                        <a:pt x="88" y="154"/>
                      </a:cubicBezTo>
                      <a:cubicBezTo>
                        <a:pt x="87" y="154"/>
                        <a:pt x="87" y="154"/>
                        <a:pt x="87" y="154"/>
                      </a:cubicBezTo>
                      <a:cubicBezTo>
                        <a:pt x="86" y="155"/>
                        <a:pt x="86" y="156"/>
                        <a:pt x="86" y="156"/>
                      </a:cubicBezTo>
                      <a:cubicBezTo>
                        <a:pt x="86" y="156"/>
                        <a:pt x="85" y="156"/>
                        <a:pt x="85" y="156"/>
                      </a:cubicBezTo>
                      <a:cubicBezTo>
                        <a:pt x="85" y="157"/>
                        <a:pt x="86" y="158"/>
                        <a:pt x="86" y="159"/>
                      </a:cubicBezTo>
                      <a:cubicBezTo>
                        <a:pt x="86" y="159"/>
                        <a:pt x="86" y="159"/>
                        <a:pt x="85" y="159"/>
                      </a:cubicBezTo>
                      <a:cubicBezTo>
                        <a:pt x="85" y="159"/>
                        <a:pt x="85" y="159"/>
                        <a:pt x="85" y="159"/>
                      </a:cubicBezTo>
                      <a:cubicBezTo>
                        <a:pt x="85" y="159"/>
                        <a:pt x="83" y="157"/>
                        <a:pt x="83" y="157"/>
                      </a:cubicBezTo>
                      <a:cubicBezTo>
                        <a:pt x="82" y="157"/>
                        <a:pt x="81" y="158"/>
                        <a:pt x="79" y="158"/>
                      </a:cubicBezTo>
                      <a:cubicBezTo>
                        <a:pt x="78" y="157"/>
                        <a:pt x="78" y="157"/>
                        <a:pt x="78" y="157"/>
                      </a:cubicBezTo>
                      <a:cubicBezTo>
                        <a:pt x="74" y="158"/>
                        <a:pt x="74" y="158"/>
                        <a:pt x="74" y="158"/>
                      </a:cubicBezTo>
                      <a:cubicBezTo>
                        <a:pt x="74" y="156"/>
                        <a:pt x="74" y="156"/>
                        <a:pt x="74" y="156"/>
                      </a:cubicBezTo>
                      <a:cubicBezTo>
                        <a:pt x="73" y="154"/>
                        <a:pt x="73" y="154"/>
                        <a:pt x="73" y="154"/>
                      </a:cubicBezTo>
                      <a:cubicBezTo>
                        <a:pt x="73" y="154"/>
                        <a:pt x="73" y="152"/>
                        <a:pt x="73" y="151"/>
                      </a:cubicBezTo>
                      <a:cubicBezTo>
                        <a:pt x="73" y="151"/>
                        <a:pt x="74" y="150"/>
                        <a:pt x="74" y="150"/>
                      </a:cubicBezTo>
                      <a:cubicBezTo>
                        <a:pt x="75" y="150"/>
                        <a:pt x="76" y="148"/>
                        <a:pt x="76" y="148"/>
                      </a:cubicBezTo>
                      <a:cubicBezTo>
                        <a:pt x="76" y="148"/>
                        <a:pt x="77" y="146"/>
                        <a:pt x="78" y="145"/>
                      </a:cubicBezTo>
                      <a:cubicBezTo>
                        <a:pt x="78" y="145"/>
                        <a:pt x="79" y="142"/>
                        <a:pt x="79" y="142"/>
                      </a:cubicBezTo>
                      <a:cubicBezTo>
                        <a:pt x="79" y="141"/>
                        <a:pt x="80" y="140"/>
                        <a:pt x="80" y="140"/>
                      </a:cubicBezTo>
                      <a:cubicBezTo>
                        <a:pt x="80" y="140"/>
                        <a:pt x="82" y="138"/>
                        <a:pt x="82" y="137"/>
                      </a:cubicBezTo>
                      <a:cubicBezTo>
                        <a:pt x="82" y="136"/>
                        <a:pt x="81" y="136"/>
                        <a:pt x="80" y="136"/>
                      </a:cubicBezTo>
                      <a:cubicBezTo>
                        <a:pt x="80" y="136"/>
                        <a:pt x="77" y="135"/>
                        <a:pt x="76" y="134"/>
                      </a:cubicBezTo>
                      <a:cubicBezTo>
                        <a:pt x="75" y="134"/>
                        <a:pt x="73" y="133"/>
                        <a:pt x="71" y="133"/>
                      </a:cubicBezTo>
                      <a:cubicBezTo>
                        <a:pt x="69" y="132"/>
                        <a:pt x="70" y="132"/>
                        <a:pt x="71" y="130"/>
                      </a:cubicBezTo>
                      <a:cubicBezTo>
                        <a:pt x="71" y="129"/>
                        <a:pt x="69" y="129"/>
                        <a:pt x="69" y="128"/>
                      </a:cubicBezTo>
                      <a:cubicBezTo>
                        <a:pt x="69" y="128"/>
                        <a:pt x="68" y="129"/>
                        <a:pt x="67" y="130"/>
                      </a:cubicBezTo>
                      <a:cubicBezTo>
                        <a:pt x="66" y="130"/>
                        <a:pt x="65" y="129"/>
                        <a:pt x="64" y="129"/>
                      </a:cubicBezTo>
                      <a:cubicBezTo>
                        <a:pt x="64" y="129"/>
                        <a:pt x="61" y="129"/>
                        <a:pt x="61" y="129"/>
                      </a:cubicBezTo>
                      <a:cubicBezTo>
                        <a:pt x="61" y="129"/>
                        <a:pt x="61" y="128"/>
                        <a:pt x="61" y="127"/>
                      </a:cubicBezTo>
                      <a:cubicBezTo>
                        <a:pt x="61" y="126"/>
                        <a:pt x="60" y="126"/>
                        <a:pt x="60" y="126"/>
                      </a:cubicBezTo>
                      <a:cubicBezTo>
                        <a:pt x="60" y="126"/>
                        <a:pt x="58" y="126"/>
                        <a:pt x="58" y="125"/>
                      </a:cubicBezTo>
                      <a:cubicBezTo>
                        <a:pt x="57" y="125"/>
                        <a:pt x="58" y="125"/>
                        <a:pt x="58" y="124"/>
                      </a:cubicBezTo>
                      <a:cubicBezTo>
                        <a:pt x="58" y="123"/>
                        <a:pt x="58" y="124"/>
                        <a:pt x="57" y="124"/>
                      </a:cubicBezTo>
                      <a:cubicBezTo>
                        <a:pt x="56" y="124"/>
                        <a:pt x="56" y="121"/>
                        <a:pt x="56" y="121"/>
                      </a:cubicBezTo>
                      <a:cubicBezTo>
                        <a:pt x="56" y="121"/>
                        <a:pt x="55" y="119"/>
                        <a:pt x="55" y="118"/>
                      </a:cubicBezTo>
                      <a:cubicBezTo>
                        <a:pt x="54" y="116"/>
                        <a:pt x="54" y="118"/>
                        <a:pt x="54" y="118"/>
                      </a:cubicBezTo>
                      <a:cubicBezTo>
                        <a:pt x="52" y="121"/>
                        <a:pt x="52" y="121"/>
                        <a:pt x="52" y="121"/>
                      </a:cubicBezTo>
                      <a:cubicBezTo>
                        <a:pt x="52" y="121"/>
                        <a:pt x="51" y="121"/>
                        <a:pt x="48" y="120"/>
                      </a:cubicBezTo>
                      <a:cubicBezTo>
                        <a:pt x="46" y="119"/>
                        <a:pt x="47" y="119"/>
                        <a:pt x="47" y="119"/>
                      </a:cubicBezTo>
                      <a:cubicBezTo>
                        <a:pt x="49" y="117"/>
                        <a:pt x="49" y="117"/>
                        <a:pt x="49" y="117"/>
                      </a:cubicBezTo>
                      <a:cubicBezTo>
                        <a:pt x="49" y="117"/>
                        <a:pt x="47" y="116"/>
                        <a:pt x="46" y="116"/>
                      </a:cubicBezTo>
                      <a:cubicBezTo>
                        <a:pt x="45" y="115"/>
                        <a:pt x="45" y="115"/>
                        <a:pt x="44" y="117"/>
                      </a:cubicBezTo>
                      <a:cubicBezTo>
                        <a:pt x="43" y="118"/>
                        <a:pt x="43" y="118"/>
                        <a:pt x="42" y="119"/>
                      </a:cubicBezTo>
                      <a:cubicBezTo>
                        <a:pt x="41" y="120"/>
                        <a:pt x="41" y="120"/>
                        <a:pt x="39" y="120"/>
                      </a:cubicBezTo>
                      <a:cubicBezTo>
                        <a:pt x="38" y="120"/>
                        <a:pt x="38" y="119"/>
                        <a:pt x="37" y="119"/>
                      </a:cubicBezTo>
                      <a:cubicBezTo>
                        <a:pt x="37" y="118"/>
                        <a:pt x="37" y="118"/>
                        <a:pt x="36" y="117"/>
                      </a:cubicBezTo>
                      <a:cubicBezTo>
                        <a:pt x="36" y="116"/>
                        <a:pt x="35" y="116"/>
                        <a:pt x="35" y="116"/>
                      </a:cubicBezTo>
                      <a:cubicBezTo>
                        <a:pt x="35" y="116"/>
                        <a:pt x="33" y="117"/>
                        <a:pt x="33" y="118"/>
                      </a:cubicBezTo>
                      <a:cubicBezTo>
                        <a:pt x="32" y="118"/>
                        <a:pt x="33" y="119"/>
                        <a:pt x="33" y="120"/>
                      </a:cubicBezTo>
                      <a:cubicBezTo>
                        <a:pt x="34" y="121"/>
                        <a:pt x="33" y="122"/>
                        <a:pt x="33" y="122"/>
                      </a:cubicBezTo>
                      <a:cubicBezTo>
                        <a:pt x="33" y="122"/>
                        <a:pt x="31" y="122"/>
                        <a:pt x="30" y="122"/>
                      </a:cubicBezTo>
                      <a:cubicBezTo>
                        <a:pt x="29" y="122"/>
                        <a:pt x="28" y="122"/>
                        <a:pt x="27" y="121"/>
                      </a:cubicBezTo>
                      <a:cubicBezTo>
                        <a:pt x="25" y="120"/>
                        <a:pt x="26" y="122"/>
                        <a:pt x="26" y="123"/>
                      </a:cubicBezTo>
                      <a:cubicBezTo>
                        <a:pt x="26" y="123"/>
                        <a:pt x="24" y="125"/>
                        <a:pt x="24" y="125"/>
                      </a:cubicBezTo>
                      <a:cubicBezTo>
                        <a:pt x="24" y="125"/>
                        <a:pt x="24" y="125"/>
                        <a:pt x="24" y="125"/>
                      </a:cubicBezTo>
                      <a:cubicBezTo>
                        <a:pt x="22" y="125"/>
                        <a:pt x="20" y="124"/>
                        <a:pt x="20" y="124"/>
                      </a:cubicBezTo>
                      <a:cubicBezTo>
                        <a:pt x="19" y="125"/>
                        <a:pt x="19" y="125"/>
                        <a:pt x="19" y="125"/>
                      </a:cubicBezTo>
                      <a:cubicBezTo>
                        <a:pt x="16" y="124"/>
                        <a:pt x="16" y="124"/>
                        <a:pt x="16" y="124"/>
                      </a:cubicBezTo>
                      <a:cubicBezTo>
                        <a:pt x="15" y="124"/>
                        <a:pt x="15" y="124"/>
                        <a:pt x="15" y="124"/>
                      </a:cubicBezTo>
                      <a:cubicBezTo>
                        <a:pt x="14" y="121"/>
                        <a:pt x="14" y="121"/>
                        <a:pt x="14" y="121"/>
                      </a:cubicBezTo>
                      <a:cubicBezTo>
                        <a:pt x="13" y="121"/>
                        <a:pt x="13" y="121"/>
                        <a:pt x="13" y="121"/>
                      </a:cubicBezTo>
                      <a:cubicBezTo>
                        <a:pt x="9" y="119"/>
                        <a:pt x="9" y="119"/>
                        <a:pt x="9" y="119"/>
                      </a:cubicBezTo>
                      <a:cubicBezTo>
                        <a:pt x="8" y="118"/>
                        <a:pt x="8" y="118"/>
                        <a:pt x="8" y="118"/>
                      </a:cubicBezTo>
                      <a:cubicBezTo>
                        <a:pt x="6" y="119"/>
                        <a:pt x="6" y="119"/>
                        <a:pt x="6" y="119"/>
                      </a:cubicBezTo>
                      <a:cubicBezTo>
                        <a:pt x="5" y="120"/>
                        <a:pt x="5" y="120"/>
                        <a:pt x="5" y="120"/>
                      </a:cubicBezTo>
                      <a:cubicBezTo>
                        <a:pt x="5" y="120"/>
                        <a:pt x="3" y="121"/>
                        <a:pt x="2" y="121"/>
                      </a:cubicBezTo>
                      <a:cubicBezTo>
                        <a:pt x="2" y="120"/>
                        <a:pt x="0" y="116"/>
                        <a:pt x="0" y="116"/>
                      </a:cubicBezTo>
                      <a:cubicBezTo>
                        <a:pt x="1" y="113"/>
                        <a:pt x="1" y="113"/>
                        <a:pt x="1" y="113"/>
                      </a:cubicBezTo>
                      <a:cubicBezTo>
                        <a:pt x="1" y="113"/>
                        <a:pt x="4" y="112"/>
                        <a:pt x="4" y="112"/>
                      </a:cubicBezTo>
                      <a:cubicBezTo>
                        <a:pt x="4" y="112"/>
                        <a:pt x="6" y="112"/>
                        <a:pt x="6" y="112"/>
                      </a:cubicBezTo>
                      <a:cubicBezTo>
                        <a:pt x="6" y="112"/>
                        <a:pt x="7" y="112"/>
                        <a:pt x="7" y="113"/>
                      </a:cubicBezTo>
                      <a:cubicBezTo>
                        <a:pt x="8" y="113"/>
                        <a:pt x="10" y="115"/>
                        <a:pt x="11" y="115"/>
                      </a:cubicBezTo>
                      <a:cubicBezTo>
                        <a:pt x="11" y="115"/>
                        <a:pt x="13" y="116"/>
                        <a:pt x="13" y="116"/>
                      </a:cubicBezTo>
                      <a:cubicBezTo>
                        <a:pt x="14" y="116"/>
                        <a:pt x="16" y="117"/>
                        <a:pt x="16" y="117"/>
                      </a:cubicBezTo>
                      <a:cubicBezTo>
                        <a:pt x="16" y="117"/>
                        <a:pt x="18" y="117"/>
                        <a:pt x="18" y="117"/>
                      </a:cubicBezTo>
                      <a:cubicBezTo>
                        <a:pt x="18" y="117"/>
                        <a:pt x="20" y="116"/>
                        <a:pt x="20" y="116"/>
                      </a:cubicBezTo>
                      <a:cubicBezTo>
                        <a:pt x="20" y="116"/>
                        <a:pt x="20" y="116"/>
                        <a:pt x="20" y="116"/>
                      </a:cubicBezTo>
                      <a:cubicBezTo>
                        <a:pt x="21" y="115"/>
                        <a:pt x="21" y="114"/>
                        <a:pt x="21" y="114"/>
                      </a:cubicBezTo>
                      <a:cubicBezTo>
                        <a:pt x="21" y="114"/>
                        <a:pt x="22" y="114"/>
                        <a:pt x="22" y="114"/>
                      </a:cubicBezTo>
                      <a:cubicBezTo>
                        <a:pt x="22" y="115"/>
                        <a:pt x="23" y="116"/>
                        <a:pt x="23" y="116"/>
                      </a:cubicBezTo>
                      <a:cubicBezTo>
                        <a:pt x="23" y="116"/>
                        <a:pt x="24" y="117"/>
                        <a:pt x="24" y="117"/>
                      </a:cubicBezTo>
                      <a:cubicBezTo>
                        <a:pt x="25" y="118"/>
                        <a:pt x="26" y="118"/>
                        <a:pt x="26" y="118"/>
                      </a:cubicBezTo>
                      <a:cubicBezTo>
                        <a:pt x="26" y="118"/>
                        <a:pt x="27" y="117"/>
                        <a:pt x="27" y="117"/>
                      </a:cubicBezTo>
                      <a:cubicBezTo>
                        <a:pt x="27" y="117"/>
                        <a:pt x="28" y="118"/>
                        <a:pt x="28" y="117"/>
                      </a:cubicBezTo>
                      <a:cubicBezTo>
                        <a:pt x="28" y="117"/>
                        <a:pt x="29" y="117"/>
                        <a:pt x="29" y="117"/>
                      </a:cubicBezTo>
                      <a:cubicBezTo>
                        <a:pt x="29" y="117"/>
                        <a:pt x="30" y="116"/>
                        <a:pt x="29" y="116"/>
                      </a:cubicBezTo>
                      <a:cubicBezTo>
                        <a:pt x="29" y="116"/>
                        <a:pt x="29" y="115"/>
                        <a:pt x="29" y="116"/>
                      </a:cubicBezTo>
                      <a:cubicBezTo>
                        <a:pt x="28" y="116"/>
                        <a:pt x="28" y="116"/>
                        <a:pt x="27" y="116"/>
                      </a:cubicBezTo>
                      <a:cubicBezTo>
                        <a:pt x="26" y="116"/>
                        <a:pt x="24" y="115"/>
                        <a:pt x="24" y="115"/>
                      </a:cubicBezTo>
                      <a:cubicBezTo>
                        <a:pt x="24" y="114"/>
                        <a:pt x="23" y="114"/>
                        <a:pt x="23" y="113"/>
                      </a:cubicBezTo>
                      <a:cubicBezTo>
                        <a:pt x="22" y="113"/>
                        <a:pt x="22" y="112"/>
                        <a:pt x="21" y="112"/>
                      </a:cubicBezTo>
                      <a:cubicBezTo>
                        <a:pt x="20" y="112"/>
                        <a:pt x="20" y="112"/>
                        <a:pt x="20" y="112"/>
                      </a:cubicBezTo>
                      <a:cubicBezTo>
                        <a:pt x="20" y="112"/>
                        <a:pt x="19" y="113"/>
                        <a:pt x="19" y="114"/>
                      </a:cubicBezTo>
                      <a:cubicBezTo>
                        <a:pt x="19" y="114"/>
                        <a:pt x="20" y="115"/>
                        <a:pt x="18" y="114"/>
                      </a:cubicBezTo>
                      <a:cubicBezTo>
                        <a:pt x="16" y="114"/>
                        <a:pt x="14" y="114"/>
                        <a:pt x="14" y="114"/>
                      </a:cubicBezTo>
                      <a:cubicBezTo>
                        <a:pt x="11" y="111"/>
                        <a:pt x="11" y="111"/>
                        <a:pt x="11" y="111"/>
                      </a:cubicBezTo>
                      <a:cubicBezTo>
                        <a:pt x="11" y="111"/>
                        <a:pt x="10" y="111"/>
                        <a:pt x="9" y="111"/>
                      </a:cubicBezTo>
                      <a:cubicBezTo>
                        <a:pt x="9" y="111"/>
                        <a:pt x="7" y="110"/>
                        <a:pt x="7" y="109"/>
                      </a:cubicBezTo>
                      <a:cubicBezTo>
                        <a:pt x="7" y="109"/>
                        <a:pt x="6" y="108"/>
                        <a:pt x="6" y="107"/>
                      </a:cubicBezTo>
                      <a:cubicBezTo>
                        <a:pt x="6" y="107"/>
                        <a:pt x="5" y="107"/>
                        <a:pt x="5" y="106"/>
                      </a:cubicBezTo>
                      <a:cubicBezTo>
                        <a:pt x="5" y="106"/>
                        <a:pt x="4" y="105"/>
                        <a:pt x="4" y="105"/>
                      </a:cubicBezTo>
                      <a:cubicBezTo>
                        <a:pt x="4" y="105"/>
                        <a:pt x="4" y="104"/>
                        <a:pt x="5" y="103"/>
                      </a:cubicBezTo>
                      <a:cubicBezTo>
                        <a:pt x="7" y="103"/>
                        <a:pt x="7" y="103"/>
                        <a:pt x="8" y="103"/>
                      </a:cubicBezTo>
                      <a:cubicBezTo>
                        <a:pt x="9" y="103"/>
                        <a:pt x="8" y="103"/>
                        <a:pt x="10" y="103"/>
                      </a:cubicBezTo>
                      <a:cubicBezTo>
                        <a:pt x="12" y="103"/>
                        <a:pt x="11" y="103"/>
                        <a:pt x="12" y="103"/>
                      </a:cubicBezTo>
                      <a:cubicBezTo>
                        <a:pt x="13" y="103"/>
                        <a:pt x="15" y="103"/>
                        <a:pt x="15" y="103"/>
                      </a:cubicBezTo>
                      <a:cubicBezTo>
                        <a:pt x="15" y="103"/>
                        <a:pt x="13" y="102"/>
                        <a:pt x="16" y="103"/>
                      </a:cubicBezTo>
                      <a:cubicBezTo>
                        <a:pt x="16" y="103"/>
                        <a:pt x="20" y="104"/>
                        <a:pt x="19" y="106"/>
                      </a:cubicBezTo>
                      <a:cubicBezTo>
                        <a:pt x="19" y="106"/>
                        <a:pt x="18" y="107"/>
                        <a:pt x="18" y="107"/>
                      </a:cubicBezTo>
                      <a:cubicBezTo>
                        <a:pt x="18" y="107"/>
                        <a:pt x="20" y="108"/>
                        <a:pt x="20" y="108"/>
                      </a:cubicBezTo>
                      <a:cubicBezTo>
                        <a:pt x="20" y="108"/>
                        <a:pt x="21" y="107"/>
                        <a:pt x="21" y="107"/>
                      </a:cubicBezTo>
                      <a:cubicBezTo>
                        <a:pt x="22" y="108"/>
                        <a:pt x="22" y="108"/>
                        <a:pt x="22" y="108"/>
                      </a:cubicBezTo>
                      <a:cubicBezTo>
                        <a:pt x="24" y="110"/>
                        <a:pt x="24" y="110"/>
                        <a:pt x="24" y="110"/>
                      </a:cubicBezTo>
                      <a:cubicBezTo>
                        <a:pt x="24" y="110"/>
                        <a:pt x="26" y="110"/>
                        <a:pt x="26" y="110"/>
                      </a:cubicBezTo>
                      <a:cubicBezTo>
                        <a:pt x="25" y="111"/>
                        <a:pt x="24" y="109"/>
                        <a:pt x="25" y="111"/>
                      </a:cubicBezTo>
                      <a:cubicBezTo>
                        <a:pt x="26" y="113"/>
                        <a:pt x="27" y="114"/>
                        <a:pt x="27" y="114"/>
                      </a:cubicBezTo>
                      <a:cubicBezTo>
                        <a:pt x="28" y="114"/>
                        <a:pt x="28" y="114"/>
                        <a:pt x="28" y="114"/>
                      </a:cubicBezTo>
                      <a:cubicBezTo>
                        <a:pt x="28" y="114"/>
                        <a:pt x="28" y="113"/>
                        <a:pt x="29" y="113"/>
                      </a:cubicBezTo>
                      <a:cubicBezTo>
                        <a:pt x="29" y="114"/>
                        <a:pt x="31" y="114"/>
                        <a:pt x="32" y="114"/>
                      </a:cubicBezTo>
                      <a:cubicBezTo>
                        <a:pt x="32" y="114"/>
                        <a:pt x="32" y="113"/>
                        <a:pt x="31" y="111"/>
                      </a:cubicBezTo>
                      <a:cubicBezTo>
                        <a:pt x="30" y="110"/>
                        <a:pt x="29" y="109"/>
                        <a:pt x="29" y="109"/>
                      </a:cubicBezTo>
                      <a:cubicBezTo>
                        <a:pt x="28" y="109"/>
                        <a:pt x="29" y="110"/>
                        <a:pt x="27" y="109"/>
                      </a:cubicBezTo>
                      <a:cubicBezTo>
                        <a:pt x="25" y="108"/>
                        <a:pt x="25" y="109"/>
                        <a:pt x="24" y="108"/>
                      </a:cubicBezTo>
                      <a:cubicBezTo>
                        <a:pt x="23" y="106"/>
                        <a:pt x="22" y="106"/>
                        <a:pt x="22" y="105"/>
                      </a:cubicBezTo>
                      <a:cubicBezTo>
                        <a:pt x="22" y="105"/>
                        <a:pt x="23" y="105"/>
                        <a:pt x="24" y="104"/>
                      </a:cubicBezTo>
                      <a:cubicBezTo>
                        <a:pt x="25" y="104"/>
                        <a:pt x="23" y="103"/>
                        <a:pt x="25" y="104"/>
                      </a:cubicBezTo>
                      <a:cubicBezTo>
                        <a:pt x="28" y="105"/>
                        <a:pt x="28" y="105"/>
                        <a:pt x="29" y="105"/>
                      </a:cubicBezTo>
                      <a:cubicBezTo>
                        <a:pt x="29" y="105"/>
                        <a:pt x="31" y="105"/>
                        <a:pt x="29" y="104"/>
                      </a:cubicBezTo>
                      <a:cubicBezTo>
                        <a:pt x="27" y="104"/>
                        <a:pt x="26" y="103"/>
                        <a:pt x="26" y="103"/>
                      </a:cubicBezTo>
                      <a:cubicBezTo>
                        <a:pt x="24" y="103"/>
                        <a:pt x="24" y="103"/>
                        <a:pt x="24" y="103"/>
                      </a:cubicBezTo>
                      <a:cubicBezTo>
                        <a:pt x="24" y="103"/>
                        <a:pt x="24" y="103"/>
                        <a:pt x="23" y="103"/>
                      </a:cubicBezTo>
                      <a:cubicBezTo>
                        <a:pt x="22" y="103"/>
                        <a:pt x="22" y="104"/>
                        <a:pt x="22" y="103"/>
                      </a:cubicBezTo>
                      <a:cubicBezTo>
                        <a:pt x="21" y="103"/>
                        <a:pt x="20" y="103"/>
                        <a:pt x="20" y="102"/>
                      </a:cubicBezTo>
                      <a:cubicBezTo>
                        <a:pt x="19" y="102"/>
                        <a:pt x="18" y="101"/>
                        <a:pt x="18" y="101"/>
                      </a:cubicBezTo>
                      <a:cubicBezTo>
                        <a:pt x="18" y="100"/>
                        <a:pt x="17" y="99"/>
                        <a:pt x="17" y="99"/>
                      </a:cubicBezTo>
                      <a:cubicBezTo>
                        <a:pt x="17" y="99"/>
                        <a:pt x="17" y="99"/>
                        <a:pt x="17" y="99"/>
                      </a:cubicBezTo>
                      <a:cubicBezTo>
                        <a:pt x="16" y="99"/>
                        <a:pt x="15" y="99"/>
                        <a:pt x="14" y="99"/>
                      </a:cubicBezTo>
                      <a:cubicBezTo>
                        <a:pt x="14" y="99"/>
                        <a:pt x="13" y="99"/>
                        <a:pt x="13" y="99"/>
                      </a:cubicBezTo>
                      <a:cubicBezTo>
                        <a:pt x="13" y="98"/>
                        <a:pt x="13" y="98"/>
                        <a:pt x="13" y="97"/>
                      </a:cubicBezTo>
                      <a:cubicBezTo>
                        <a:pt x="13" y="97"/>
                        <a:pt x="13" y="96"/>
                        <a:pt x="14" y="96"/>
                      </a:cubicBezTo>
                      <a:cubicBezTo>
                        <a:pt x="15" y="96"/>
                        <a:pt x="16" y="96"/>
                        <a:pt x="17" y="96"/>
                      </a:cubicBezTo>
                      <a:cubicBezTo>
                        <a:pt x="18" y="96"/>
                        <a:pt x="19" y="96"/>
                        <a:pt x="20" y="96"/>
                      </a:cubicBezTo>
                      <a:cubicBezTo>
                        <a:pt x="20" y="96"/>
                        <a:pt x="21" y="97"/>
                        <a:pt x="21" y="97"/>
                      </a:cubicBezTo>
                      <a:cubicBezTo>
                        <a:pt x="22" y="98"/>
                        <a:pt x="23" y="98"/>
                        <a:pt x="23" y="98"/>
                      </a:cubicBezTo>
                      <a:cubicBezTo>
                        <a:pt x="23" y="99"/>
                        <a:pt x="23" y="99"/>
                        <a:pt x="24" y="99"/>
                      </a:cubicBezTo>
                      <a:cubicBezTo>
                        <a:pt x="24" y="100"/>
                        <a:pt x="25" y="100"/>
                        <a:pt x="25" y="100"/>
                      </a:cubicBezTo>
                      <a:cubicBezTo>
                        <a:pt x="26" y="102"/>
                        <a:pt x="26" y="102"/>
                        <a:pt x="26" y="102"/>
                      </a:cubicBezTo>
                      <a:cubicBezTo>
                        <a:pt x="26" y="102"/>
                        <a:pt x="26" y="102"/>
                        <a:pt x="26" y="102"/>
                      </a:cubicBezTo>
                      <a:cubicBezTo>
                        <a:pt x="28" y="103"/>
                        <a:pt x="28" y="103"/>
                        <a:pt x="28" y="103"/>
                      </a:cubicBezTo>
                      <a:cubicBezTo>
                        <a:pt x="28" y="103"/>
                        <a:pt x="31" y="104"/>
                        <a:pt x="31" y="104"/>
                      </a:cubicBezTo>
                      <a:cubicBezTo>
                        <a:pt x="31" y="104"/>
                        <a:pt x="31" y="104"/>
                        <a:pt x="32" y="104"/>
                      </a:cubicBezTo>
                      <a:cubicBezTo>
                        <a:pt x="33" y="104"/>
                        <a:pt x="33" y="103"/>
                        <a:pt x="33" y="103"/>
                      </a:cubicBezTo>
                      <a:cubicBezTo>
                        <a:pt x="33" y="103"/>
                        <a:pt x="34" y="103"/>
                        <a:pt x="34" y="103"/>
                      </a:cubicBezTo>
                      <a:cubicBezTo>
                        <a:pt x="34" y="103"/>
                        <a:pt x="37" y="101"/>
                        <a:pt x="37" y="101"/>
                      </a:cubicBezTo>
                      <a:cubicBezTo>
                        <a:pt x="37" y="102"/>
                        <a:pt x="38" y="102"/>
                        <a:pt x="39" y="102"/>
                      </a:cubicBezTo>
                      <a:cubicBezTo>
                        <a:pt x="39" y="102"/>
                        <a:pt x="42" y="104"/>
                        <a:pt x="42" y="104"/>
                      </a:cubicBezTo>
                      <a:cubicBezTo>
                        <a:pt x="42" y="103"/>
                        <a:pt x="42" y="102"/>
                        <a:pt x="42" y="102"/>
                      </a:cubicBezTo>
                      <a:cubicBezTo>
                        <a:pt x="42" y="102"/>
                        <a:pt x="43" y="101"/>
                        <a:pt x="43" y="101"/>
                      </a:cubicBezTo>
                      <a:cubicBezTo>
                        <a:pt x="47" y="101"/>
                        <a:pt x="47" y="101"/>
                        <a:pt x="47" y="101"/>
                      </a:cubicBezTo>
                      <a:cubicBezTo>
                        <a:pt x="47" y="101"/>
                        <a:pt x="48" y="100"/>
                        <a:pt x="48" y="100"/>
                      </a:cubicBezTo>
                      <a:cubicBezTo>
                        <a:pt x="47" y="100"/>
                        <a:pt x="46" y="100"/>
                        <a:pt x="46" y="100"/>
                      </a:cubicBezTo>
                      <a:cubicBezTo>
                        <a:pt x="44" y="101"/>
                        <a:pt x="44" y="101"/>
                        <a:pt x="44" y="101"/>
                      </a:cubicBezTo>
                      <a:cubicBezTo>
                        <a:pt x="42" y="101"/>
                        <a:pt x="42" y="101"/>
                        <a:pt x="42" y="101"/>
                      </a:cubicBezTo>
                      <a:cubicBezTo>
                        <a:pt x="42" y="101"/>
                        <a:pt x="41" y="102"/>
                        <a:pt x="41" y="102"/>
                      </a:cubicBezTo>
                      <a:cubicBezTo>
                        <a:pt x="40" y="102"/>
                        <a:pt x="39" y="101"/>
                        <a:pt x="39" y="101"/>
                      </a:cubicBezTo>
                      <a:cubicBezTo>
                        <a:pt x="38" y="100"/>
                        <a:pt x="36" y="99"/>
                        <a:pt x="36" y="99"/>
                      </a:cubicBezTo>
                      <a:cubicBezTo>
                        <a:pt x="35" y="99"/>
                        <a:pt x="36" y="99"/>
                        <a:pt x="34" y="98"/>
                      </a:cubicBezTo>
                      <a:cubicBezTo>
                        <a:pt x="32" y="97"/>
                        <a:pt x="31" y="96"/>
                        <a:pt x="31" y="96"/>
                      </a:cubicBezTo>
                      <a:cubicBezTo>
                        <a:pt x="30" y="95"/>
                        <a:pt x="30" y="95"/>
                        <a:pt x="30" y="95"/>
                      </a:cubicBezTo>
                      <a:cubicBezTo>
                        <a:pt x="30" y="95"/>
                        <a:pt x="30" y="94"/>
                        <a:pt x="29" y="94"/>
                      </a:cubicBezTo>
                      <a:cubicBezTo>
                        <a:pt x="28" y="93"/>
                        <a:pt x="25" y="92"/>
                        <a:pt x="25" y="92"/>
                      </a:cubicBezTo>
                      <a:cubicBezTo>
                        <a:pt x="25" y="92"/>
                        <a:pt x="25" y="91"/>
                        <a:pt x="25" y="91"/>
                      </a:cubicBezTo>
                      <a:cubicBezTo>
                        <a:pt x="25" y="91"/>
                        <a:pt x="25" y="88"/>
                        <a:pt x="25" y="88"/>
                      </a:cubicBezTo>
                      <a:cubicBezTo>
                        <a:pt x="25" y="87"/>
                        <a:pt x="24" y="85"/>
                        <a:pt x="24" y="85"/>
                      </a:cubicBezTo>
                      <a:cubicBezTo>
                        <a:pt x="24" y="85"/>
                        <a:pt x="26" y="84"/>
                        <a:pt x="26" y="84"/>
                      </a:cubicBezTo>
                      <a:cubicBezTo>
                        <a:pt x="27" y="84"/>
                        <a:pt x="28" y="85"/>
                        <a:pt x="28" y="85"/>
                      </a:cubicBezTo>
                      <a:cubicBezTo>
                        <a:pt x="29" y="84"/>
                        <a:pt x="29" y="84"/>
                        <a:pt x="29" y="84"/>
                      </a:cubicBezTo>
                      <a:cubicBezTo>
                        <a:pt x="37" y="73"/>
                        <a:pt x="37" y="73"/>
                        <a:pt x="37" y="73"/>
                      </a:cubicBezTo>
                      <a:cubicBezTo>
                        <a:pt x="44" y="63"/>
                        <a:pt x="44" y="63"/>
                        <a:pt x="44" y="63"/>
                      </a:cubicBezTo>
                      <a:cubicBezTo>
                        <a:pt x="47" y="48"/>
                        <a:pt x="47" y="48"/>
                        <a:pt x="47" y="48"/>
                      </a:cubicBezTo>
                      <a:cubicBezTo>
                        <a:pt x="49" y="41"/>
                        <a:pt x="49" y="41"/>
                        <a:pt x="49" y="41"/>
                      </a:cubicBezTo>
                      <a:cubicBezTo>
                        <a:pt x="51" y="35"/>
                        <a:pt x="51" y="35"/>
                        <a:pt x="51" y="35"/>
                      </a:cubicBezTo>
                      <a:cubicBezTo>
                        <a:pt x="51" y="35"/>
                        <a:pt x="51" y="34"/>
                        <a:pt x="52" y="35"/>
                      </a:cubicBezTo>
                      <a:cubicBezTo>
                        <a:pt x="52" y="35"/>
                        <a:pt x="53" y="37"/>
                        <a:pt x="53" y="37"/>
                      </a:cubicBezTo>
                      <a:cubicBezTo>
                        <a:pt x="54" y="38"/>
                        <a:pt x="54" y="38"/>
                        <a:pt x="54" y="38"/>
                      </a:cubicBezTo>
                      <a:cubicBezTo>
                        <a:pt x="55" y="38"/>
                        <a:pt x="55" y="38"/>
                        <a:pt x="55" y="38"/>
                      </a:cubicBezTo>
                      <a:cubicBezTo>
                        <a:pt x="55" y="38"/>
                        <a:pt x="57" y="37"/>
                        <a:pt x="58" y="37"/>
                      </a:cubicBezTo>
                      <a:cubicBezTo>
                        <a:pt x="58" y="37"/>
                        <a:pt x="62" y="39"/>
                        <a:pt x="62" y="39"/>
                      </a:cubicBezTo>
                      <a:cubicBezTo>
                        <a:pt x="62" y="39"/>
                        <a:pt x="62" y="41"/>
                        <a:pt x="62" y="42"/>
                      </a:cubicBezTo>
                      <a:cubicBezTo>
                        <a:pt x="62" y="42"/>
                        <a:pt x="64" y="44"/>
                        <a:pt x="63" y="45"/>
                      </a:cubicBezTo>
                      <a:cubicBezTo>
                        <a:pt x="63" y="45"/>
                        <a:pt x="62" y="47"/>
                        <a:pt x="62" y="47"/>
                      </a:cubicBezTo>
                      <a:cubicBezTo>
                        <a:pt x="62" y="47"/>
                        <a:pt x="63" y="48"/>
                        <a:pt x="63" y="48"/>
                      </a:cubicBezTo>
                      <a:cubicBezTo>
                        <a:pt x="64" y="48"/>
                        <a:pt x="64" y="48"/>
                        <a:pt x="65" y="48"/>
                      </a:cubicBezTo>
                      <a:cubicBezTo>
                        <a:pt x="66" y="48"/>
                        <a:pt x="67" y="49"/>
                        <a:pt x="67" y="49"/>
                      </a:cubicBezTo>
                      <a:cubicBezTo>
                        <a:pt x="67" y="49"/>
                        <a:pt x="67" y="50"/>
                        <a:pt x="67" y="50"/>
                      </a:cubicBezTo>
                      <a:cubicBezTo>
                        <a:pt x="67" y="50"/>
                        <a:pt x="67" y="52"/>
                        <a:pt x="67" y="52"/>
                      </a:cubicBezTo>
                      <a:cubicBezTo>
                        <a:pt x="67" y="53"/>
                        <a:pt x="65" y="53"/>
                        <a:pt x="65" y="53"/>
                      </a:cubicBezTo>
                      <a:cubicBezTo>
                        <a:pt x="65" y="53"/>
                        <a:pt x="65" y="54"/>
                        <a:pt x="65" y="54"/>
                      </a:cubicBezTo>
                      <a:cubicBezTo>
                        <a:pt x="64" y="55"/>
                        <a:pt x="63" y="56"/>
                        <a:pt x="62" y="56"/>
                      </a:cubicBezTo>
                      <a:cubicBezTo>
                        <a:pt x="62" y="56"/>
                        <a:pt x="60" y="54"/>
                        <a:pt x="60" y="54"/>
                      </a:cubicBezTo>
                      <a:cubicBezTo>
                        <a:pt x="60" y="54"/>
                        <a:pt x="59" y="55"/>
                        <a:pt x="59" y="55"/>
                      </a:cubicBezTo>
                      <a:cubicBezTo>
                        <a:pt x="60" y="57"/>
                        <a:pt x="60" y="57"/>
                        <a:pt x="60" y="57"/>
                      </a:cubicBezTo>
                      <a:cubicBezTo>
                        <a:pt x="61" y="60"/>
                        <a:pt x="61" y="60"/>
                        <a:pt x="61" y="60"/>
                      </a:cubicBezTo>
                      <a:cubicBezTo>
                        <a:pt x="60" y="61"/>
                        <a:pt x="60" y="61"/>
                        <a:pt x="60" y="61"/>
                      </a:cubicBezTo>
                      <a:cubicBezTo>
                        <a:pt x="61" y="64"/>
                        <a:pt x="61" y="64"/>
                        <a:pt x="61" y="64"/>
                      </a:cubicBezTo>
                      <a:cubicBezTo>
                        <a:pt x="61" y="66"/>
                        <a:pt x="61" y="66"/>
                        <a:pt x="61" y="66"/>
                      </a:cubicBezTo>
                      <a:cubicBezTo>
                        <a:pt x="59" y="67"/>
                        <a:pt x="59" y="67"/>
                        <a:pt x="59" y="67"/>
                      </a:cubicBezTo>
                      <a:cubicBezTo>
                        <a:pt x="59" y="67"/>
                        <a:pt x="58" y="68"/>
                        <a:pt x="57" y="68"/>
                      </a:cubicBezTo>
                      <a:cubicBezTo>
                        <a:pt x="57" y="68"/>
                        <a:pt x="56" y="67"/>
                        <a:pt x="56" y="68"/>
                      </a:cubicBezTo>
                      <a:cubicBezTo>
                        <a:pt x="57" y="69"/>
                        <a:pt x="57" y="70"/>
                        <a:pt x="58" y="70"/>
                      </a:cubicBezTo>
                      <a:cubicBezTo>
                        <a:pt x="59" y="70"/>
                        <a:pt x="61" y="70"/>
                        <a:pt x="61" y="70"/>
                      </a:cubicBezTo>
                      <a:cubicBezTo>
                        <a:pt x="63" y="73"/>
                        <a:pt x="63" y="73"/>
                        <a:pt x="63" y="73"/>
                      </a:cubicBezTo>
                      <a:cubicBezTo>
                        <a:pt x="63" y="73"/>
                        <a:pt x="64" y="73"/>
                        <a:pt x="65" y="73"/>
                      </a:cubicBezTo>
                      <a:cubicBezTo>
                        <a:pt x="65" y="73"/>
                        <a:pt x="67" y="74"/>
                        <a:pt x="67" y="74"/>
                      </a:cubicBezTo>
                      <a:cubicBezTo>
                        <a:pt x="67" y="74"/>
                        <a:pt x="67" y="74"/>
                        <a:pt x="68" y="75"/>
                      </a:cubicBezTo>
                      <a:cubicBezTo>
                        <a:pt x="69" y="75"/>
                        <a:pt x="71" y="76"/>
                        <a:pt x="71" y="76"/>
                      </a:cubicBezTo>
                      <a:cubicBezTo>
                        <a:pt x="71" y="76"/>
                        <a:pt x="71" y="75"/>
                        <a:pt x="70" y="75"/>
                      </a:cubicBezTo>
                      <a:cubicBezTo>
                        <a:pt x="70" y="75"/>
                        <a:pt x="69" y="72"/>
                        <a:pt x="67" y="72"/>
                      </a:cubicBezTo>
                      <a:cubicBezTo>
                        <a:pt x="66" y="71"/>
                        <a:pt x="65" y="71"/>
                        <a:pt x="64" y="71"/>
                      </a:cubicBezTo>
                      <a:cubicBezTo>
                        <a:pt x="63" y="71"/>
                        <a:pt x="61" y="70"/>
                        <a:pt x="61" y="70"/>
                      </a:cubicBezTo>
                      <a:cubicBezTo>
                        <a:pt x="61" y="69"/>
                        <a:pt x="60" y="68"/>
                        <a:pt x="61" y="68"/>
                      </a:cubicBezTo>
                      <a:cubicBezTo>
                        <a:pt x="61" y="67"/>
                        <a:pt x="61" y="66"/>
                        <a:pt x="63" y="66"/>
                      </a:cubicBezTo>
                      <a:cubicBezTo>
                        <a:pt x="64" y="66"/>
                        <a:pt x="65" y="67"/>
                        <a:pt x="66" y="66"/>
                      </a:cubicBezTo>
                      <a:cubicBezTo>
                        <a:pt x="67" y="66"/>
                        <a:pt x="69" y="63"/>
                        <a:pt x="69" y="63"/>
                      </a:cubicBezTo>
                      <a:cubicBezTo>
                        <a:pt x="71" y="61"/>
                        <a:pt x="71" y="61"/>
                        <a:pt x="71" y="61"/>
                      </a:cubicBezTo>
                      <a:cubicBezTo>
                        <a:pt x="74" y="60"/>
                        <a:pt x="74" y="60"/>
                        <a:pt x="74" y="60"/>
                      </a:cubicBezTo>
                      <a:cubicBezTo>
                        <a:pt x="74" y="60"/>
                        <a:pt x="78" y="58"/>
                        <a:pt x="78" y="58"/>
                      </a:cubicBezTo>
                      <a:cubicBezTo>
                        <a:pt x="78" y="58"/>
                        <a:pt x="79" y="58"/>
                        <a:pt x="80" y="59"/>
                      </a:cubicBezTo>
                      <a:cubicBezTo>
                        <a:pt x="81" y="60"/>
                        <a:pt x="81" y="60"/>
                        <a:pt x="81" y="60"/>
                      </a:cubicBezTo>
                      <a:cubicBezTo>
                        <a:pt x="82" y="60"/>
                        <a:pt x="84" y="61"/>
                        <a:pt x="84" y="61"/>
                      </a:cubicBezTo>
                      <a:cubicBezTo>
                        <a:pt x="84" y="61"/>
                        <a:pt x="84" y="61"/>
                        <a:pt x="85" y="62"/>
                      </a:cubicBezTo>
                      <a:cubicBezTo>
                        <a:pt x="85" y="62"/>
                        <a:pt x="86" y="63"/>
                        <a:pt x="85" y="65"/>
                      </a:cubicBezTo>
                      <a:cubicBezTo>
                        <a:pt x="85" y="66"/>
                        <a:pt x="85" y="67"/>
                        <a:pt x="85" y="67"/>
                      </a:cubicBezTo>
                      <a:cubicBezTo>
                        <a:pt x="85" y="67"/>
                        <a:pt x="86" y="66"/>
                        <a:pt x="86" y="65"/>
                      </a:cubicBezTo>
                      <a:cubicBezTo>
                        <a:pt x="86" y="63"/>
                        <a:pt x="86" y="62"/>
                        <a:pt x="86" y="61"/>
                      </a:cubicBezTo>
                      <a:cubicBezTo>
                        <a:pt x="86" y="60"/>
                        <a:pt x="85" y="59"/>
                        <a:pt x="85" y="59"/>
                      </a:cubicBezTo>
                      <a:cubicBezTo>
                        <a:pt x="85" y="59"/>
                        <a:pt x="83" y="60"/>
                        <a:pt x="81" y="59"/>
                      </a:cubicBezTo>
                      <a:cubicBezTo>
                        <a:pt x="80" y="58"/>
                        <a:pt x="80" y="57"/>
                        <a:pt x="79" y="57"/>
                      </a:cubicBezTo>
                      <a:cubicBezTo>
                        <a:pt x="79" y="57"/>
                        <a:pt x="78" y="56"/>
                        <a:pt x="77" y="56"/>
                      </a:cubicBezTo>
                      <a:cubicBezTo>
                        <a:pt x="77" y="56"/>
                        <a:pt x="77" y="55"/>
                        <a:pt x="77" y="54"/>
                      </a:cubicBezTo>
                      <a:cubicBezTo>
                        <a:pt x="77" y="53"/>
                        <a:pt x="77" y="52"/>
                        <a:pt x="77" y="51"/>
                      </a:cubicBezTo>
                      <a:cubicBezTo>
                        <a:pt x="77" y="51"/>
                        <a:pt x="76" y="50"/>
                        <a:pt x="77" y="49"/>
                      </a:cubicBezTo>
                      <a:cubicBezTo>
                        <a:pt x="78" y="48"/>
                        <a:pt x="78" y="48"/>
                        <a:pt x="79" y="48"/>
                      </a:cubicBezTo>
                      <a:cubicBezTo>
                        <a:pt x="79" y="47"/>
                        <a:pt x="81" y="46"/>
                        <a:pt x="80" y="46"/>
                      </a:cubicBezTo>
                      <a:cubicBezTo>
                        <a:pt x="80" y="45"/>
                        <a:pt x="79" y="45"/>
                        <a:pt x="78" y="45"/>
                      </a:cubicBezTo>
                      <a:cubicBezTo>
                        <a:pt x="77" y="45"/>
                        <a:pt x="78" y="46"/>
                        <a:pt x="77" y="46"/>
                      </a:cubicBezTo>
                      <a:cubicBezTo>
                        <a:pt x="75" y="46"/>
                        <a:pt x="75" y="45"/>
                        <a:pt x="74" y="44"/>
                      </a:cubicBezTo>
                      <a:cubicBezTo>
                        <a:pt x="74" y="43"/>
                        <a:pt x="74" y="43"/>
                        <a:pt x="73" y="44"/>
                      </a:cubicBezTo>
                      <a:cubicBezTo>
                        <a:pt x="72" y="44"/>
                        <a:pt x="71" y="43"/>
                        <a:pt x="71" y="43"/>
                      </a:cubicBezTo>
                      <a:cubicBezTo>
                        <a:pt x="71" y="43"/>
                        <a:pt x="70" y="42"/>
                        <a:pt x="71" y="41"/>
                      </a:cubicBezTo>
                      <a:cubicBezTo>
                        <a:pt x="71" y="41"/>
                        <a:pt x="72" y="39"/>
                        <a:pt x="72" y="39"/>
                      </a:cubicBezTo>
                      <a:cubicBezTo>
                        <a:pt x="72" y="39"/>
                        <a:pt x="72" y="36"/>
                        <a:pt x="72" y="36"/>
                      </a:cubicBezTo>
                      <a:cubicBezTo>
                        <a:pt x="72" y="35"/>
                        <a:pt x="72" y="35"/>
                        <a:pt x="72" y="35"/>
                      </a:cubicBezTo>
                      <a:close/>
                      <a:moveTo>
                        <a:pt x="127" y="1"/>
                      </a:moveTo>
                      <a:cubicBezTo>
                        <a:pt x="127" y="1"/>
                        <a:pt x="127" y="1"/>
                        <a:pt x="127" y="1"/>
                      </a:cubicBezTo>
                      <a:cubicBezTo>
                        <a:pt x="127" y="1"/>
                        <a:pt x="127" y="0"/>
                        <a:pt x="128" y="0"/>
                      </a:cubicBezTo>
                      <a:cubicBezTo>
                        <a:pt x="129" y="0"/>
                        <a:pt x="129" y="0"/>
                        <a:pt x="130" y="0"/>
                      </a:cubicBezTo>
                      <a:cubicBezTo>
                        <a:pt x="130" y="0"/>
                        <a:pt x="132" y="0"/>
                        <a:pt x="132" y="0"/>
                      </a:cubicBezTo>
                      <a:cubicBezTo>
                        <a:pt x="132" y="0"/>
                        <a:pt x="133" y="0"/>
                        <a:pt x="134" y="0"/>
                      </a:cubicBezTo>
                      <a:cubicBezTo>
                        <a:pt x="134" y="0"/>
                        <a:pt x="135" y="0"/>
                        <a:pt x="135" y="0"/>
                      </a:cubicBezTo>
                      <a:cubicBezTo>
                        <a:pt x="136" y="0"/>
                        <a:pt x="135" y="1"/>
                        <a:pt x="135" y="1"/>
                      </a:cubicBezTo>
                      <a:cubicBezTo>
                        <a:pt x="133" y="1"/>
                        <a:pt x="133" y="1"/>
                        <a:pt x="133" y="1"/>
                      </a:cubicBezTo>
                      <a:cubicBezTo>
                        <a:pt x="133" y="1"/>
                        <a:pt x="132" y="1"/>
                        <a:pt x="131" y="1"/>
                      </a:cubicBezTo>
                      <a:cubicBezTo>
                        <a:pt x="131" y="2"/>
                        <a:pt x="130" y="2"/>
                        <a:pt x="130" y="2"/>
                      </a:cubicBezTo>
                      <a:cubicBezTo>
                        <a:pt x="130" y="2"/>
                        <a:pt x="129" y="2"/>
                        <a:pt x="129" y="2"/>
                      </a:cubicBezTo>
                      <a:cubicBezTo>
                        <a:pt x="128" y="2"/>
                        <a:pt x="128" y="1"/>
                        <a:pt x="128" y="2"/>
                      </a:cubicBezTo>
                      <a:cubicBezTo>
                        <a:pt x="127" y="2"/>
                        <a:pt x="127" y="1"/>
                        <a:pt x="127" y="1"/>
                      </a:cubicBezTo>
                      <a:close/>
                      <a:moveTo>
                        <a:pt x="118" y="6"/>
                      </a:moveTo>
                      <a:cubicBezTo>
                        <a:pt x="118" y="6"/>
                        <a:pt x="118" y="6"/>
                        <a:pt x="118" y="6"/>
                      </a:cubicBezTo>
                      <a:cubicBezTo>
                        <a:pt x="118" y="6"/>
                        <a:pt x="118" y="5"/>
                        <a:pt x="119" y="5"/>
                      </a:cubicBezTo>
                      <a:cubicBezTo>
                        <a:pt x="119" y="5"/>
                        <a:pt x="119" y="4"/>
                        <a:pt x="120" y="5"/>
                      </a:cubicBezTo>
                      <a:cubicBezTo>
                        <a:pt x="120" y="5"/>
                        <a:pt x="120" y="7"/>
                        <a:pt x="120" y="7"/>
                      </a:cubicBezTo>
                      <a:cubicBezTo>
                        <a:pt x="119" y="7"/>
                        <a:pt x="119" y="7"/>
                        <a:pt x="118" y="7"/>
                      </a:cubicBezTo>
                      <a:cubicBezTo>
                        <a:pt x="118" y="7"/>
                        <a:pt x="118" y="6"/>
                        <a:pt x="118" y="6"/>
                      </a:cubicBezTo>
                      <a:close/>
                      <a:moveTo>
                        <a:pt x="112" y="9"/>
                      </a:moveTo>
                      <a:cubicBezTo>
                        <a:pt x="112" y="9"/>
                        <a:pt x="112" y="9"/>
                        <a:pt x="112" y="9"/>
                      </a:cubicBezTo>
                      <a:cubicBezTo>
                        <a:pt x="112" y="9"/>
                        <a:pt x="111" y="8"/>
                        <a:pt x="111" y="8"/>
                      </a:cubicBezTo>
                      <a:cubicBezTo>
                        <a:pt x="111" y="8"/>
                        <a:pt x="111" y="7"/>
                        <a:pt x="112" y="7"/>
                      </a:cubicBezTo>
                      <a:cubicBezTo>
                        <a:pt x="112" y="7"/>
                        <a:pt x="113" y="7"/>
                        <a:pt x="113" y="7"/>
                      </a:cubicBezTo>
                      <a:cubicBezTo>
                        <a:pt x="114" y="7"/>
                        <a:pt x="114" y="7"/>
                        <a:pt x="114" y="7"/>
                      </a:cubicBezTo>
                      <a:cubicBezTo>
                        <a:pt x="114" y="7"/>
                        <a:pt x="115" y="6"/>
                        <a:pt x="115" y="6"/>
                      </a:cubicBezTo>
                      <a:cubicBezTo>
                        <a:pt x="115" y="6"/>
                        <a:pt x="116" y="8"/>
                        <a:pt x="116" y="8"/>
                      </a:cubicBezTo>
                      <a:cubicBezTo>
                        <a:pt x="116" y="8"/>
                        <a:pt x="116" y="8"/>
                        <a:pt x="115" y="8"/>
                      </a:cubicBezTo>
                      <a:cubicBezTo>
                        <a:pt x="115" y="8"/>
                        <a:pt x="114" y="9"/>
                        <a:pt x="114" y="9"/>
                      </a:cubicBezTo>
                      <a:cubicBezTo>
                        <a:pt x="113" y="10"/>
                        <a:pt x="113" y="10"/>
                        <a:pt x="113" y="10"/>
                      </a:cubicBezTo>
                      <a:cubicBezTo>
                        <a:pt x="112" y="9"/>
                        <a:pt x="112" y="9"/>
                        <a:pt x="112" y="9"/>
                      </a:cubicBezTo>
                      <a:close/>
                      <a:moveTo>
                        <a:pt x="108" y="12"/>
                      </a:moveTo>
                      <a:cubicBezTo>
                        <a:pt x="108" y="12"/>
                        <a:pt x="108" y="12"/>
                        <a:pt x="108" y="12"/>
                      </a:cubicBezTo>
                      <a:cubicBezTo>
                        <a:pt x="108" y="11"/>
                        <a:pt x="107" y="11"/>
                        <a:pt x="107" y="11"/>
                      </a:cubicBezTo>
                      <a:cubicBezTo>
                        <a:pt x="107" y="11"/>
                        <a:pt x="106" y="10"/>
                        <a:pt x="106" y="10"/>
                      </a:cubicBezTo>
                      <a:cubicBezTo>
                        <a:pt x="106" y="10"/>
                        <a:pt x="106" y="9"/>
                        <a:pt x="107" y="9"/>
                      </a:cubicBezTo>
                      <a:cubicBezTo>
                        <a:pt x="107" y="9"/>
                        <a:pt x="107" y="9"/>
                        <a:pt x="107" y="10"/>
                      </a:cubicBezTo>
                      <a:cubicBezTo>
                        <a:pt x="108" y="10"/>
                        <a:pt x="108" y="11"/>
                        <a:pt x="108" y="11"/>
                      </a:cubicBezTo>
                      <a:cubicBezTo>
                        <a:pt x="108" y="12"/>
                        <a:pt x="108" y="12"/>
                        <a:pt x="108" y="12"/>
                      </a:cubicBezTo>
                      <a:close/>
                      <a:moveTo>
                        <a:pt x="96" y="12"/>
                      </a:moveTo>
                      <a:cubicBezTo>
                        <a:pt x="96" y="12"/>
                        <a:pt x="96" y="12"/>
                        <a:pt x="96" y="12"/>
                      </a:cubicBezTo>
                      <a:cubicBezTo>
                        <a:pt x="96" y="12"/>
                        <a:pt x="96" y="12"/>
                        <a:pt x="97" y="12"/>
                      </a:cubicBezTo>
                      <a:cubicBezTo>
                        <a:pt x="98" y="11"/>
                        <a:pt x="98" y="10"/>
                        <a:pt x="99" y="11"/>
                      </a:cubicBezTo>
                      <a:cubicBezTo>
                        <a:pt x="100" y="11"/>
                        <a:pt x="102" y="12"/>
                        <a:pt x="102" y="12"/>
                      </a:cubicBezTo>
                      <a:cubicBezTo>
                        <a:pt x="102" y="12"/>
                        <a:pt x="102" y="11"/>
                        <a:pt x="102" y="11"/>
                      </a:cubicBezTo>
                      <a:cubicBezTo>
                        <a:pt x="103" y="11"/>
                        <a:pt x="103" y="12"/>
                        <a:pt x="103" y="12"/>
                      </a:cubicBezTo>
                      <a:cubicBezTo>
                        <a:pt x="103" y="12"/>
                        <a:pt x="102" y="12"/>
                        <a:pt x="102" y="12"/>
                      </a:cubicBezTo>
                      <a:cubicBezTo>
                        <a:pt x="101" y="13"/>
                        <a:pt x="101" y="13"/>
                        <a:pt x="100" y="13"/>
                      </a:cubicBezTo>
                      <a:cubicBezTo>
                        <a:pt x="99" y="13"/>
                        <a:pt x="99" y="12"/>
                        <a:pt x="98" y="13"/>
                      </a:cubicBezTo>
                      <a:cubicBezTo>
                        <a:pt x="98" y="13"/>
                        <a:pt x="98" y="14"/>
                        <a:pt x="97" y="14"/>
                      </a:cubicBezTo>
                      <a:cubicBezTo>
                        <a:pt x="97" y="14"/>
                        <a:pt x="96" y="14"/>
                        <a:pt x="96" y="14"/>
                      </a:cubicBezTo>
                      <a:cubicBezTo>
                        <a:pt x="96" y="13"/>
                        <a:pt x="96" y="12"/>
                        <a:pt x="96" y="12"/>
                      </a:cubicBezTo>
                      <a:close/>
                      <a:moveTo>
                        <a:pt x="93" y="13"/>
                      </a:moveTo>
                      <a:cubicBezTo>
                        <a:pt x="93" y="13"/>
                        <a:pt x="93" y="13"/>
                        <a:pt x="93" y="13"/>
                      </a:cubicBezTo>
                      <a:cubicBezTo>
                        <a:pt x="93" y="13"/>
                        <a:pt x="93" y="12"/>
                        <a:pt x="94" y="13"/>
                      </a:cubicBezTo>
                      <a:cubicBezTo>
                        <a:pt x="94" y="13"/>
                        <a:pt x="94" y="12"/>
                        <a:pt x="94" y="13"/>
                      </a:cubicBezTo>
                      <a:cubicBezTo>
                        <a:pt x="95" y="14"/>
                        <a:pt x="95" y="15"/>
                        <a:pt x="94" y="15"/>
                      </a:cubicBezTo>
                      <a:cubicBezTo>
                        <a:pt x="93" y="14"/>
                        <a:pt x="93" y="13"/>
                        <a:pt x="93" y="13"/>
                      </a:cubicBezTo>
                      <a:close/>
                      <a:moveTo>
                        <a:pt x="81" y="13"/>
                      </a:moveTo>
                      <a:cubicBezTo>
                        <a:pt x="81" y="13"/>
                        <a:pt x="81" y="13"/>
                        <a:pt x="81" y="13"/>
                      </a:cubicBezTo>
                      <a:cubicBezTo>
                        <a:pt x="81" y="13"/>
                        <a:pt x="81" y="12"/>
                        <a:pt x="82" y="12"/>
                      </a:cubicBezTo>
                      <a:cubicBezTo>
                        <a:pt x="82" y="12"/>
                        <a:pt x="82" y="12"/>
                        <a:pt x="83" y="12"/>
                      </a:cubicBezTo>
                      <a:cubicBezTo>
                        <a:pt x="83" y="13"/>
                        <a:pt x="84" y="13"/>
                        <a:pt x="84" y="13"/>
                      </a:cubicBezTo>
                      <a:cubicBezTo>
                        <a:pt x="85" y="13"/>
                        <a:pt x="85" y="13"/>
                        <a:pt x="85" y="13"/>
                      </a:cubicBezTo>
                      <a:cubicBezTo>
                        <a:pt x="86" y="13"/>
                        <a:pt x="86" y="12"/>
                        <a:pt x="87" y="13"/>
                      </a:cubicBezTo>
                      <a:cubicBezTo>
                        <a:pt x="88" y="13"/>
                        <a:pt x="88" y="13"/>
                        <a:pt x="89" y="13"/>
                      </a:cubicBezTo>
                      <a:cubicBezTo>
                        <a:pt x="89" y="13"/>
                        <a:pt x="91" y="13"/>
                        <a:pt x="91" y="13"/>
                      </a:cubicBezTo>
                      <a:cubicBezTo>
                        <a:pt x="91" y="13"/>
                        <a:pt x="91" y="14"/>
                        <a:pt x="91" y="14"/>
                      </a:cubicBezTo>
                      <a:cubicBezTo>
                        <a:pt x="90" y="14"/>
                        <a:pt x="90" y="14"/>
                        <a:pt x="89" y="14"/>
                      </a:cubicBezTo>
                      <a:cubicBezTo>
                        <a:pt x="89" y="14"/>
                        <a:pt x="90" y="14"/>
                        <a:pt x="88" y="14"/>
                      </a:cubicBezTo>
                      <a:cubicBezTo>
                        <a:pt x="87" y="14"/>
                        <a:pt x="87" y="14"/>
                        <a:pt x="86" y="14"/>
                      </a:cubicBezTo>
                      <a:cubicBezTo>
                        <a:pt x="86" y="14"/>
                        <a:pt x="86" y="14"/>
                        <a:pt x="85" y="14"/>
                      </a:cubicBezTo>
                      <a:cubicBezTo>
                        <a:pt x="85" y="14"/>
                        <a:pt x="85" y="14"/>
                        <a:pt x="85" y="14"/>
                      </a:cubicBezTo>
                      <a:cubicBezTo>
                        <a:pt x="84" y="14"/>
                        <a:pt x="87" y="13"/>
                        <a:pt x="84" y="14"/>
                      </a:cubicBezTo>
                      <a:cubicBezTo>
                        <a:pt x="81" y="15"/>
                        <a:pt x="81" y="15"/>
                        <a:pt x="81" y="15"/>
                      </a:cubicBezTo>
                      <a:cubicBezTo>
                        <a:pt x="81" y="15"/>
                        <a:pt x="81" y="14"/>
                        <a:pt x="81" y="14"/>
                      </a:cubicBezTo>
                      <a:cubicBezTo>
                        <a:pt x="81" y="14"/>
                        <a:pt x="81" y="13"/>
                        <a:pt x="81" y="13"/>
                      </a:cubicBezTo>
                      <a:close/>
                      <a:moveTo>
                        <a:pt x="68" y="16"/>
                      </a:moveTo>
                      <a:cubicBezTo>
                        <a:pt x="68" y="16"/>
                        <a:pt x="68" y="16"/>
                        <a:pt x="68" y="16"/>
                      </a:cubicBezTo>
                      <a:cubicBezTo>
                        <a:pt x="69" y="16"/>
                        <a:pt x="69" y="16"/>
                        <a:pt x="69" y="16"/>
                      </a:cubicBezTo>
                      <a:cubicBezTo>
                        <a:pt x="69" y="16"/>
                        <a:pt x="71" y="16"/>
                        <a:pt x="71" y="15"/>
                      </a:cubicBezTo>
                      <a:cubicBezTo>
                        <a:pt x="72" y="15"/>
                        <a:pt x="72" y="15"/>
                        <a:pt x="72" y="15"/>
                      </a:cubicBezTo>
                      <a:cubicBezTo>
                        <a:pt x="72" y="15"/>
                        <a:pt x="74" y="14"/>
                        <a:pt x="74" y="14"/>
                      </a:cubicBezTo>
                      <a:cubicBezTo>
                        <a:pt x="75" y="14"/>
                        <a:pt x="76" y="13"/>
                        <a:pt x="76" y="13"/>
                      </a:cubicBezTo>
                      <a:cubicBezTo>
                        <a:pt x="76" y="13"/>
                        <a:pt x="78" y="14"/>
                        <a:pt x="78" y="14"/>
                      </a:cubicBezTo>
                      <a:cubicBezTo>
                        <a:pt x="79" y="14"/>
                        <a:pt x="79" y="13"/>
                        <a:pt x="79" y="13"/>
                      </a:cubicBezTo>
                      <a:cubicBezTo>
                        <a:pt x="77" y="12"/>
                        <a:pt x="77" y="12"/>
                        <a:pt x="77" y="12"/>
                      </a:cubicBezTo>
                      <a:cubicBezTo>
                        <a:pt x="73" y="13"/>
                        <a:pt x="73" y="13"/>
                        <a:pt x="73" y="13"/>
                      </a:cubicBezTo>
                      <a:cubicBezTo>
                        <a:pt x="73" y="13"/>
                        <a:pt x="70" y="14"/>
                        <a:pt x="69" y="14"/>
                      </a:cubicBezTo>
                      <a:cubicBezTo>
                        <a:pt x="68" y="13"/>
                        <a:pt x="67" y="14"/>
                        <a:pt x="67" y="14"/>
                      </a:cubicBezTo>
                      <a:cubicBezTo>
                        <a:pt x="66" y="15"/>
                        <a:pt x="66" y="15"/>
                        <a:pt x="66" y="15"/>
                      </a:cubicBezTo>
                      <a:cubicBezTo>
                        <a:pt x="66" y="15"/>
                        <a:pt x="67" y="16"/>
                        <a:pt x="67" y="16"/>
                      </a:cubicBezTo>
                      <a:cubicBezTo>
                        <a:pt x="67" y="17"/>
                        <a:pt x="68" y="16"/>
                        <a:pt x="68" y="16"/>
                      </a:cubicBezTo>
                      <a:close/>
                      <a:moveTo>
                        <a:pt x="56" y="22"/>
                      </a:moveTo>
                      <a:cubicBezTo>
                        <a:pt x="56" y="22"/>
                        <a:pt x="56" y="22"/>
                        <a:pt x="56" y="22"/>
                      </a:cubicBezTo>
                      <a:cubicBezTo>
                        <a:pt x="56" y="22"/>
                        <a:pt x="56" y="22"/>
                        <a:pt x="56" y="22"/>
                      </a:cubicBezTo>
                      <a:cubicBezTo>
                        <a:pt x="57" y="23"/>
                        <a:pt x="57" y="23"/>
                        <a:pt x="57" y="23"/>
                      </a:cubicBezTo>
                      <a:cubicBezTo>
                        <a:pt x="57" y="23"/>
                        <a:pt x="58" y="22"/>
                        <a:pt x="58" y="22"/>
                      </a:cubicBezTo>
                      <a:cubicBezTo>
                        <a:pt x="58" y="21"/>
                        <a:pt x="59" y="21"/>
                        <a:pt x="59" y="21"/>
                      </a:cubicBezTo>
                      <a:cubicBezTo>
                        <a:pt x="59" y="21"/>
                        <a:pt x="60" y="20"/>
                        <a:pt x="61" y="20"/>
                      </a:cubicBezTo>
                      <a:cubicBezTo>
                        <a:pt x="61" y="20"/>
                        <a:pt x="63" y="19"/>
                        <a:pt x="63" y="19"/>
                      </a:cubicBezTo>
                      <a:cubicBezTo>
                        <a:pt x="63" y="18"/>
                        <a:pt x="63" y="18"/>
                        <a:pt x="63" y="18"/>
                      </a:cubicBezTo>
                      <a:cubicBezTo>
                        <a:pt x="63" y="18"/>
                        <a:pt x="60" y="18"/>
                        <a:pt x="60" y="18"/>
                      </a:cubicBezTo>
                      <a:cubicBezTo>
                        <a:pt x="60" y="18"/>
                        <a:pt x="58" y="20"/>
                        <a:pt x="58" y="20"/>
                      </a:cubicBezTo>
                      <a:cubicBezTo>
                        <a:pt x="58" y="20"/>
                        <a:pt x="56" y="22"/>
                        <a:pt x="56" y="22"/>
                      </a:cubicBezTo>
                      <a:close/>
                      <a:moveTo>
                        <a:pt x="55" y="32"/>
                      </a:moveTo>
                      <a:cubicBezTo>
                        <a:pt x="55" y="32"/>
                        <a:pt x="55" y="32"/>
                        <a:pt x="55" y="32"/>
                      </a:cubicBezTo>
                      <a:cubicBezTo>
                        <a:pt x="55" y="32"/>
                        <a:pt x="57" y="30"/>
                        <a:pt x="57" y="29"/>
                      </a:cubicBezTo>
                      <a:cubicBezTo>
                        <a:pt x="57" y="29"/>
                        <a:pt x="57" y="27"/>
                        <a:pt x="57" y="27"/>
                      </a:cubicBezTo>
                      <a:cubicBezTo>
                        <a:pt x="57" y="25"/>
                        <a:pt x="57" y="25"/>
                        <a:pt x="57" y="25"/>
                      </a:cubicBezTo>
                      <a:cubicBezTo>
                        <a:pt x="55" y="23"/>
                        <a:pt x="55" y="23"/>
                        <a:pt x="55" y="23"/>
                      </a:cubicBezTo>
                      <a:cubicBezTo>
                        <a:pt x="55" y="23"/>
                        <a:pt x="54" y="25"/>
                        <a:pt x="54" y="25"/>
                      </a:cubicBezTo>
                      <a:cubicBezTo>
                        <a:pt x="54" y="26"/>
                        <a:pt x="53" y="26"/>
                        <a:pt x="52" y="27"/>
                      </a:cubicBezTo>
                      <a:cubicBezTo>
                        <a:pt x="51" y="28"/>
                        <a:pt x="51" y="29"/>
                        <a:pt x="51" y="30"/>
                      </a:cubicBezTo>
                      <a:cubicBezTo>
                        <a:pt x="51" y="30"/>
                        <a:pt x="50" y="31"/>
                        <a:pt x="50" y="32"/>
                      </a:cubicBezTo>
                      <a:cubicBezTo>
                        <a:pt x="50" y="33"/>
                        <a:pt x="51" y="33"/>
                        <a:pt x="52" y="33"/>
                      </a:cubicBezTo>
                      <a:cubicBezTo>
                        <a:pt x="53" y="33"/>
                        <a:pt x="52" y="33"/>
                        <a:pt x="52" y="33"/>
                      </a:cubicBezTo>
                      <a:cubicBezTo>
                        <a:pt x="55" y="32"/>
                        <a:pt x="55" y="32"/>
                        <a:pt x="55" y="32"/>
                      </a:cubicBezTo>
                      <a:close/>
                      <a:moveTo>
                        <a:pt x="21" y="94"/>
                      </a:moveTo>
                      <a:cubicBezTo>
                        <a:pt x="21" y="94"/>
                        <a:pt x="21" y="94"/>
                        <a:pt x="21" y="94"/>
                      </a:cubicBezTo>
                      <a:cubicBezTo>
                        <a:pt x="21" y="94"/>
                        <a:pt x="21" y="94"/>
                        <a:pt x="22" y="94"/>
                      </a:cubicBezTo>
                      <a:cubicBezTo>
                        <a:pt x="22" y="94"/>
                        <a:pt x="22" y="93"/>
                        <a:pt x="22" y="93"/>
                      </a:cubicBezTo>
                      <a:cubicBezTo>
                        <a:pt x="23" y="93"/>
                        <a:pt x="23" y="94"/>
                        <a:pt x="23" y="94"/>
                      </a:cubicBezTo>
                      <a:cubicBezTo>
                        <a:pt x="24" y="94"/>
                        <a:pt x="24" y="95"/>
                        <a:pt x="24" y="95"/>
                      </a:cubicBezTo>
                      <a:cubicBezTo>
                        <a:pt x="25" y="97"/>
                        <a:pt x="25" y="97"/>
                        <a:pt x="25" y="97"/>
                      </a:cubicBezTo>
                      <a:cubicBezTo>
                        <a:pt x="25" y="97"/>
                        <a:pt x="25" y="98"/>
                        <a:pt x="25" y="98"/>
                      </a:cubicBezTo>
                      <a:cubicBezTo>
                        <a:pt x="25" y="99"/>
                        <a:pt x="25" y="99"/>
                        <a:pt x="25" y="99"/>
                      </a:cubicBezTo>
                      <a:cubicBezTo>
                        <a:pt x="25" y="99"/>
                        <a:pt x="26" y="99"/>
                        <a:pt x="27" y="99"/>
                      </a:cubicBezTo>
                      <a:cubicBezTo>
                        <a:pt x="27" y="99"/>
                        <a:pt x="27" y="100"/>
                        <a:pt x="28" y="100"/>
                      </a:cubicBezTo>
                      <a:cubicBezTo>
                        <a:pt x="29" y="101"/>
                        <a:pt x="29" y="101"/>
                        <a:pt x="29" y="101"/>
                      </a:cubicBezTo>
                      <a:cubicBezTo>
                        <a:pt x="30" y="102"/>
                        <a:pt x="30" y="102"/>
                        <a:pt x="31" y="103"/>
                      </a:cubicBezTo>
                      <a:cubicBezTo>
                        <a:pt x="32" y="103"/>
                        <a:pt x="32" y="103"/>
                        <a:pt x="33" y="103"/>
                      </a:cubicBezTo>
                      <a:cubicBezTo>
                        <a:pt x="33" y="102"/>
                        <a:pt x="33" y="102"/>
                        <a:pt x="34" y="102"/>
                      </a:cubicBezTo>
                      <a:cubicBezTo>
                        <a:pt x="34" y="102"/>
                        <a:pt x="34" y="102"/>
                        <a:pt x="35" y="102"/>
                      </a:cubicBezTo>
                      <a:cubicBezTo>
                        <a:pt x="35" y="101"/>
                        <a:pt x="34" y="101"/>
                        <a:pt x="34" y="101"/>
                      </a:cubicBezTo>
                      <a:cubicBezTo>
                        <a:pt x="34" y="101"/>
                        <a:pt x="33" y="100"/>
                        <a:pt x="32" y="99"/>
                      </a:cubicBezTo>
                      <a:cubicBezTo>
                        <a:pt x="32" y="99"/>
                        <a:pt x="32" y="99"/>
                        <a:pt x="32" y="98"/>
                      </a:cubicBezTo>
                      <a:cubicBezTo>
                        <a:pt x="32" y="98"/>
                        <a:pt x="32" y="98"/>
                        <a:pt x="31" y="97"/>
                      </a:cubicBezTo>
                      <a:cubicBezTo>
                        <a:pt x="30" y="97"/>
                        <a:pt x="30" y="97"/>
                        <a:pt x="30" y="97"/>
                      </a:cubicBezTo>
                      <a:cubicBezTo>
                        <a:pt x="29" y="96"/>
                        <a:pt x="29" y="95"/>
                        <a:pt x="29" y="95"/>
                      </a:cubicBezTo>
                      <a:cubicBezTo>
                        <a:pt x="29" y="95"/>
                        <a:pt x="27" y="95"/>
                        <a:pt x="27" y="94"/>
                      </a:cubicBezTo>
                      <a:cubicBezTo>
                        <a:pt x="27" y="94"/>
                        <a:pt x="26" y="94"/>
                        <a:pt x="26" y="94"/>
                      </a:cubicBezTo>
                      <a:cubicBezTo>
                        <a:pt x="26" y="94"/>
                        <a:pt x="24" y="93"/>
                        <a:pt x="24" y="92"/>
                      </a:cubicBezTo>
                      <a:cubicBezTo>
                        <a:pt x="24" y="92"/>
                        <a:pt x="24" y="91"/>
                        <a:pt x="24" y="91"/>
                      </a:cubicBezTo>
                      <a:cubicBezTo>
                        <a:pt x="24" y="91"/>
                        <a:pt x="23" y="91"/>
                        <a:pt x="22" y="91"/>
                      </a:cubicBezTo>
                      <a:cubicBezTo>
                        <a:pt x="21" y="92"/>
                        <a:pt x="20" y="92"/>
                        <a:pt x="20" y="92"/>
                      </a:cubicBezTo>
                      <a:cubicBezTo>
                        <a:pt x="19" y="92"/>
                        <a:pt x="19" y="93"/>
                        <a:pt x="19" y="93"/>
                      </a:cubicBezTo>
                      <a:cubicBezTo>
                        <a:pt x="19" y="93"/>
                        <a:pt x="19" y="94"/>
                        <a:pt x="20" y="94"/>
                      </a:cubicBezTo>
                      <a:cubicBezTo>
                        <a:pt x="20" y="95"/>
                        <a:pt x="21" y="94"/>
                        <a:pt x="21" y="94"/>
                      </a:cubicBezTo>
                      <a:close/>
                      <a:moveTo>
                        <a:pt x="71" y="75"/>
                      </a:moveTo>
                      <a:cubicBezTo>
                        <a:pt x="71" y="75"/>
                        <a:pt x="71" y="75"/>
                        <a:pt x="71" y="75"/>
                      </a:cubicBezTo>
                      <a:cubicBezTo>
                        <a:pt x="71" y="76"/>
                        <a:pt x="71" y="76"/>
                        <a:pt x="71" y="76"/>
                      </a:cubicBezTo>
                      <a:cubicBezTo>
                        <a:pt x="71" y="76"/>
                        <a:pt x="71" y="76"/>
                        <a:pt x="72" y="76"/>
                      </a:cubicBezTo>
                      <a:cubicBezTo>
                        <a:pt x="72" y="75"/>
                        <a:pt x="72" y="76"/>
                        <a:pt x="73" y="76"/>
                      </a:cubicBezTo>
                      <a:cubicBezTo>
                        <a:pt x="73" y="76"/>
                        <a:pt x="73" y="76"/>
                        <a:pt x="73" y="76"/>
                      </a:cubicBezTo>
                      <a:cubicBezTo>
                        <a:pt x="74" y="76"/>
                        <a:pt x="75" y="74"/>
                        <a:pt x="75" y="74"/>
                      </a:cubicBezTo>
                      <a:cubicBezTo>
                        <a:pt x="75" y="74"/>
                        <a:pt x="75" y="74"/>
                        <a:pt x="76" y="74"/>
                      </a:cubicBezTo>
                      <a:cubicBezTo>
                        <a:pt x="76" y="74"/>
                        <a:pt x="77" y="74"/>
                        <a:pt x="77" y="73"/>
                      </a:cubicBezTo>
                      <a:cubicBezTo>
                        <a:pt x="77" y="73"/>
                        <a:pt x="77" y="73"/>
                        <a:pt x="78" y="73"/>
                      </a:cubicBezTo>
                      <a:cubicBezTo>
                        <a:pt x="78" y="72"/>
                        <a:pt x="78" y="72"/>
                        <a:pt x="78" y="72"/>
                      </a:cubicBezTo>
                      <a:cubicBezTo>
                        <a:pt x="79" y="71"/>
                        <a:pt x="80" y="71"/>
                        <a:pt x="80" y="71"/>
                      </a:cubicBezTo>
                      <a:cubicBezTo>
                        <a:pt x="81" y="70"/>
                        <a:pt x="81" y="70"/>
                        <a:pt x="81" y="69"/>
                      </a:cubicBezTo>
                      <a:cubicBezTo>
                        <a:pt x="81" y="69"/>
                        <a:pt x="80" y="69"/>
                        <a:pt x="80" y="70"/>
                      </a:cubicBezTo>
                      <a:cubicBezTo>
                        <a:pt x="79" y="70"/>
                        <a:pt x="78" y="70"/>
                        <a:pt x="78" y="70"/>
                      </a:cubicBezTo>
                      <a:cubicBezTo>
                        <a:pt x="78" y="71"/>
                        <a:pt x="77" y="71"/>
                        <a:pt x="77" y="71"/>
                      </a:cubicBezTo>
                      <a:cubicBezTo>
                        <a:pt x="76" y="71"/>
                        <a:pt x="75" y="72"/>
                        <a:pt x="74" y="72"/>
                      </a:cubicBezTo>
                      <a:cubicBezTo>
                        <a:pt x="74" y="72"/>
                        <a:pt x="74" y="73"/>
                        <a:pt x="73" y="74"/>
                      </a:cubicBezTo>
                      <a:cubicBezTo>
                        <a:pt x="73" y="74"/>
                        <a:pt x="73" y="74"/>
                        <a:pt x="73" y="75"/>
                      </a:cubicBezTo>
                      <a:cubicBezTo>
                        <a:pt x="72" y="75"/>
                        <a:pt x="71" y="75"/>
                        <a:pt x="71" y="75"/>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4" name="Freeform 175">
                  <a:extLst>
                    <a:ext uri="{FF2B5EF4-FFF2-40B4-BE49-F238E27FC236}">
                      <a16:creationId xmlns:a16="http://schemas.microsoft.com/office/drawing/2014/main" id="{F3C9F473-3B07-D8B4-3956-D1B8C2004AF2}"/>
                    </a:ext>
                  </a:extLst>
                </p:cNvPr>
                <p:cNvSpPr>
                  <a:spLocks/>
                </p:cNvSpPr>
                <p:nvPr/>
              </p:nvSpPr>
              <p:spPr bwMode="auto">
                <a:xfrm>
                  <a:off x="3996787" y="3454566"/>
                  <a:ext cx="695103" cy="477472"/>
                </a:xfrm>
                <a:custGeom>
                  <a:avLst/>
                  <a:gdLst>
                    <a:gd name="T0" fmla="*/ 28 w 240"/>
                    <a:gd name="T1" fmla="*/ 61 h 170"/>
                    <a:gd name="T2" fmla="*/ 31 w 240"/>
                    <a:gd name="T3" fmla="*/ 54 h 170"/>
                    <a:gd name="T4" fmla="*/ 44 w 240"/>
                    <a:gd name="T5" fmla="*/ 55 h 170"/>
                    <a:gd name="T6" fmla="*/ 64 w 240"/>
                    <a:gd name="T7" fmla="*/ 59 h 170"/>
                    <a:gd name="T8" fmla="*/ 96 w 240"/>
                    <a:gd name="T9" fmla="*/ 52 h 170"/>
                    <a:gd name="T10" fmla="*/ 95 w 240"/>
                    <a:gd name="T11" fmla="*/ 41 h 170"/>
                    <a:gd name="T12" fmla="*/ 115 w 240"/>
                    <a:gd name="T13" fmla="*/ 36 h 170"/>
                    <a:gd name="T14" fmla="*/ 127 w 240"/>
                    <a:gd name="T15" fmla="*/ 30 h 170"/>
                    <a:gd name="T16" fmla="*/ 139 w 240"/>
                    <a:gd name="T17" fmla="*/ 24 h 170"/>
                    <a:gd name="T18" fmla="*/ 148 w 240"/>
                    <a:gd name="T19" fmla="*/ 9 h 170"/>
                    <a:gd name="T20" fmla="*/ 168 w 240"/>
                    <a:gd name="T21" fmla="*/ 5 h 170"/>
                    <a:gd name="T22" fmla="*/ 186 w 240"/>
                    <a:gd name="T23" fmla="*/ 1 h 170"/>
                    <a:gd name="T24" fmla="*/ 207 w 240"/>
                    <a:gd name="T25" fmla="*/ 6 h 170"/>
                    <a:gd name="T26" fmla="*/ 218 w 240"/>
                    <a:gd name="T27" fmla="*/ 11 h 170"/>
                    <a:gd name="T28" fmla="*/ 229 w 240"/>
                    <a:gd name="T29" fmla="*/ 17 h 170"/>
                    <a:gd name="T30" fmla="*/ 238 w 240"/>
                    <a:gd name="T31" fmla="*/ 23 h 170"/>
                    <a:gd name="T32" fmla="*/ 234 w 240"/>
                    <a:gd name="T33" fmla="*/ 33 h 170"/>
                    <a:gd name="T34" fmla="*/ 224 w 240"/>
                    <a:gd name="T35" fmla="*/ 39 h 170"/>
                    <a:gd name="T36" fmla="*/ 217 w 240"/>
                    <a:gd name="T37" fmla="*/ 48 h 170"/>
                    <a:gd name="T38" fmla="*/ 213 w 240"/>
                    <a:gd name="T39" fmla="*/ 62 h 170"/>
                    <a:gd name="T40" fmla="*/ 206 w 240"/>
                    <a:gd name="T41" fmla="*/ 75 h 170"/>
                    <a:gd name="T42" fmla="*/ 201 w 240"/>
                    <a:gd name="T43" fmla="*/ 90 h 170"/>
                    <a:gd name="T44" fmla="*/ 199 w 240"/>
                    <a:gd name="T45" fmla="*/ 106 h 170"/>
                    <a:gd name="T46" fmla="*/ 196 w 240"/>
                    <a:gd name="T47" fmla="*/ 117 h 170"/>
                    <a:gd name="T48" fmla="*/ 192 w 240"/>
                    <a:gd name="T49" fmla="*/ 126 h 170"/>
                    <a:gd name="T50" fmla="*/ 177 w 240"/>
                    <a:gd name="T51" fmla="*/ 135 h 170"/>
                    <a:gd name="T52" fmla="*/ 168 w 240"/>
                    <a:gd name="T53" fmla="*/ 139 h 170"/>
                    <a:gd name="T54" fmla="*/ 153 w 240"/>
                    <a:gd name="T55" fmla="*/ 139 h 170"/>
                    <a:gd name="T56" fmla="*/ 139 w 240"/>
                    <a:gd name="T57" fmla="*/ 141 h 170"/>
                    <a:gd name="T58" fmla="*/ 130 w 240"/>
                    <a:gd name="T59" fmla="*/ 144 h 170"/>
                    <a:gd name="T60" fmla="*/ 123 w 240"/>
                    <a:gd name="T61" fmla="*/ 152 h 170"/>
                    <a:gd name="T62" fmla="*/ 115 w 240"/>
                    <a:gd name="T63" fmla="*/ 152 h 170"/>
                    <a:gd name="T64" fmla="*/ 105 w 240"/>
                    <a:gd name="T65" fmla="*/ 159 h 170"/>
                    <a:gd name="T66" fmla="*/ 94 w 240"/>
                    <a:gd name="T67" fmla="*/ 167 h 170"/>
                    <a:gd name="T68" fmla="*/ 80 w 240"/>
                    <a:gd name="T69" fmla="*/ 170 h 170"/>
                    <a:gd name="T70" fmla="*/ 64 w 240"/>
                    <a:gd name="T71" fmla="*/ 168 h 170"/>
                    <a:gd name="T72" fmla="*/ 55 w 240"/>
                    <a:gd name="T73" fmla="*/ 162 h 170"/>
                    <a:gd name="T74" fmla="*/ 42 w 240"/>
                    <a:gd name="T75" fmla="*/ 152 h 170"/>
                    <a:gd name="T76" fmla="*/ 26 w 240"/>
                    <a:gd name="T77" fmla="*/ 143 h 170"/>
                    <a:gd name="T78" fmla="*/ 16 w 240"/>
                    <a:gd name="T79" fmla="*/ 135 h 170"/>
                    <a:gd name="T80" fmla="*/ 7 w 240"/>
                    <a:gd name="T81" fmla="*/ 121 h 170"/>
                    <a:gd name="T82" fmla="*/ 0 w 240"/>
                    <a:gd name="T83" fmla="*/ 117 h 170"/>
                    <a:gd name="T84" fmla="*/ 3 w 240"/>
                    <a:gd name="T85" fmla="*/ 109 h 170"/>
                    <a:gd name="T86" fmla="*/ 8 w 240"/>
                    <a:gd name="T87" fmla="*/ 97 h 170"/>
                    <a:gd name="T88" fmla="*/ 7 w 240"/>
                    <a:gd name="T89" fmla="*/ 88 h 170"/>
                    <a:gd name="T90" fmla="*/ 12 w 240"/>
                    <a:gd name="T91" fmla="*/ 74 h 170"/>
                    <a:gd name="T92" fmla="*/ 8 w 240"/>
                    <a:gd name="T93" fmla="*/ 69 h 170"/>
                    <a:gd name="T94" fmla="*/ 20 w 240"/>
                    <a:gd name="T95" fmla="*/ 70 h 170"/>
                    <a:gd name="T96" fmla="*/ 27 w 240"/>
                    <a:gd name="T97" fmla="*/ 64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0" h="170">
                      <a:moveTo>
                        <a:pt x="28" y="61"/>
                      </a:moveTo>
                      <a:cubicBezTo>
                        <a:pt x="28" y="61"/>
                        <a:pt x="28" y="61"/>
                        <a:pt x="28" y="61"/>
                      </a:cubicBezTo>
                      <a:cubicBezTo>
                        <a:pt x="28" y="61"/>
                        <a:pt x="28" y="61"/>
                        <a:pt x="28" y="61"/>
                      </a:cubicBezTo>
                      <a:cubicBezTo>
                        <a:pt x="28" y="60"/>
                        <a:pt x="28" y="60"/>
                        <a:pt x="28" y="60"/>
                      </a:cubicBezTo>
                      <a:cubicBezTo>
                        <a:pt x="28" y="58"/>
                        <a:pt x="28" y="58"/>
                        <a:pt x="28" y="58"/>
                      </a:cubicBezTo>
                      <a:cubicBezTo>
                        <a:pt x="31" y="54"/>
                        <a:pt x="31" y="54"/>
                        <a:pt x="31" y="54"/>
                      </a:cubicBezTo>
                      <a:cubicBezTo>
                        <a:pt x="31" y="49"/>
                        <a:pt x="31" y="49"/>
                        <a:pt x="31" y="49"/>
                      </a:cubicBezTo>
                      <a:cubicBezTo>
                        <a:pt x="39" y="50"/>
                        <a:pt x="39" y="50"/>
                        <a:pt x="39" y="50"/>
                      </a:cubicBezTo>
                      <a:cubicBezTo>
                        <a:pt x="44" y="55"/>
                        <a:pt x="44" y="55"/>
                        <a:pt x="44" y="55"/>
                      </a:cubicBezTo>
                      <a:cubicBezTo>
                        <a:pt x="51" y="59"/>
                        <a:pt x="51" y="59"/>
                        <a:pt x="51" y="59"/>
                      </a:cubicBezTo>
                      <a:cubicBezTo>
                        <a:pt x="55" y="61"/>
                        <a:pt x="55" y="61"/>
                        <a:pt x="55" y="61"/>
                      </a:cubicBezTo>
                      <a:cubicBezTo>
                        <a:pt x="64" y="59"/>
                        <a:pt x="64" y="59"/>
                        <a:pt x="64" y="59"/>
                      </a:cubicBezTo>
                      <a:cubicBezTo>
                        <a:pt x="81" y="58"/>
                        <a:pt x="81" y="58"/>
                        <a:pt x="81" y="58"/>
                      </a:cubicBezTo>
                      <a:cubicBezTo>
                        <a:pt x="81" y="58"/>
                        <a:pt x="90" y="57"/>
                        <a:pt x="91" y="56"/>
                      </a:cubicBezTo>
                      <a:cubicBezTo>
                        <a:pt x="92" y="55"/>
                        <a:pt x="98" y="54"/>
                        <a:pt x="96" y="52"/>
                      </a:cubicBezTo>
                      <a:cubicBezTo>
                        <a:pt x="94" y="51"/>
                        <a:pt x="90" y="48"/>
                        <a:pt x="90" y="48"/>
                      </a:cubicBezTo>
                      <a:cubicBezTo>
                        <a:pt x="90" y="46"/>
                        <a:pt x="90" y="46"/>
                        <a:pt x="90" y="46"/>
                      </a:cubicBezTo>
                      <a:cubicBezTo>
                        <a:pt x="95" y="41"/>
                        <a:pt x="95" y="41"/>
                        <a:pt x="95" y="41"/>
                      </a:cubicBezTo>
                      <a:cubicBezTo>
                        <a:pt x="104" y="38"/>
                        <a:pt x="104" y="38"/>
                        <a:pt x="104" y="38"/>
                      </a:cubicBezTo>
                      <a:cubicBezTo>
                        <a:pt x="111" y="37"/>
                        <a:pt x="111" y="37"/>
                        <a:pt x="111" y="37"/>
                      </a:cubicBezTo>
                      <a:cubicBezTo>
                        <a:pt x="115" y="36"/>
                        <a:pt x="115" y="36"/>
                        <a:pt x="115" y="36"/>
                      </a:cubicBezTo>
                      <a:cubicBezTo>
                        <a:pt x="117" y="30"/>
                        <a:pt x="117" y="30"/>
                        <a:pt x="117" y="30"/>
                      </a:cubicBezTo>
                      <a:cubicBezTo>
                        <a:pt x="123" y="29"/>
                        <a:pt x="123" y="29"/>
                        <a:pt x="123" y="29"/>
                      </a:cubicBezTo>
                      <a:cubicBezTo>
                        <a:pt x="127" y="30"/>
                        <a:pt x="127" y="30"/>
                        <a:pt x="127" y="30"/>
                      </a:cubicBezTo>
                      <a:cubicBezTo>
                        <a:pt x="133" y="30"/>
                        <a:pt x="133" y="30"/>
                        <a:pt x="133" y="30"/>
                      </a:cubicBezTo>
                      <a:cubicBezTo>
                        <a:pt x="136" y="26"/>
                        <a:pt x="136" y="26"/>
                        <a:pt x="136" y="26"/>
                      </a:cubicBezTo>
                      <a:cubicBezTo>
                        <a:pt x="139" y="24"/>
                        <a:pt x="139" y="24"/>
                        <a:pt x="139" y="24"/>
                      </a:cubicBezTo>
                      <a:cubicBezTo>
                        <a:pt x="143" y="22"/>
                        <a:pt x="143" y="22"/>
                        <a:pt x="143" y="22"/>
                      </a:cubicBezTo>
                      <a:cubicBezTo>
                        <a:pt x="146" y="16"/>
                        <a:pt x="146" y="16"/>
                        <a:pt x="146" y="16"/>
                      </a:cubicBezTo>
                      <a:cubicBezTo>
                        <a:pt x="148" y="9"/>
                        <a:pt x="148" y="9"/>
                        <a:pt x="148" y="9"/>
                      </a:cubicBezTo>
                      <a:cubicBezTo>
                        <a:pt x="149" y="6"/>
                        <a:pt x="149" y="6"/>
                        <a:pt x="149" y="6"/>
                      </a:cubicBezTo>
                      <a:cubicBezTo>
                        <a:pt x="163" y="2"/>
                        <a:pt x="163" y="2"/>
                        <a:pt x="163" y="2"/>
                      </a:cubicBezTo>
                      <a:cubicBezTo>
                        <a:pt x="168" y="5"/>
                        <a:pt x="168" y="5"/>
                        <a:pt x="168" y="5"/>
                      </a:cubicBezTo>
                      <a:cubicBezTo>
                        <a:pt x="175" y="4"/>
                        <a:pt x="175" y="4"/>
                        <a:pt x="175" y="4"/>
                      </a:cubicBezTo>
                      <a:cubicBezTo>
                        <a:pt x="180" y="0"/>
                        <a:pt x="180" y="0"/>
                        <a:pt x="180" y="0"/>
                      </a:cubicBezTo>
                      <a:cubicBezTo>
                        <a:pt x="186" y="1"/>
                        <a:pt x="186" y="1"/>
                        <a:pt x="186" y="1"/>
                      </a:cubicBezTo>
                      <a:cubicBezTo>
                        <a:pt x="194" y="9"/>
                        <a:pt x="194" y="9"/>
                        <a:pt x="194" y="9"/>
                      </a:cubicBezTo>
                      <a:cubicBezTo>
                        <a:pt x="202" y="9"/>
                        <a:pt x="202" y="9"/>
                        <a:pt x="202" y="9"/>
                      </a:cubicBezTo>
                      <a:cubicBezTo>
                        <a:pt x="207" y="6"/>
                        <a:pt x="207" y="6"/>
                        <a:pt x="207" y="6"/>
                      </a:cubicBezTo>
                      <a:cubicBezTo>
                        <a:pt x="212" y="4"/>
                        <a:pt x="212" y="4"/>
                        <a:pt x="212" y="4"/>
                      </a:cubicBezTo>
                      <a:cubicBezTo>
                        <a:pt x="215" y="7"/>
                        <a:pt x="215" y="7"/>
                        <a:pt x="215" y="7"/>
                      </a:cubicBezTo>
                      <a:cubicBezTo>
                        <a:pt x="218" y="11"/>
                        <a:pt x="218" y="11"/>
                        <a:pt x="218" y="11"/>
                      </a:cubicBezTo>
                      <a:cubicBezTo>
                        <a:pt x="223" y="10"/>
                        <a:pt x="223" y="10"/>
                        <a:pt x="223" y="10"/>
                      </a:cubicBezTo>
                      <a:cubicBezTo>
                        <a:pt x="226" y="14"/>
                        <a:pt x="226" y="14"/>
                        <a:pt x="226" y="14"/>
                      </a:cubicBezTo>
                      <a:cubicBezTo>
                        <a:pt x="229" y="17"/>
                        <a:pt x="229" y="17"/>
                        <a:pt x="229" y="17"/>
                      </a:cubicBezTo>
                      <a:cubicBezTo>
                        <a:pt x="234" y="16"/>
                        <a:pt x="234" y="16"/>
                        <a:pt x="234" y="16"/>
                      </a:cubicBezTo>
                      <a:cubicBezTo>
                        <a:pt x="239" y="19"/>
                        <a:pt x="239" y="19"/>
                        <a:pt x="239" y="19"/>
                      </a:cubicBezTo>
                      <a:cubicBezTo>
                        <a:pt x="238" y="23"/>
                        <a:pt x="238" y="23"/>
                        <a:pt x="238" y="23"/>
                      </a:cubicBezTo>
                      <a:cubicBezTo>
                        <a:pt x="240" y="28"/>
                        <a:pt x="240" y="28"/>
                        <a:pt x="240" y="28"/>
                      </a:cubicBezTo>
                      <a:cubicBezTo>
                        <a:pt x="237" y="31"/>
                        <a:pt x="237" y="31"/>
                        <a:pt x="237" y="31"/>
                      </a:cubicBezTo>
                      <a:cubicBezTo>
                        <a:pt x="237" y="31"/>
                        <a:pt x="236" y="33"/>
                        <a:pt x="234" y="33"/>
                      </a:cubicBezTo>
                      <a:cubicBezTo>
                        <a:pt x="233" y="34"/>
                        <a:pt x="231" y="35"/>
                        <a:pt x="231" y="35"/>
                      </a:cubicBezTo>
                      <a:cubicBezTo>
                        <a:pt x="228" y="38"/>
                        <a:pt x="228" y="38"/>
                        <a:pt x="228" y="38"/>
                      </a:cubicBezTo>
                      <a:cubicBezTo>
                        <a:pt x="224" y="39"/>
                        <a:pt x="224" y="39"/>
                        <a:pt x="224" y="39"/>
                      </a:cubicBezTo>
                      <a:cubicBezTo>
                        <a:pt x="221" y="40"/>
                        <a:pt x="221" y="40"/>
                        <a:pt x="221" y="40"/>
                      </a:cubicBezTo>
                      <a:cubicBezTo>
                        <a:pt x="219" y="42"/>
                        <a:pt x="219" y="42"/>
                        <a:pt x="219" y="42"/>
                      </a:cubicBezTo>
                      <a:cubicBezTo>
                        <a:pt x="217" y="48"/>
                        <a:pt x="217" y="48"/>
                        <a:pt x="217" y="48"/>
                      </a:cubicBezTo>
                      <a:cubicBezTo>
                        <a:pt x="214" y="51"/>
                        <a:pt x="214" y="51"/>
                        <a:pt x="214" y="51"/>
                      </a:cubicBezTo>
                      <a:cubicBezTo>
                        <a:pt x="213" y="56"/>
                        <a:pt x="213" y="56"/>
                        <a:pt x="213" y="56"/>
                      </a:cubicBezTo>
                      <a:cubicBezTo>
                        <a:pt x="213" y="56"/>
                        <a:pt x="215" y="61"/>
                        <a:pt x="213" y="62"/>
                      </a:cubicBezTo>
                      <a:cubicBezTo>
                        <a:pt x="212" y="62"/>
                        <a:pt x="211" y="63"/>
                        <a:pt x="211" y="63"/>
                      </a:cubicBezTo>
                      <a:cubicBezTo>
                        <a:pt x="210" y="71"/>
                        <a:pt x="210" y="71"/>
                        <a:pt x="210" y="71"/>
                      </a:cubicBezTo>
                      <a:cubicBezTo>
                        <a:pt x="206" y="75"/>
                        <a:pt x="206" y="75"/>
                        <a:pt x="206" y="75"/>
                      </a:cubicBezTo>
                      <a:cubicBezTo>
                        <a:pt x="205" y="83"/>
                        <a:pt x="205" y="83"/>
                        <a:pt x="205" y="83"/>
                      </a:cubicBezTo>
                      <a:cubicBezTo>
                        <a:pt x="205" y="83"/>
                        <a:pt x="207" y="87"/>
                        <a:pt x="204" y="87"/>
                      </a:cubicBezTo>
                      <a:cubicBezTo>
                        <a:pt x="202" y="88"/>
                        <a:pt x="201" y="90"/>
                        <a:pt x="201" y="90"/>
                      </a:cubicBezTo>
                      <a:cubicBezTo>
                        <a:pt x="201" y="97"/>
                        <a:pt x="201" y="97"/>
                        <a:pt x="201" y="97"/>
                      </a:cubicBezTo>
                      <a:cubicBezTo>
                        <a:pt x="198" y="102"/>
                        <a:pt x="198" y="102"/>
                        <a:pt x="198" y="102"/>
                      </a:cubicBezTo>
                      <a:cubicBezTo>
                        <a:pt x="199" y="106"/>
                        <a:pt x="199" y="106"/>
                        <a:pt x="199" y="106"/>
                      </a:cubicBezTo>
                      <a:cubicBezTo>
                        <a:pt x="197" y="109"/>
                        <a:pt x="197" y="109"/>
                        <a:pt x="197" y="109"/>
                      </a:cubicBezTo>
                      <a:cubicBezTo>
                        <a:pt x="198" y="114"/>
                        <a:pt x="198" y="114"/>
                        <a:pt x="198" y="114"/>
                      </a:cubicBezTo>
                      <a:cubicBezTo>
                        <a:pt x="196" y="117"/>
                        <a:pt x="196" y="117"/>
                        <a:pt x="196" y="117"/>
                      </a:cubicBezTo>
                      <a:cubicBezTo>
                        <a:pt x="195" y="118"/>
                        <a:pt x="195" y="118"/>
                        <a:pt x="195" y="118"/>
                      </a:cubicBezTo>
                      <a:cubicBezTo>
                        <a:pt x="194" y="121"/>
                        <a:pt x="194" y="121"/>
                        <a:pt x="194" y="121"/>
                      </a:cubicBezTo>
                      <a:cubicBezTo>
                        <a:pt x="192" y="126"/>
                        <a:pt x="192" y="126"/>
                        <a:pt x="192" y="126"/>
                      </a:cubicBezTo>
                      <a:cubicBezTo>
                        <a:pt x="184" y="133"/>
                        <a:pt x="184" y="133"/>
                        <a:pt x="184" y="133"/>
                      </a:cubicBezTo>
                      <a:cubicBezTo>
                        <a:pt x="180" y="132"/>
                        <a:pt x="180" y="132"/>
                        <a:pt x="180" y="132"/>
                      </a:cubicBezTo>
                      <a:cubicBezTo>
                        <a:pt x="177" y="135"/>
                        <a:pt x="177" y="135"/>
                        <a:pt x="177" y="135"/>
                      </a:cubicBezTo>
                      <a:cubicBezTo>
                        <a:pt x="177" y="135"/>
                        <a:pt x="178" y="135"/>
                        <a:pt x="176" y="137"/>
                      </a:cubicBezTo>
                      <a:cubicBezTo>
                        <a:pt x="174" y="138"/>
                        <a:pt x="170" y="139"/>
                        <a:pt x="170" y="139"/>
                      </a:cubicBezTo>
                      <a:cubicBezTo>
                        <a:pt x="168" y="139"/>
                        <a:pt x="168" y="139"/>
                        <a:pt x="168" y="139"/>
                      </a:cubicBezTo>
                      <a:cubicBezTo>
                        <a:pt x="161" y="139"/>
                        <a:pt x="161" y="139"/>
                        <a:pt x="161" y="139"/>
                      </a:cubicBezTo>
                      <a:cubicBezTo>
                        <a:pt x="161" y="139"/>
                        <a:pt x="160" y="138"/>
                        <a:pt x="159" y="139"/>
                      </a:cubicBezTo>
                      <a:cubicBezTo>
                        <a:pt x="158" y="139"/>
                        <a:pt x="153" y="139"/>
                        <a:pt x="153" y="139"/>
                      </a:cubicBezTo>
                      <a:cubicBezTo>
                        <a:pt x="153" y="139"/>
                        <a:pt x="151" y="138"/>
                        <a:pt x="150" y="138"/>
                      </a:cubicBezTo>
                      <a:cubicBezTo>
                        <a:pt x="149" y="138"/>
                        <a:pt x="143" y="139"/>
                        <a:pt x="143" y="139"/>
                      </a:cubicBezTo>
                      <a:cubicBezTo>
                        <a:pt x="139" y="141"/>
                        <a:pt x="139" y="141"/>
                        <a:pt x="139" y="141"/>
                      </a:cubicBezTo>
                      <a:cubicBezTo>
                        <a:pt x="139" y="141"/>
                        <a:pt x="138" y="139"/>
                        <a:pt x="137" y="140"/>
                      </a:cubicBezTo>
                      <a:cubicBezTo>
                        <a:pt x="135" y="140"/>
                        <a:pt x="130" y="142"/>
                        <a:pt x="130" y="142"/>
                      </a:cubicBezTo>
                      <a:cubicBezTo>
                        <a:pt x="130" y="142"/>
                        <a:pt x="132" y="144"/>
                        <a:pt x="130" y="144"/>
                      </a:cubicBezTo>
                      <a:cubicBezTo>
                        <a:pt x="129" y="144"/>
                        <a:pt x="126" y="148"/>
                        <a:pt x="126" y="148"/>
                      </a:cubicBezTo>
                      <a:cubicBezTo>
                        <a:pt x="124" y="149"/>
                        <a:pt x="124" y="149"/>
                        <a:pt x="124" y="149"/>
                      </a:cubicBezTo>
                      <a:cubicBezTo>
                        <a:pt x="123" y="152"/>
                        <a:pt x="123" y="152"/>
                        <a:pt x="123" y="152"/>
                      </a:cubicBezTo>
                      <a:cubicBezTo>
                        <a:pt x="123" y="152"/>
                        <a:pt x="122" y="152"/>
                        <a:pt x="120" y="152"/>
                      </a:cubicBezTo>
                      <a:cubicBezTo>
                        <a:pt x="119" y="152"/>
                        <a:pt x="116" y="153"/>
                        <a:pt x="116" y="153"/>
                      </a:cubicBezTo>
                      <a:cubicBezTo>
                        <a:pt x="115" y="152"/>
                        <a:pt x="115" y="152"/>
                        <a:pt x="115" y="152"/>
                      </a:cubicBezTo>
                      <a:cubicBezTo>
                        <a:pt x="111" y="158"/>
                        <a:pt x="111" y="158"/>
                        <a:pt x="111" y="158"/>
                      </a:cubicBezTo>
                      <a:cubicBezTo>
                        <a:pt x="107" y="160"/>
                        <a:pt x="107" y="160"/>
                        <a:pt x="107" y="160"/>
                      </a:cubicBezTo>
                      <a:cubicBezTo>
                        <a:pt x="105" y="159"/>
                        <a:pt x="105" y="159"/>
                        <a:pt x="105" y="159"/>
                      </a:cubicBezTo>
                      <a:cubicBezTo>
                        <a:pt x="103" y="164"/>
                        <a:pt x="103" y="164"/>
                        <a:pt x="103" y="164"/>
                      </a:cubicBezTo>
                      <a:cubicBezTo>
                        <a:pt x="103" y="164"/>
                        <a:pt x="100" y="165"/>
                        <a:pt x="100" y="166"/>
                      </a:cubicBezTo>
                      <a:cubicBezTo>
                        <a:pt x="99" y="167"/>
                        <a:pt x="94" y="167"/>
                        <a:pt x="94" y="167"/>
                      </a:cubicBezTo>
                      <a:cubicBezTo>
                        <a:pt x="90" y="167"/>
                        <a:pt x="90" y="167"/>
                        <a:pt x="90" y="167"/>
                      </a:cubicBezTo>
                      <a:cubicBezTo>
                        <a:pt x="83" y="169"/>
                        <a:pt x="83" y="169"/>
                        <a:pt x="83" y="169"/>
                      </a:cubicBezTo>
                      <a:cubicBezTo>
                        <a:pt x="83" y="169"/>
                        <a:pt x="81" y="170"/>
                        <a:pt x="80" y="170"/>
                      </a:cubicBezTo>
                      <a:cubicBezTo>
                        <a:pt x="79" y="170"/>
                        <a:pt x="74" y="169"/>
                        <a:pt x="74" y="169"/>
                      </a:cubicBezTo>
                      <a:cubicBezTo>
                        <a:pt x="71" y="170"/>
                        <a:pt x="71" y="170"/>
                        <a:pt x="71" y="170"/>
                      </a:cubicBezTo>
                      <a:cubicBezTo>
                        <a:pt x="64" y="168"/>
                        <a:pt x="64" y="168"/>
                        <a:pt x="64" y="168"/>
                      </a:cubicBezTo>
                      <a:cubicBezTo>
                        <a:pt x="62" y="165"/>
                        <a:pt x="62" y="165"/>
                        <a:pt x="62" y="165"/>
                      </a:cubicBezTo>
                      <a:cubicBezTo>
                        <a:pt x="56" y="164"/>
                        <a:pt x="56" y="164"/>
                        <a:pt x="56" y="164"/>
                      </a:cubicBezTo>
                      <a:cubicBezTo>
                        <a:pt x="55" y="162"/>
                        <a:pt x="55" y="162"/>
                        <a:pt x="55" y="162"/>
                      </a:cubicBezTo>
                      <a:cubicBezTo>
                        <a:pt x="51" y="162"/>
                        <a:pt x="51" y="162"/>
                        <a:pt x="51" y="162"/>
                      </a:cubicBezTo>
                      <a:cubicBezTo>
                        <a:pt x="47" y="158"/>
                        <a:pt x="47" y="158"/>
                        <a:pt x="47" y="158"/>
                      </a:cubicBezTo>
                      <a:cubicBezTo>
                        <a:pt x="42" y="152"/>
                        <a:pt x="42" y="152"/>
                        <a:pt x="42" y="152"/>
                      </a:cubicBezTo>
                      <a:cubicBezTo>
                        <a:pt x="32" y="149"/>
                        <a:pt x="32" y="149"/>
                        <a:pt x="32" y="149"/>
                      </a:cubicBezTo>
                      <a:cubicBezTo>
                        <a:pt x="29" y="145"/>
                        <a:pt x="29" y="145"/>
                        <a:pt x="29" y="145"/>
                      </a:cubicBezTo>
                      <a:cubicBezTo>
                        <a:pt x="26" y="143"/>
                        <a:pt x="26" y="143"/>
                        <a:pt x="26" y="143"/>
                      </a:cubicBezTo>
                      <a:cubicBezTo>
                        <a:pt x="22" y="140"/>
                        <a:pt x="22" y="140"/>
                        <a:pt x="22" y="140"/>
                      </a:cubicBezTo>
                      <a:cubicBezTo>
                        <a:pt x="18" y="137"/>
                        <a:pt x="18" y="137"/>
                        <a:pt x="18" y="137"/>
                      </a:cubicBezTo>
                      <a:cubicBezTo>
                        <a:pt x="16" y="135"/>
                        <a:pt x="16" y="135"/>
                        <a:pt x="16" y="135"/>
                      </a:cubicBezTo>
                      <a:cubicBezTo>
                        <a:pt x="10" y="127"/>
                        <a:pt x="10" y="127"/>
                        <a:pt x="10" y="127"/>
                      </a:cubicBezTo>
                      <a:cubicBezTo>
                        <a:pt x="10" y="125"/>
                        <a:pt x="10" y="125"/>
                        <a:pt x="10" y="125"/>
                      </a:cubicBezTo>
                      <a:cubicBezTo>
                        <a:pt x="7" y="121"/>
                        <a:pt x="7" y="121"/>
                        <a:pt x="7" y="121"/>
                      </a:cubicBezTo>
                      <a:cubicBezTo>
                        <a:pt x="6" y="117"/>
                        <a:pt x="6" y="117"/>
                        <a:pt x="6" y="117"/>
                      </a:cubicBezTo>
                      <a:cubicBezTo>
                        <a:pt x="4" y="115"/>
                        <a:pt x="4" y="115"/>
                        <a:pt x="4" y="115"/>
                      </a:cubicBezTo>
                      <a:cubicBezTo>
                        <a:pt x="0" y="117"/>
                        <a:pt x="0" y="117"/>
                        <a:pt x="0" y="117"/>
                      </a:cubicBezTo>
                      <a:cubicBezTo>
                        <a:pt x="0" y="117"/>
                        <a:pt x="0" y="117"/>
                        <a:pt x="0" y="117"/>
                      </a:cubicBezTo>
                      <a:cubicBezTo>
                        <a:pt x="0" y="116"/>
                        <a:pt x="0" y="116"/>
                        <a:pt x="0" y="116"/>
                      </a:cubicBezTo>
                      <a:cubicBezTo>
                        <a:pt x="3" y="109"/>
                        <a:pt x="3" y="109"/>
                        <a:pt x="3" y="109"/>
                      </a:cubicBezTo>
                      <a:cubicBezTo>
                        <a:pt x="6" y="108"/>
                        <a:pt x="6" y="108"/>
                        <a:pt x="6" y="108"/>
                      </a:cubicBezTo>
                      <a:cubicBezTo>
                        <a:pt x="9" y="103"/>
                        <a:pt x="9" y="103"/>
                        <a:pt x="9" y="103"/>
                      </a:cubicBezTo>
                      <a:cubicBezTo>
                        <a:pt x="8" y="97"/>
                        <a:pt x="8" y="97"/>
                        <a:pt x="8" y="97"/>
                      </a:cubicBezTo>
                      <a:cubicBezTo>
                        <a:pt x="8" y="95"/>
                        <a:pt x="8" y="95"/>
                        <a:pt x="8" y="95"/>
                      </a:cubicBezTo>
                      <a:cubicBezTo>
                        <a:pt x="5" y="89"/>
                        <a:pt x="5" y="89"/>
                        <a:pt x="5" y="89"/>
                      </a:cubicBezTo>
                      <a:cubicBezTo>
                        <a:pt x="5" y="89"/>
                        <a:pt x="6" y="88"/>
                        <a:pt x="7" y="88"/>
                      </a:cubicBezTo>
                      <a:cubicBezTo>
                        <a:pt x="8" y="88"/>
                        <a:pt x="11" y="86"/>
                        <a:pt x="11" y="86"/>
                      </a:cubicBezTo>
                      <a:cubicBezTo>
                        <a:pt x="17" y="82"/>
                        <a:pt x="17" y="82"/>
                        <a:pt x="17" y="82"/>
                      </a:cubicBezTo>
                      <a:cubicBezTo>
                        <a:pt x="12" y="74"/>
                        <a:pt x="12" y="74"/>
                        <a:pt x="12" y="74"/>
                      </a:cubicBezTo>
                      <a:cubicBezTo>
                        <a:pt x="10" y="74"/>
                        <a:pt x="10" y="74"/>
                        <a:pt x="10" y="74"/>
                      </a:cubicBezTo>
                      <a:cubicBezTo>
                        <a:pt x="4" y="72"/>
                        <a:pt x="4" y="72"/>
                        <a:pt x="4" y="72"/>
                      </a:cubicBezTo>
                      <a:cubicBezTo>
                        <a:pt x="8" y="69"/>
                        <a:pt x="8" y="69"/>
                        <a:pt x="8" y="69"/>
                      </a:cubicBezTo>
                      <a:cubicBezTo>
                        <a:pt x="10" y="67"/>
                        <a:pt x="10" y="67"/>
                        <a:pt x="10" y="67"/>
                      </a:cubicBezTo>
                      <a:cubicBezTo>
                        <a:pt x="18" y="70"/>
                        <a:pt x="18" y="70"/>
                        <a:pt x="18" y="70"/>
                      </a:cubicBezTo>
                      <a:cubicBezTo>
                        <a:pt x="18" y="70"/>
                        <a:pt x="21" y="71"/>
                        <a:pt x="20" y="70"/>
                      </a:cubicBezTo>
                      <a:cubicBezTo>
                        <a:pt x="20" y="67"/>
                        <a:pt x="21" y="69"/>
                        <a:pt x="21" y="69"/>
                      </a:cubicBezTo>
                      <a:cubicBezTo>
                        <a:pt x="22" y="71"/>
                        <a:pt x="25" y="69"/>
                        <a:pt x="27" y="69"/>
                      </a:cubicBezTo>
                      <a:cubicBezTo>
                        <a:pt x="30" y="68"/>
                        <a:pt x="28" y="66"/>
                        <a:pt x="27" y="64"/>
                      </a:cubicBezTo>
                      <a:cubicBezTo>
                        <a:pt x="27" y="63"/>
                        <a:pt x="27" y="62"/>
                        <a:pt x="28" y="61"/>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5" name="Freeform 176">
                  <a:extLst>
                    <a:ext uri="{FF2B5EF4-FFF2-40B4-BE49-F238E27FC236}">
                      <a16:creationId xmlns:a16="http://schemas.microsoft.com/office/drawing/2014/main" id="{FC46E9EA-2461-2A5C-9FE8-3FCEB3645E56}"/>
                    </a:ext>
                  </a:extLst>
                </p:cNvPr>
                <p:cNvSpPr>
                  <a:spLocks/>
                </p:cNvSpPr>
                <p:nvPr/>
              </p:nvSpPr>
              <p:spPr bwMode="auto">
                <a:xfrm>
                  <a:off x="4556499" y="2206107"/>
                  <a:ext cx="833287" cy="757461"/>
                </a:xfrm>
                <a:custGeom>
                  <a:avLst/>
                  <a:gdLst>
                    <a:gd name="T0" fmla="*/ 83 w 288"/>
                    <a:gd name="T1" fmla="*/ 55 h 270"/>
                    <a:gd name="T2" fmla="*/ 75 w 288"/>
                    <a:gd name="T3" fmla="*/ 45 h 270"/>
                    <a:gd name="T4" fmla="*/ 82 w 288"/>
                    <a:gd name="T5" fmla="*/ 27 h 270"/>
                    <a:gd name="T6" fmla="*/ 101 w 288"/>
                    <a:gd name="T7" fmla="*/ 24 h 270"/>
                    <a:gd name="T8" fmla="*/ 107 w 288"/>
                    <a:gd name="T9" fmla="*/ 4 h 270"/>
                    <a:gd name="T10" fmla="*/ 121 w 288"/>
                    <a:gd name="T11" fmla="*/ 2 h 270"/>
                    <a:gd name="T12" fmla="*/ 136 w 288"/>
                    <a:gd name="T13" fmla="*/ 5 h 270"/>
                    <a:gd name="T14" fmla="*/ 153 w 288"/>
                    <a:gd name="T15" fmla="*/ 7 h 270"/>
                    <a:gd name="T16" fmla="*/ 166 w 288"/>
                    <a:gd name="T17" fmla="*/ 4 h 270"/>
                    <a:gd name="T18" fmla="*/ 189 w 288"/>
                    <a:gd name="T19" fmla="*/ 5 h 270"/>
                    <a:gd name="T20" fmla="*/ 200 w 288"/>
                    <a:gd name="T21" fmla="*/ 6 h 270"/>
                    <a:gd name="T22" fmla="*/ 202 w 288"/>
                    <a:gd name="T23" fmla="*/ 24 h 270"/>
                    <a:gd name="T24" fmla="*/ 210 w 288"/>
                    <a:gd name="T25" fmla="*/ 39 h 270"/>
                    <a:gd name="T26" fmla="*/ 222 w 288"/>
                    <a:gd name="T27" fmla="*/ 53 h 270"/>
                    <a:gd name="T28" fmla="*/ 228 w 288"/>
                    <a:gd name="T29" fmla="*/ 65 h 270"/>
                    <a:gd name="T30" fmla="*/ 251 w 288"/>
                    <a:gd name="T31" fmla="*/ 80 h 270"/>
                    <a:gd name="T32" fmla="*/ 263 w 288"/>
                    <a:gd name="T33" fmla="*/ 85 h 270"/>
                    <a:gd name="T34" fmla="*/ 275 w 288"/>
                    <a:gd name="T35" fmla="*/ 92 h 270"/>
                    <a:gd name="T36" fmla="*/ 288 w 288"/>
                    <a:gd name="T37" fmla="*/ 104 h 270"/>
                    <a:gd name="T38" fmla="*/ 274 w 288"/>
                    <a:gd name="T39" fmla="*/ 121 h 270"/>
                    <a:gd name="T40" fmla="*/ 252 w 288"/>
                    <a:gd name="T41" fmla="*/ 124 h 270"/>
                    <a:gd name="T42" fmla="*/ 259 w 288"/>
                    <a:gd name="T43" fmla="*/ 138 h 270"/>
                    <a:gd name="T44" fmla="*/ 264 w 288"/>
                    <a:gd name="T45" fmla="*/ 151 h 270"/>
                    <a:gd name="T46" fmla="*/ 271 w 288"/>
                    <a:gd name="T47" fmla="*/ 164 h 270"/>
                    <a:gd name="T48" fmla="*/ 276 w 288"/>
                    <a:gd name="T49" fmla="*/ 170 h 270"/>
                    <a:gd name="T50" fmla="*/ 269 w 288"/>
                    <a:gd name="T51" fmla="*/ 182 h 270"/>
                    <a:gd name="T52" fmla="*/ 249 w 288"/>
                    <a:gd name="T53" fmla="*/ 211 h 270"/>
                    <a:gd name="T54" fmla="*/ 260 w 288"/>
                    <a:gd name="T55" fmla="*/ 230 h 270"/>
                    <a:gd name="T56" fmla="*/ 240 w 288"/>
                    <a:gd name="T57" fmla="*/ 225 h 270"/>
                    <a:gd name="T58" fmla="*/ 222 w 288"/>
                    <a:gd name="T59" fmla="*/ 234 h 270"/>
                    <a:gd name="T60" fmla="*/ 207 w 288"/>
                    <a:gd name="T61" fmla="*/ 228 h 270"/>
                    <a:gd name="T62" fmla="*/ 188 w 288"/>
                    <a:gd name="T63" fmla="*/ 235 h 270"/>
                    <a:gd name="T64" fmla="*/ 171 w 288"/>
                    <a:gd name="T65" fmla="*/ 242 h 270"/>
                    <a:gd name="T66" fmla="*/ 154 w 288"/>
                    <a:gd name="T67" fmla="*/ 242 h 270"/>
                    <a:gd name="T68" fmla="*/ 129 w 288"/>
                    <a:gd name="T69" fmla="*/ 240 h 270"/>
                    <a:gd name="T70" fmla="*/ 87 w 288"/>
                    <a:gd name="T71" fmla="*/ 242 h 270"/>
                    <a:gd name="T72" fmla="*/ 56 w 288"/>
                    <a:gd name="T73" fmla="*/ 249 h 270"/>
                    <a:gd name="T74" fmla="*/ 51 w 288"/>
                    <a:gd name="T75" fmla="*/ 253 h 270"/>
                    <a:gd name="T76" fmla="*/ 44 w 288"/>
                    <a:gd name="T77" fmla="*/ 266 h 270"/>
                    <a:gd name="T78" fmla="*/ 27 w 288"/>
                    <a:gd name="T79" fmla="*/ 270 h 270"/>
                    <a:gd name="T80" fmla="*/ 25 w 288"/>
                    <a:gd name="T81" fmla="*/ 249 h 270"/>
                    <a:gd name="T82" fmla="*/ 8 w 288"/>
                    <a:gd name="T83" fmla="*/ 237 h 270"/>
                    <a:gd name="T84" fmla="*/ 21 w 288"/>
                    <a:gd name="T85" fmla="*/ 216 h 270"/>
                    <a:gd name="T86" fmla="*/ 22 w 288"/>
                    <a:gd name="T87" fmla="*/ 194 h 270"/>
                    <a:gd name="T88" fmla="*/ 13 w 288"/>
                    <a:gd name="T89" fmla="*/ 175 h 270"/>
                    <a:gd name="T90" fmla="*/ 9 w 288"/>
                    <a:gd name="T91" fmla="*/ 145 h 270"/>
                    <a:gd name="T92" fmla="*/ 36 w 288"/>
                    <a:gd name="T93" fmla="*/ 136 h 270"/>
                    <a:gd name="T94" fmla="*/ 47 w 288"/>
                    <a:gd name="T95" fmla="*/ 127 h 270"/>
                    <a:gd name="T96" fmla="*/ 59 w 288"/>
                    <a:gd name="T97" fmla="*/ 116 h 270"/>
                    <a:gd name="T98" fmla="*/ 67 w 288"/>
                    <a:gd name="T99" fmla="*/ 115 h 270"/>
                    <a:gd name="T100" fmla="*/ 61 w 288"/>
                    <a:gd name="T101" fmla="*/ 103 h 270"/>
                    <a:gd name="T102" fmla="*/ 60 w 288"/>
                    <a:gd name="T103" fmla="*/ 82 h 270"/>
                    <a:gd name="T104" fmla="*/ 73 w 288"/>
                    <a:gd name="T105" fmla="*/ 65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8" h="270">
                      <a:moveTo>
                        <a:pt x="81" y="66"/>
                      </a:moveTo>
                      <a:cubicBezTo>
                        <a:pt x="80" y="61"/>
                        <a:pt x="80" y="61"/>
                        <a:pt x="80" y="61"/>
                      </a:cubicBezTo>
                      <a:cubicBezTo>
                        <a:pt x="84" y="59"/>
                        <a:pt x="84" y="59"/>
                        <a:pt x="84" y="59"/>
                      </a:cubicBezTo>
                      <a:cubicBezTo>
                        <a:pt x="83" y="55"/>
                        <a:pt x="83" y="55"/>
                        <a:pt x="83" y="55"/>
                      </a:cubicBezTo>
                      <a:cubicBezTo>
                        <a:pt x="76" y="56"/>
                        <a:pt x="76" y="56"/>
                        <a:pt x="76" y="56"/>
                      </a:cubicBezTo>
                      <a:cubicBezTo>
                        <a:pt x="73" y="55"/>
                        <a:pt x="73" y="55"/>
                        <a:pt x="73" y="55"/>
                      </a:cubicBezTo>
                      <a:cubicBezTo>
                        <a:pt x="73" y="50"/>
                        <a:pt x="73" y="50"/>
                        <a:pt x="73" y="50"/>
                      </a:cubicBezTo>
                      <a:cubicBezTo>
                        <a:pt x="75" y="45"/>
                        <a:pt x="75" y="45"/>
                        <a:pt x="75" y="45"/>
                      </a:cubicBezTo>
                      <a:cubicBezTo>
                        <a:pt x="74" y="36"/>
                        <a:pt x="74" y="36"/>
                        <a:pt x="74" y="36"/>
                      </a:cubicBezTo>
                      <a:cubicBezTo>
                        <a:pt x="74" y="36"/>
                        <a:pt x="72" y="36"/>
                        <a:pt x="75" y="34"/>
                      </a:cubicBezTo>
                      <a:cubicBezTo>
                        <a:pt x="79" y="33"/>
                        <a:pt x="81" y="33"/>
                        <a:pt x="81" y="33"/>
                      </a:cubicBezTo>
                      <a:cubicBezTo>
                        <a:pt x="82" y="27"/>
                        <a:pt x="82" y="27"/>
                        <a:pt x="82" y="27"/>
                      </a:cubicBezTo>
                      <a:cubicBezTo>
                        <a:pt x="85" y="24"/>
                        <a:pt x="85" y="24"/>
                        <a:pt x="85" y="24"/>
                      </a:cubicBezTo>
                      <a:cubicBezTo>
                        <a:pt x="85" y="24"/>
                        <a:pt x="84" y="24"/>
                        <a:pt x="88" y="24"/>
                      </a:cubicBezTo>
                      <a:cubicBezTo>
                        <a:pt x="92" y="24"/>
                        <a:pt x="93" y="24"/>
                        <a:pt x="93" y="24"/>
                      </a:cubicBezTo>
                      <a:cubicBezTo>
                        <a:pt x="101" y="24"/>
                        <a:pt x="101" y="24"/>
                        <a:pt x="101" y="24"/>
                      </a:cubicBezTo>
                      <a:cubicBezTo>
                        <a:pt x="103" y="21"/>
                        <a:pt x="103" y="21"/>
                        <a:pt x="103" y="21"/>
                      </a:cubicBezTo>
                      <a:cubicBezTo>
                        <a:pt x="101" y="16"/>
                        <a:pt x="101" y="16"/>
                        <a:pt x="101" y="16"/>
                      </a:cubicBezTo>
                      <a:cubicBezTo>
                        <a:pt x="106" y="11"/>
                        <a:pt x="106" y="11"/>
                        <a:pt x="106" y="11"/>
                      </a:cubicBezTo>
                      <a:cubicBezTo>
                        <a:pt x="107" y="4"/>
                        <a:pt x="107" y="4"/>
                        <a:pt x="107" y="4"/>
                      </a:cubicBezTo>
                      <a:cubicBezTo>
                        <a:pt x="112" y="1"/>
                        <a:pt x="112" y="1"/>
                        <a:pt x="112" y="1"/>
                      </a:cubicBezTo>
                      <a:cubicBezTo>
                        <a:pt x="112" y="1"/>
                        <a:pt x="115" y="4"/>
                        <a:pt x="116" y="4"/>
                      </a:cubicBezTo>
                      <a:cubicBezTo>
                        <a:pt x="117" y="4"/>
                        <a:pt x="118" y="5"/>
                        <a:pt x="119" y="4"/>
                      </a:cubicBezTo>
                      <a:cubicBezTo>
                        <a:pt x="120" y="4"/>
                        <a:pt x="121" y="2"/>
                        <a:pt x="121" y="2"/>
                      </a:cubicBezTo>
                      <a:cubicBezTo>
                        <a:pt x="126" y="0"/>
                        <a:pt x="126" y="0"/>
                        <a:pt x="126" y="0"/>
                      </a:cubicBezTo>
                      <a:cubicBezTo>
                        <a:pt x="129" y="1"/>
                        <a:pt x="129" y="1"/>
                        <a:pt x="129" y="1"/>
                      </a:cubicBezTo>
                      <a:cubicBezTo>
                        <a:pt x="131" y="5"/>
                        <a:pt x="131" y="5"/>
                        <a:pt x="131" y="5"/>
                      </a:cubicBezTo>
                      <a:cubicBezTo>
                        <a:pt x="136" y="5"/>
                        <a:pt x="136" y="5"/>
                        <a:pt x="136" y="5"/>
                      </a:cubicBezTo>
                      <a:cubicBezTo>
                        <a:pt x="137" y="3"/>
                        <a:pt x="137" y="3"/>
                        <a:pt x="137" y="3"/>
                      </a:cubicBezTo>
                      <a:cubicBezTo>
                        <a:pt x="144" y="1"/>
                        <a:pt x="144" y="1"/>
                        <a:pt x="144" y="1"/>
                      </a:cubicBezTo>
                      <a:cubicBezTo>
                        <a:pt x="152" y="1"/>
                        <a:pt x="152" y="1"/>
                        <a:pt x="152" y="1"/>
                      </a:cubicBezTo>
                      <a:cubicBezTo>
                        <a:pt x="153" y="7"/>
                        <a:pt x="153" y="7"/>
                        <a:pt x="153" y="7"/>
                      </a:cubicBezTo>
                      <a:cubicBezTo>
                        <a:pt x="153" y="10"/>
                        <a:pt x="153" y="10"/>
                        <a:pt x="153" y="10"/>
                      </a:cubicBezTo>
                      <a:cubicBezTo>
                        <a:pt x="153" y="10"/>
                        <a:pt x="155" y="13"/>
                        <a:pt x="157" y="12"/>
                      </a:cubicBezTo>
                      <a:cubicBezTo>
                        <a:pt x="158" y="12"/>
                        <a:pt x="162" y="11"/>
                        <a:pt x="163" y="9"/>
                      </a:cubicBezTo>
                      <a:cubicBezTo>
                        <a:pt x="163" y="7"/>
                        <a:pt x="164" y="5"/>
                        <a:pt x="166" y="4"/>
                      </a:cubicBezTo>
                      <a:cubicBezTo>
                        <a:pt x="168" y="4"/>
                        <a:pt x="167" y="3"/>
                        <a:pt x="170" y="2"/>
                      </a:cubicBezTo>
                      <a:cubicBezTo>
                        <a:pt x="174" y="1"/>
                        <a:pt x="177" y="0"/>
                        <a:pt x="177" y="0"/>
                      </a:cubicBezTo>
                      <a:cubicBezTo>
                        <a:pt x="186" y="2"/>
                        <a:pt x="186" y="2"/>
                        <a:pt x="186" y="2"/>
                      </a:cubicBezTo>
                      <a:cubicBezTo>
                        <a:pt x="189" y="5"/>
                        <a:pt x="189" y="5"/>
                        <a:pt x="189" y="5"/>
                      </a:cubicBezTo>
                      <a:cubicBezTo>
                        <a:pt x="192" y="7"/>
                        <a:pt x="192" y="7"/>
                        <a:pt x="192" y="7"/>
                      </a:cubicBezTo>
                      <a:cubicBezTo>
                        <a:pt x="195" y="6"/>
                        <a:pt x="195" y="6"/>
                        <a:pt x="195" y="6"/>
                      </a:cubicBezTo>
                      <a:cubicBezTo>
                        <a:pt x="196" y="8"/>
                        <a:pt x="196" y="8"/>
                        <a:pt x="196" y="8"/>
                      </a:cubicBezTo>
                      <a:cubicBezTo>
                        <a:pt x="200" y="6"/>
                        <a:pt x="200" y="6"/>
                        <a:pt x="200" y="6"/>
                      </a:cubicBezTo>
                      <a:cubicBezTo>
                        <a:pt x="202" y="10"/>
                        <a:pt x="202" y="10"/>
                        <a:pt x="202" y="10"/>
                      </a:cubicBezTo>
                      <a:cubicBezTo>
                        <a:pt x="202" y="18"/>
                        <a:pt x="202" y="18"/>
                        <a:pt x="202" y="18"/>
                      </a:cubicBezTo>
                      <a:cubicBezTo>
                        <a:pt x="202" y="21"/>
                        <a:pt x="202" y="21"/>
                        <a:pt x="202" y="21"/>
                      </a:cubicBezTo>
                      <a:cubicBezTo>
                        <a:pt x="202" y="24"/>
                        <a:pt x="202" y="24"/>
                        <a:pt x="202" y="24"/>
                      </a:cubicBezTo>
                      <a:cubicBezTo>
                        <a:pt x="208" y="28"/>
                        <a:pt x="208" y="28"/>
                        <a:pt x="208" y="28"/>
                      </a:cubicBezTo>
                      <a:cubicBezTo>
                        <a:pt x="211" y="31"/>
                        <a:pt x="211" y="31"/>
                        <a:pt x="211" y="31"/>
                      </a:cubicBezTo>
                      <a:cubicBezTo>
                        <a:pt x="210" y="36"/>
                        <a:pt x="210" y="36"/>
                        <a:pt x="210" y="36"/>
                      </a:cubicBezTo>
                      <a:cubicBezTo>
                        <a:pt x="210" y="39"/>
                        <a:pt x="210" y="39"/>
                        <a:pt x="210" y="39"/>
                      </a:cubicBezTo>
                      <a:cubicBezTo>
                        <a:pt x="207" y="47"/>
                        <a:pt x="207" y="47"/>
                        <a:pt x="207" y="47"/>
                      </a:cubicBezTo>
                      <a:cubicBezTo>
                        <a:pt x="214" y="49"/>
                        <a:pt x="214" y="49"/>
                        <a:pt x="214" y="49"/>
                      </a:cubicBezTo>
                      <a:cubicBezTo>
                        <a:pt x="218" y="53"/>
                        <a:pt x="218" y="53"/>
                        <a:pt x="218" y="53"/>
                      </a:cubicBezTo>
                      <a:cubicBezTo>
                        <a:pt x="222" y="53"/>
                        <a:pt x="222" y="53"/>
                        <a:pt x="222" y="53"/>
                      </a:cubicBezTo>
                      <a:cubicBezTo>
                        <a:pt x="222" y="58"/>
                        <a:pt x="222" y="58"/>
                        <a:pt x="222" y="58"/>
                      </a:cubicBezTo>
                      <a:cubicBezTo>
                        <a:pt x="222" y="58"/>
                        <a:pt x="220" y="61"/>
                        <a:pt x="223" y="61"/>
                      </a:cubicBezTo>
                      <a:cubicBezTo>
                        <a:pt x="226" y="62"/>
                        <a:pt x="227" y="62"/>
                        <a:pt x="227" y="62"/>
                      </a:cubicBezTo>
                      <a:cubicBezTo>
                        <a:pt x="228" y="65"/>
                        <a:pt x="228" y="65"/>
                        <a:pt x="228" y="65"/>
                      </a:cubicBezTo>
                      <a:cubicBezTo>
                        <a:pt x="233" y="72"/>
                        <a:pt x="233" y="72"/>
                        <a:pt x="233" y="72"/>
                      </a:cubicBezTo>
                      <a:cubicBezTo>
                        <a:pt x="244" y="74"/>
                        <a:pt x="244" y="74"/>
                        <a:pt x="244" y="74"/>
                      </a:cubicBezTo>
                      <a:cubicBezTo>
                        <a:pt x="249" y="76"/>
                        <a:pt x="249" y="76"/>
                        <a:pt x="249" y="76"/>
                      </a:cubicBezTo>
                      <a:cubicBezTo>
                        <a:pt x="251" y="80"/>
                        <a:pt x="251" y="80"/>
                        <a:pt x="251" y="80"/>
                      </a:cubicBezTo>
                      <a:cubicBezTo>
                        <a:pt x="252" y="89"/>
                        <a:pt x="252" y="89"/>
                        <a:pt x="252" y="89"/>
                      </a:cubicBezTo>
                      <a:cubicBezTo>
                        <a:pt x="257" y="89"/>
                        <a:pt x="257" y="89"/>
                        <a:pt x="257" y="89"/>
                      </a:cubicBezTo>
                      <a:cubicBezTo>
                        <a:pt x="260" y="86"/>
                        <a:pt x="260" y="86"/>
                        <a:pt x="260" y="86"/>
                      </a:cubicBezTo>
                      <a:cubicBezTo>
                        <a:pt x="263" y="85"/>
                        <a:pt x="263" y="85"/>
                        <a:pt x="263" y="85"/>
                      </a:cubicBezTo>
                      <a:cubicBezTo>
                        <a:pt x="267" y="86"/>
                        <a:pt x="267" y="86"/>
                        <a:pt x="267" y="86"/>
                      </a:cubicBezTo>
                      <a:cubicBezTo>
                        <a:pt x="272" y="87"/>
                        <a:pt x="272" y="87"/>
                        <a:pt x="272" y="87"/>
                      </a:cubicBezTo>
                      <a:cubicBezTo>
                        <a:pt x="277" y="87"/>
                        <a:pt x="277" y="87"/>
                        <a:pt x="277" y="87"/>
                      </a:cubicBezTo>
                      <a:cubicBezTo>
                        <a:pt x="275" y="92"/>
                        <a:pt x="275" y="92"/>
                        <a:pt x="275" y="92"/>
                      </a:cubicBezTo>
                      <a:cubicBezTo>
                        <a:pt x="279" y="95"/>
                        <a:pt x="279" y="95"/>
                        <a:pt x="279" y="95"/>
                      </a:cubicBezTo>
                      <a:cubicBezTo>
                        <a:pt x="283" y="96"/>
                        <a:pt x="283" y="96"/>
                        <a:pt x="283" y="96"/>
                      </a:cubicBezTo>
                      <a:cubicBezTo>
                        <a:pt x="288" y="98"/>
                        <a:pt x="288" y="98"/>
                        <a:pt x="288" y="98"/>
                      </a:cubicBezTo>
                      <a:cubicBezTo>
                        <a:pt x="288" y="104"/>
                        <a:pt x="288" y="104"/>
                        <a:pt x="288" y="104"/>
                      </a:cubicBezTo>
                      <a:cubicBezTo>
                        <a:pt x="286" y="107"/>
                        <a:pt x="286" y="107"/>
                        <a:pt x="286" y="107"/>
                      </a:cubicBezTo>
                      <a:cubicBezTo>
                        <a:pt x="282" y="108"/>
                        <a:pt x="282" y="108"/>
                        <a:pt x="282" y="108"/>
                      </a:cubicBezTo>
                      <a:cubicBezTo>
                        <a:pt x="282" y="108"/>
                        <a:pt x="284" y="113"/>
                        <a:pt x="282" y="114"/>
                      </a:cubicBezTo>
                      <a:cubicBezTo>
                        <a:pt x="281" y="115"/>
                        <a:pt x="274" y="121"/>
                        <a:pt x="274" y="121"/>
                      </a:cubicBezTo>
                      <a:cubicBezTo>
                        <a:pt x="267" y="123"/>
                        <a:pt x="267" y="123"/>
                        <a:pt x="267" y="123"/>
                      </a:cubicBezTo>
                      <a:cubicBezTo>
                        <a:pt x="261" y="121"/>
                        <a:pt x="261" y="121"/>
                        <a:pt x="261" y="121"/>
                      </a:cubicBezTo>
                      <a:cubicBezTo>
                        <a:pt x="261" y="121"/>
                        <a:pt x="260" y="120"/>
                        <a:pt x="256" y="121"/>
                      </a:cubicBezTo>
                      <a:cubicBezTo>
                        <a:pt x="252" y="123"/>
                        <a:pt x="252" y="124"/>
                        <a:pt x="252" y="124"/>
                      </a:cubicBezTo>
                      <a:cubicBezTo>
                        <a:pt x="250" y="131"/>
                        <a:pt x="250" y="131"/>
                        <a:pt x="250" y="131"/>
                      </a:cubicBezTo>
                      <a:cubicBezTo>
                        <a:pt x="250" y="134"/>
                        <a:pt x="250" y="134"/>
                        <a:pt x="250" y="134"/>
                      </a:cubicBezTo>
                      <a:cubicBezTo>
                        <a:pt x="254" y="137"/>
                        <a:pt x="254" y="137"/>
                        <a:pt x="254" y="137"/>
                      </a:cubicBezTo>
                      <a:cubicBezTo>
                        <a:pt x="259" y="138"/>
                        <a:pt x="259" y="138"/>
                        <a:pt x="259" y="138"/>
                      </a:cubicBezTo>
                      <a:cubicBezTo>
                        <a:pt x="262" y="142"/>
                        <a:pt x="262" y="142"/>
                        <a:pt x="262" y="142"/>
                      </a:cubicBezTo>
                      <a:cubicBezTo>
                        <a:pt x="264" y="145"/>
                        <a:pt x="264" y="145"/>
                        <a:pt x="264" y="145"/>
                      </a:cubicBezTo>
                      <a:cubicBezTo>
                        <a:pt x="262" y="149"/>
                        <a:pt x="262" y="149"/>
                        <a:pt x="262" y="149"/>
                      </a:cubicBezTo>
                      <a:cubicBezTo>
                        <a:pt x="264" y="151"/>
                        <a:pt x="264" y="151"/>
                        <a:pt x="264" y="151"/>
                      </a:cubicBezTo>
                      <a:cubicBezTo>
                        <a:pt x="268" y="153"/>
                        <a:pt x="268" y="153"/>
                        <a:pt x="268" y="153"/>
                      </a:cubicBezTo>
                      <a:cubicBezTo>
                        <a:pt x="266" y="155"/>
                        <a:pt x="266" y="155"/>
                        <a:pt x="266" y="155"/>
                      </a:cubicBezTo>
                      <a:cubicBezTo>
                        <a:pt x="269" y="161"/>
                        <a:pt x="269" y="161"/>
                        <a:pt x="269" y="161"/>
                      </a:cubicBezTo>
                      <a:cubicBezTo>
                        <a:pt x="271" y="164"/>
                        <a:pt x="271" y="164"/>
                        <a:pt x="271" y="164"/>
                      </a:cubicBezTo>
                      <a:cubicBezTo>
                        <a:pt x="269" y="166"/>
                        <a:pt x="269" y="166"/>
                        <a:pt x="269" y="166"/>
                      </a:cubicBezTo>
                      <a:cubicBezTo>
                        <a:pt x="272" y="167"/>
                        <a:pt x="272" y="167"/>
                        <a:pt x="272" y="167"/>
                      </a:cubicBezTo>
                      <a:cubicBezTo>
                        <a:pt x="276" y="167"/>
                        <a:pt x="276" y="167"/>
                        <a:pt x="276" y="167"/>
                      </a:cubicBezTo>
                      <a:cubicBezTo>
                        <a:pt x="276" y="170"/>
                        <a:pt x="276" y="170"/>
                        <a:pt x="276" y="170"/>
                      </a:cubicBezTo>
                      <a:cubicBezTo>
                        <a:pt x="283" y="174"/>
                        <a:pt x="283" y="174"/>
                        <a:pt x="283" y="174"/>
                      </a:cubicBezTo>
                      <a:cubicBezTo>
                        <a:pt x="281" y="174"/>
                        <a:pt x="281" y="174"/>
                        <a:pt x="281" y="174"/>
                      </a:cubicBezTo>
                      <a:cubicBezTo>
                        <a:pt x="273" y="176"/>
                        <a:pt x="273" y="176"/>
                        <a:pt x="273" y="176"/>
                      </a:cubicBezTo>
                      <a:cubicBezTo>
                        <a:pt x="269" y="182"/>
                        <a:pt x="269" y="182"/>
                        <a:pt x="269" y="182"/>
                      </a:cubicBezTo>
                      <a:cubicBezTo>
                        <a:pt x="257" y="182"/>
                        <a:pt x="257" y="182"/>
                        <a:pt x="257" y="182"/>
                      </a:cubicBezTo>
                      <a:cubicBezTo>
                        <a:pt x="255" y="194"/>
                        <a:pt x="255" y="194"/>
                        <a:pt x="255" y="194"/>
                      </a:cubicBezTo>
                      <a:cubicBezTo>
                        <a:pt x="252" y="202"/>
                        <a:pt x="252" y="202"/>
                        <a:pt x="252" y="202"/>
                      </a:cubicBezTo>
                      <a:cubicBezTo>
                        <a:pt x="249" y="211"/>
                        <a:pt x="249" y="211"/>
                        <a:pt x="249" y="211"/>
                      </a:cubicBezTo>
                      <a:cubicBezTo>
                        <a:pt x="251" y="216"/>
                        <a:pt x="251" y="216"/>
                        <a:pt x="251" y="216"/>
                      </a:cubicBezTo>
                      <a:cubicBezTo>
                        <a:pt x="254" y="223"/>
                        <a:pt x="254" y="223"/>
                        <a:pt x="254" y="223"/>
                      </a:cubicBezTo>
                      <a:cubicBezTo>
                        <a:pt x="260" y="230"/>
                        <a:pt x="260" y="230"/>
                        <a:pt x="260" y="230"/>
                      </a:cubicBezTo>
                      <a:cubicBezTo>
                        <a:pt x="260" y="230"/>
                        <a:pt x="260" y="230"/>
                        <a:pt x="260" y="230"/>
                      </a:cubicBezTo>
                      <a:cubicBezTo>
                        <a:pt x="254" y="232"/>
                        <a:pt x="254" y="232"/>
                        <a:pt x="254" y="232"/>
                      </a:cubicBezTo>
                      <a:cubicBezTo>
                        <a:pt x="250" y="233"/>
                        <a:pt x="250" y="233"/>
                        <a:pt x="250" y="233"/>
                      </a:cubicBezTo>
                      <a:cubicBezTo>
                        <a:pt x="246" y="227"/>
                        <a:pt x="246" y="227"/>
                        <a:pt x="246" y="227"/>
                      </a:cubicBezTo>
                      <a:cubicBezTo>
                        <a:pt x="240" y="225"/>
                        <a:pt x="240" y="225"/>
                        <a:pt x="240" y="225"/>
                      </a:cubicBezTo>
                      <a:cubicBezTo>
                        <a:pt x="233" y="228"/>
                        <a:pt x="233" y="228"/>
                        <a:pt x="233" y="228"/>
                      </a:cubicBezTo>
                      <a:cubicBezTo>
                        <a:pt x="226" y="230"/>
                        <a:pt x="226" y="230"/>
                        <a:pt x="226" y="230"/>
                      </a:cubicBezTo>
                      <a:cubicBezTo>
                        <a:pt x="224" y="230"/>
                        <a:pt x="224" y="230"/>
                        <a:pt x="224" y="230"/>
                      </a:cubicBezTo>
                      <a:cubicBezTo>
                        <a:pt x="222" y="234"/>
                        <a:pt x="222" y="234"/>
                        <a:pt x="222" y="234"/>
                      </a:cubicBezTo>
                      <a:cubicBezTo>
                        <a:pt x="216" y="237"/>
                        <a:pt x="216" y="237"/>
                        <a:pt x="216" y="237"/>
                      </a:cubicBezTo>
                      <a:cubicBezTo>
                        <a:pt x="216" y="237"/>
                        <a:pt x="214" y="235"/>
                        <a:pt x="213" y="234"/>
                      </a:cubicBezTo>
                      <a:cubicBezTo>
                        <a:pt x="212" y="233"/>
                        <a:pt x="209" y="231"/>
                        <a:pt x="209" y="231"/>
                      </a:cubicBezTo>
                      <a:cubicBezTo>
                        <a:pt x="209" y="231"/>
                        <a:pt x="208" y="229"/>
                        <a:pt x="207" y="228"/>
                      </a:cubicBezTo>
                      <a:cubicBezTo>
                        <a:pt x="206" y="228"/>
                        <a:pt x="200" y="232"/>
                        <a:pt x="200" y="232"/>
                      </a:cubicBezTo>
                      <a:cubicBezTo>
                        <a:pt x="200" y="232"/>
                        <a:pt x="195" y="235"/>
                        <a:pt x="195" y="236"/>
                      </a:cubicBezTo>
                      <a:cubicBezTo>
                        <a:pt x="196" y="236"/>
                        <a:pt x="195" y="241"/>
                        <a:pt x="195" y="241"/>
                      </a:cubicBezTo>
                      <a:cubicBezTo>
                        <a:pt x="188" y="235"/>
                        <a:pt x="188" y="235"/>
                        <a:pt x="188" y="235"/>
                      </a:cubicBezTo>
                      <a:cubicBezTo>
                        <a:pt x="183" y="239"/>
                        <a:pt x="183" y="239"/>
                        <a:pt x="183" y="239"/>
                      </a:cubicBezTo>
                      <a:cubicBezTo>
                        <a:pt x="179" y="236"/>
                        <a:pt x="179" y="236"/>
                        <a:pt x="179" y="236"/>
                      </a:cubicBezTo>
                      <a:cubicBezTo>
                        <a:pt x="177" y="235"/>
                        <a:pt x="177" y="235"/>
                        <a:pt x="177" y="235"/>
                      </a:cubicBezTo>
                      <a:cubicBezTo>
                        <a:pt x="171" y="242"/>
                        <a:pt x="171" y="242"/>
                        <a:pt x="171" y="242"/>
                      </a:cubicBezTo>
                      <a:cubicBezTo>
                        <a:pt x="167" y="240"/>
                        <a:pt x="167" y="240"/>
                        <a:pt x="167" y="240"/>
                      </a:cubicBezTo>
                      <a:cubicBezTo>
                        <a:pt x="165" y="247"/>
                        <a:pt x="165" y="247"/>
                        <a:pt x="165" y="247"/>
                      </a:cubicBezTo>
                      <a:cubicBezTo>
                        <a:pt x="160" y="243"/>
                        <a:pt x="160" y="243"/>
                        <a:pt x="160" y="243"/>
                      </a:cubicBezTo>
                      <a:cubicBezTo>
                        <a:pt x="160" y="243"/>
                        <a:pt x="155" y="242"/>
                        <a:pt x="154" y="242"/>
                      </a:cubicBezTo>
                      <a:cubicBezTo>
                        <a:pt x="153" y="242"/>
                        <a:pt x="150" y="246"/>
                        <a:pt x="150" y="246"/>
                      </a:cubicBezTo>
                      <a:cubicBezTo>
                        <a:pt x="145" y="242"/>
                        <a:pt x="145" y="242"/>
                        <a:pt x="145" y="242"/>
                      </a:cubicBezTo>
                      <a:cubicBezTo>
                        <a:pt x="141" y="239"/>
                        <a:pt x="141" y="239"/>
                        <a:pt x="141" y="239"/>
                      </a:cubicBezTo>
                      <a:cubicBezTo>
                        <a:pt x="141" y="239"/>
                        <a:pt x="130" y="240"/>
                        <a:pt x="129" y="240"/>
                      </a:cubicBezTo>
                      <a:cubicBezTo>
                        <a:pt x="128" y="240"/>
                        <a:pt x="121" y="239"/>
                        <a:pt x="121" y="239"/>
                      </a:cubicBezTo>
                      <a:cubicBezTo>
                        <a:pt x="112" y="241"/>
                        <a:pt x="112" y="241"/>
                        <a:pt x="112" y="241"/>
                      </a:cubicBezTo>
                      <a:cubicBezTo>
                        <a:pt x="99" y="241"/>
                        <a:pt x="99" y="241"/>
                        <a:pt x="99" y="241"/>
                      </a:cubicBezTo>
                      <a:cubicBezTo>
                        <a:pt x="87" y="242"/>
                        <a:pt x="87" y="242"/>
                        <a:pt x="87" y="242"/>
                      </a:cubicBezTo>
                      <a:cubicBezTo>
                        <a:pt x="78" y="242"/>
                        <a:pt x="78" y="242"/>
                        <a:pt x="78" y="242"/>
                      </a:cubicBezTo>
                      <a:cubicBezTo>
                        <a:pt x="71" y="247"/>
                        <a:pt x="71" y="247"/>
                        <a:pt x="71" y="247"/>
                      </a:cubicBezTo>
                      <a:cubicBezTo>
                        <a:pt x="64" y="248"/>
                        <a:pt x="64" y="248"/>
                        <a:pt x="64" y="248"/>
                      </a:cubicBezTo>
                      <a:cubicBezTo>
                        <a:pt x="56" y="249"/>
                        <a:pt x="56" y="249"/>
                        <a:pt x="56" y="249"/>
                      </a:cubicBezTo>
                      <a:cubicBezTo>
                        <a:pt x="55" y="249"/>
                        <a:pt x="55" y="249"/>
                        <a:pt x="55" y="249"/>
                      </a:cubicBezTo>
                      <a:cubicBezTo>
                        <a:pt x="54" y="250"/>
                        <a:pt x="54" y="250"/>
                        <a:pt x="54" y="250"/>
                      </a:cubicBezTo>
                      <a:cubicBezTo>
                        <a:pt x="51" y="252"/>
                        <a:pt x="51" y="252"/>
                        <a:pt x="51" y="252"/>
                      </a:cubicBezTo>
                      <a:cubicBezTo>
                        <a:pt x="51" y="253"/>
                        <a:pt x="51" y="253"/>
                        <a:pt x="51" y="253"/>
                      </a:cubicBezTo>
                      <a:cubicBezTo>
                        <a:pt x="49" y="255"/>
                        <a:pt x="49" y="255"/>
                        <a:pt x="49" y="255"/>
                      </a:cubicBezTo>
                      <a:cubicBezTo>
                        <a:pt x="48" y="260"/>
                        <a:pt x="48" y="260"/>
                        <a:pt x="48" y="260"/>
                      </a:cubicBezTo>
                      <a:cubicBezTo>
                        <a:pt x="47" y="262"/>
                        <a:pt x="45" y="264"/>
                        <a:pt x="44" y="266"/>
                      </a:cubicBezTo>
                      <a:cubicBezTo>
                        <a:pt x="44" y="266"/>
                        <a:pt x="44" y="266"/>
                        <a:pt x="44" y="266"/>
                      </a:cubicBezTo>
                      <a:cubicBezTo>
                        <a:pt x="44" y="266"/>
                        <a:pt x="41" y="265"/>
                        <a:pt x="41" y="267"/>
                      </a:cubicBezTo>
                      <a:cubicBezTo>
                        <a:pt x="41" y="268"/>
                        <a:pt x="41" y="268"/>
                        <a:pt x="41" y="268"/>
                      </a:cubicBezTo>
                      <a:cubicBezTo>
                        <a:pt x="38" y="269"/>
                        <a:pt x="33" y="267"/>
                        <a:pt x="33" y="267"/>
                      </a:cubicBezTo>
                      <a:cubicBezTo>
                        <a:pt x="27" y="270"/>
                        <a:pt x="27" y="270"/>
                        <a:pt x="27" y="270"/>
                      </a:cubicBezTo>
                      <a:cubicBezTo>
                        <a:pt x="27" y="270"/>
                        <a:pt x="27" y="270"/>
                        <a:pt x="27" y="270"/>
                      </a:cubicBezTo>
                      <a:cubicBezTo>
                        <a:pt x="27" y="269"/>
                        <a:pt x="25" y="265"/>
                        <a:pt x="25" y="265"/>
                      </a:cubicBezTo>
                      <a:cubicBezTo>
                        <a:pt x="25" y="265"/>
                        <a:pt x="26" y="258"/>
                        <a:pt x="26" y="258"/>
                      </a:cubicBezTo>
                      <a:cubicBezTo>
                        <a:pt x="26" y="257"/>
                        <a:pt x="25" y="249"/>
                        <a:pt x="25" y="249"/>
                      </a:cubicBezTo>
                      <a:cubicBezTo>
                        <a:pt x="25" y="245"/>
                        <a:pt x="25" y="245"/>
                        <a:pt x="25" y="245"/>
                      </a:cubicBezTo>
                      <a:cubicBezTo>
                        <a:pt x="19" y="241"/>
                        <a:pt x="19" y="241"/>
                        <a:pt x="19" y="241"/>
                      </a:cubicBezTo>
                      <a:cubicBezTo>
                        <a:pt x="19" y="241"/>
                        <a:pt x="12" y="240"/>
                        <a:pt x="10" y="240"/>
                      </a:cubicBezTo>
                      <a:cubicBezTo>
                        <a:pt x="9" y="240"/>
                        <a:pt x="8" y="237"/>
                        <a:pt x="8" y="237"/>
                      </a:cubicBezTo>
                      <a:cubicBezTo>
                        <a:pt x="9" y="234"/>
                        <a:pt x="9" y="234"/>
                        <a:pt x="9" y="234"/>
                      </a:cubicBezTo>
                      <a:cubicBezTo>
                        <a:pt x="12" y="225"/>
                        <a:pt x="12" y="225"/>
                        <a:pt x="12" y="225"/>
                      </a:cubicBezTo>
                      <a:cubicBezTo>
                        <a:pt x="17" y="218"/>
                        <a:pt x="17" y="218"/>
                        <a:pt x="17" y="218"/>
                      </a:cubicBezTo>
                      <a:cubicBezTo>
                        <a:pt x="21" y="216"/>
                        <a:pt x="21" y="216"/>
                        <a:pt x="21" y="216"/>
                      </a:cubicBezTo>
                      <a:cubicBezTo>
                        <a:pt x="21" y="216"/>
                        <a:pt x="25" y="210"/>
                        <a:pt x="26" y="209"/>
                      </a:cubicBezTo>
                      <a:cubicBezTo>
                        <a:pt x="27" y="209"/>
                        <a:pt x="26" y="204"/>
                        <a:pt x="25" y="204"/>
                      </a:cubicBezTo>
                      <a:cubicBezTo>
                        <a:pt x="25" y="203"/>
                        <a:pt x="25" y="200"/>
                        <a:pt x="25" y="199"/>
                      </a:cubicBezTo>
                      <a:cubicBezTo>
                        <a:pt x="25" y="197"/>
                        <a:pt x="22" y="194"/>
                        <a:pt x="22" y="194"/>
                      </a:cubicBezTo>
                      <a:cubicBezTo>
                        <a:pt x="21" y="186"/>
                        <a:pt x="21" y="186"/>
                        <a:pt x="21" y="186"/>
                      </a:cubicBezTo>
                      <a:cubicBezTo>
                        <a:pt x="19" y="184"/>
                        <a:pt x="19" y="184"/>
                        <a:pt x="19" y="184"/>
                      </a:cubicBezTo>
                      <a:cubicBezTo>
                        <a:pt x="19" y="183"/>
                        <a:pt x="19" y="183"/>
                        <a:pt x="19" y="183"/>
                      </a:cubicBezTo>
                      <a:cubicBezTo>
                        <a:pt x="13" y="175"/>
                        <a:pt x="13" y="175"/>
                        <a:pt x="13" y="175"/>
                      </a:cubicBezTo>
                      <a:cubicBezTo>
                        <a:pt x="8" y="164"/>
                        <a:pt x="8" y="164"/>
                        <a:pt x="8" y="164"/>
                      </a:cubicBezTo>
                      <a:cubicBezTo>
                        <a:pt x="8" y="164"/>
                        <a:pt x="2" y="154"/>
                        <a:pt x="1" y="150"/>
                      </a:cubicBezTo>
                      <a:cubicBezTo>
                        <a:pt x="0" y="147"/>
                        <a:pt x="0" y="147"/>
                        <a:pt x="0" y="147"/>
                      </a:cubicBezTo>
                      <a:cubicBezTo>
                        <a:pt x="9" y="145"/>
                        <a:pt x="9" y="145"/>
                        <a:pt x="9" y="145"/>
                      </a:cubicBezTo>
                      <a:cubicBezTo>
                        <a:pt x="19" y="141"/>
                        <a:pt x="19" y="141"/>
                        <a:pt x="19" y="141"/>
                      </a:cubicBezTo>
                      <a:cubicBezTo>
                        <a:pt x="25" y="142"/>
                        <a:pt x="25" y="142"/>
                        <a:pt x="25" y="142"/>
                      </a:cubicBezTo>
                      <a:cubicBezTo>
                        <a:pt x="32" y="141"/>
                        <a:pt x="32" y="141"/>
                        <a:pt x="32" y="141"/>
                      </a:cubicBezTo>
                      <a:cubicBezTo>
                        <a:pt x="36" y="136"/>
                        <a:pt x="36" y="136"/>
                        <a:pt x="36" y="136"/>
                      </a:cubicBezTo>
                      <a:cubicBezTo>
                        <a:pt x="41" y="136"/>
                        <a:pt x="41" y="136"/>
                        <a:pt x="41" y="136"/>
                      </a:cubicBezTo>
                      <a:cubicBezTo>
                        <a:pt x="39" y="129"/>
                        <a:pt x="39" y="129"/>
                        <a:pt x="39" y="129"/>
                      </a:cubicBezTo>
                      <a:cubicBezTo>
                        <a:pt x="39" y="129"/>
                        <a:pt x="40" y="126"/>
                        <a:pt x="41" y="127"/>
                      </a:cubicBezTo>
                      <a:cubicBezTo>
                        <a:pt x="43" y="127"/>
                        <a:pt x="47" y="127"/>
                        <a:pt x="47" y="127"/>
                      </a:cubicBezTo>
                      <a:cubicBezTo>
                        <a:pt x="49" y="123"/>
                        <a:pt x="49" y="123"/>
                        <a:pt x="49" y="123"/>
                      </a:cubicBezTo>
                      <a:cubicBezTo>
                        <a:pt x="49" y="121"/>
                        <a:pt x="49" y="121"/>
                        <a:pt x="49" y="121"/>
                      </a:cubicBezTo>
                      <a:cubicBezTo>
                        <a:pt x="56" y="119"/>
                        <a:pt x="56" y="119"/>
                        <a:pt x="56" y="119"/>
                      </a:cubicBezTo>
                      <a:cubicBezTo>
                        <a:pt x="59" y="116"/>
                        <a:pt x="59" y="116"/>
                        <a:pt x="59" y="116"/>
                      </a:cubicBezTo>
                      <a:cubicBezTo>
                        <a:pt x="61" y="118"/>
                        <a:pt x="61" y="118"/>
                        <a:pt x="61" y="118"/>
                      </a:cubicBezTo>
                      <a:cubicBezTo>
                        <a:pt x="60" y="122"/>
                        <a:pt x="60" y="122"/>
                        <a:pt x="60" y="122"/>
                      </a:cubicBezTo>
                      <a:cubicBezTo>
                        <a:pt x="65" y="121"/>
                        <a:pt x="65" y="121"/>
                        <a:pt x="65" y="121"/>
                      </a:cubicBezTo>
                      <a:cubicBezTo>
                        <a:pt x="67" y="115"/>
                        <a:pt x="67" y="115"/>
                        <a:pt x="67" y="115"/>
                      </a:cubicBezTo>
                      <a:cubicBezTo>
                        <a:pt x="65" y="114"/>
                        <a:pt x="65" y="114"/>
                        <a:pt x="65" y="114"/>
                      </a:cubicBezTo>
                      <a:cubicBezTo>
                        <a:pt x="60" y="112"/>
                        <a:pt x="60" y="112"/>
                        <a:pt x="60" y="112"/>
                      </a:cubicBezTo>
                      <a:cubicBezTo>
                        <a:pt x="60" y="112"/>
                        <a:pt x="58" y="113"/>
                        <a:pt x="58" y="111"/>
                      </a:cubicBezTo>
                      <a:cubicBezTo>
                        <a:pt x="59" y="108"/>
                        <a:pt x="61" y="103"/>
                        <a:pt x="61" y="103"/>
                      </a:cubicBezTo>
                      <a:cubicBezTo>
                        <a:pt x="60" y="97"/>
                        <a:pt x="60" y="97"/>
                        <a:pt x="60" y="97"/>
                      </a:cubicBezTo>
                      <a:cubicBezTo>
                        <a:pt x="59" y="90"/>
                        <a:pt x="59" y="90"/>
                        <a:pt x="59" y="90"/>
                      </a:cubicBezTo>
                      <a:cubicBezTo>
                        <a:pt x="60" y="86"/>
                        <a:pt x="60" y="86"/>
                        <a:pt x="60" y="86"/>
                      </a:cubicBezTo>
                      <a:cubicBezTo>
                        <a:pt x="60" y="82"/>
                        <a:pt x="60" y="82"/>
                        <a:pt x="60" y="82"/>
                      </a:cubicBezTo>
                      <a:cubicBezTo>
                        <a:pt x="62" y="78"/>
                        <a:pt x="62" y="78"/>
                        <a:pt x="62" y="78"/>
                      </a:cubicBezTo>
                      <a:cubicBezTo>
                        <a:pt x="70" y="75"/>
                        <a:pt x="70" y="75"/>
                        <a:pt x="70" y="75"/>
                      </a:cubicBezTo>
                      <a:cubicBezTo>
                        <a:pt x="70" y="68"/>
                        <a:pt x="70" y="68"/>
                        <a:pt x="70" y="68"/>
                      </a:cubicBezTo>
                      <a:cubicBezTo>
                        <a:pt x="73" y="65"/>
                        <a:pt x="73" y="65"/>
                        <a:pt x="73" y="65"/>
                      </a:cubicBezTo>
                      <a:lnTo>
                        <a:pt x="81" y="66"/>
                      </a:lnTo>
                      <a:close/>
                    </a:path>
                  </a:pathLst>
                </a:custGeom>
                <a:solidFill>
                  <a:schemeClr val="bg1">
                    <a:lumMod val="85000"/>
                  </a:schemeClr>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endParaRPr lang="en-IE"/>
                </a:p>
              </p:txBody>
            </p:sp>
            <p:sp>
              <p:nvSpPr>
                <p:cNvPr id="36" name="Freeform 177">
                  <a:extLst>
                    <a:ext uri="{FF2B5EF4-FFF2-40B4-BE49-F238E27FC236}">
                      <a16:creationId xmlns:a16="http://schemas.microsoft.com/office/drawing/2014/main" id="{56A2BB4D-856D-F9DA-17CA-61364D36A238}"/>
                    </a:ext>
                  </a:extLst>
                </p:cNvPr>
                <p:cNvSpPr>
                  <a:spLocks/>
                </p:cNvSpPr>
                <p:nvPr/>
              </p:nvSpPr>
              <p:spPr bwMode="auto">
                <a:xfrm>
                  <a:off x="5045025" y="3334184"/>
                  <a:ext cx="449445" cy="427424"/>
                </a:xfrm>
                <a:custGeom>
                  <a:avLst/>
                  <a:gdLst>
                    <a:gd name="T0" fmla="*/ 110 w 155"/>
                    <a:gd name="T1" fmla="*/ 145 h 152"/>
                    <a:gd name="T2" fmla="*/ 107 w 155"/>
                    <a:gd name="T3" fmla="*/ 137 h 152"/>
                    <a:gd name="T4" fmla="*/ 112 w 155"/>
                    <a:gd name="T5" fmla="*/ 127 h 152"/>
                    <a:gd name="T6" fmla="*/ 117 w 155"/>
                    <a:gd name="T7" fmla="*/ 116 h 152"/>
                    <a:gd name="T8" fmla="*/ 115 w 155"/>
                    <a:gd name="T9" fmla="*/ 104 h 152"/>
                    <a:gd name="T10" fmla="*/ 114 w 155"/>
                    <a:gd name="T11" fmla="*/ 88 h 152"/>
                    <a:gd name="T12" fmla="*/ 123 w 155"/>
                    <a:gd name="T13" fmla="*/ 92 h 152"/>
                    <a:gd name="T14" fmla="*/ 128 w 155"/>
                    <a:gd name="T15" fmla="*/ 90 h 152"/>
                    <a:gd name="T16" fmla="*/ 136 w 155"/>
                    <a:gd name="T17" fmla="*/ 90 h 152"/>
                    <a:gd name="T18" fmla="*/ 143 w 155"/>
                    <a:gd name="T19" fmla="*/ 86 h 152"/>
                    <a:gd name="T20" fmla="*/ 155 w 155"/>
                    <a:gd name="T21" fmla="*/ 83 h 152"/>
                    <a:gd name="T22" fmla="*/ 143 w 155"/>
                    <a:gd name="T23" fmla="*/ 77 h 152"/>
                    <a:gd name="T24" fmla="*/ 141 w 155"/>
                    <a:gd name="T25" fmla="*/ 63 h 152"/>
                    <a:gd name="T26" fmla="*/ 131 w 155"/>
                    <a:gd name="T27" fmla="*/ 62 h 152"/>
                    <a:gd name="T28" fmla="*/ 125 w 155"/>
                    <a:gd name="T29" fmla="*/ 54 h 152"/>
                    <a:gd name="T30" fmla="*/ 122 w 155"/>
                    <a:gd name="T31" fmla="*/ 48 h 152"/>
                    <a:gd name="T32" fmla="*/ 116 w 155"/>
                    <a:gd name="T33" fmla="*/ 44 h 152"/>
                    <a:gd name="T34" fmla="*/ 108 w 155"/>
                    <a:gd name="T35" fmla="*/ 38 h 152"/>
                    <a:gd name="T36" fmla="*/ 103 w 155"/>
                    <a:gd name="T37" fmla="*/ 32 h 152"/>
                    <a:gd name="T38" fmla="*/ 100 w 155"/>
                    <a:gd name="T39" fmla="*/ 21 h 152"/>
                    <a:gd name="T40" fmla="*/ 94 w 155"/>
                    <a:gd name="T41" fmla="*/ 12 h 152"/>
                    <a:gd name="T42" fmla="*/ 83 w 155"/>
                    <a:gd name="T43" fmla="*/ 12 h 152"/>
                    <a:gd name="T44" fmla="*/ 70 w 155"/>
                    <a:gd name="T45" fmla="*/ 11 h 152"/>
                    <a:gd name="T46" fmla="*/ 66 w 155"/>
                    <a:gd name="T47" fmla="*/ 9 h 152"/>
                    <a:gd name="T48" fmla="*/ 65 w 155"/>
                    <a:gd name="T49" fmla="*/ 9 h 152"/>
                    <a:gd name="T50" fmla="*/ 59 w 155"/>
                    <a:gd name="T51" fmla="*/ 10 h 152"/>
                    <a:gd name="T52" fmla="*/ 54 w 155"/>
                    <a:gd name="T53" fmla="*/ 7 h 152"/>
                    <a:gd name="T54" fmla="*/ 44 w 155"/>
                    <a:gd name="T55" fmla="*/ 3 h 152"/>
                    <a:gd name="T56" fmla="*/ 34 w 155"/>
                    <a:gd name="T57" fmla="*/ 2 h 152"/>
                    <a:gd name="T58" fmla="*/ 28 w 155"/>
                    <a:gd name="T59" fmla="*/ 7 h 152"/>
                    <a:gd name="T60" fmla="*/ 24 w 155"/>
                    <a:gd name="T61" fmla="*/ 10 h 152"/>
                    <a:gd name="T62" fmla="*/ 16 w 155"/>
                    <a:gd name="T63" fmla="*/ 12 h 152"/>
                    <a:gd name="T64" fmla="*/ 9 w 155"/>
                    <a:gd name="T65" fmla="*/ 14 h 152"/>
                    <a:gd name="T66" fmla="*/ 8 w 155"/>
                    <a:gd name="T67" fmla="*/ 19 h 152"/>
                    <a:gd name="T68" fmla="*/ 0 w 155"/>
                    <a:gd name="T69" fmla="*/ 22 h 152"/>
                    <a:gd name="T70" fmla="*/ 10 w 155"/>
                    <a:gd name="T71" fmla="*/ 22 h 152"/>
                    <a:gd name="T72" fmla="*/ 16 w 155"/>
                    <a:gd name="T73" fmla="*/ 24 h 152"/>
                    <a:gd name="T74" fmla="*/ 20 w 155"/>
                    <a:gd name="T75" fmla="*/ 27 h 152"/>
                    <a:gd name="T76" fmla="*/ 26 w 155"/>
                    <a:gd name="T77" fmla="*/ 33 h 152"/>
                    <a:gd name="T78" fmla="*/ 29 w 155"/>
                    <a:gd name="T79" fmla="*/ 37 h 152"/>
                    <a:gd name="T80" fmla="*/ 32 w 155"/>
                    <a:gd name="T81" fmla="*/ 42 h 152"/>
                    <a:gd name="T82" fmla="*/ 38 w 155"/>
                    <a:gd name="T83" fmla="*/ 49 h 152"/>
                    <a:gd name="T84" fmla="*/ 44 w 155"/>
                    <a:gd name="T85" fmla="*/ 54 h 152"/>
                    <a:gd name="T86" fmla="*/ 50 w 155"/>
                    <a:gd name="T87" fmla="*/ 61 h 152"/>
                    <a:gd name="T88" fmla="*/ 63 w 155"/>
                    <a:gd name="T89" fmla="*/ 71 h 152"/>
                    <a:gd name="T90" fmla="*/ 76 w 155"/>
                    <a:gd name="T91" fmla="*/ 82 h 152"/>
                    <a:gd name="T92" fmla="*/ 83 w 155"/>
                    <a:gd name="T93" fmla="*/ 94 h 152"/>
                    <a:gd name="T94" fmla="*/ 86 w 155"/>
                    <a:gd name="T95" fmla="*/ 104 h 152"/>
                    <a:gd name="T96" fmla="*/ 85 w 155"/>
                    <a:gd name="T97" fmla="*/ 112 h 152"/>
                    <a:gd name="T98" fmla="*/ 86 w 155"/>
                    <a:gd name="T99" fmla="*/ 122 h 152"/>
                    <a:gd name="T100" fmla="*/ 91 w 155"/>
                    <a:gd name="T101" fmla="*/ 135 h 152"/>
                    <a:gd name="T102" fmla="*/ 94 w 155"/>
                    <a:gd name="T103" fmla="*/ 144 h 152"/>
                    <a:gd name="T104" fmla="*/ 97 w 155"/>
                    <a:gd name="T105" fmla="*/ 15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5" h="152">
                      <a:moveTo>
                        <a:pt x="99" y="152"/>
                      </a:moveTo>
                      <a:cubicBezTo>
                        <a:pt x="100" y="148"/>
                        <a:pt x="100" y="148"/>
                        <a:pt x="100" y="148"/>
                      </a:cubicBezTo>
                      <a:cubicBezTo>
                        <a:pt x="100" y="148"/>
                        <a:pt x="103" y="147"/>
                        <a:pt x="104" y="147"/>
                      </a:cubicBezTo>
                      <a:cubicBezTo>
                        <a:pt x="105" y="146"/>
                        <a:pt x="106" y="147"/>
                        <a:pt x="107" y="146"/>
                      </a:cubicBezTo>
                      <a:cubicBezTo>
                        <a:pt x="108" y="146"/>
                        <a:pt x="110" y="145"/>
                        <a:pt x="110" y="145"/>
                      </a:cubicBezTo>
                      <a:cubicBezTo>
                        <a:pt x="109" y="145"/>
                        <a:pt x="109" y="145"/>
                        <a:pt x="109" y="145"/>
                      </a:cubicBezTo>
                      <a:cubicBezTo>
                        <a:pt x="109" y="143"/>
                        <a:pt x="109" y="143"/>
                        <a:pt x="109" y="143"/>
                      </a:cubicBezTo>
                      <a:cubicBezTo>
                        <a:pt x="110" y="141"/>
                        <a:pt x="110" y="141"/>
                        <a:pt x="110" y="141"/>
                      </a:cubicBezTo>
                      <a:cubicBezTo>
                        <a:pt x="106" y="139"/>
                        <a:pt x="106" y="139"/>
                        <a:pt x="106" y="139"/>
                      </a:cubicBezTo>
                      <a:cubicBezTo>
                        <a:pt x="107" y="137"/>
                        <a:pt x="107" y="137"/>
                        <a:pt x="107" y="137"/>
                      </a:cubicBezTo>
                      <a:cubicBezTo>
                        <a:pt x="107" y="137"/>
                        <a:pt x="106" y="135"/>
                        <a:pt x="107" y="135"/>
                      </a:cubicBezTo>
                      <a:cubicBezTo>
                        <a:pt x="108" y="135"/>
                        <a:pt x="108" y="132"/>
                        <a:pt x="108" y="132"/>
                      </a:cubicBezTo>
                      <a:cubicBezTo>
                        <a:pt x="109" y="130"/>
                        <a:pt x="109" y="130"/>
                        <a:pt x="109" y="130"/>
                      </a:cubicBezTo>
                      <a:cubicBezTo>
                        <a:pt x="111" y="130"/>
                        <a:pt x="111" y="130"/>
                        <a:pt x="111" y="130"/>
                      </a:cubicBezTo>
                      <a:cubicBezTo>
                        <a:pt x="111" y="130"/>
                        <a:pt x="111" y="128"/>
                        <a:pt x="112" y="127"/>
                      </a:cubicBezTo>
                      <a:cubicBezTo>
                        <a:pt x="112" y="127"/>
                        <a:pt x="113" y="126"/>
                        <a:pt x="113" y="126"/>
                      </a:cubicBezTo>
                      <a:cubicBezTo>
                        <a:pt x="112" y="123"/>
                        <a:pt x="112" y="123"/>
                        <a:pt x="112" y="123"/>
                      </a:cubicBezTo>
                      <a:cubicBezTo>
                        <a:pt x="112" y="123"/>
                        <a:pt x="110" y="120"/>
                        <a:pt x="111" y="120"/>
                      </a:cubicBezTo>
                      <a:cubicBezTo>
                        <a:pt x="112" y="120"/>
                        <a:pt x="113" y="119"/>
                        <a:pt x="113" y="119"/>
                      </a:cubicBezTo>
                      <a:cubicBezTo>
                        <a:pt x="113" y="119"/>
                        <a:pt x="116" y="116"/>
                        <a:pt x="117" y="116"/>
                      </a:cubicBezTo>
                      <a:cubicBezTo>
                        <a:pt x="117" y="116"/>
                        <a:pt x="119" y="114"/>
                        <a:pt x="119" y="113"/>
                      </a:cubicBezTo>
                      <a:cubicBezTo>
                        <a:pt x="118" y="112"/>
                        <a:pt x="117" y="111"/>
                        <a:pt x="117" y="111"/>
                      </a:cubicBezTo>
                      <a:cubicBezTo>
                        <a:pt x="118" y="107"/>
                        <a:pt x="118" y="107"/>
                        <a:pt x="118" y="107"/>
                      </a:cubicBezTo>
                      <a:cubicBezTo>
                        <a:pt x="118" y="107"/>
                        <a:pt x="119" y="105"/>
                        <a:pt x="118" y="105"/>
                      </a:cubicBezTo>
                      <a:cubicBezTo>
                        <a:pt x="117" y="104"/>
                        <a:pt x="115" y="104"/>
                        <a:pt x="115" y="104"/>
                      </a:cubicBezTo>
                      <a:cubicBezTo>
                        <a:pt x="113" y="102"/>
                        <a:pt x="113" y="102"/>
                        <a:pt x="113" y="102"/>
                      </a:cubicBezTo>
                      <a:cubicBezTo>
                        <a:pt x="113" y="99"/>
                        <a:pt x="113" y="99"/>
                        <a:pt x="113" y="99"/>
                      </a:cubicBezTo>
                      <a:cubicBezTo>
                        <a:pt x="111" y="96"/>
                        <a:pt x="111" y="96"/>
                        <a:pt x="111" y="96"/>
                      </a:cubicBezTo>
                      <a:cubicBezTo>
                        <a:pt x="111" y="96"/>
                        <a:pt x="111" y="94"/>
                        <a:pt x="111" y="93"/>
                      </a:cubicBezTo>
                      <a:cubicBezTo>
                        <a:pt x="112" y="93"/>
                        <a:pt x="114" y="89"/>
                        <a:pt x="114" y="88"/>
                      </a:cubicBezTo>
                      <a:cubicBezTo>
                        <a:pt x="115" y="88"/>
                        <a:pt x="119" y="84"/>
                        <a:pt x="119" y="84"/>
                      </a:cubicBezTo>
                      <a:cubicBezTo>
                        <a:pt x="121" y="89"/>
                        <a:pt x="121" y="89"/>
                        <a:pt x="121" y="89"/>
                      </a:cubicBezTo>
                      <a:cubicBezTo>
                        <a:pt x="121" y="93"/>
                        <a:pt x="121" y="93"/>
                        <a:pt x="121" y="93"/>
                      </a:cubicBezTo>
                      <a:cubicBezTo>
                        <a:pt x="121" y="93"/>
                        <a:pt x="120" y="95"/>
                        <a:pt x="121" y="95"/>
                      </a:cubicBezTo>
                      <a:cubicBezTo>
                        <a:pt x="123" y="94"/>
                        <a:pt x="123" y="92"/>
                        <a:pt x="123" y="92"/>
                      </a:cubicBezTo>
                      <a:cubicBezTo>
                        <a:pt x="124" y="91"/>
                        <a:pt x="124" y="91"/>
                        <a:pt x="124" y="91"/>
                      </a:cubicBezTo>
                      <a:cubicBezTo>
                        <a:pt x="124" y="91"/>
                        <a:pt x="122" y="88"/>
                        <a:pt x="123" y="88"/>
                      </a:cubicBezTo>
                      <a:cubicBezTo>
                        <a:pt x="124" y="88"/>
                        <a:pt x="124" y="86"/>
                        <a:pt x="124" y="88"/>
                      </a:cubicBezTo>
                      <a:cubicBezTo>
                        <a:pt x="125" y="89"/>
                        <a:pt x="125" y="91"/>
                        <a:pt x="126" y="90"/>
                      </a:cubicBezTo>
                      <a:cubicBezTo>
                        <a:pt x="128" y="90"/>
                        <a:pt x="128" y="91"/>
                        <a:pt x="128" y="90"/>
                      </a:cubicBezTo>
                      <a:cubicBezTo>
                        <a:pt x="129" y="89"/>
                        <a:pt x="129" y="88"/>
                        <a:pt x="129" y="88"/>
                      </a:cubicBezTo>
                      <a:cubicBezTo>
                        <a:pt x="130" y="87"/>
                        <a:pt x="130" y="87"/>
                        <a:pt x="130" y="87"/>
                      </a:cubicBezTo>
                      <a:cubicBezTo>
                        <a:pt x="130" y="87"/>
                        <a:pt x="130" y="89"/>
                        <a:pt x="131" y="89"/>
                      </a:cubicBezTo>
                      <a:cubicBezTo>
                        <a:pt x="132" y="89"/>
                        <a:pt x="134" y="89"/>
                        <a:pt x="134" y="89"/>
                      </a:cubicBezTo>
                      <a:cubicBezTo>
                        <a:pt x="136" y="90"/>
                        <a:pt x="136" y="90"/>
                        <a:pt x="136" y="90"/>
                      </a:cubicBezTo>
                      <a:cubicBezTo>
                        <a:pt x="136" y="90"/>
                        <a:pt x="137" y="90"/>
                        <a:pt x="137" y="89"/>
                      </a:cubicBezTo>
                      <a:cubicBezTo>
                        <a:pt x="137" y="88"/>
                        <a:pt x="137" y="87"/>
                        <a:pt x="137" y="87"/>
                      </a:cubicBezTo>
                      <a:cubicBezTo>
                        <a:pt x="139" y="86"/>
                        <a:pt x="139" y="86"/>
                        <a:pt x="139" y="86"/>
                      </a:cubicBezTo>
                      <a:cubicBezTo>
                        <a:pt x="139" y="83"/>
                        <a:pt x="139" y="83"/>
                        <a:pt x="139" y="83"/>
                      </a:cubicBezTo>
                      <a:cubicBezTo>
                        <a:pt x="143" y="86"/>
                        <a:pt x="143" y="86"/>
                        <a:pt x="143" y="86"/>
                      </a:cubicBezTo>
                      <a:cubicBezTo>
                        <a:pt x="144" y="89"/>
                        <a:pt x="144" y="89"/>
                        <a:pt x="144" y="89"/>
                      </a:cubicBezTo>
                      <a:cubicBezTo>
                        <a:pt x="146" y="88"/>
                        <a:pt x="146" y="88"/>
                        <a:pt x="146" y="88"/>
                      </a:cubicBezTo>
                      <a:cubicBezTo>
                        <a:pt x="147" y="85"/>
                        <a:pt x="147" y="85"/>
                        <a:pt x="147" y="85"/>
                      </a:cubicBezTo>
                      <a:cubicBezTo>
                        <a:pt x="147" y="85"/>
                        <a:pt x="150" y="85"/>
                        <a:pt x="151" y="84"/>
                      </a:cubicBezTo>
                      <a:cubicBezTo>
                        <a:pt x="152" y="84"/>
                        <a:pt x="155" y="83"/>
                        <a:pt x="155" y="83"/>
                      </a:cubicBezTo>
                      <a:cubicBezTo>
                        <a:pt x="155" y="82"/>
                        <a:pt x="153" y="81"/>
                        <a:pt x="152" y="82"/>
                      </a:cubicBezTo>
                      <a:cubicBezTo>
                        <a:pt x="151" y="82"/>
                        <a:pt x="149" y="83"/>
                        <a:pt x="148" y="82"/>
                      </a:cubicBezTo>
                      <a:cubicBezTo>
                        <a:pt x="148" y="81"/>
                        <a:pt x="146" y="79"/>
                        <a:pt x="146" y="79"/>
                      </a:cubicBezTo>
                      <a:cubicBezTo>
                        <a:pt x="144" y="79"/>
                        <a:pt x="144" y="79"/>
                        <a:pt x="144" y="79"/>
                      </a:cubicBezTo>
                      <a:cubicBezTo>
                        <a:pt x="144" y="79"/>
                        <a:pt x="142" y="78"/>
                        <a:pt x="143" y="77"/>
                      </a:cubicBezTo>
                      <a:cubicBezTo>
                        <a:pt x="144" y="76"/>
                        <a:pt x="145" y="76"/>
                        <a:pt x="145" y="76"/>
                      </a:cubicBezTo>
                      <a:cubicBezTo>
                        <a:pt x="145" y="76"/>
                        <a:pt x="144" y="74"/>
                        <a:pt x="144" y="73"/>
                      </a:cubicBezTo>
                      <a:cubicBezTo>
                        <a:pt x="144" y="72"/>
                        <a:pt x="144" y="70"/>
                        <a:pt x="143" y="69"/>
                      </a:cubicBezTo>
                      <a:cubicBezTo>
                        <a:pt x="143" y="69"/>
                        <a:pt x="141" y="65"/>
                        <a:pt x="141" y="65"/>
                      </a:cubicBezTo>
                      <a:cubicBezTo>
                        <a:pt x="141" y="63"/>
                        <a:pt x="141" y="63"/>
                        <a:pt x="141" y="63"/>
                      </a:cubicBezTo>
                      <a:cubicBezTo>
                        <a:pt x="139" y="64"/>
                        <a:pt x="139" y="64"/>
                        <a:pt x="139" y="64"/>
                      </a:cubicBezTo>
                      <a:cubicBezTo>
                        <a:pt x="137" y="62"/>
                        <a:pt x="137" y="62"/>
                        <a:pt x="137" y="62"/>
                      </a:cubicBezTo>
                      <a:cubicBezTo>
                        <a:pt x="137" y="62"/>
                        <a:pt x="135" y="62"/>
                        <a:pt x="135" y="63"/>
                      </a:cubicBezTo>
                      <a:cubicBezTo>
                        <a:pt x="134" y="63"/>
                        <a:pt x="133" y="62"/>
                        <a:pt x="133" y="62"/>
                      </a:cubicBezTo>
                      <a:cubicBezTo>
                        <a:pt x="131" y="62"/>
                        <a:pt x="131" y="62"/>
                        <a:pt x="131" y="62"/>
                      </a:cubicBezTo>
                      <a:cubicBezTo>
                        <a:pt x="131" y="62"/>
                        <a:pt x="131" y="62"/>
                        <a:pt x="129" y="62"/>
                      </a:cubicBezTo>
                      <a:cubicBezTo>
                        <a:pt x="128" y="62"/>
                        <a:pt x="126" y="61"/>
                        <a:pt x="125" y="61"/>
                      </a:cubicBezTo>
                      <a:cubicBezTo>
                        <a:pt x="125" y="60"/>
                        <a:pt x="125" y="59"/>
                        <a:pt x="125" y="59"/>
                      </a:cubicBezTo>
                      <a:cubicBezTo>
                        <a:pt x="126" y="58"/>
                        <a:pt x="126" y="57"/>
                        <a:pt x="126" y="57"/>
                      </a:cubicBezTo>
                      <a:cubicBezTo>
                        <a:pt x="126" y="57"/>
                        <a:pt x="126" y="54"/>
                        <a:pt x="125" y="54"/>
                      </a:cubicBezTo>
                      <a:cubicBezTo>
                        <a:pt x="124" y="54"/>
                        <a:pt x="122" y="54"/>
                        <a:pt x="122" y="54"/>
                      </a:cubicBezTo>
                      <a:cubicBezTo>
                        <a:pt x="120" y="53"/>
                        <a:pt x="120" y="53"/>
                        <a:pt x="120" y="53"/>
                      </a:cubicBezTo>
                      <a:cubicBezTo>
                        <a:pt x="123" y="52"/>
                        <a:pt x="123" y="52"/>
                        <a:pt x="123" y="52"/>
                      </a:cubicBezTo>
                      <a:cubicBezTo>
                        <a:pt x="122" y="50"/>
                        <a:pt x="122" y="50"/>
                        <a:pt x="122" y="50"/>
                      </a:cubicBezTo>
                      <a:cubicBezTo>
                        <a:pt x="122" y="50"/>
                        <a:pt x="122" y="48"/>
                        <a:pt x="122" y="48"/>
                      </a:cubicBezTo>
                      <a:cubicBezTo>
                        <a:pt x="122" y="47"/>
                        <a:pt x="121" y="46"/>
                        <a:pt x="121" y="46"/>
                      </a:cubicBezTo>
                      <a:cubicBezTo>
                        <a:pt x="121" y="42"/>
                        <a:pt x="121" y="42"/>
                        <a:pt x="121" y="42"/>
                      </a:cubicBezTo>
                      <a:cubicBezTo>
                        <a:pt x="119" y="42"/>
                        <a:pt x="119" y="42"/>
                        <a:pt x="119" y="42"/>
                      </a:cubicBezTo>
                      <a:cubicBezTo>
                        <a:pt x="117" y="41"/>
                        <a:pt x="117" y="41"/>
                        <a:pt x="117" y="41"/>
                      </a:cubicBezTo>
                      <a:cubicBezTo>
                        <a:pt x="116" y="44"/>
                        <a:pt x="116" y="44"/>
                        <a:pt x="116" y="44"/>
                      </a:cubicBezTo>
                      <a:cubicBezTo>
                        <a:pt x="114" y="45"/>
                        <a:pt x="114" y="45"/>
                        <a:pt x="114" y="45"/>
                      </a:cubicBezTo>
                      <a:cubicBezTo>
                        <a:pt x="113" y="42"/>
                        <a:pt x="113" y="42"/>
                        <a:pt x="113" y="42"/>
                      </a:cubicBezTo>
                      <a:cubicBezTo>
                        <a:pt x="111" y="41"/>
                        <a:pt x="111" y="41"/>
                        <a:pt x="111" y="41"/>
                      </a:cubicBezTo>
                      <a:cubicBezTo>
                        <a:pt x="110" y="41"/>
                        <a:pt x="110" y="41"/>
                        <a:pt x="110" y="41"/>
                      </a:cubicBezTo>
                      <a:cubicBezTo>
                        <a:pt x="108" y="38"/>
                        <a:pt x="108" y="38"/>
                        <a:pt x="108" y="38"/>
                      </a:cubicBezTo>
                      <a:cubicBezTo>
                        <a:pt x="106" y="38"/>
                        <a:pt x="106" y="38"/>
                        <a:pt x="106" y="38"/>
                      </a:cubicBezTo>
                      <a:cubicBezTo>
                        <a:pt x="106" y="38"/>
                        <a:pt x="105" y="41"/>
                        <a:pt x="104" y="39"/>
                      </a:cubicBezTo>
                      <a:cubicBezTo>
                        <a:pt x="103" y="38"/>
                        <a:pt x="103" y="35"/>
                        <a:pt x="103" y="35"/>
                      </a:cubicBezTo>
                      <a:cubicBezTo>
                        <a:pt x="102" y="34"/>
                        <a:pt x="102" y="34"/>
                        <a:pt x="102" y="34"/>
                      </a:cubicBezTo>
                      <a:cubicBezTo>
                        <a:pt x="103" y="32"/>
                        <a:pt x="103" y="32"/>
                        <a:pt x="103" y="32"/>
                      </a:cubicBezTo>
                      <a:cubicBezTo>
                        <a:pt x="103" y="29"/>
                        <a:pt x="103" y="29"/>
                        <a:pt x="103" y="29"/>
                      </a:cubicBezTo>
                      <a:cubicBezTo>
                        <a:pt x="103" y="29"/>
                        <a:pt x="102" y="27"/>
                        <a:pt x="102" y="27"/>
                      </a:cubicBezTo>
                      <a:cubicBezTo>
                        <a:pt x="102" y="26"/>
                        <a:pt x="101" y="24"/>
                        <a:pt x="101" y="24"/>
                      </a:cubicBezTo>
                      <a:cubicBezTo>
                        <a:pt x="102" y="22"/>
                        <a:pt x="102" y="22"/>
                        <a:pt x="102" y="22"/>
                      </a:cubicBezTo>
                      <a:cubicBezTo>
                        <a:pt x="100" y="21"/>
                        <a:pt x="100" y="21"/>
                        <a:pt x="100" y="21"/>
                      </a:cubicBezTo>
                      <a:cubicBezTo>
                        <a:pt x="100" y="18"/>
                        <a:pt x="100" y="18"/>
                        <a:pt x="100" y="18"/>
                      </a:cubicBezTo>
                      <a:cubicBezTo>
                        <a:pt x="100" y="17"/>
                        <a:pt x="100" y="17"/>
                        <a:pt x="100" y="17"/>
                      </a:cubicBezTo>
                      <a:cubicBezTo>
                        <a:pt x="97" y="16"/>
                        <a:pt x="97" y="16"/>
                        <a:pt x="97" y="16"/>
                      </a:cubicBezTo>
                      <a:cubicBezTo>
                        <a:pt x="97" y="16"/>
                        <a:pt x="97" y="15"/>
                        <a:pt x="96" y="14"/>
                      </a:cubicBezTo>
                      <a:cubicBezTo>
                        <a:pt x="96" y="14"/>
                        <a:pt x="94" y="12"/>
                        <a:pt x="94" y="12"/>
                      </a:cubicBezTo>
                      <a:cubicBezTo>
                        <a:pt x="94" y="12"/>
                        <a:pt x="93" y="12"/>
                        <a:pt x="93" y="13"/>
                      </a:cubicBezTo>
                      <a:cubicBezTo>
                        <a:pt x="92" y="14"/>
                        <a:pt x="92" y="16"/>
                        <a:pt x="91" y="16"/>
                      </a:cubicBezTo>
                      <a:cubicBezTo>
                        <a:pt x="91" y="16"/>
                        <a:pt x="92" y="16"/>
                        <a:pt x="89" y="16"/>
                      </a:cubicBezTo>
                      <a:cubicBezTo>
                        <a:pt x="87" y="15"/>
                        <a:pt x="87" y="15"/>
                        <a:pt x="86" y="14"/>
                      </a:cubicBezTo>
                      <a:cubicBezTo>
                        <a:pt x="85" y="14"/>
                        <a:pt x="83" y="12"/>
                        <a:pt x="83" y="12"/>
                      </a:cubicBezTo>
                      <a:cubicBezTo>
                        <a:pt x="82" y="8"/>
                        <a:pt x="82" y="8"/>
                        <a:pt x="82" y="8"/>
                      </a:cubicBezTo>
                      <a:cubicBezTo>
                        <a:pt x="80" y="8"/>
                        <a:pt x="80" y="8"/>
                        <a:pt x="80" y="8"/>
                      </a:cubicBezTo>
                      <a:cubicBezTo>
                        <a:pt x="80" y="8"/>
                        <a:pt x="83" y="9"/>
                        <a:pt x="79" y="9"/>
                      </a:cubicBezTo>
                      <a:cubicBezTo>
                        <a:pt x="75" y="9"/>
                        <a:pt x="71" y="9"/>
                        <a:pt x="71" y="9"/>
                      </a:cubicBezTo>
                      <a:cubicBezTo>
                        <a:pt x="70" y="11"/>
                        <a:pt x="70" y="11"/>
                        <a:pt x="70" y="11"/>
                      </a:cubicBezTo>
                      <a:cubicBezTo>
                        <a:pt x="70" y="11"/>
                        <a:pt x="69" y="13"/>
                        <a:pt x="69" y="14"/>
                      </a:cubicBezTo>
                      <a:cubicBezTo>
                        <a:pt x="69" y="14"/>
                        <a:pt x="70" y="15"/>
                        <a:pt x="69" y="14"/>
                      </a:cubicBezTo>
                      <a:cubicBezTo>
                        <a:pt x="69" y="13"/>
                        <a:pt x="68" y="13"/>
                        <a:pt x="68" y="12"/>
                      </a:cubicBezTo>
                      <a:cubicBezTo>
                        <a:pt x="68" y="12"/>
                        <a:pt x="68" y="11"/>
                        <a:pt x="68" y="11"/>
                      </a:cubicBezTo>
                      <a:cubicBezTo>
                        <a:pt x="68" y="10"/>
                        <a:pt x="66" y="9"/>
                        <a:pt x="66" y="9"/>
                      </a:cubicBezTo>
                      <a:cubicBezTo>
                        <a:pt x="65" y="11"/>
                        <a:pt x="65" y="11"/>
                        <a:pt x="65" y="11"/>
                      </a:cubicBezTo>
                      <a:cubicBezTo>
                        <a:pt x="65" y="11"/>
                        <a:pt x="66" y="12"/>
                        <a:pt x="64" y="12"/>
                      </a:cubicBezTo>
                      <a:cubicBezTo>
                        <a:pt x="63" y="13"/>
                        <a:pt x="63" y="13"/>
                        <a:pt x="63" y="13"/>
                      </a:cubicBezTo>
                      <a:cubicBezTo>
                        <a:pt x="63" y="12"/>
                        <a:pt x="64" y="11"/>
                        <a:pt x="64" y="11"/>
                      </a:cubicBezTo>
                      <a:cubicBezTo>
                        <a:pt x="64" y="11"/>
                        <a:pt x="65" y="9"/>
                        <a:pt x="65" y="9"/>
                      </a:cubicBezTo>
                      <a:cubicBezTo>
                        <a:pt x="65" y="9"/>
                        <a:pt x="65" y="7"/>
                        <a:pt x="64" y="7"/>
                      </a:cubicBezTo>
                      <a:cubicBezTo>
                        <a:pt x="64" y="7"/>
                        <a:pt x="62" y="7"/>
                        <a:pt x="61" y="7"/>
                      </a:cubicBezTo>
                      <a:cubicBezTo>
                        <a:pt x="61" y="7"/>
                        <a:pt x="60" y="8"/>
                        <a:pt x="60" y="8"/>
                      </a:cubicBezTo>
                      <a:cubicBezTo>
                        <a:pt x="60" y="8"/>
                        <a:pt x="61" y="9"/>
                        <a:pt x="60" y="9"/>
                      </a:cubicBezTo>
                      <a:cubicBezTo>
                        <a:pt x="60" y="9"/>
                        <a:pt x="59" y="9"/>
                        <a:pt x="59" y="10"/>
                      </a:cubicBezTo>
                      <a:cubicBezTo>
                        <a:pt x="58" y="10"/>
                        <a:pt x="58" y="8"/>
                        <a:pt x="58" y="8"/>
                      </a:cubicBezTo>
                      <a:cubicBezTo>
                        <a:pt x="58" y="8"/>
                        <a:pt x="57" y="7"/>
                        <a:pt x="57" y="7"/>
                      </a:cubicBezTo>
                      <a:cubicBezTo>
                        <a:pt x="57" y="8"/>
                        <a:pt x="56" y="10"/>
                        <a:pt x="56" y="10"/>
                      </a:cubicBezTo>
                      <a:cubicBezTo>
                        <a:pt x="55" y="10"/>
                        <a:pt x="55" y="10"/>
                        <a:pt x="55" y="9"/>
                      </a:cubicBezTo>
                      <a:cubicBezTo>
                        <a:pt x="54" y="9"/>
                        <a:pt x="54" y="7"/>
                        <a:pt x="54" y="7"/>
                      </a:cubicBezTo>
                      <a:cubicBezTo>
                        <a:pt x="53" y="6"/>
                        <a:pt x="53" y="6"/>
                        <a:pt x="53" y="6"/>
                      </a:cubicBezTo>
                      <a:cubicBezTo>
                        <a:pt x="53" y="6"/>
                        <a:pt x="50" y="6"/>
                        <a:pt x="49" y="6"/>
                      </a:cubicBezTo>
                      <a:cubicBezTo>
                        <a:pt x="49" y="6"/>
                        <a:pt x="47" y="6"/>
                        <a:pt x="47" y="5"/>
                      </a:cubicBezTo>
                      <a:cubicBezTo>
                        <a:pt x="46" y="4"/>
                        <a:pt x="45" y="4"/>
                        <a:pt x="45" y="4"/>
                      </a:cubicBezTo>
                      <a:cubicBezTo>
                        <a:pt x="45" y="4"/>
                        <a:pt x="45" y="4"/>
                        <a:pt x="44" y="3"/>
                      </a:cubicBezTo>
                      <a:cubicBezTo>
                        <a:pt x="43" y="3"/>
                        <a:pt x="43" y="3"/>
                        <a:pt x="42" y="3"/>
                      </a:cubicBezTo>
                      <a:cubicBezTo>
                        <a:pt x="41" y="2"/>
                        <a:pt x="42" y="2"/>
                        <a:pt x="40" y="2"/>
                      </a:cubicBezTo>
                      <a:cubicBezTo>
                        <a:pt x="38" y="2"/>
                        <a:pt x="38" y="4"/>
                        <a:pt x="37" y="3"/>
                      </a:cubicBezTo>
                      <a:cubicBezTo>
                        <a:pt x="35" y="3"/>
                        <a:pt x="35" y="3"/>
                        <a:pt x="35" y="3"/>
                      </a:cubicBezTo>
                      <a:cubicBezTo>
                        <a:pt x="34" y="2"/>
                        <a:pt x="34" y="2"/>
                        <a:pt x="34" y="2"/>
                      </a:cubicBezTo>
                      <a:cubicBezTo>
                        <a:pt x="34" y="1"/>
                        <a:pt x="33" y="0"/>
                        <a:pt x="33" y="1"/>
                      </a:cubicBezTo>
                      <a:cubicBezTo>
                        <a:pt x="33" y="3"/>
                        <a:pt x="33" y="2"/>
                        <a:pt x="32" y="3"/>
                      </a:cubicBezTo>
                      <a:cubicBezTo>
                        <a:pt x="32" y="4"/>
                        <a:pt x="30" y="5"/>
                        <a:pt x="30" y="5"/>
                      </a:cubicBezTo>
                      <a:cubicBezTo>
                        <a:pt x="30" y="5"/>
                        <a:pt x="29" y="5"/>
                        <a:pt x="29" y="6"/>
                      </a:cubicBezTo>
                      <a:cubicBezTo>
                        <a:pt x="29" y="6"/>
                        <a:pt x="28" y="7"/>
                        <a:pt x="28" y="7"/>
                      </a:cubicBezTo>
                      <a:cubicBezTo>
                        <a:pt x="28" y="7"/>
                        <a:pt x="28" y="6"/>
                        <a:pt x="27" y="6"/>
                      </a:cubicBezTo>
                      <a:cubicBezTo>
                        <a:pt x="27" y="6"/>
                        <a:pt x="27" y="6"/>
                        <a:pt x="27" y="6"/>
                      </a:cubicBezTo>
                      <a:cubicBezTo>
                        <a:pt x="27" y="6"/>
                        <a:pt x="25" y="6"/>
                        <a:pt x="25" y="7"/>
                      </a:cubicBezTo>
                      <a:cubicBezTo>
                        <a:pt x="25" y="7"/>
                        <a:pt x="25" y="8"/>
                        <a:pt x="25" y="9"/>
                      </a:cubicBezTo>
                      <a:cubicBezTo>
                        <a:pt x="25" y="9"/>
                        <a:pt x="24" y="10"/>
                        <a:pt x="24" y="10"/>
                      </a:cubicBezTo>
                      <a:cubicBezTo>
                        <a:pt x="22" y="11"/>
                        <a:pt x="22" y="11"/>
                        <a:pt x="22" y="11"/>
                      </a:cubicBezTo>
                      <a:cubicBezTo>
                        <a:pt x="22" y="11"/>
                        <a:pt x="22" y="11"/>
                        <a:pt x="21" y="11"/>
                      </a:cubicBezTo>
                      <a:cubicBezTo>
                        <a:pt x="20" y="11"/>
                        <a:pt x="18" y="11"/>
                        <a:pt x="18" y="11"/>
                      </a:cubicBezTo>
                      <a:cubicBezTo>
                        <a:pt x="17" y="11"/>
                        <a:pt x="16" y="11"/>
                        <a:pt x="16" y="11"/>
                      </a:cubicBezTo>
                      <a:cubicBezTo>
                        <a:pt x="16" y="12"/>
                        <a:pt x="16" y="12"/>
                        <a:pt x="16" y="12"/>
                      </a:cubicBezTo>
                      <a:cubicBezTo>
                        <a:pt x="15" y="13"/>
                        <a:pt x="15" y="13"/>
                        <a:pt x="15" y="13"/>
                      </a:cubicBezTo>
                      <a:cubicBezTo>
                        <a:pt x="15" y="13"/>
                        <a:pt x="14" y="15"/>
                        <a:pt x="13" y="14"/>
                      </a:cubicBezTo>
                      <a:cubicBezTo>
                        <a:pt x="13" y="14"/>
                        <a:pt x="12" y="14"/>
                        <a:pt x="12" y="14"/>
                      </a:cubicBezTo>
                      <a:cubicBezTo>
                        <a:pt x="10" y="13"/>
                        <a:pt x="10" y="13"/>
                        <a:pt x="10" y="13"/>
                      </a:cubicBezTo>
                      <a:cubicBezTo>
                        <a:pt x="10" y="13"/>
                        <a:pt x="9" y="14"/>
                        <a:pt x="9" y="14"/>
                      </a:cubicBezTo>
                      <a:cubicBezTo>
                        <a:pt x="9" y="14"/>
                        <a:pt x="8" y="14"/>
                        <a:pt x="8" y="14"/>
                      </a:cubicBezTo>
                      <a:cubicBezTo>
                        <a:pt x="8" y="14"/>
                        <a:pt x="8" y="14"/>
                        <a:pt x="8" y="14"/>
                      </a:cubicBezTo>
                      <a:cubicBezTo>
                        <a:pt x="8" y="14"/>
                        <a:pt x="8" y="15"/>
                        <a:pt x="9" y="16"/>
                      </a:cubicBezTo>
                      <a:cubicBezTo>
                        <a:pt x="9" y="16"/>
                        <a:pt x="9" y="17"/>
                        <a:pt x="9" y="18"/>
                      </a:cubicBezTo>
                      <a:cubicBezTo>
                        <a:pt x="9" y="18"/>
                        <a:pt x="8" y="19"/>
                        <a:pt x="8" y="19"/>
                      </a:cubicBezTo>
                      <a:cubicBezTo>
                        <a:pt x="7" y="19"/>
                        <a:pt x="6" y="18"/>
                        <a:pt x="6" y="18"/>
                      </a:cubicBezTo>
                      <a:cubicBezTo>
                        <a:pt x="6" y="18"/>
                        <a:pt x="6" y="17"/>
                        <a:pt x="5" y="17"/>
                      </a:cubicBezTo>
                      <a:cubicBezTo>
                        <a:pt x="5" y="18"/>
                        <a:pt x="2" y="19"/>
                        <a:pt x="2" y="19"/>
                      </a:cubicBezTo>
                      <a:cubicBezTo>
                        <a:pt x="2" y="21"/>
                        <a:pt x="2" y="21"/>
                        <a:pt x="2" y="21"/>
                      </a:cubicBezTo>
                      <a:cubicBezTo>
                        <a:pt x="0" y="22"/>
                        <a:pt x="0" y="22"/>
                        <a:pt x="0" y="22"/>
                      </a:cubicBezTo>
                      <a:cubicBezTo>
                        <a:pt x="5" y="22"/>
                        <a:pt x="5" y="22"/>
                        <a:pt x="5" y="22"/>
                      </a:cubicBezTo>
                      <a:cubicBezTo>
                        <a:pt x="6" y="22"/>
                        <a:pt x="6" y="22"/>
                        <a:pt x="6" y="22"/>
                      </a:cubicBezTo>
                      <a:cubicBezTo>
                        <a:pt x="8" y="22"/>
                        <a:pt x="8" y="22"/>
                        <a:pt x="8" y="22"/>
                      </a:cubicBezTo>
                      <a:cubicBezTo>
                        <a:pt x="9" y="21"/>
                        <a:pt x="9" y="21"/>
                        <a:pt x="9" y="21"/>
                      </a:cubicBezTo>
                      <a:cubicBezTo>
                        <a:pt x="9" y="21"/>
                        <a:pt x="10" y="21"/>
                        <a:pt x="10" y="22"/>
                      </a:cubicBezTo>
                      <a:cubicBezTo>
                        <a:pt x="10" y="22"/>
                        <a:pt x="12" y="23"/>
                        <a:pt x="12" y="23"/>
                      </a:cubicBezTo>
                      <a:cubicBezTo>
                        <a:pt x="12" y="23"/>
                        <a:pt x="12" y="23"/>
                        <a:pt x="12" y="23"/>
                      </a:cubicBezTo>
                      <a:cubicBezTo>
                        <a:pt x="15" y="22"/>
                        <a:pt x="15" y="22"/>
                        <a:pt x="15" y="22"/>
                      </a:cubicBezTo>
                      <a:cubicBezTo>
                        <a:pt x="15" y="23"/>
                        <a:pt x="15" y="23"/>
                        <a:pt x="15" y="23"/>
                      </a:cubicBezTo>
                      <a:cubicBezTo>
                        <a:pt x="15" y="23"/>
                        <a:pt x="15" y="24"/>
                        <a:pt x="16" y="24"/>
                      </a:cubicBezTo>
                      <a:cubicBezTo>
                        <a:pt x="17" y="24"/>
                        <a:pt x="17" y="24"/>
                        <a:pt x="17" y="24"/>
                      </a:cubicBezTo>
                      <a:cubicBezTo>
                        <a:pt x="17" y="26"/>
                        <a:pt x="17" y="26"/>
                        <a:pt x="17" y="26"/>
                      </a:cubicBezTo>
                      <a:cubicBezTo>
                        <a:pt x="19" y="26"/>
                        <a:pt x="19" y="26"/>
                        <a:pt x="19" y="26"/>
                      </a:cubicBezTo>
                      <a:cubicBezTo>
                        <a:pt x="19" y="26"/>
                        <a:pt x="20" y="26"/>
                        <a:pt x="20" y="26"/>
                      </a:cubicBezTo>
                      <a:cubicBezTo>
                        <a:pt x="20" y="26"/>
                        <a:pt x="20" y="27"/>
                        <a:pt x="20" y="27"/>
                      </a:cubicBezTo>
                      <a:cubicBezTo>
                        <a:pt x="20" y="27"/>
                        <a:pt x="21" y="28"/>
                        <a:pt x="22" y="29"/>
                      </a:cubicBezTo>
                      <a:cubicBezTo>
                        <a:pt x="22" y="29"/>
                        <a:pt x="23" y="30"/>
                        <a:pt x="23" y="30"/>
                      </a:cubicBezTo>
                      <a:cubicBezTo>
                        <a:pt x="24" y="31"/>
                        <a:pt x="24" y="31"/>
                        <a:pt x="24" y="31"/>
                      </a:cubicBezTo>
                      <a:cubicBezTo>
                        <a:pt x="25" y="32"/>
                        <a:pt x="25" y="32"/>
                        <a:pt x="25" y="32"/>
                      </a:cubicBezTo>
                      <a:cubicBezTo>
                        <a:pt x="26" y="33"/>
                        <a:pt x="26" y="33"/>
                        <a:pt x="26" y="33"/>
                      </a:cubicBezTo>
                      <a:cubicBezTo>
                        <a:pt x="26" y="33"/>
                        <a:pt x="26" y="33"/>
                        <a:pt x="26" y="33"/>
                      </a:cubicBezTo>
                      <a:cubicBezTo>
                        <a:pt x="26" y="34"/>
                        <a:pt x="26" y="35"/>
                        <a:pt x="27" y="35"/>
                      </a:cubicBezTo>
                      <a:cubicBezTo>
                        <a:pt x="27" y="35"/>
                        <a:pt x="27" y="35"/>
                        <a:pt x="28" y="35"/>
                      </a:cubicBezTo>
                      <a:cubicBezTo>
                        <a:pt x="28" y="35"/>
                        <a:pt x="28" y="35"/>
                        <a:pt x="28" y="36"/>
                      </a:cubicBezTo>
                      <a:cubicBezTo>
                        <a:pt x="28" y="36"/>
                        <a:pt x="28" y="36"/>
                        <a:pt x="29" y="37"/>
                      </a:cubicBezTo>
                      <a:cubicBezTo>
                        <a:pt x="29" y="37"/>
                        <a:pt x="30" y="38"/>
                        <a:pt x="30" y="38"/>
                      </a:cubicBezTo>
                      <a:cubicBezTo>
                        <a:pt x="30" y="38"/>
                        <a:pt x="30" y="38"/>
                        <a:pt x="30" y="39"/>
                      </a:cubicBezTo>
                      <a:cubicBezTo>
                        <a:pt x="30" y="40"/>
                        <a:pt x="31" y="41"/>
                        <a:pt x="31" y="41"/>
                      </a:cubicBezTo>
                      <a:cubicBezTo>
                        <a:pt x="31" y="42"/>
                        <a:pt x="32" y="42"/>
                        <a:pt x="32" y="42"/>
                      </a:cubicBezTo>
                      <a:cubicBezTo>
                        <a:pt x="32" y="42"/>
                        <a:pt x="32" y="42"/>
                        <a:pt x="32" y="42"/>
                      </a:cubicBezTo>
                      <a:cubicBezTo>
                        <a:pt x="32" y="42"/>
                        <a:pt x="33" y="42"/>
                        <a:pt x="33" y="43"/>
                      </a:cubicBezTo>
                      <a:cubicBezTo>
                        <a:pt x="33" y="44"/>
                        <a:pt x="32" y="45"/>
                        <a:pt x="33" y="45"/>
                      </a:cubicBezTo>
                      <a:cubicBezTo>
                        <a:pt x="33" y="45"/>
                        <a:pt x="34" y="47"/>
                        <a:pt x="35" y="47"/>
                      </a:cubicBezTo>
                      <a:cubicBezTo>
                        <a:pt x="36" y="47"/>
                        <a:pt x="36" y="47"/>
                        <a:pt x="36" y="47"/>
                      </a:cubicBezTo>
                      <a:cubicBezTo>
                        <a:pt x="37" y="47"/>
                        <a:pt x="37" y="49"/>
                        <a:pt x="38" y="49"/>
                      </a:cubicBezTo>
                      <a:cubicBezTo>
                        <a:pt x="38" y="50"/>
                        <a:pt x="38" y="50"/>
                        <a:pt x="39" y="50"/>
                      </a:cubicBezTo>
                      <a:cubicBezTo>
                        <a:pt x="40" y="50"/>
                        <a:pt x="40" y="50"/>
                        <a:pt x="40" y="50"/>
                      </a:cubicBezTo>
                      <a:cubicBezTo>
                        <a:pt x="40" y="50"/>
                        <a:pt x="40" y="50"/>
                        <a:pt x="40" y="51"/>
                      </a:cubicBezTo>
                      <a:cubicBezTo>
                        <a:pt x="41" y="51"/>
                        <a:pt x="43" y="53"/>
                        <a:pt x="43" y="53"/>
                      </a:cubicBezTo>
                      <a:cubicBezTo>
                        <a:pt x="43" y="53"/>
                        <a:pt x="44" y="54"/>
                        <a:pt x="44" y="54"/>
                      </a:cubicBezTo>
                      <a:cubicBezTo>
                        <a:pt x="44" y="54"/>
                        <a:pt x="45" y="54"/>
                        <a:pt x="46" y="54"/>
                      </a:cubicBezTo>
                      <a:cubicBezTo>
                        <a:pt x="46" y="54"/>
                        <a:pt x="47" y="54"/>
                        <a:pt x="47" y="55"/>
                      </a:cubicBezTo>
                      <a:cubicBezTo>
                        <a:pt x="47" y="56"/>
                        <a:pt x="48" y="56"/>
                        <a:pt x="48" y="57"/>
                      </a:cubicBezTo>
                      <a:cubicBezTo>
                        <a:pt x="48" y="58"/>
                        <a:pt x="49" y="58"/>
                        <a:pt x="49" y="59"/>
                      </a:cubicBezTo>
                      <a:cubicBezTo>
                        <a:pt x="49" y="59"/>
                        <a:pt x="50" y="61"/>
                        <a:pt x="50" y="61"/>
                      </a:cubicBezTo>
                      <a:cubicBezTo>
                        <a:pt x="56" y="63"/>
                        <a:pt x="56" y="63"/>
                        <a:pt x="56" y="63"/>
                      </a:cubicBezTo>
                      <a:cubicBezTo>
                        <a:pt x="57" y="65"/>
                        <a:pt x="57" y="65"/>
                        <a:pt x="57" y="65"/>
                      </a:cubicBezTo>
                      <a:cubicBezTo>
                        <a:pt x="57" y="65"/>
                        <a:pt x="58" y="67"/>
                        <a:pt x="58" y="67"/>
                      </a:cubicBezTo>
                      <a:cubicBezTo>
                        <a:pt x="59" y="68"/>
                        <a:pt x="60" y="68"/>
                        <a:pt x="60" y="68"/>
                      </a:cubicBezTo>
                      <a:cubicBezTo>
                        <a:pt x="63" y="71"/>
                        <a:pt x="63" y="71"/>
                        <a:pt x="63" y="71"/>
                      </a:cubicBezTo>
                      <a:cubicBezTo>
                        <a:pt x="66" y="72"/>
                        <a:pt x="66" y="72"/>
                        <a:pt x="66" y="72"/>
                      </a:cubicBezTo>
                      <a:cubicBezTo>
                        <a:pt x="66" y="72"/>
                        <a:pt x="68" y="73"/>
                        <a:pt x="69" y="73"/>
                      </a:cubicBezTo>
                      <a:cubicBezTo>
                        <a:pt x="69" y="73"/>
                        <a:pt x="71" y="74"/>
                        <a:pt x="72" y="74"/>
                      </a:cubicBezTo>
                      <a:cubicBezTo>
                        <a:pt x="72" y="75"/>
                        <a:pt x="73" y="78"/>
                        <a:pt x="73" y="78"/>
                      </a:cubicBezTo>
                      <a:cubicBezTo>
                        <a:pt x="74" y="78"/>
                        <a:pt x="76" y="80"/>
                        <a:pt x="76" y="82"/>
                      </a:cubicBezTo>
                      <a:cubicBezTo>
                        <a:pt x="77" y="83"/>
                        <a:pt x="77" y="83"/>
                        <a:pt x="77" y="85"/>
                      </a:cubicBezTo>
                      <a:cubicBezTo>
                        <a:pt x="78" y="86"/>
                        <a:pt x="80" y="88"/>
                        <a:pt x="80" y="88"/>
                      </a:cubicBezTo>
                      <a:cubicBezTo>
                        <a:pt x="80" y="88"/>
                        <a:pt x="80" y="88"/>
                        <a:pt x="81" y="90"/>
                      </a:cubicBezTo>
                      <a:cubicBezTo>
                        <a:pt x="82" y="91"/>
                        <a:pt x="83" y="92"/>
                        <a:pt x="83" y="93"/>
                      </a:cubicBezTo>
                      <a:cubicBezTo>
                        <a:pt x="83" y="93"/>
                        <a:pt x="83" y="93"/>
                        <a:pt x="83" y="94"/>
                      </a:cubicBezTo>
                      <a:cubicBezTo>
                        <a:pt x="83" y="94"/>
                        <a:pt x="83" y="95"/>
                        <a:pt x="83" y="95"/>
                      </a:cubicBezTo>
                      <a:cubicBezTo>
                        <a:pt x="83" y="95"/>
                        <a:pt x="84" y="97"/>
                        <a:pt x="84" y="98"/>
                      </a:cubicBezTo>
                      <a:cubicBezTo>
                        <a:pt x="84" y="98"/>
                        <a:pt x="85" y="100"/>
                        <a:pt x="85" y="100"/>
                      </a:cubicBezTo>
                      <a:cubicBezTo>
                        <a:pt x="85" y="101"/>
                        <a:pt x="85" y="101"/>
                        <a:pt x="85" y="101"/>
                      </a:cubicBezTo>
                      <a:cubicBezTo>
                        <a:pt x="86" y="104"/>
                        <a:pt x="86" y="104"/>
                        <a:pt x="86" y="104"/>
                      </a:cubicBezTo>
                      <a:cubicBezTo>
                        <a:pt x="85" y="106"/>
                        <a:pt x="85" y="106"/>
                        <a:pt x="85" y="106"/>
                      </a:cubicBezTo>
                      <a:cubicBezTo>
                        <a:pt x="85" y="106"/>
                        <a:pt x="84" y="107"/>
                        <a:pt x="85" y="107"/>
                      </a:cubicBezTo>
                      <a:cubicBezTo>
                        <a:pt x="86" y="107"/>
                        <a:pt x="87" y="108"/>
                        <a:pt x="86" y="109"/>
                      </a:cubicBezTo>
                      <a:cubicBezTo>
                        <a:pt x="86" y="109"/>
                        <a:pt x="85" y="111"/>
                        <a:pt x="85" y="111"/>
                      </a:cubicBezTo>
                      <a:cubicBezTo>
                        <a:pt x="85" y="112"/>
                        <a:pt x="85" y="112"/>
                        <a:pt x="85" y="112"/>
                      </a:cubicBezTo>
                      <a:cubicBezTo>
                        <a:pt x="84" y="114"/>
                        <a:pt x="84" y="114"/>
                        <a:pt x="84" y="114"/>
                      </a:cubicBezTo>
                      <a:cubicBezTo>
                        <a:pt x="84" y="114"/>
                        <a:pt x="86" y="115"/>
                        <a:pt x="86" y="115"/>
                      </a:cubicBezTo>
                      <a:cubicBezTo>
                        <a:pt x="86" y="116"/>
                        <a:pt x="87" y="117"/>
                        <a:pt x="86" y="118"/>
                      </a:cubicBezTo>
                      <a:cubicBezTo>
                        <a:pt x="86" y="118"/>
                        <a:pt x="86" y="120"/>
                        <a:pt x="86" y="120"/>
                      </a:cubicBezTo>
                      <a:cubicBezTo>
                        <a:pt x="86" y="120"/>
                        <a:pt x="86" y="122"/>
                        <a:pt x="86" y="122"/>
                      </a:cubicBezTo>
                      <a:cubicBezTo>
                        <a:pt x="86" y="122"/>
                        <a:pt x="88" y="123"/>
                        <a:pt x="87" y="124"/>
                      </a:cubicBezTo>
                      <a:cubicBezTo>
                        <a:pt x="87" y="124"/>
                        <a:pt x="87" y="125"/>
                        <a:pt x="87" y="126"/>
                      </a:cubicBezTo>
                      <a:cubicBezTo>
                        <a:pt x="88" y="128"/>
                        <a:pt x="90" y="131"/>
                        <a:pt x="90" y="131"/>
                      </a:cubicBezTo>
                      <a:cubicBezTo>
                        <a:pt x="90" y="131"/>
                        <a:pt x="91" y="133"/>
                        <a:pt x="91" y="133"/>
                      </a:cubicBezTo>
                      <a:cubicBezTo>
                        <a:pt x="91" y="134"/>
                        <a:pt x="90" y="134"/>
                        <a:pt x="91" y="135"/>
                      </a:cubicBezTo>
                      <a:cubicBezTo>
                        <a:pt x="91" y="135"/>
                        <a:pt x="90" y="136"/>
                        <a:pt x="91" y="136"/>
                      </a:cubicBezTo>
                      <a:cubicBezTo>
                        <a:pt x="92" y="137"/>
                        <a:pt x="93" y="139"/>
                        <a:pt x="93" y="139"/>
                      </a:cubicBezTo>
                      <a:cubicBezTo>
                        <a:pt x="93" y="139"/>
                        <a:pt x="93" y="139"/>
                        <a:pt x="94" y="140"/>
                      </a:cubicBezTo>
                      <a:cubicBezTo>
                        <a:pt x="94" y="141"/>
                        <a:pt x="94" y="143"/>
                        <a:pt x="94" y="143"/>
                      </a:cubicBezTo>
                      <a:cubicBezTo>
                        <a:pt x="94" y="144"/>
                        <a:pt x="95" y="144"/>
                        <a:pt x="94" y="144"/>
                      </a:cubicBezTo>
                      <a:cubicBezTo>
                        <a:pt x="94" y="144"/>
                        <a:pt x="93" y="145"/>
                        <a:pt x="93" y="145"/>
                      </a:cubicBezTo>
                      <a:cubicBezTo>
                        <a:pt x="92" y="147"/>
                        <a:pt x="92" y="147"/>
                        <a:pt x="92" y="147"/>
                      </a:cubicBezTo>
                      <a:cubicBezTo>
                        <a:pt x="92" y="147"/>
                        <a:pt x="93" y="148"/>
                        <a:pt x="94" y="148"/>
                      </a:cubicBezTo>
                      <a:cubicBezTo>
                        <a:pt x="94" y="148"/>
                        <a:pt x="95" y="148"/>
                        <a:pt x="95" y="148"/>
                      </a:cubicBezTo>
                      <a:cubicBezTo>
                        <a:pt x="97" y="150"/>
                        <a:pt x="97" y="150"/>
                        <a:pt x="97" y="150"/>
                      </a:cubicBezTo>
                      <a:cubicBezTo>
                        <a:pt x="97" y="152"/>
                        <a:pt x="97" y="152"/>
                        <a:pt x="97" y="152"/>
                      </a:cubicBezTo>
                      <a:lnTo>
                        <a:pt x="99" y="152"/>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7" name="Freeform 178">
                  <a:extLst>
                    <a:ext uri="{FF2B5EF4-FFF2-40B4-BE49-F238E27FC236}">
                      <a16:creationId xmlns:a16="http://schemas.microsoft.com/office/drawing/2014/main" id="{88316EED-2D50-1FF1-D9B3-09ADCF03892F}"/>
                    </a:ext>
                  </a:extLst>
                </p:cNvPr>
                <p:cNvSpPr>
                  <a:spLocks/>
                </p:cNvSpPr>
                <p:nvPr/>
              </p:nvSpPr>
              <p:spPr bwMode="auto">
                <a:xfrm>
                  <a:off x="2595413" y="3126021"/>
                  <a:ext cx="374072" cy="278500"/>
                </a:xfrm>
                <a:custGeom>
                  <a:avLst/>
                  <a:gdLst>
                    <a:gd name="T0" fmla="*/ 27 w 129"/>
                    <a:gd name="T1" fmla="*/ 5 h 109"/>
                    <a:gd name="T2" fmla="*/ 33 w 129"/>
                    <a:gd name="T3" fmla="*/ 7 h 109"/>
                    <a:gd name="T4" fmla="*/ 40 w 129"/>
                    <a:gd name="T5" fmla="*/ 5 h 109"/>
                    <a:gd name="T6" fmla="*/ 57 w 129"/>
                    <a:gd name="T7" fmla="*/ 8 h 109"/>
                    <a:gd name="T8" fmla="*/ 64 w 129"/>
                    <a:gd name="T9" fmla="*/ 7 h 109"/>
                    <a:gd name="T10" fmla="*/ 66 w 129"/>
                    <a:gd name="T11" fmla="*/ 1 h 109"/>
                    <a:gd name="T12" fmla="*/ 70 w 129"/>
                    <a:gd name="T13" fmla="*/ 5 h 109"/>
                    <a:gd name="T14" fmla="*/ 77 w 129"/>
                    <a:gd name="T15" fmla="*/ 1 h 109"/>
                    <a:gd name="T16" fmla="*/ 79 w 129"/>
                    <a:gd name="T17" fmla="*/ 5 h 109"/>
                    <a:gd name="T18" fmla="*/ 86 w 129"/>
                    <a:gd name="T19" fmla="*/ 3 h 109"/>
                    <a:gd name="T20" fmla="*/ 89 w 129"/>
                    <a:gd name="T21" fmla="*/ 9 h 109"/>
                    <a:gd name="T22" fmla="*/ 92 w 129"/>
                    <a:gd name="T23" fmla="*/ 12 h 109"/>
                    <a:gd name="T24" fmla="*/ 98 w 129"/>
                    <a:gd name="T25" fmla="*/ 15 h 109"/>
                    <a:gd name="T26" fmla="*/ 102 w 129"/>
                    <a:gd name="T27" fmla="*/ 18 h 109"/>
                    <a:gd name="T28" fmla="*/ 113 w 129"/>
                    <a:gd name="T29" fmla="*/ 22 h 109"/>
                    <a:gd name="T30" fmla="*/ 109 w 129"/>
                    <a:gd name="T31" fmla="*/ 30 h 109"/>
                    <a:gd name="T32" fmla="*/ 104 w 129"/>
                    <a:gd name="T33" fmla="*/ 36 h 109"/>
                    <a:gd name="T34" fmla="*/ 105 w 129"/>
                    <a:gd name="T35" fmla="*/ 43 h 109"/>
                    <a:gd name="T36" fmla="*/ 114 w 129"/>
                    <a:gd name="T37" fmla="*/ 42 h 109"/>
                    <a:gd name="T38" fmla="*/ 120 w 129"/>
                    <a:gd name="T39" fmla="*/ 46 h 109"/>
                    <a:gd name="T40" fmla="*/ 124 w 129"/>
                    <a:gd name="T41" fmla="*/ 50 h 109"/>
                    <a:gd name="T42" fmla="*/ 124 w 129"/>
                    <a:gd name="T43" fmla="*/ 57 h 109"/>
                    <a:gd name="T44" fmla="*/ 129 w 129"/>
                    <a:gd name="T45" fmla="*/ 61 h 109"/>
                    <a:gd name="T46" fmla="*/ 127 w 129"/>
                    <a:gd name="T47" fmla="*/ 67 h 109"/>
                    <a:gd name="T48" fmla="*/ 123 w 129"/>
                    <a:gd name="T49" fmla="*/ 70 h 109"/>
                    <a:gd name="T50" fmla="*/ 120 w 129"/>
                    <a:gd name="T51" fmla="*/ 74 h 109"/>
                    <a:gd name="T52" fmla="*/ 117 w 129"/>
                    <a:gd name="T53" fmla="*/ 75 h 109"/>
                    <a:gd name="T54" fmla="*/ 112 w 129"/>
                    <a:gd name="T55" fmla="*/ 77 h 109"/>
                    <a:gd name="T56" fmla="*/ 109 w 129"/>
                    <a:gd name="T57" fmla="*/ 82 h 109"/>
                    <a:gd name="T58" fmla="*/ 105 w 129"/>
                    <a:gd name="T59" fmla="*/ 88 h 109"/>
                    <a:gd name="T60" fmla="*/ 106 w 129"/>
                    <a:gd name="T61" fmla="*/ 92 h 109"/>
                    <a:gd name="T62" fmla="*/ 107 w 129"/>
                    <a:gd name="T63" fmla="*/ 96 h 109"/>
                    <a:gd name="T64" fmla="*/ 110 w 129"/>
                    <a:gd name="T65" fmla="*/ 101 h 109"/>
                    <a:gd name="T66" fmla="*/ 107 w 129"/>
                    <a:gd name="T67" fmla="*/ 107 h 109"/>
                    <a:gd name="T68" fmla="*/ 103 w 129"/>
                    <a:gd name="T69" fmla="*/ 108 h 109"/>
                    <a:gd name="T70" fmla="*/ 96 w 129"/>
                    <a:gd name="T71" fmla="*/ 109 h 109"/>
                    <a:gd name="T72" fmla="*/ 93 w 129"/>
                    <a:gd name="T73" fmla="*/ 104 h 109"/>
                    <a:gd name="T74" fmla="*/ 90 w 129"/>
                    <a:gd name="T75" fmla="*/ 101 h 109"/>
                    <a:gd name="T76" fmla="*/ 85 w 129"/>
                    <a:gd name="T77" fmla="*/ 97 h 109"/>
                    <a:gd name="T78" fmla="*/ 79 w 129"/>
                    <a:gd name="T79" fmla="*/ 94 h 109"/>
                    <a:gd name="T80" fmla="*/ 74 w 129"/>
                    <a:gd name="T81" fmla="*/ 89 h 109"/>
                    <a:gd name="T82" fmla="*/ 74 w 129"/>
                    <a:gd name="T83" fmla="*/ 81 h 109"/>
                    <a:gd name="T84" fmla="*/ 74 w 129"/>
                    <a:gd name="T85" fmla="*/ 73 h 109"/>
                    <a:gd name="T86" fmla="*/ 69 w 129"/>
                    <a:gd name="T87" fmla="*/ 78 h 109"/>
                    <a:gd name="T88" fmla="*/ 63 w 129"/>
                    <a:gd name="T89" fmla="*/ 82 h 109"/>
                    <a:gd name="T90" fmla="*/ 55 w 129"/>
                    <a:gd name="T91" fmla="*/ 82 h 109"/>
                    <a:gd name="T92" fmla="*/ 51 w 129"/>
                    <a:gd name="T93" fmla="*/ 77 h 109"/>
                    <a:gd name="T94" fmla="*/ 52 w 129"/>
                    <a:gd name="T95" fmla="*/ 73 h 109"/>
                    <a:gd name="T96" fmla="*/ 53 w 129"/>
                    <a:gd name="T97" fmla="*/ 66 h 109"/>
                    <a:gd name="T98" fmla="*/ 49 w 129"/>
                    <a:gd name="T99" fmla="*/ 62 h 109"/>
                    <a:gd name="T100" fmla="*/ 42 w 129"/>
                    <a:gd name="T101" fmla="*/ 61 h 109"/>
                    <a:gd name="T102" fmla="*/ 35 w 129"/>
                    <a:gd name="T103" fmla="*/ 60 h 109"/>
                    <a:gd name="T104" fmla="*/ 33 w 129"/>
                    <a:gd name="T105" fmla="*/ 52 h 109"/>
                    <a:gd name="T106" fmla="*/ 27 w 129"/>
                    <a:gd name="T107" fmla="*/ 51 h 109"/>
                    <a:gd name="T108" fmla="*/ 23 w 129"/>
                    <a:gd name="T109" fmla="*/ 46 h 109"/>
                    <a:gd name="T110" fmla="*/ 19 w 129"/>
                    <a:gd name="T111" fmla="*/ 37 h 109"/>
                    <a:gd name="T112" fmla="*/ 11 w 129"/>
                    <a:gd name="T113" fmla="*/ 37 h 109"/>
                    <a:gd name="T114" fmla="*/ 6 w 129"/>
                    <a:gd name="T115" fmla="*/ 35 h 109"/>
                    <a:gd name="T116" fmla="*/ 2 w 129"/>
                    <a:gd name="T117" fmla="*/ 29 h 109"/>
                    <a:gd name="T118" fmla="*/ 0 w 129"/>
                    <a:gd name="T119" fmla="*/ 2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9" h="109">
                      <a:moveTo>
                        <a:pt x="1" y="18"/>
                      </a:moveTo>
                      <a:cubicBezTo>
                        <a:pt x="1" y="18"/>
                        <a:pt x="21" y="6"/>
                        <a:pt x="21" y="6"/>
                      </a:cubicBezTo>
                      <a:cubicBezTo>
                        <a:pt x="27" y="5"/>
                        <a:pt x="27" y="5"/>
                        <a:pt x="27" y="5"/>
                      </a:cubicBezTo>
                      <a:cubicBezTo>
                        <a:pt x="30" y="5"/>
                        <a:pt x="30" y="5"/>
                        <a:pt x="30" y="5"/>
                      </a:cubicBezTo>
                      <a:cubicBezTo>
                        <a:pt x="31" y="4"/>
                        <a:pt x="31" y="4"/>
                        <a:pt x="31" y="4"/>
                      </a:cubicBezTo>
                      <a:cubicBezTo>
                        <a:pt x="31" y="4"/>
                        <a:pt x="32" y="7"/>
                        <a:pt x="33" y="7"/>
                      </a:cubicBezTo>
                      <a:cubicBezTo>
                        <a:pt x="33" y="7"/>
                        <a:pt x="35" y="9"/>
                        <a:pt x="35" y="8"/>
                      </a:cubicBezTo>
                      <a:cubicBezTo>
                        <a:pt x="36" y="7"/>
                        <a:pt x="36" y="6"/>
                        <a:pt x="37" y="6"/>
                      </a:cubicBezTo>
                      <a:cubicBezTo>
                        <a:pt x="37" y="5"/>
                        <a:pt x="38" y="4"/>
                        <a:pt x="40" y="5"/>
                      </a:cubicBezTo>
                      <a:cubicBezTo>
                        <a:pt x="41" y="6"/>
                        <a:pt x="41" y="10"/>
                        <a:pt x="41" y="10"/>
                      </a:cubicBezTo>
                      <a:cubicBezTo>
                        <a:pt x="49" y="12"/>
                        <a:pt x="44" y="13"/>
                        <a:pt x="55" y="10"/>
                      </a:cubicBezTo>
                      <a:cubicBezTo>
                        <a:pt x="55" y="10"/>
                        <a:pt x="57" y="8"/>
                        <a:pt x="57" y="8"/>
                      </a:cubicBezTo>
                      <a:cubicBezTo>
                        <a:pt x="57" y="7"/>
                        <a:pt x="56" y="5"/>
                        <a:pt x="58" y="6"/>
                      </a:cubicBezTo>
                      <a:cubicBezTo>
                        <a:pt x="59" y="7"/>
                        <a:pt x="60" y="7"/>
                        <a:pt x="61" y="7"/>
                      </a:cubicBezTo>
                      <a:cubicBezTo>
                        <a:pt x="62" y="7"/>
                        <a:pt x="64" y="7"/>
                        <a:pt x="64" y="7"/>
                      </a:cubicBezTo>
                      <a:cubicBezTo>
                        <a:pt x="64" y="7"/>
                        <a:pt x="65" y="6"/>
                        <a:pt x="64" y="5"/>
                      </a:cubicBezTo>
                      <a:cubicBezTo>
                        <a:pt x="64" y="4"/>
                        <a:pt x="63" y="3"/>
                        <a:pt x="64" y="3"/>
                      </a:cubicBezTo>
                      <a:cubicBezTo>
                        <a:pt x="64" y="2"/>
                        <a:pt x="66" y="1"/>
                        <a:pt x="66" y="1"/>
                      </a:cubicBezTo>
                      <a:cubicBezTo>
                        <a:pt x="66" y="1"/>
                        <a:pt x="67" y="1"/>
                        <a:pt x="67" y="2"/>
                      </a:cubicBezTo>
                      <a:cubicBezTo>
                        <a:pt x="68" y="3"/>
                        <a:pt x="68" y="3"/>
                        <a:pt x="68" y="4"/>
                      </a:cubicBezTo>
                      <a:cubicBezTo>
                        <a:pt x="69" y="4"/>
                        <a:pt x="69" y="5"/>
                        <a:pt x="70" y="5"/>
                      </a:cubicBezTo>
                      <a:cubicBezTo>
                        <a:pt x="72" y="5"/>
                        <a:pt x="72" y="5"/>
                        <a:pt x="73" y="4"/>
                      </a:cubicBezTo>
                      <a:cubicBezTo>
                        <a:pt x="74" y="3"/>
                        <a:pt x="74" y="3"/>
                        <a:pt x="75" y="2"/>
                      </a:cubicBezTo>
                      <a:cubicBezTo>
                        <a:pt x="76" y="0"/>
                        <a:pt x="76" y="0"/>
                        <a:pt x="77" y="1"/>
                      </a:cubicBezTo>
                      <a:cubicBezTo>
                        <a:pt x="78" y="1"/>
                        <a:pt x="80" y="2"/>
                        <a:pt x="80" y="2"/>
                      </a:cubicBezTo>
                      <a:cubicBezTo>
                        <a:pt x="78" y="4"/>
                        <a:pt x="78" y="4"/>
                        <a:pt x="78" y="4"/>
                      </a:cubicBezTo>
                      <a:cubicBezTo>
                        <a:pt x="78" y="4"/>
                        <a:pt x="77" y="4"/>
                        <a:pt x="79" y="5"/>
                      </a:cubicBezTo>
                      <a:cubicBezTo>
                        <a:pt x="82" y="6"/>
                        <a:pt x="83" y="6"/>
                        <a:pt x="83" y="6"/>
                      </a:cubicBezTo>
                      <a:cubicBezTo>
                        <a:pt x="85" y="3"/>
                        <a:pt x="85" y="3"/>
                        <a:pt x="85" y="3"/>
                      </a:cubicBezTo>
                      <a:cubicBezTo>
                        <a:pt x="85" y="3"/>
                        <a:pt x="85" y="1"/>
                        <a:pt x="86" y="3"/>
                      </a:cubicBezTo>
                      <a:cubicBezTo>
                        <a:pt x="86" y="4"/>
                        <a:pt x="87" y="6"/>
                        <a:pt x="87" y="6"/>
                      </a:cubicBezTo>
                      <a:cubicBezTo>
                        <a:pt x="87" y="6"/>
                        <a:pt x="87" y="9"/>
                        <a:pt x="88" y="9"/>
                      </a:cubicBezTo>
                      <a:cubicBezTo>
                        <a:pt x="89" y="9"/>
                        <a:pt x="89" y="8"/>
                        <a:pt x="89" y="9"/>
                      </a:cubicBezTo>
                      <a:cubicBezTo>
                        <a:pt x="89" y="10"/>
                        <a:pt x="88" y="10"/>
                        <a:pt x="89" y="10"/>
                      </a:cubicBezTo>
                      <a:cubicBezTo>
                        <a:pt x="89" y="11"/>
                        <a:pt x="91" y="11"/>
                        <a:pt x="91" y="11"/>
                      </a:cubicBezTo>
                      <a:cubicBezTo>
                        <a:pt x="91" y="11"/>
                        <a:pt x="92" y="11"/>
                        <a:pt x="92" y="12"/>
                      </a:cubicBezTo>
                      <a:cubicBezTo>
                        <a:pt x="92" y="13"/>
                        <a:pt x="92" y="14"/>
                        <a:pt x="92" y="14"/>
                      </a:cubicBezTo>
                      <a:cubicBezTo>
                        <a:pt x="92" y="14"/>
                        <a:pt x="95" y="14"/>
                        <a:pt x="95" y="14"/>
                      </a:cubicBezTo>
                      <a:cubicBezTo>
                        <a:pt x="96" y="14"/>
                        <a:pt x="97" y="15"/>
                        <a:pt x="98" y="15"/>
                      </a:cubicBezTo>
                      <a:cubicBezTo>
                        <a:pt x="99" y="14"/>
                        <a:pt x="100" y="13"/>
                        <a:pt x="100" y="13"/>
                      </a:cubicBezTo>
                      <a:cubicBezTo>
                        <a:pt x="100" y="14"/>
                        <a:pt x="102" y="14"/>
                        <a:pt x="102" y="15"/>
                      </a:cubicBezTo>
                      <a:cubicBezTo>
                        <a:pt x="101" y="17"/>
                        <a:pt x="100" y="17"/>
                        <a:pt x="102" y="18"/>
                      </a:cubicBezTo>
                      <a:cubicBezTo>
                        <a:pt x="104" y="18"/>
                        <a:pt x="106" y="19"/>
                        <a:pt x="107" y="19"/>
                      </a:cubicBezTo>
                      <a:cubicBezTo>
                        <a:pt x="108" y="20"/>
                        <a:pt x="111" y="21"/>
                        <a:pt x="111" y="21"/>
                      </a:cubicBezTo>
                      <a:cubicBezTo>
                        <a:pt x="112" y="21"/>
                        <a:pt x="113" y="21"/>
                        <a:pt x="113" y="22"/>
                      </a:cubicBezTo>
                      <a:cubicBezTo>
                        <a:pt x="113" y="23"/>
                        <a:pt x="111" y="25"/>
                        <a:pt x="111" y="25"/>
                      </a:cubicBezTo>
                      <a:cubicBezTo>
                        <a:pt x="111" y="25"/>
                        <a:pt x="110" y="26"/>
                        <a:pt x="110" y="27"/>
                      </a:cubicBezTo>
                      <a:cubicBezTo>
                        <a:pt x="110" y="27"/>
                        <a:pt x="109" y="30"/>
                        <a:pt x="109" y="30"/>
                      </a:cubicBezTo>
                      <a:cubicBezTo>
                        <a:pt x="108" y="31"/>
                        <a:pt x="107" y="33"/>
                        <a:pt x="107" y="33"/>
                      </a:cubicBezTo>
                      <a:cubicBezTo>
                        <a:pt x="107" y="33"/>
                        <a:pt x="106" y="35"/>
                        <a:pt x="105" y="35"/>
                      </a:cubicBezTo>
                      <a:cubicBezTo>
                        <a:pt x="105" y="35"/>
                        <a:pt x="104" y="36"/>
                        <a:pt x="104" y="36"/>
                      </a:cubicBezTo>
                      <a:cubicBezTo>
                        <a:pt x="104" y="37"/>
                        <a:pt x="104" y="39"/>
                        <a:pt x="104" y="39"/>
                      </a:cubicBezTo>
                      <a:cubicBezTo>
                        <a:pt x="105" y="41"/>
                        <a:pt x="105" y="41"/>
                        <a:pt x="105" y="41"/>
                      </a:cubicBezTo>
                      <a:cubicBezTo>
                        <a:pt x="105" y="43"/>
                        <a:pt x="105" y="43"/>
                        <a:pt x="105" y="43"/>
                      </a:cubicBezTo>
                      <a:cubicBezTo>
                        <a:pt x="109" y="42"/>
                        <a:pt x="109" y="42"/>
                        <a:pt x="109" y="42"/>
                      </a:cubicBezTo>
                      <a:cubicBezTo>
                        <a:pt x="109" y="42"/>
                        <a:pt x="109" y="42"/>
                        <a:pt x="110" y="43"/>
                      </a:cubicBezTo>
                      <a:cubicBezTo>
                        <a:pt x="112" y="43"/>
                        <a:pt x="113" y="42"/>
                        <a:pt x="114" y="42"/>
                      </a:cubicBezTo>
                      <a:cubicBezTo>
                        <a:pt x="114" y="42"/>
                        <a:pt x="116" y="44"/>
                        <a:pt x="116" y="44"/>
                      </a:cubicBezTo>
                      <a:cubicBezTo>
                        <a:pt x="116" y="44"/>
                        <a:pt x="117" y="45"/>
                        <a:pt x="117" y="45"/>
                      </a:cubicBezTo>
                      <a:cubicBezTo>
                        <a:pt x="118" y="45"/>
                        <a:pt x="120" y="46"/>
                        <a:pt x="120" y="46"/>
                      </a:cubicBezTo>
                      <a:cubicBezTo>
                        <a:pt x="120" y="49"/>
                        <a:pt x="120" y="49"/>
                        <a:pt x="120" y="49"/>
                      </a:cubicBezTo>
                      <a:cubicBezTo>
                        <a:pt x="120" y="49"/>
                        <a:pt x="122" y="49"/>
                        <a:pt x="122" y="49"/>
                      </a:cubicBezTo>
                      <a:cubicBezTo>
                        <a:pt x="123" y="49"/>
                        <a:pt x="124" y="50"/>
                        <a:pt x="124" y="50"/>
                      </a:cubicBezTo>
                      <a:cubicBezTo>
                        <a:pt x="124" y="50"/>
                        <a:pt x="124" y="53"/>
                        <a:pt x="123" y="53"/>
                      </a:cubicBezTo>
                      <a:cubicBezTo>
                        <a:pt x="123" y="54"/>
                        <a:pt x="122" y="55"/>
                        <a:pt x="122" y="55"/>
                      </a:cubicBezTo>
                      <a:cubicBezTo>
                        <a:pt x="122" y="55"/>
                        <a:pt x="123" y="57"/>
                        <a:pt x="124" y="57"/>
                      </a:cubicBezTo>
                      <a:cubicBezTo>
                        <a:pt x="124" y="57"/>
                        <a:pt x="126" y="57"/>
                        <a:pt x="126" y="57"/>
                      </a:cubicBezTo>
                      <a:cubicBezTo>
                        <a:pt x="127" y="57"/>
                        <a:pt x="128" y="59"/>
                        <a:pt x="128" y="59"/>
                      </a:cubicBezTo>
                      <a:cubicBezTo>
                        <a:pt x="128" y="59"/>
                        <a:pt x="129" y="60"/>
                        <a:pt x="129" y="61"/>
                      </a:cubicBezTo>
                      <a:cubicBezTo>
                        <a:pt x="129" y="62"/>
                        <a:pt x="128" y="64"/>
                        <a:pt x="128" y="64"/>
                      </a:cubicBezTo>
                      <a:cubicBezTo>
                        <a:pt x="128" y="64"/>
                        <a:pt x="128" y="65"/>
                        <a:pt x="128" y="66"/>
                      </a:cubicBezTo>
                      <a:cubicBezTo>
                        <a:pt x="128" y="66"/>
                        <a:pt x="127" y="67"/>
                        <a:pt x="127" y="67"/>
                      </a:cubicBezTo>
                      <a:cubicBezTo>
                        <a:pt x="125" y="67"/>
                        <a:pt x="125" y="67"/>
                        <a:pt x="125" y="67"/>
                      </a:cubicBezTo>
                      <a:cubicBezTo>
                        <a:pt x="125" y="67"/>
                        <a:pt x="125" y="70"/>
                        <a:pt x="124" y="70"/>
                      </a:cubicBezTo>
                      <a:cubicBezTo>
                        <a:pt x="124" y="70"/>
                        <a:pt x="123" y="70"/>
                        <a:pt x="123" y="70"/>
                      </a:cubicBezTo>
                      <a:cubicBezTo>
                        <a:pt x="122" y="70"/>
                        <a:pt x="121" y="71"/>
                        <a:pt x="121" y="71"/>
                      </a:cubicBezTo>
                      <a:cubicBezTo>
                        <a:pt x="121" y="72"/>
                        <a:pt x="121" y="72"/>
                        <a:pt x="121" y="72"/>
                      </a:cubicBezTo>
                      <a:cubicBezTo>
                        <a:pt x="120" y="74"/>
                        <a:pt x="120" y="74"/>
                        <a:pt x="120" y="74"/>
                      </a:cubicBezTo>
                      <a:cubicBezTo>
                        <a:pt x="120" y="74"/>
                        <a:pt x="120" y="74"/>
                        <a:pt x="119" y="74"/>
                      </a:cubicBezTo>
                      <a:cubicBezTo>
                        <a:pt x="119" y="74"/>
                        <a:pt x="119" y="74"/>
                        <a:pt x="118" y="74"/>
                      </a:cubicBezTo>
                      <a:cubicBezTo>
                        <a:pt x="118" y="75"/>
                        <a:pt x="117" y="75"/>
                        <a:pt x="117" y="75"/>
                      </a:cubicBezTo>
                      <a:cubicBezTo>
                        <a:pt x="117" y="75"/>
                        <a:pt x="116" y="74"/>
                        <a:pt x="115" y="74"/>
                      </a:cubicBezTo>
                      <a:cubicBezTo>
                        <a:pt x="115" y="74"/>
                        <a:pt x="114" y="74"/>
                        <a:pt x="114" y="75"/>
                      </a:cubicBezTo>
                      <a:cubicBezTo>
                        <a:pt x="113" y="76"/>
                        <a:pt x="113" y="77"/>
                        <a:pt x="112" y="77"/>
                      </a:cubicBezTo>
                      <a:cubicBezTo>
                        <a:pt x="112" y="77"/>
                        <a:pt x="111" y="78"/>
                        <a:pt x="111" y="78"/>
                      </a:cubicBezTo>
                      <a:cubicBezTo>
                        <a:pt x="111" y="78"/>
                        <a:pt x="111" y="80"/>
                        <a:pt x="110" y="80"/>
                      </a:cubicBezTo>
                      <a:cubicBezTo>
                        <a:pt x="110" y="81"/>
                        <a:pt x="109" y="82"/>
                        <a:pt x="109" y="82"/>
                      </a:cubicBezTo>
                      <a:cubicBezTo>
                        <a:pt x="109" y="82"/>
                        <a:pt x="109" y="83"/>
                        <a:pt x="109" y="83"/>
                      </a:cubicBezTo>
                      <a:cubicBezTo>
                        <a:pt x="109" y="84"/>
                        <a:pt x="109" y="85"/>
                        <a:pt x="108" y="86"/>
                      </a:cubicBezTo>
                      <a:cubicBezTo>
                        <a:pt x="107" y="86"/>
                        <a:pt x="105" y="88"/>
                        <a:pt x="105" y="88"/>
                      </a:cubicBezTo>
                      <a:cubicBezTo>
                        <a:pt x="105" y="88"/>
                        <a:pt x="105" y="88"/>
                        <a:pt x="105" y="89"/>
                      </a:cubicBezTo>
                      <a:cubicBezTo>
                        <a:pt x="106" y="89"/>
                        <a:pt x="106" y="90"/>
                        <a:pt x="106" y="90"/>
                      </a:cubicBezTo>
                      <a:cubicBezTo>
                        <a:pt x="106" y="92"/>
                        <a:pt x="106" y="92"/>
                        <a:pt x="106" y="92"/>
                      </a:cubicBezTo>
                      <a:cubicBezTo>
                        <a:pt x="106" y="92"/>
                        <a:pt x="105" y="93"/>
                        <a:pt x="105" y="94"/>
                      </a:cubicBezTo>
                      <a:cubicBezTo>
                        <a:pt x="106" y="94"/>
                        <a:pt x="106" y="94"/>
                        <a:pt x="106" y="94"/>
                      </a:cubicBezTo>
                      <a:cubicBezTo>
                        <a:pt x="107" y="96"/>
                        <a:pt x="107" y="96"/>
                        <a:pt x="107" y="96"/>
                      </a:cubicBezTo>
                      <a:cubicBezTo>
                        <a:pt x="108" y="98"/>
                        <a:pt x="108" y="98"/>
                        <a:pt x="108" y="98"/>
                      </a:cubicBezTo>
                      <a:cubicBezTo>
                        <a:pt x="109" y="98"/>
                        <a:pt x="109" y="98"/>
                        <a:pt x="109" y="98"/>
                      </a:cubicBezTo>
                      <a:cubicBezTo>
                        <a:pt x="109" y="98"/>
                        <a:pt x="110" y="100"/>
                        <a:pt x="110" y="101"/>
                      </a:cubicBezTo>
                      <a:cubicBezTo>
                        <a:pt x="110" y="101"/>
                        <a:pt x="110" y="103"/>
                        <a:pt x="110" y="103"/>
                      </a:cubicBezTo>
                      <a:cubicBezTo>
                        <a:pt x="108" y="105"/>
                        <a:pt x="108" y="105"/>
                        <a:pt x="108" y="105"/>
                      </a:cubicBezTo>
                      <a:cubicBezTo>
                        <a:pt x="107" y="107"/>
                        <a:pt x="107" y="107"/>
                        <a:pt x="107" y="107"/>
                      </a:cubicBezTo>
                      <a:cubicBezTo>
                        <a:pt x="107" y="107"/>
                        <a:pt x="106" y="107"/>
                        <a:pt x="106" y="107"/>
                      </a:cubicBezTo>
                      <a:cubicBezTo>
                        <a:pt x="105" y="107"/>
                        <a:pt x="104" y="107"/>
                        <a:pt x="104" y="107"/>
                      </a:cubicBezTo>
                      <a:cubicBezTo>
                        <a:pt x="103" y="108"/>
                        <a:pt x="103" y="108"/>
                        <a:pt x="103" y="108"/>
                      </a:cubicBezTo>
                      <a:cubicBezTo>
                        <a:pt x="101" y="108"/>
                        <a:pt x="101" y="108"/>
                        <a:pt x="101" y="108"/>
                      </a:cubicBezTo>
                      <a:cubicBezTo>
                        <a:pt x="99" y="109"/>
                        <a:pt x="99" y="109"/>
                        <a:pt x="99" y="109"/>
                      </a:cubicBezTo>
                      <a:cubicBezTo>
                        <a:pt x="96" y="109"/>
                        <a:pt x="96" y="109"/>
                        <a:pt x="96" y="109"/>
                      </a:cubicBezTo>
                      <a:cubicBezTo>
                        <a:pt x="95" y="107"/>
                        <a:pt x="95" y="107"/>
                        <a:pt x="95" y="107"/>
                      </a:cubicBezTo>
                      <a:cubicBezTo>
                        <a:pt x="94" y="105"/>
                        <a:pt x="94" y="105"/>
                        <a:pt x="94" y="105"/>
                      </a:cubicBezTo>
                      <a:cubicBezTo>
                        <a:pt x="93" y="104"/>
                        <a:pt x="93" y="104"/>
                        <a:pt x="93" y="104"/>
                      </a:cubicBezTo>
                      <a:cubicBezTo>
                        <a:pt x="92" y="104"/>
                        <a:pt x="92" y="104"/>
                        <a:pt x="92" y="104"/>
                      </a:cubicBezTo>
                      <a:cubicBezTo>
                        <a:pt x="89" y="103"/>
                        <a:pt x="89" y="103"/>
                        <a:pt x="89" y="103"/>
                      </a:cubicBezTo>
                      <a:cubicBezTo>
                        <a:pt x="90" y="101"/>
                        <a:pt x="90" y="101"/>
                        <a:pt x="90" y="101"/>
                      </a:cubicBezTo>
                      <a:cubicBezTo>
                        <a:pt x="90" y="101"/>
                        <a:pt x="89" y="99"/>
                        <a:pt x="89" y="99"/>
                      </a:cubicBezTo>
                      <a:cubicBezTo>
                        <a:pt x="88" y="99"/>
                        <a:pt x="87" y="99"/>
                        <a:pt x="87" y="99"/>
                      </a:cubicBezTo>
                      <a:cubicBezTo>
                        <a:pt x="85" y="97"/>
                        <a:pt x="85" y="97"/>
                        <a:pt x="85" y="97"/>
                      </a:cubicBezTo>
                      <a:cubicBezTo>
                        <a:pt x="85" y="97"/>
                        <a:pt x="85" y="96"/>
                        <a:pt x="84" y="95"/>
                      </a:cubicBezTo>
                      <a:cubicBezTo>
                        <a:pt x="83" y="95"/>
                        <a:pt x="83" y="94"/>
                        <a:pt x="82" y="94"/>
                      </a:cubicBezTo>
                      <a:cubicBezTo>
                        <a:pt x="81" y="94"/>
                        <a:pt x="79" y="94"/>
                        <a:pt x="79" y="94"/>
                      </a:cubicBezTo>
                      <a:cubicBezTo>
                        <a:pt x="79" y="94"/>
                        <a:pt x="78" y="92"/>
                        <a:pt x="77" y="92"/>
                      </a:cubicBezTo>
                      <a:cubicBezTo>
                        <a:pt x="77" y="92"/>
                        <a:pt x="73" y="92"/>
                        <a:pt x="73" y="92"/>
                      </a:cubicBezTo>
                      <a:cubicBezTo>
                        <a:pt x="73" y="92"/>
                        <a:pt x="74" y="89"/>
                        <a:pt x="74" y="89"/>
                      </a:cubicBezTo>
                      <a:cubicBezTo>
                        <a:pt x="74" y="88"/>
                        <a:pt x="74" y="85"/>
                        <a:pt x="74" y="85"/>
                      </a:cubicBezTo>
                      <a:cubicBezTo>
                        <a:pt x="74" y="84"/>
                        <a:pt x="74" y="84"/>
                        <a:pt x="74" y="84"/>
                      </a:cubicBezTo>
                      <a:cubicBezTo>
                        <a:pt x="74" y="84"/>
                        <a:pt x="73" y="83"/>
                        <a:pt x="74" y="81"/>
                      </a:cubicBezTo>
                      <a:cubicBezTo>
                        <a:pt x="75" y="79"/>
                        <a:pt x="74" y="80"/>
                        <a:pt x="75" y="78"/>
                      </a:cubicBezTo>
                      <a:cubicBezTo>
                        <a:pt x="76" y="75"/>
                        <a:pt x="76" y="74"/>
                        <a:pt x="76" y="74"/>
                      </a:cubicBezTo>
                      <a:cubicBezTo>
                        <a:pt x="74" y="73"/>
                        <a:pt x="74" y="73"/>
                        <a:pt x="74" y="73"/>
                      </a:cubicBezTo>
                      <a:cubicBezTo>
                        <a:pt x="74" y="73"/>
                        <a:pt x="73" y="72"/>
                        <a:pt x="72" y="73"/>
                      </a:cubicBezTo>
                      <a:cubicBezTo>
                        <a:pt x="72" y="75"/>
                        <a:pt x="71" y="75"/>
                        <a:pt x="71" y="75"/>
                      </a:cubicBezTo>
                      <a:cubicBezTo>
                        <a:pt x="69" y="78"/>
                        <a:pt x="69" y="78"/>
                        <a:pt x="69" y="78"/>
                      </a:cubicBezTo>
                      <a:cubicBezTo>
                        <a:pt x="69" y="81"/>
                        <a:pt x="69" y="81"/>
                        <a:pt x="69" y="81"/>
                      </a:cubicBezTo>
                      <a:cubicBezTo>
                        <a:pt x="69" y="81"/>
                        <a:pt x="70" y="82"/>
                        <a:pt x="67" y="82"/>
                      </a:cubicBezTo>
                      <a:cubicBezTo>
                        <a:pt x="65" y="82"/>
                        <a:pt x="63" y="82"/>
                        <a:pt x="63" y="82"/>
                      </a:cubicBezTo>
                      <a:cubicBezTo>
                        <a:pt x="63" y="82"/>
                        <a:pt x="65" y="84"/>
                        <a:pt x="63" y="84"/>
                      </a:cubicBezTo>
                      <a:cubicBezTo>
                        <a:pt x="60" y="84"/>
                        <a:pt x="57" y="84"/>
                        <a:pt x="57" y="84"/>
                      </a:cubicBezTo>
                      <a:cubicBezTo>
                        <a:pt x="55" y="82"/>
                        <a:pt x="55" y="82"/>
                        <a:pt x="55" y="82"/>
                      </a:cubicBezTo>
                      <a:cubicBezTo>
                        <a:pt x="51" y="83"/>
                        <a:pt x="51" y="83"/>
                        <a:pt x="51" y="83"/>
                      </a:cubicBezTo>
                      <a:cubicBezTo>
                        <a:pt x="51" y="83"/>
                        <a:pt x="51" y="82"/>
                        <a:pt x="51" y="80"/>
                      </a:cubicBezTo>
                      <a:cubicBezTo>
                        <a:pt x="51" y="79"/>
                        <a:pt x="50" y="77"/>
                        <a:pt x="51" y="77"/>
                      </a:cubicBezTo>
                      <a:cubicBezTo>
                        <a:pt x="52" y="77"/>
                        <a:pt x="53" y="76"/>
                        <a:pt x="53" y="76"/>
                      </a:cubicBezTo>
                      <a:cubicBezTo>
                        <a:pt x="52" y="73"/>
                        <a:pt x="52" y="73"/>
                        <a:pt x="52" y="73"/>
                      </a:cubicBezTo>
                      <a:cubicBezTo>
                        <a:pt x="52" y="73"/>
                        <a:pt x="52" y="73"/>
                        <a:pt x="52" y="73"/>
                      </a:cubicBezTo>
                      <a:cubicBezTo>
                        <a:pt x="52" y="73"/>
                        <a:pt x="51" y="73"/>
                        <a:pt x="51" y="72"/>
                      </a:cubicBezTo>
                      <a:cubicBezTo>
                        <a:pt x="51" y="71"/>
                        <a:pt x="52" y="69"/>
                        <a:pt x="52" y="69"/>
                      </a:cubicBezTo>
                      <a:cubicBezTo>
                        <a:pt x="53" y="68"/>
                        <a:pt x="53" y="66"/>
                        <a:pt x="53" y="66"/>
                      </a:cubicBezTo>
                      <a:cubicBezTo>
                        <a:pt x="52" y="66"/>
                        <a:pt x="52" y="66"/>
                        <a:pt x="52" y="66"/>
                      </a:cubicBezTo>
                      <a:cubicBezTo>
                        <a:pt x="52" y="66"/>
                        <a:pt x="50" y="67"/>
                        <a:pt x="50" y="65"/>
                      </a:cubicBezTo>
                      <a:cubicBezTo>
                        <a:pt x="50" y="64"/>
                        <a:pt x="49" y="62"/>
                        <a:pt x="49" y="62"/>
                      </a:cubicBezTo>
                      <a:cubicBezTo>
                        <a:pt x="49" y="62"/>
                        <a:pt x="47" y="61"/>
                        <a:pt x="47" y="61"/>
                      </a:cubicBezTo>
                      <a:cubicBezTo>
                        <a:pt x="46" y="61"/>
                        <a:pt x="46" y="61"/>
                        <a:pt x="45" y="62"/>
                      </a:cubicBezTo>
                      <a:cubicBezTo>
                        <a:pt x="45" y="62"/>
                        <a:pt x="42" y="61"/>
                        <a:pt x="42" y="61"/>
                      </a:cubicBezTo>
                      <a:cubicBezTo>
                        <a:pt x="42" y="61"/>
                        <a:pt x="39" y="61"/>
                        <a:pt x="39" y="61"/>
                      </a:cubicBezTo>
                      <a:cubicBezTo>
                        <a:pt x="38" y="61"/>
                        <a:pt x="37" y="63"/>
                        <a:pt x="37" y="63"/>
                      </a:cubicBezTo>
                      <a:cubicBezTo>
                        <a:pt x="35" y="60"/>
                        <a:pt x="35" y="60"/>
                        <a:pt x="35" y="60"/>
                      </a:cubicBezTo>
                      <a:cubicBezTo>
                        <a:pt x="36" y="57"/>
                        <a:pt x="36" y="57"/>
                        <a:pt x="36" y="57"/>
                      </a:cubicBezTo>
                      <a:cubicBezTo>
                        <a:pt x="36" y="57"/>
                        <a:pt x="34" y="55"/>
                        <a:pt x="34" y="54"/>
                      </a:cubicBezTo>
                      <a:cubicBezTo>
                        <a:pt x="34" y="54"/>
                        <a:pt x="33" y="52"/>
                        <a:pt x="33" y="52"/>
                      </a:cubicBezTo>
                      <a:cubicBezTo>
                        <a:pt x="31" y="52"/>
                        <a:pt x="31" y="52"/>
                        <a:pt x="31" y="52"/>
                      </a:cubicBezTo>
                      <a:cubicBezTo>
                        <a:pt x="30" y="51"/>
                        <a:pt x="30" y="51"/>
                        <a:pt x="30" y="51"/>
                      </a:cubicBezTo>
                      <a:cubicBezTo>
                        <a:pt x="30" y="51"/>
                        <a:pt x="28" y="51"/>
                        <a:pt x="27" y="51"/>
                      </a:cubicBezTo>
                      <a:cubicBezTo>
                        <a:pt x="26" y="51"/>
                        <a:pt x="26" y="51"/>
                        <a:pt x="25" y="51"/>
                      </a:cubicBezTo>
                      <a:cubicBezTo>
                        <a:pt x="25" y="51"/>
                        <a:pt x="23" y="49"/>
                        <a:pt x="23" y="49"/>
                      </a:cubicBezTo>
                      <a:cubicBezTo>
                        <a:pt x="23" y="48"/>
                        <a:pt x="23" y="47"/>
                        <a:pt x="23" y="46"/>
                      </a:cubicBezTo>
                      <a:cubicBezTo>
                        <a:pt x="22" y="45"/>
                        <a:pt x="21" y="43"/>
                        <a:pt x="21" y="42"/>
                      </a:cubicBezTo>
                      <a:cubicBezTo>
                        <a:pt x="21" y="42"/>
                        <a:pt x="22" y="40"/>
                        <a:pt x="22" y="40"/>
                      </a:cubicBezTo>
                      <a:cubicBezTo>
                        <a:pt x="21" y="39"/>
                        <a:pt x="19" y="37"/>
                        <a:pt x="19" y="37"/>
                      </a:cubicBezTo>
                      <a:cubicBezTo>
                        <a:pt x="18" y="35"/>
                        <a:pt x="18" y="35"/>
                        <a:pt x="18" y="35"/>
                      </a:cubicBezTo>
                      <a:cubicBezTo>
                        <a:pt x="18" y="35"/>
                        <a:pt x="15" y="37"/>
                        <a:pt x="14" y="37"/>
                      </a:cubicBezTo>
                      <a:cubicBezTo>
                        <a:pt x="13" y="37"/>
                        <a:pt x="11" y="36"/>
                        <a:pt x="11" y="37"/>
                      </a:cubicBezTo>
                      <a:cubicBezTo>
                        <a:pt x="11" y="37"/>
                        <a:pt x="12" y="39"/>
                        <a:pt x="11" y="39"/>
                      </a:cubicBezTo>
                      <a:cubicBezTo>
                        <a:pt x="10" y="39"/>
                        <a:pt x="8" y="39"/>
                        <a:pt x="7" y="38"/>
                      </a:cubicBezTo>
                      <a:cubicBezTo>
                        <a:pt x="6" y="37"/>
                        <a:pt x="6" y="36"/>
                        <a:pt x="6" y="35"/>
                      </a:cubicBezTo>
                      <a:cubicBezTo>
                        <a:pt x="5" y="35"/>
                        <a:pt x="5" y="33"/>
                        <a:pt x="4" y="33"/>
                      </a:cubicBezTo>
                      <a:cubicBezTo>
                        <a:pt x="3" y="33"/>
                        <a:pt x="2" y="33"/>
                        <a:pt x="2" y="32"/>
                      </a:cubicBezTo>
                      <a:cubicBezTo>
                        <a:pt x="2" y="32"/>
                        <a:pt x="2" y="29"/>
                        <a:pt x="2" y="29"/>
                      </a:cubicBezTo>
                      <a:cubicBezTo>
                        <a:pt x="2" y="27"/>
                        <a:pt x="2" y="27"/>
                        <a:pt x="2" y="27"/>
                      </a:cubicBezTo>
                      <a:cubicBezTo>
                        <a:pt x="2" y="27"/>
                        <a:pt x="2" y="24"/>
                        <a:pt x="1" y="24"/>
                      </a:cubicBezTo>
                      <a:cubicBezTo>
                        <a:pt x="1" y="23"/>
                        <a:pt x="0" y="22"/>
                        <a:pt x="0" y="22"/>
                      </a:cubicBezTo>
                      <a:cubicBezTo>
                        <a:pt x="0" y="19"/>
                        <a:pt x="0" y="19"/>
                        <a:pt x="0" y="19"/>
                      </a:cubicBezTo>
                      <a:lnTo>
                        <a:pt x="1" y="18"/>
                      </a:ln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8" name="Freeform 179">
                  <a:hlinkClick r:id="rId6"/>
                  <a:extLst>
                    <a:ext uri="{FF2B5EF4-FFF2-40B4-BE49-F238E27FC236}">
                      <a16:creationId xmlns:a16="http://schemas.microsoft.com/office/drawing/2014/main" id="{DF01E561-5FBC-59AE-3D9F-BB11881606DB}"/>
                    </a:ext>
                  </a:extLst>
                </p:cNvPr>
                <p:cNvSpPr>
                  <a:spLocks/>
                </p:cNvSpPr>
                <p:nvPr/>
              </p:nvSpPr>
              <p:spPr bwMode="auto">
                <a:xfrm>
                  <a:off x="3536177" y="3166460"/>
                  <a:ext cx="695103" cy="373320"/>
                </a:xfrm>
                <a:custGeom>
                  <a:avLst/>
                  <a:gdLst>
                    <a:gd name="T0" fmla="*/ 56 w 240"/>
                    <a:gd name="T1" fmla="*/ 20 h 133"/>
                    <a:gd name="T2" fmla="*/ 62 w 240"/>
                    <a:gd name="T3" fmla="*/ 12 h 133"/>
                    <a:gd name="T4" fmla="*/ 73 w 240"/>
                    <a:gd name="T5" fmla="*/ 5 h 133"/>
                    <a:gd name="T6" fmla="*/ 85 w 240"/>
                    <a:gd name="T7" fmla="*/ 3 h 133"/>
                    <a:gd name="T8" fmla="*/ 87 w 240"/>
                    <a:gd name="T9" fmla="*/ 11 h 133"/>
                    <a:gd name="T10" fmla="*/ 93 w 240"/>
                    <a:gd name="T11" fmla="*/ 10 h 133"/>
                    <a:gd name="T12" fmla="*/ 99 w 240"/>
                    <a:gd name="T13" fmla="*/ 6 h 133"/>
                    <a:gd name="T14" fmla="*/ 103 w 240"/>
                    <a:gd name="T15" fmla="*/ 3 h 133"/>
                    <a:gd name="T16" fmla="*/ 110 w 240"/>
                    <a:gd name="T17" fmla="*/ 10 h 133"/>
                    <a:gd name="T18" fmla="*/ 118 w 240"/>
                    <a:gd name="T19" fmla="*/ 12 h 133"/>
                    <a:gd name="T20" fmla="*/ 126 w 240"/>
                    <a:gd name="T21" fmla="*/ 15 h 133"/>
                    <a:gd name="T22" fmla="*/ 133 w 240"/>
                    <a:gd name="T23" fmla="*/ 17 h 133"/>
                    <a:gd name="T24" fmla="*/ 142 w 240"/>
                    <a:gd name="T25" fmla="*/ 18 h 133"/>
                    <a:gd name="T26" fmla="*/ 146 w 240"/>
                    <a:gd name="T27" fmla="*/ 25 h 133"/>
                    <a:gd name="T28" fmla="*/ 146 w 240"/>
                    <a:gd name="T29" fmla="*/ 31 h 133"/>
                    <a:gd name="T30" fmla="*/ 154 w 240"/>
                    <a:gd name="T31" fmla="*/ 38 h 133"/>
                    <a:gd name="T32" fmla="*/ 164 w 240"/>
                    <a:gd name="T33" fmla="*/ 44 h 133"/>
                    <a:gd name="T34" fmla="*/ 169 w 240"/>
                    <a:gd name="T35" fmla="*/ 31 h 133"/>
                    <a:gd name="T36" fmla="*/ 176 w 240"/>
                    <a:gd name="T37" fmla="*/ 28 h 133"/>
                    <a:gd name="T38" fmla="*/ 194 w 240"/>
                    <a:gd name="T39" fmla="*/ 29 h 133"/>
                    <a:gd name="T40" fmla="*/ 193 w 240"/>
                    <a:gd name="T41" fmla="*/ 39 h 133"/>
                    <a:gd name="T42" fmla="*/ 203 w 240"/>
                    <a:gd name="T43" fmla="*/ 46 h 133"/>
                    <a:gd name="T44" fmla="*/ 213 w 240"/>
                    <a:gd name="T45" fmla="*/ 45 h 133"/>
                    <a:gd name="T46" fmla="*/ 228 w 240"/>
                    <a:gd name="T47" fmla="*/ 54 h 133"/>
                    <a:gd name="T48" fmla="*/ 237 w 240"/>
                    <a:gd name="T49" fmla="*/ 60 h 133"/>
                    <a:gd name="T50" fmla="*/ 236 w 240"/>
                    <a:gd name="T51" fmla="*/ 68 h 133"/>
                    <a:gd name="T52" fmla="*/ 229 w 240"/>
                    <a:gd name="T53" fmla="*/ 70 h 133"/>
                    <a:gd name="T54" fmla="*/ 223 w 240"/>
                    <a:gd name="T55" fmla="*/ 78 h 133"/>
                    <a:gd name="T56" fmla="*/ 216 w 240"/>
                    <a:gd name="T57" fmla="*/ 85 h 133"/>
                    <a:gd name="T58" fmla="*/ 215 w 240"/>
                    <a:gd name="T59" fmla="*/ 97 h 133"/>
                    <a:gd name="T60" fmla="*/ 208 w 240"/>
                    <a:gd name="T61" fmla="*/ 104 h 133"/>
                    <a:gd name="T62" fmla="*/ 203 w 240"/>
                    <a:gd name="T63" fmla="*/ 109 h 133"/>
                    <a:gd name="T64" fmla="*/ 198 w 240"/>
                    <a:gd name="T65" fmla="*/ 111 h 133"/>
                    <a:gd name="T66" fmla="*/ 193 w 240"/>
                    <a:gd name="T67" fmla="*/ 111 h 133"/>
                    <a:gd name="T68" fmla="*/ 189 w 240"/>
                    <a:gd name="T69" fmla="*/ 110 h 133"/>
                    <a:gd name="T70" fmla="*/ 184 w 240"/>
                    <a:gd name="T71" fmla="*/ 111 h 133"/>
                    <a:gd name="T72" fmla="*/ 181 w 240"/>
                    <a:gd name="T73" fmla="*/ 115 h 133"/>
                    <a:gd name="T74" fmla="*/ 179 w 240"/>
                    <a:gd name="T75" fmla="*/ 121 h 133"/>
                    <a:gd name="T76" fmla="*/ 177 w 240"/>
                    <a:gd name="T77" fmla="*/ 123 h 133"/>
                    <a:gd name="T78" fmla="*/ 163 w 240"/>
                    <a:gd name="T79" fmla="*/ 115 h 133"/>
                    <a:gd name="T80" fmla="*/ 147 w 240"/>
                    <a:gd name="T81" fmla="*/ 118 h 133"/>
                    <a:gd name="T82" fmla="*/ 134 w 240"/>
                    <a:gd name="T83" fmla="*/ 112 h 133"/>
                    <a:gd name="T84" fmla="*/ 119 w 240"/>
                    <a:gd name="T85" fmla="*/ 110 h 133"/>
                    <a:gd name="T86" fmla="*/ 106 w 240"/>
                    <a:gd name="T87" fmla="*/ 108 h 133"/>
                    <a:gd name="T88" fmla="*/ 104 w 240"/>
                    <a:gd name="T89" fmla="*/ 121 h 133"/>
                    <a:gd name="T90" fmla="*/ 97 w 240"/>
                    <a:gd name="T91" fmla="*/ 131 h 133"/>
                    <a:gd name="T92" fmla="*/ 86 w 240"/>
                    <a:gd name="T93" fmla="*/ 131 h 133"/>
                    <a:gd name="T94" fmla="*/ 74 w 240"/>
                    <a:gd name="T95" fmla="*/ 131 h 133"/>
                    <a:gd name="T96" fmla="*/ 63 w 240"/>
                    <a:gd name="T97" fmla="*/ 122 h 133"/>
                    <a:gd name="T98" fmla="*/ 55 w 240"/>
                    <a:gd name="T99" fmla="*/ 114 h 133"/>
                    <a:gd name="T100" fmla="*/ 45 w 240"/>
                    <a:gd name="T101" fmla="*/ 107 h 133"/>
                    <a:gd name="T102" fmla="*/ 39 w 240"/>
                    <a:gd name="T103" fmla="*/ 100 h 133"/>
                    <a:gd name="T104" fmla="*/ 24 w 240"/>
                    <a:gd name="T105" fmla="*/ 93 h 133"/>
                    <a:gd name="T106" fmla="*/ 17 w 240"/>
                    <a:gd name="T107" fmla="*/ 79 h 133"/>
                    <a:gd name="T108" fmla="*/ 16 w 240"/>
                    <a:gd name="T109" fmla="*/ 66 h 133"/>
                    <a:gd name="T110" fmla="*/ 4 w 240"/>
                    <a:gd name="T111" fmla="*/ 55 h 133"/>
                    <a:gd name="T112" fmla="*/ 5 w 240"/>
                    <a:gd name="T113" fmla="*/ 44 h 133"/>
                    <a:gd name="T114" fmla="*/ 10 w 240"/>
                    <a:gd name="T115" fmla="*/ 45 h 133"/>
                    <a:gd name="T116" fmla="*/ 23 w 240"/>
                    <a:gd name="T117" fmla="*/ 38 h 133"/>
                    <a:gd name="T118" fmla="*/ 35 w 240"/>
                    <a:gd name="T119" fmla="*/ 3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40" h="133">
                      <a:moveTo>
                        <a:pt x="43" y="27"/>
                      </a:moveTo>
                      <a:cubicBezTo>
                        <a:pt x="44" y="27"/>
                        <a:pt x="50" y="22"/>
                        <a:pt x="50" y="22"/>
                      </a:cubicBezTo>
                      <a:cubicBezTo>
                        <a:pt x="56" y="20"/>
                        <a:pt x="56" y="20"/>
                        <a:pt x="56" y="20"/>
                      </a:cubicBezTo>
                      <a:cubicBezTo>
                        <a:pt x="58" y="18"/>
                        <a:pt x="58" y="18"/>
                        <a:pt x="58" y="18"/>
                      </a:cubicBezTo>
                      <a:cubicBezTo>
                        <a:pt x="60" y="14"/>
                        <a:pt x="60" y="14"/>
                        <a:pt x="60" y="14"/>
                      </a:cubicBezTo>
                      <a:cubicBezTo>
                        <a:pt x="60" y="14"/>
                        <a:pt x="59" y="12"/>
                        <a:pt x="62" y="12"/>
                      </a:cubicBezTo>
                      <a:cubicBezTo>
                        <a:pt x="65" y="12"/>
                        <a:pt x="74" y="10"/>
                        <a:pt x="74" y="10"/>
                      </a:cubicBezTo>
                      <a:cubicBezTo>
                        <a:pt x="75" y="8"/>
                        <a:pt x="75" y="8"/>
                        <a:pt x="75" y="8"/>
                      </a:cubicBezTo>
                      <a:cubicBezTo>
                        <a:pt x="73" y="5"/>
                        <a:pt x="73" y="5"/>
                        <a:pt x="73" y="5"/>
                      </a:cubicBezTo>
                      <a:cubicBezTo>
                        <a:pt x="73" y="5"/>
                        <a:pt x="73" y="1"/>
                        <a:pt x="73" y="1"/>
                      </a:cubicBezTo>
                      <a:cubicBezTo>
                        <a:pt x="74" y="0"/>
                        <a:pt x="78" y="0"/>
                        <a:pt x="80" y="0"/>
                      </a:cubicBezTo>
                      <a:cubicBezTo>
                        <a:pt x="82" y="1"/>
                        <a:pt x="84" y="2"/>
                        <a:pt x="85" y="3"/>
                      </a:cubicBezTo>
                      <a:cubicBezTo>
                        <a:pt x="85" y="4"/>
                        <a:pt x="85" y="3"/>
                        <a:pt x="85" y="5"/>
                      </a:cubicBezTo>
                      <a:cubicBezTo>
                        <a:pt x="85" y="7"/>
                        <a:pt x="85" y="9"/>
                        <a:pt x="85" y="9"/>
                      </a:cubicBezTo>
                      <a:cubicBezTo>
                        <a:pt x="85" y="9"/>
                        <a:pt x="86" y="10"/>
                        <a:pt x="87" y="11"/>
                      </a:cubicBezTo>
                      <a:cubicBezTo>
                        <a:pt x="89" y="11"/>
                        <a:pt x="91" y="13"/>
                        <a:pt x="91" y="12"/>
                      </a:cubicBezTo>
                      <a:cubicBezTo>
                        <a:pt x="91" y="12"/>
                        <a:pt x="92" y="11"/>
                        <a:pt x="93" y="10"/>
                      </a:cubicBezTo>
                      <a:cubicBezTo>
                        <a:pt x="93" y="10"/>
                        <a:pt x="93" y="10"/>
                        <a:pt x="93" y="10"/>
                      </a:cubicBezTo>
                      <a:cubicBezTo>
                        <a:pt x="93" y="12"/>
                        <a:pt x="94" y="11"/>
                        <a:pt x="95" y="11"/>
                      </a:cubicBezTo>
                      <a:cubicBezTo>
                        <a:pt x="96" y="11"/>
                        <a:pt x="100" y="9"/>
                        <a:pt x="100" y="9"/>
                      </a:cubicBezTo>
                      <a:cubicBezTo>
                        <a:pt x="100" y="9"/>
                        <a:pt x="99" y="6"/>
                        <a:pt x="99" y="6"/>
                      </a:cubicBezTo>
                      <a:cubicBezTo>
                        <a:pt x="99" y="5"/>
                        <a:pt x="99" y="4"/>
                        <a:pt x="99" y="3"/>
                      </a:cubicBezTo>
                      <a:cubicBezTo>
                        <a:pt x="100" y="2"/>
                        <a:pt x="100" y="2"/>
                        <a:pt x="100" y="2"/>
                      </a:cubicBezTo>
                      <a:cubicBezTo>
                        <a:pt x="101" y="2"/>
                        <a:pt x="103" y="3"/>
                        <a:pt x="103" y="3"/>
                      </a:cubicBezTo>
                      <a:cubicBezTo>
                        <a:pt x="103" y="3"/>
                        <a:pt x="105" y="4"/>
                        <a:pt x="106" y="4"/>
                      </a:cubicBezTo>
                      <a:cubicBezTo>
                        <a:pt x="108" y="4"/>
                        <a:pt x="107" y="6"/>
                        <a:pt x="107" y="6"/>
                      </a:cubicBezTo>
                      <a:cubicBezTo>
                        <a:pt x="107" y="6"/>
                        <a:pt x="108" y="9"/>
                        <a:pt x="110" y="10"/>
                      </a:cubicBezTo>
                      <a:cubicBezTo>
                        <a:pt x="112" y="11"/>
                        <a:pt x="112" y="12"/>
                        <a:pt x="112" y="13"/>
                      </a:cubicBezTo>
                      <a:cubicBezTo>
                        <a:pt x="113" y="13"/>
                        <a:pt x="115" y="13"/>
                        <a:pt x="115" y="13"/>
                      </a:cubicBezTo>
                      <a:cubicBezTo>
                        <a:pt x="118" y="12"/>
                        <a:pt x="118" y="12"/>
                        <a:pt x="118" y="12"/>
                      </a:cubicBezTo>
                      <a:cubicBezTo>
                        <a:pt x="118" y="12"/>
                        <a:pt x="120" y="13"/>
                        <a:pt x="121" y="15"/>
                      </a:cubicBezTo>
                      <a:cubicBezTo>
                        <a:pt x="121" y="16"/>
                        <a:pt x="124" y="16"/>
                        <a:pt x="125" y="15"/>
                      </a:cubicBezTo>
                      <a:cubicBezTo>
                        <a:pt x="126" y="15"/>
                        <a:pt x="126" y="15"/>
                        <a:pt x="126" y="15"/>
                      </a:cubicBezTo>
                      <a:cubicBezTo>
                        <a:pt x="127" y="16"/>
                        <a:pt x="127" y="16"/>
                        <a:pt x="127" y="16"/>
                      </a:cubicBezTo>
                      <a:cubicBezTo>
                        <a:pt x="127" y="16"/>
                        <a:pt x="129" y="20"/>
                        <a:pt x="132" y="17"/>
                      </a:cubicBezTo>
                      <a:cubicBezTo>
                        <a:pt x="135" y="14"/>
                        <a:pt x="133" y="17"/>
                        <a:pt x="133" y="17"/>
                      </a:cubicBezTo>
                      <a:cubicBezTo>
                        <a:pt x="133" y="17"/>
                        <a:pt x="135" y="20"/>
                        <a:pt x="136" y="20"/>
                      </a:cubicBezTo>
                      <a:cubicBezTo>
                        <a:pt x="138" y="20"/>
                        <a:pt x="138" y="20"/>
                        <a:pt x="138" y="20"/>
                      </a:cubicBezTo>
                      <a:cubicBezTo>
                        <a:pt x="142" y="18"/>
                        <a:pt x="142" y="18"/>
                        <a:pt x="142" y="18"/>
                      </a:cubicBezTo>
                      <a:cubicBezTo>
                        <a:pt x="145" y="17"/>
                        <a:pt x="145" y="17"/>
                        <a:pt x="145" y="17"/>
                      </a:cubicBezTo>
                      <a:cubicBezTo>
                        <a:pt x="145" y="17"/>
                        <a:pt x="148" y="17"/>
                        <a:pt x="147" y="22"/>
                      </a:cubicBezTo>
                      <a:cubicBezTo>
                        <a:pt x="147" y="26"/>
                        <a:pt x="146" y="25"/>
                        <a:pt x="146" y="25"/>
                      </a:cubicBezTo>
                      <a:cubicBezTo>
                        <a:pt x="144" y="28"/>
                        <a:pt x="144" y="28"/>
                        <a:pt x="144" y="28"/>
                      </a:cubicBezTo>
                      <a:cubicBezTo>
                        <a:pt x="144" y="31"/>
                        <a:pt x="144" y="31"/>
                        <a:pt x="144" y="31"/>
                      </a:cubicBezTo>
                      <a:cubicBezTo>
                        <a:pt x="144" y="31"/>
                        <a:pt x="145" y="31"/>
                        <a:pt x="146" y="31"/>
                      </a:cubicBezTo>
                      <a:cubicBezTo>
                        <a:pt x="147" y="31"/>
                        <a:pt x="148" y="35"/>
                        <a:pt x="148" y="35"/>
                      </a:cubicBezTo>
                      <a:cubicBezTo>
                        <a:pt x="151" y="36"/>
                        <a:pt x="151" y="36"/>
                        <a:pt x="151" y="36"/>
                      </a:cubicBezTo>
                      <a:cubicBezTo>
                        <a:pt x="151" y="36"/>
                        <a:pt x="152" y="37"/>
                        <a:pt x="154" y="38"/>
                      </a:cubicBezTo>
                      <a:cubicBezTo>
                        <a:pt x="155" y="39"/>
                        <a:pt x="156" y="41"/>
                        <a:pt x="156" y="41"/>
                      </a:cubicBezTo>
                      <a:cubicBezTo>
                        <a:pt x="156" y="41"/>
                        <a:pt x="157" y="45"/>
                        <a:pt x="158" y="46"/>
                      </a:cubicBezTo>
                      <a:cubicBezTo>
                        <a:pt x="158" y="48"/>
                        <a:pt x="164" y="44"/>
                        <a:pt x="164" y="44"/>
                      </a:cubicBezTo>
                      <a:cubicBezTo>
                        <a:pt x="165" y="39"/>
                        <a:pt x="165" y="39"/>
                        <a:pt x="165" y="39"/>
                      </a:cubicBezTo>
                      <a:cubicBezTo>
                        <a:pt x="171" y="37"/>
                        <a:pt x="171" y="37"/>
                        <a:pt x="171" y="37"/>
                      </a:cubicBezTo>
                      <a:cubicBezTo>
                        <a:pt x="169" y="31"/>
                        <a:pt x="169" y="31"/>
                        <a:pt x="169" y="31"/>
                      </a:cubicBezTo>
                      <a:cubicBezTo>
                        <a:pt x="167" y="27"/>
                        <a:pt x="167" y="27"/>
                        <a:pt x="167" y="27"/>
                      </a:cubicBezTo>
                      <a:cubicBezTo>
                        <a:pt x="167" y="27"/>
                        <a:pt x="171" y="28"/>
                        <a:pt x="172" y="27"/>
                      </a:cubicBezTo>
                      <a:cubicBezTo>
                        <a:pt x="173" y="27"/>
                        <a:pt x="176" y="28"/>
                        <a:pt x="176" y="28"/>
                      </a:cubicBezTo>
                      <a:cubicBezTo>
                        <a:pt x="187" y="33"/>
                        <a:pt x="187" y="33"/>
                        <a:pt x="187" y="33"/>
                      </a:cubicBezTo>
                      <a:cubicBezTo>
                        <a:pt x="187" y="33"/>
                        <a:pt x="190" y="32"/>
                        <a:pt x="192" y="32"/>
                      </a:cubicBezTo>
                      <a:cubicBezTo>
                        <a:pt x="194" y="31"/>
                        <a:pt x="194" y="29"/>
                        <a:pt x="194" y="29"/>
                      </a:cubicBezTo>
                      <a:cubicBezTo>
                        <a:pt x="194" y="29"/>
                        <a:pt x="195" y="30"/>
                        <a:pt x="197" y="32"/>
                      </a:cubicBezTo>
                      <a:cubicBezTo>
                        <a:pt x="198" y="35"/>
                        <a:pt x="196" y="34"/>
                        <a:pt x="196" y="35"/>
                      </a:cubicBezTo>
                      <a:cubicBezTo>
                        <a:pt x="195" y="36"/>
                        <a:pt x="193" y="39"/>
                        <a:pt x="193" y="39"/>
                      </a:cubicBezTo>
                      <a:cubicBezTo>
                        <a:pt x="193" y="39"/>
                        <a:pt x="194" y="41"/>
                        <a:pt x="196" y="41"/>
                      </a:cubicBezTo>
                      <a:cubicBezTo>
                        <a:pt x="197" y="41"/>
                        <a:pt x="196" y="42"/>
                        <a:pt x="198" y="44"/>
                      </a:cubicBezTo>
                      <a:cubicBezTo>
                        <a:pt x="199" y="45"/>
                        <a:pt x="203" y="46"/>
                        <a:pt x="203" y="46"/>
                      </a:cubicBezTo>
                      <a:cubicBezTo>
                        <a:pt x="206" y="46"/>
                        <a:pt x="206" y="46"/>
                        <a:pt x="206" y="46"/>
                      </a:cubicBezTo>
                      <a:cubicBezTo>
                        <a:pt x="209" y="43"/>
                        <a:pt x="209" y="43"/>
                        <a:pt x="209" y="43"/>
                      </a:cubicBezTo>
                      <a:cubicBezTo>
                        <a:pt x="209" y="43"/>
                        <a:pt x="212" y="44"/>
                        <a:pt x="213" y="45"/>
                      </a:cubicBezTo>
                      <a:cubicBezTo>
                        <a:pt x="214" y="46"/>
                        <a:pt x="219" y="48"/>
                        <a:pt x="219" y="48"/>
                      </a:cubicBezTo>
                      <a:cubicBezTo>
                        <a:pt x="227" y="46"/>
                        <a:pt x="227" y="46"/>
                        <a:pt x="227" y="46"/>
                      </a:cubicBezTo>
                      <a:cubicBezTo>
                        <a:pt x="228" y="54"/>
                        <a:pt x="228" y="54"/>
                        <a:pt x="228" y="54"/>
                      </a:cubicBezTo>
                      <a:cubicBezTo>
                        <a:pt x="228" y="54"/>
                        <a:pt x="230" y="54"/>
                        <a:pt x="232" y="57"/>
                      </a:cubicBezTo>
                      <a:cubicBezTo>
                        <a:pt x="234" y="59"/>
                        <a:pt x="233" y="57"/>
                        <a:pt x="233" y="57"/>
                      </a:cubicBezTo>
                      <a:cubicBezTo>
                        <a:pt x="233" y="57"/>
                        <a:pt x="237" y="59"/>
                        <a:pt x="237" y="60"/>
                      </a:cubicBezTo>
                      <a:cubicBezTo>
                        <a:pt x="237" y="62"/>
                        <a:pt x="238" y="64"/>
                        <a:pt x="238" y="64"/>
                      </a:cubicBezTo>
                      <a:cubicBezTo>
                        <a:pt x="240" y="68"/>
                        <a:pt x="240" y="68"/>
                        <a:pt x="240" y="68"/>
                      </a:cubicBezTo>
                      <a:cubicBezTo>
                        <a:pt x="239" y="68"/>
                        <a:pt x="237" y="68"/>
                        <a:pt x="236" y="68"/>
                      </a:cubicBezTo>
                      <a:cubicBezTo>
                        <a:pt x="236" y="68"/>
                        <a:pt x="235" y="69"/>
                        <a:pt x="234" y="69"/>
                      </a:cubicBezTo>
                      <a:cubicBezTo>
                        <a:pt x="233" y="69"/>
                        <a:pt x="232" y="69"/>
                        <a:pt x="232" y="69"/>
                      </a:cubicBezTo>
                      <a:cubicBezTo>
                        <a:pt x="229" y="70"/>
                        <a:pt x="229" y="70"/>
                        <a:pt x="229" y="70"/>
                      </a:cubicBezTo>
                      <a:cubicBezTo>
                        <a:pt x="227" y="72"/>
                        <a:pt x="227" y="72"/>
                        <a:pt x="227" y="72"/>
                      </a:cubicBezTo>
                      <a:cubicBezTo>
                        <a:pt x="225" y="74"/>
                        <a:pt x="225" y="74"/>
                        <a:pt x="225" y="74"/>
                      </a:cubicBezTo>
                      <a:cubicBezTo>
                        <a:pt x="223" y="78"/>
                        <a:pt x="223" y="78"/>
                        <a:pt x="223" y="78"/>
                      </a:cubicBezTo>
                      <a:cubicBezTo>
                        <a:pt x="223" y="80"/>
                        <a:pt x="223" y="80"/>
                        <a:pt x="223" y="80"/>
                      </a:cubicBezTo>
                      <a:cubicBezTo>
                        <a:pt x="220" y="83"/>
                        <a:pt x="220" y="83"/>
                        <a:pt x="220" y="83"/>
                      </a:cubicBezTo>
                      <a:cubicBezTo>
                        <a:pt x="220" y="83"/>
                        <a:pt x="217" y="85"/>
                        <a:pt x="216" y="85"/>
                      </a:cubicBezTo>
                      <a:cubicBezTo>
                        <a:pt x="215" y="85"/>
                        <a:pt x="215" y="89"/>
                        <a:pt x="215" y="89"/>
                      </a:cubicBezTo>
                      <a:cubicBezTo>
                        <a:pt x="216" y="92"/>
                        <a:pt x="216" y="92"/>
                        <a:pt x="216" y="92"/>
                      </a:cubicBezTo>
                      <a:cubicBezTo>
                        <a:pt x="215" y="97"/>
                        <a:pt x="215" y="97"/>
                        <a:pt x="215" y="97"/>
                      </a:cubicBezTo>
                      <a:cubicBezTo>
                        <a:pt x="210" y="99"/>
                        <a:pt x="210" y="99"/>
                        <a:pt x="210" y="99"/>
                      </a:cubicBezTo>
                      <a:cubicBezTo>
                        <a:pt x="209" y="102"/>
                        <a:pt x="209" y="102"/>
                        <a:pt x="209" y="102"/>
                      </a:cubicBezTo>
                      <a:cubicBezTo>
                        <a:pt x="208" y="104"/>
                        <a:pt x="208" y="104"/>
                        <a:pt x="208" y="104"/>
                      </a:cubicBezTo>
                      <a:cubicBezTo>
                        <a:pt x="208" y="104"/>
                        <a:pt x="206" y="105"/>
                        <a:pt x="206" y="105"/>
                      </a:cubicBezTo>
                      <a:cubicBezTo>
                        <a:pt x="205" y="104"/>
                        <a:pt x="205" y="107"/>
                        <a:pt x="205" y="107"/>
                      </a:cubicBezTo>
                      <a:cubicBezTo>
                        <a:pt x="203" y="109"/>
                        <a:pt x="203" y="109"/>
                        <a:pt x="203" y="109"/>
                      </a:cubicBezTo>
                      <a:cubicBezTo>
                        <a:pt x="202" y="109"/>
                        <a:pt x="202" y="109"/>
                        <a:pt x="202" y="109"/>
                      </a:cubicBezTo>
                      <a:cubicBezTo>
                        <a:pt x="200" y="110"/>
                        <a:pt x="200" y="110"/>
                        <a:pt x="200" y="110"/>
                      </a:cubicBezTo>
                      <a:cubicBezTo>
                        <a:pt x="200" y="110"/>
                        <a:pt x="199" y="111"/>
                        <a:pt x="198" y="111"/>
                      </a:cubicBezTo>
                      <a:cubicBezTo>
                        <a:pt x="198" y="112"/>
                        <a:pt x="197" y="111"/>
                        <a:pt x="197" y="111"/>
                      </a:cubicBezTo>
                      <a:cubicBezTo>
                        <a:pt x="197" y="111"/>
                        <a:pt x="195" y="110"/>
                        <a:pt x="194" y="110"/>
                      </a:cubicBezTo>
                      <a:cubicBezTo>
                        <a:pt x="194" y="110"/>
                        <a:pt x="194" y="111"/>
                        <a:pt x="193" y="111"/>
                      </a:cubicBezTo>
                      <a:cubicBezTo>
                        <a:pt x="193" y="111"/>
                        <a:pt x="193" y="111"/>
                        <a:pt x="192" y="112"/>
                      </a:cubicBezTo>
                      <a:cubicBezTo>
                        <a:pt x="192" y="112"/>
                        <a:pt x="191" y="111"/>
                        <a:pt x="190" y="111"/>
                      </a:cubicBezTo>
                      <a:cubicBezTo>
                        <a:pt x="189" y="111"/>
                        <a:pt x="189" y="110"/>
                        <a:pt x="189" y="110"/>
                      </a:cubicBezTo>
                      <a:cubicBezTo>
                        <a:pt x="188" y="110"/>
                        <a:pt x="187" y="110"/>
                        <a:pt x="187" y="110"/>
                      </a:cubicBezTo>
                      <a:cubicBezTo>
                        <a:pt x="186" y="110"/>
                        <a:pt x="185" y="110"/>
                        <a:pt x="185" y="110"/>
                      </a:cubicBezTo>
                      <a:cubicBezTo>
                        <a:pt x="185" y="110"/>
                        <a:pt x="184" y="111"/>
                        <a:pt x="184" y="111"/>
                      </a:cubicBezTo>
                      <a:cubicBezTo>
                        <a:pt x="182" y="112"/>
                        <a:pt x="182" y="112"/>
                        <a:pt x="182" y="112"/>
                      </a:cubicBezTo>
                      <a:cubicBezTo>
                        <a:pt x="182" y="112"/>
                        <a:pt x="182" y="113"/>
                        <a:pt x="182" y="114"/>
                      </a:cubicBezTo>
                      <a:cubicBezTo>
                        <a:pt x="182" y="114"/>
                        <a:pt x="182" y="115"/>
                        <a:pt x="181" y="115"/>
                      </a:cubicBezTo>
                      <a:cubicBezTo>
                        <a:pt x="181" y="115"/>
                        <a:pt x="180" y="117"/>
                        <a:pt x="180" y="117"/>
                      </a:cubicBezTo>
                      <a:cubicBezTo>
                        <a:pt x="180" y="117"/>
                        <a:pt x="180" y="120"/>
                        <a:pt x="179" y="120"/>
                      </a:cubicBezTo>
                      <a:cubicBezTo>
                        <a:pt x="179" y="120"/>
                        <a:pt x="179" y="121"/>
                        <a:pt x="179" y="121"/>
                      </a:cubicBezTo>
                      <a:cubicBezTo>
                        <a:pt x="179" y="123"/>
                        <a:pt x="179" y="123"/>
                        <a:pt x="179" y="123"/>
                      </a:cubicBezTo>
                      <a:cubicBezTo>
                        <a:pt x="179" y="124"/>
                        <a:pt x="179" y="124"/>
                        <a:pt x="179" y="124"/>
                      </a:cubicBezTo>
                      <a:cubicBezTo>
                        <a:pt x="177" y="123"/>
                        <a:pt x="177" y="123"/>
                        <a:pt x="177" y="123"/>
                      </a:cubicBezTo>
                      <a:cubicBezTo>
                        <a:pt x="175" y="117"/>
                        <a:pt x="175" y="117"/>
                        <a:pt x="175" y="117"/>
                      </a:cubicBezTo>
                      <a:cubicBezTo>
                        <a:pt x="175" y="117"/>
                        <a:pt x="172" y="118"/>
                        <a:pt x="169" y="118"/>
                      </a:cubicBezTo>
                      <a:cubicBezTo>
                        <a:pt x="166" y="117"/>
                        <a:pt x="164" y="115"/>
                        <a:pt x="163" y="115"/>
                      </a:cubicBezTo>
                      <a:cubicBezTo>
                        <a:pt x="163" y="114"/>
                        <a:pt x="159" y="115"/>
                        <a:pt x="159" y="115"/>
                      </a:cubicBezTo>
                      <a:cubicBezTo>
                        <a:pt x="158" y="119"/>
                        <a:pt x="158" y="119"/>
                        <a:pt x="158" y="119"/>
                      </a:cubicBezTo>
                      <a:cubicBezTo>
                        <a:pt x="147" y="118"/>
                        <a:pt x="147" y="118"/>
                        <a:pt x="147" y="118"/>
                      </a:cubicBezTo>
                      <a:cubicBezTo>
                        <a:pt x="143" y="116"/>
                        <a:pt x="143" y="116"/>
                        <a:pt x="143" y="116"/>
                      </a:cubicBezTo>
                      <a:cubicBezTo>
                        <a:pt x="136" y="113"/>
                        <a:pt x="136" y="113"/>
                        <a:pt x="136" y="113"/>
                      </a:cubicBezTo>
                      <a:cubicBezTo>
                        <a:pt x="134" y="112"/>
                        <a:pt x="134" y="112"/>
                        <a:pt x="134" y="112"/>
                      </a:cubicBezTo>
                      <a:cubicBezTo>
                        <a:pt x="134" y="112"/>
                        <a:pt x="130" y="112"/>
                        <a:pt x="129" y="112"/>
                      </a:cubicBezTo>
                      <a:cubicBezTo>
                        <a:pt x="128" y="112"/>
                        <a:pt x="124" y="111"/>
                        <a:pt x="124" y="111"/>
                      </a:cubicBezTo>
                      <a:cubicBezTo>
                        <a:pt x="124" y="111"/>
                        <a:pt x="120" y="110"/>
                        <a:pt x="119" y="110"/>
                      </a:cubicBezTo>
                      <a:cubicBezTo>
                        <a:pt x="118" y="110"/>
                        <a:pt x="116" y="110"/>
                        <a:pt x="116" y="110"/>
                      </a:cubicBezTo>
                      <a:cubicBezTo>
                        <a:pt x="111" y="109"/>
                        <a:pt x="111" y="109"/>
                        <a:pt x="111" y="109"/>
                      </a:cubicBezTo>
                      <a:cubicBezTo>
                        <a:pt x="111" y="109"/>
                        <a:pt x="108" y="107"/>
                        <a:pt x="106" y="108"/>
                      </a:cubicBezTo>
                      <a:cubicBezTo>
                        <a:pt x="105" y="108"/>
                        <a:pt x="106" y="111"/>
                        <a:pt x="106" y="111"/>
                      </a:cubicBezTo>
                      <a:cubicBezTo>
                        <a:pt x="106" y="111"/>
                        <a:pt x="105" y="116"/>
                        <a:pt x="106" y="117"/>
                      </a:cubicBezTo>
                      <a:cubicBezTo>
                        <a:pt x="106" y="119"/>
                        <a:pt x="104" y="121"/>
                        <a:pt x="104" y="121"/>
                      </a:cubicBezTo>
                      <a:cubicBezTo>
                        <a:pt x="101" y="122"/>
                        <a:pt x="101" y="122"/>
                        <a:pt x="101" y="122"/>
                      </a:cubicBezTo>
                      <a:cubicBezTo>
                        <a:pt x="101" y="122"/>
                        <a:pt x="99" y="125"/>
                        <a:pt x="98" y="125"/>
                      </a:cubicBezTo>
                      <a:cubicBezTo>
                        <a:pt x="97" y="125"/>
                        <a:pt x="97" y="131"/>
                        <a:pt x="97" y="131"/>
                      </a:cubicBezTo>
                      <a:cubicBezTo>
                        <a:pt x="93" y="132"/>
                        <a:pt x="93" y="132"/>
                        <a:pt x="93" y="132"/>
                      </a:cubicBezTo>
                      <a:cubicBezTo>
                        <a:pt x="89" y="129"/>
                        <a:pt x="89" y="129"/>
                        <a:pt x="89" y="129"/>
                      </a:cubicBezTo>
                      <a:cubicBezTo>
                        <a:pt x="86" y="131"/>
                        <a:pt x="86" y="131"/>
                        <a:pt x="86" y="131"/>
                      </a:cubicBezTo>
                      <a:cubicBezTo>
                        <a:pt x="85" y="133"/>
                        <a:pt x="85" y="133"/>
                        <a:pt x="85" y="133"/>
                      </a:cubicBezTo>
                      <a:cubicBezTo>
                        <a:pt x="85" y="133"/>
                        <a:pt x="80" y="132"/>
                        <a:pt x="80" y="132"/>
                      </a:cubicBezTo>
                      <a:cubicBezTo>
                        <a:pt x="79" y="132"/>
                        <a:pt x="74" y="131"/>
                        <a:pt x="74" y="131"/>
                      </a:cubicBezTo>
                      <a:cubicBezTo>
                        <a:pt x="74" y="131"/>
                        <a:pt x="71" y="128"/>
                        <a:pt x="70" y="127"/>
                      </a:cubicBezTo>
                      <a:cubicBezTo>
                        <a:pt x="69" y="126"/>
                        <a:pt x="65" y="124"/>
                        <a:pt x="64" y="123"/>
                      </a:cubicBezTo>
                      <a:cubicBezTo>
                        <a:pt x="63" y="123"/>
                        <a:pt x="63" y="122"/>
                        <a:pt x="63" y="122"/>
                      </a:cubicBezTo>
                      <a:cubicBezTo>
                        <a:pt x="61" y="120"/>
                        <a:pt x="62" y="120"/>
                        <a:pt x="60" y="119"/>
                      </a:cubicBezTo>
                      <a:cubicBezTo>
                        <a:pt x="58" y="118"/>
                        <a:pt x="56" y="118"/>
                        <a:pt x="56" y="117"/>
                      </a:cubicBezTo>
                      <a:cubicBezTo>
                        <a:pt x="56" y="116"/>
                        <a:pt x="57" y="114"/>
                        <a:pt x="55" y="114"/>
                      </a:cubicBezTo>
                      <a:cubicBezTo>
                        <a:pt x="52" y="115"/>
                        <a:pt x="51" y="116"/>
                        <a:pt x="50" y="115"/>
                      </a:cubicBezTo>
                      <a:cubicBezTo>
                        <a:pt x="48" y="113"/>
                        <a:pt x="48" y="113"/>
                        <a:pt x="47" y="111"/>
                      </a:cubicBezTo>
                      <a:cubicBezTo>
                        <a:pt x="47" y="109"/>
                        <a:pt x="47" y="107"/>
                        <a:pt x="45" y="107"/>
                      </a:cubicBezTo>
                      <a:cubicBezTo>
                        <a:pt x="43" y="107"/>
                        <a:pt x="42" y="106"/>
                        <a:pt x="42" y="106"/>
                      </a:cubicBezTo>
                      <a:cubicBezTo>
                        <a:pt x="42" y="106"/>
                        <a:pt x="41" y="107"/>
                        <a:pt x="40" y="105"/>
                      </a:cubicBezTo>
                      <a:cubicBezTo>
                        <a:pt x="39" y="102"/>
                        <a:pt x="42" y="104"/>
                        <a:pt x="39" y="100"/>
                      </a:cubicBezTo>
                      <a:cubicBezTo>
                        <a:pt x="35" y="97"/>
                        <a:pt x="36" y="98"/>
                        <a:pt x="34" y="96"/>
                      </a:cubicBezTo>
                      <a:cubicBezTo>
                        <a:pt x="32" y="94"/>
                        <a:pt x="26" y="96"/>
                        <a:pt x="26" y="96"/>
                      </a:cubicBezTo>
                      <a:cubicBezTo>
                        <a:pt x="26" y="96"/>
                        <a:pt x="26" y="95"/>
                        <a:pt x="24" y="93"/>
                      </a:cubicBezTo>
                      <a:cubicBezTo>
                        <a:pt x="22" y="91"/>
                        <a:pt x="23" y="92"/>
                        <a:pt x="21" y="90"/>
                      </a:cubicBezTo>
                      <a:cubicBezTo>
                        <a:pt x="19" y="87"/>
                        <a:pt x="19" y="88"/>
                        <a:pt x="19" y="85"/>
                      </a:cubicBezTo>
                      <a:cubicBezTo>
                        <a:pt x="18" y="82"/>
                        <a:pt x="19" y="81"/>
                        <a:pt x="17" y="79"/>
                      </a:cubicBezTo>
                      <a:cubicBezTo>
                        <a:pt x="15" y="77"/>
                        <a:pt x="14" y="75"/>
                        <a:pt x="14" y="75"/>
                      </a:cubicBezTo>
                      <a:cubicBezTo>
                        <a:pt x="14" y="75"/>
                        <a:pt x="12" y="73"/>
                        <a:pt x="14" y="70"/>
                      </a:cubicBezTo>
                      <a:cubicBezTo>
                        <a:pt x="16" y="68"/>
                        <a:pt x="16" y="68"/>
                        <a:pt x="16" y="66"/>
                      </a:cubicBezTo>
                      <a:cubicBezTo>
                        <a:pt x="16" y="65"/>
                        <a:pt x="17" y="63"/>
                        <a:pt x="14" y="61"/>
                      </a:cubicBezTo>
                      <a:cubicBezTo>
                        <a:pt x="11" y="59"/>
                        <a:pt x="11" y="59"/>
                        <a:pt x="8" y="57"/>
                      </a:cubicBezTo>
                      <a:cubicBezTo>
                        <a:pt x="6" y="56"/>
                        <a:pt x="5" y="56"/>
                        <a:pt x="4" y="55"/>
                      </a:cubicBezTo>
                      <a:cubicBezTo>
                        <a:pt x="3" y="54"/>
                        <a:pt x="1" y="47"/>
                        <a:pt x="1" y="47"/>
                      </a:cubicBezTo>
                      <a:cubicBezTo>
                        <a:pt x="0" y="44"/>
                        <a:pt x="0" y="44"/>
                        <a:pt x="0" y="44"/>
                      </a:cubicBezTo>
                      <a:cubicBezTo>
                        <a:pt x="5" y="44"/>
                        <a:pt x="5" y="44"/>
                        <a:pt x="5" y="44"/>
                      </a:cubicBezTo>
                      <a:cubicBezTo>
                        <a:pt x="6" y="48"/>
                        <a:pt x="6" y="48"/>
                        <a:pt x="6" y="48"/>
                      </a:cubicBezTo>
                      <a:cubicBezTo>
                        <a:pt x="7" y="51"/>
                        <a:pt x="7" y="51"/>
                        <a:pt x="7" y="51"/>
                      </a:cubicBezTo>
                      <a:cubicBezTo>
                        <a:pt x="10" y="45"/>
                        <a:pt x="10" y="45"/>
                        <a:pt x="10" y="45"/>
                      </a:cubicBezTo>
                      <a:cubicBezTo>
                        <a:pt x="14" y="40"/>
                        <a:pt x="14" y="40"/>
                        <a:pt x="14" y="40"/>
                      </a:cubicBezTo>
                      <a:cubicBezTo>
                        <a:pt x="14" y="40"/>
                        <a:pt x="14" y="40"/>
                        <a:pt x="17" y="40"/>
                      </a:cubicBezTo>
                      <a:cubicBezTo>
                        <a:pt x="19" y="40"/>
                        <a:pt x="22" y="38"/>
                        <a:pt x="23" y="38"/>
                      </a:cubicBezTo>
                      <a:cubicBezTo>
                        <a:pt x="25" y="38"/>
                        <a:pt x="28" y="39"/>
                        <a:pt x="29" y="39"/>
                      </a:cubicBezTo>
                      <a:cubicBezTo>
                        <a:pt x="31" y="38"/>
                        <a:pt x="32" y="38"/>
                        <a:pt x="32" y="36"/>
                      </a:cubicBezTo>
                      <a:cubicBezTo>
                        <a:pt x="33" y="35"/>
                        <a:pt x="31" y="33"/>
                        <a:pt x="35" y="32"/>
                      </a:cubicBezTo>
                      <a:cubicBezTo>
                        <a:pt x="38" y="30"/>
                        <a:pt x="39" y="30"/>
                        <a:pt x="39" y="30"/>
                      </a:cubicBezTo>
                      <a:lnTo>
                        <a:pt x="43" y="27"/>
                      </a:lnTo>
                      <a:close/>
                    </a:path>
                  </a:pathLst>
                </a:custGeom>
                <a:solidFill>
                  <a:srgbClr val="8DC641"/>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9" name="Freeform 180">
                  <a:extLst>
                    <a:ext uri="{FF2B5EF4-FFF2-40B4-BE49-F238E27FC236}">
                      <a16:creationId xmlns:a16="http://schemas.microsoft.com/office/drawing/2014/main" id="{263A2BBC-AC01-09D6-D4A1-35C27F5C7013}"/>
                    </a:ext>
                  </a:extLst>
                </p:cNvPr>
                <p:cNvSpPr>
                  <a:spLocks/>
                </p:cNvSpPr>
                <p:nvPr/>
              </p:nvSpPr>
              <p:spPr bwMode="auto">
                <a:xfrm>
                  <a:off x="4274550" y="2229101"/>
                  <a:ext cx="524818" cy="392257"/>
                </a:xfrm>
                <a:custGeom>
                  <a:avLst/>
                  <a:gdLst>
                    <a:gd name="T0" fmla="*/ 24 w 181"/>
                    <a:gd name="T1" fmla="*/ 22 h 140"/>
                    <a:gd name="T2" fmla="*/ 34 w 181"/>
                    <a:gd name="T3" fmla="*/ 20 h 140"/>
                    <a:gd name="T4" fmla="*/ 48 w 181"/>
                    <a:gd name="T5" fmla="*/ 17 h 140"/>
                    <a:gd name="T6" fmla="*/ 55 w 181"/>
                    <a:gd name="T7" fmla="*/ 16 h 140"/>
                    <a:gd name="T8" fmla="*/ 62 w 181"/>
                    <a:gd name="T9" fmla="*/ 15 h 140"/>
                    <a:gd name="T10" fmla="*/ 73 w 181"/>
                    <a:gd name="T11" fmla="*/ 13 h 140"/>
                    <a:gd name="T12" fmla="*/ 81 w 181"/>
                    <a:gd name="T13" fmla="*/ 13 h 140"/>
                    <a:gd name="T14" fmla="*/ 92 w 181"/>
                    <a:gd name="T15" fmla="*/ 15 h 140"/>
                    <a:gd name="T16" fmla="*/ 101 w 181"/>
                    <a:gd name="T17" fmla="*/ 12 h 140"/>
                    <a:gd name="T18" fmla="*/ 105 w 181"/>
                    <a:gd name="T19" fmla="*/ 3 h 140"/>
                    <a:gd name="T20" fmla="*/ 112 w 181"/>
                    <a:gd name="T21" fmla="*/ 6 h 140"/>
                    <a:gd name="T22" fmla="*/ 117 w 181"/>
                    <a:gd name="T23" fmla="*/ 10 h 140"/>
                    <a:gd name="T24" fmla="*/ 128 w 181"/>
                    <a:gd name="T25" fmla="*/ 11 h 140"/>
                    <a:gd name="T26" fmla="*/ 135 w 181"/>
                    <a:gd name="T27" fmla="*/ 10 h 140"/>
                    <a:gd name="T28" fmla="*/ 139 w 181"/>
                    <a:gd name="T29" fmla="*/ 14 h 140"/>
                    <a:gd name="T30" fmla="*/ 146 w 181"/>
                    <a:gd name="T31" fmla="*/ 17 h 140"/>
                    <a:gd name="T32" fmla="*/ 153 w 181"/>
                    <a:gd name="T33" fmla="*/ 22 h 140"/>
                    <a:gd name="T34" fmla="*/ 158 w 181"/>
                    <a:gd name="T35" fmla="*/ 27 h 140"/>
                    <a:gd name="T36" fmla="*/ 167 w 181"/>
                    <a:gd name="T37" fmla="*/ 28 h 140"/>
                    <a:gd name="T38" fmla="*/ 170 w 181"/>
                    <a:gd name="T39" fmla="*/ 28 h 140"/>
                    <a:gd name="T40" fmla="*/ 172 w 181"/>
                    <a:gd name="T41" fmla="*/ 37 h 140"/>
                    <a:gd name="T42" fmla="*/ 170 w 181"/>
                    <a:gd name="T43" fmla="*/ 47 h 140"/>
                    <a:gd name="T44" fmla="*/ 180 w 181"/>
                    <a:gd name="T45" fmla="*/ 47 h 140"/>
                    <a:gd name="T46" fmla="*/ 177 w 181"/>
                    <a:gd name="T47" fmla="*/ 53 h 140"/>
                    <a:gd name="T48" fmla="*/ 170 w 181"/>
                    <a:gd name="T49" fmla="*/ 57 h 140"/>
                    <a:gd name="T50" fmla="*/ 167 w 181"/>
                    <a:gd name="T51" fmla="*/ 67 h 140"/>
                    <a:gd name="T52" fmla="*/ 157 w 181"/>
                    <a:gd name="T53" fmla="*/ 74 h 140"/>
                    <a:gd name="T54" fmla="*/ 156 w 181"/>
                    <a:gd name="T55" fmla="*/ 82 h 140"/>
                    <a:gd name="T56" fmla="*/ 158 w 181"/>
                    <a:gd name="T57" fmla="*/ 95 h 140"/>
                    <a:gd name="T58" fmla="*/ 157 w 181"/>
                    <a:gd name="T59" fmla="*/ 104 h 140"/>
                    <a:gd name="T60" fmla="*/ 164 w 181"/>
                    <a:gd name="T61" fmla="*/ 107 h 140"/>
                    <a:gd name="T62" fmla="*/ 157 w 181"/>
                    <a:gd name="T63" fmla="*/ 114 h 140"/>
                    <a:gd name="T64" fmla="*/ 156 w 181"/>
                    <a:gd name="T65" fmla="*/ 108 h 140"/>
                    <a:gd name="T66" fmla="*/ 146 w 181"/>
                    <a:gd name="T67" fmla="*/ 113 h 140"/>
                    <a:gd name="T68" fmla="*/ 144 w 181"/>
                    <a:gd name="T69" fmla="*/ 119 h 140"/>
                    <a:gd name="T70" fmla="*/ 136 w 181"/>
                    <a:gd name="T71" fmla="*/ 121 h 140"/>
                    <a:gd name="T72" fmla="*/ 133 w 181"/>
                    <a:gd name="T73" fmla="*/ 128 h 140"/>
                    <a:gd name="T74" fmla="*/ 122 w 181"/>
                    <a:gd name="T75" fmla="*/ 134 h 140"/>
                    <a:gd name="T76" fmla="*/ 106 w 181"/>
                    <a:gd name="T77" fmla="*/ 137 h 140"/>
                    <a:gd name="T78" fmla="*/ 97 w 181"/>
                    <a:gd name="T79" fmla="*/ 140 h 140"/>
                    <a:gd name="T80" fmla="*/ 93 w 181"/>
                    <a:gd name="T81" fmla="*/ 131 h 140"/>
                    <a:gd name="T82" fmla="*/ 79 w 181"/>
                    <a:gd name="T83" fmla="*/ 124 h 140"/>
                    <a:gd name="T84" fmla="*/ 73 w 181"/>
                    <a:gd name="T85" fmla="*/ 121 h 140"/>
                    <a:gd name="T86" fmla="*/ 69 w 181"/>
                    <a:gd name="T87" fmla="*/ 121 h 140"/>
                    <a:gd name="T88" fmla="*/ 66 w 181"/>
                    <a:gd name="T89" fmla="*/ 107 h 140"/>
                    <a:gd name="T90" fmla="*/ 68 w 181"/>
                    <a:gd name="T91" fmla="*/ 97 h 140"/>
                    <a:gd name="T92" fmla="*/ 61 w 181"/>
                    <a:gd name="T93" fmla="*/ 90 h 140"/>
                    <a:gd name="T94" fmla="*/ 56 w 181"/>
                    <a:gd name="T95" fmla="*/ 86 h 140"/>
                    <a:gd name="T96" fmla="*/ 45 w 181"/>
                    <a:gd name="T97" fmla="*/ 89 h 140"/>
                    <a:gd name="T98" fmla="*/ 31 w 181"/>
                    <a:gd name="T99" fmla="*/ 90 h 140"/>
                    <a:gd name="T100" fmla="*/ 22 w 181"/>
                    <a:gd name="T101" fmla="*/ 86 h 140"/>
                    <a:gd name="T102" fmla="*/ 13 w 181"/>
                    <a:gd name="T103" fmla="*/ 79 h 140"/>
                    <a:gd name="T104" fmla="*/ 11 w 181"/>
                    <a:gd name="T105" fmla="*/ 69 h 140"/>
                    <a:gd name="T106" fmla="*/ 4 w 181"/>
                    <a:gd name="T107" fmla="*/ 60 h 140"/>
                    <a:gd name="T108" fmla="*/ 1 w 181"/>
                    <a:gd name="T109" fmla="*/ 49 h 140"/>
                    <a:gd name="T110" fmla="*/ 1 w 181"/>
                    <a:gd name="T111" fmla="*/ 42 h 140"/>
                    <a:gd name="T112" fmla="*/ 7 w 181"/>
                    <a:gd name="T113" fmla="*/ 35 h 140"/>
                    <a:gd name="T114" fmla="*/ 12 w 181"/>
                    <a:gd name="T115" fmla="*/ 31 h 140"/>
                    <a:gd name="T116" fmla="*/ 18 w 181"/>
                    <a:gd name="T117" fmla="*/ 2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1" h="140">
                      <a:moveTo>
                        <a:pt x="18" y="26"/>
                      </a:moveTo>
                      <a:cubicBezTo>
                        <a:pt x="24" y="22"/>
                        <a:pt x="24" y="22"/>
                        <a:pt x="24" y="22"/>
                      </a:cubicBezTo>
                      <a:cubicBezTo>
                        <a:pt x="27" y="19"/>
                        <a:pt x="27" y="19"/>
                        <a:pt x="27" y="19"/>
                      </a:cubicBezTo>
                      <a:cubicBezTo>
                        <a:pt x="34" y="20"/>
                        <a:pt x="34" y="20"/>
                        <a:pt x="34" y="20"/>
                      </a:cubicBezTo>
                      <a:cubicBezTo>
                        <a:pt x="34" y="20"/>
                        <a:pt x="39" y="18"/>
                        <a:pt x="40" y="18"/>
                      </a:cubicBezTo>
                      <a:cubicBezTo>
                        <a:pt x="41" y="18"/>
                        <a:pt x="48" y="17"/>
                        <a:pt x="48" y="17"/>
                      </a:cubicBezTo>
                      <a:cubicBezTo>
                        <a:pt x="52" y="14"/>
                        <a:pt x="52" y="14"/>
                        <a:pt x="52" y="14"/>
                      </a:cubicBezTo>
                      <a:cubicBezTo>
                        <a:pt x="52" y="14"/>
                        <a:pt x="55" y="15"/>
                        <a:pt x="55" y="16"/>
                      </a:cubicBezTo>
                      <a:cubicBezTo>
                        <a:pt x="56" y="17"/>
                        <a:pt x="59" y="20"/>
                        <a:pt x="60" y="20"/>
                      </a:cubicBezTo>
                      <a:cubicBezTo>
                        <a:pt x="61" y="19"/>
                        <a:pt x="62" y="15"/>
                        <a:pt x="62" y="15"/>
                      </a:cubicBezTo>
                      <a:cubicBezTo>
                        <a:pt x="68" y="14"/>
                        <a:pt x="68" y="14"/>
                        <a:pt x="68" y="14"/>
                      </a:cubicBezTo>
                      <a:cubicBezTo>
                        <a:pt x="73" y="13"/>
                        <a:pt x="73" y="13"/>
                        <a:pt x="73" y="13"/>
                      </a:cubicBezTo>
                      <a:cubicBezTo>
                        <a:pt x="73" y="13"/>
                        <a:pt x="73" y="12"/>
                        <a:pt x="74" y="12"/>
                      </a:cubicBezTo>
                      <a:cubicBezTo>
                        <a:pt x="75" y="13"/>
                        <a:pt x="81" y="13"/>
                        <a:pt x="81" y="13"/>
                      </a:cubicBezTo>
                      <a:cubicBezTo>
                        <a:pt x="87" y="13"/>
                        <a:pt x="87" y="13"/>
                        <a:pt x="87" y="13"/>
                      </a:cubicBezTo>
                      <a:cubicBezTo>
                        <a:pt x="87" y="13"/>
                        <a:pt x="91" y="15"/>
                        <a:pt x="92" y="15"/>
                      </a:cubicBezTo>
                      <a:cubicBezTo>
                        <a:pt x="92" y="14"/>
                        <a:pt x="95" y="10"/>
                        <a:pt x="95" y="10"/>
                      </a:cubicBezTo>
                      <a:cubicBezTo>
                        <a:pt x="101" y="12"/>
                        <a:pt x="101" y="12"/>
                        <a:pt x="101" y="12"/>
                      </a:cubicBezTo>
                      <a:cubicBezTo>
                        <a:pt x="102" y="8"/>
                        <a:pt x="102" y="8"/>
                        <a:pt x="102" y="8"/>
                      </a:cubicBezTo>
                      <a:cubicBezTo>
                        <a:pt x="102" y="8"/>
                        <a:pt x="105" y="3"/>
                        <a:pt x="105" y="3"/>
                      </a:cubicBezTo>
                      <a:cubicBezTo>
                        <a:pt x="106" y="3"/>
                        <a:pt x="110" y="0"/>
                        <a:pt x="110" y="0"/>
                      </a:cubicBezTo>
                      <a:cubicBezTo>
                        <a:pt x="112" y="6"/>
                        <a:pt x="112" y="6"/>
                        <a:pt x="112" y="6"/>
                      </a:cubicBezTo>
                      <a:cubicBezTo>
                        <a:pt x="116" y="9"/>
                        <a:pt x="116" y="9"/>
                        <a:pt x="116" y="9"/>
                      </a:cubicBezTo>
                      <a:cubicBezTo>
                        <a:pt x="117" y="10"/>
                        <a:pt x="117" y="10"/>
                        <a:pt x="117" y="10"/>
                      </a:cubicBezTo>
                      <a:cubicBezTo>
                        <a:pt x="121" y="13"/>
                        <a:pt x="121" y="13"/>
                        <a:pt x="121" y="13"/>
                      </a:cubicBezTo>
                      <a:cubicBezTo>
                        <a:pt x="128" y="11"/>
                        <a:pt x="128" y="11"/>
                        <a:pt x="128" y="11"/>
                      </a:cubicBezTo>
                      <a:cubicBezTo>
                        <a:pt x="132" y="10"/>
                        <a:pt x="132" y="10"/>
                        <a:pt x="132" y="10"/>
                      </a:cubicBezTo>
                      <a:cubicBezTo>
                        <a:pt x="135" y="10"/>
                        <a:pt x="135" y="10"/>
                        <a:pt x="135" y="10"/>
                      </a:cubicBezTo>
                      <a:cubicBezTo>
                        <a:pt x="136" y="12"/>
                        <a:pt x="136" y="12"/>
                        <a:pt x="136" y="12"/>
                      </a:cubicBezTo>
                      <a:cubicBezTo>
                        <a:pt x="139" y="14"/>
                        <a:pt x="139" y="14"/>
                        <a:pt x="139" y="14"/>
                      </a:cubicBezTo>
                      <a:cubicBezTo>
                        <a:pt x="144" y="14"/>
                        <a:pt x="144" y="14"/>
                        <a:pt x="144" y="14"/>
                      </a:cubicBezTo>
                      <a:cubicBezTo>
                        <a:pt x="146" y="17"/>
                        <a:pt x="146" y="17"/>
                        <a:pt x="146" y="17"/>
                      </a:cubicBezTo>
                      <a:cubicBezTo>
                        <a:pt x="150" y="18"/>
                        <a:pt x="150" y="18"/>
                        <a:pt x="150" y="18"/>
                      </a:cubicBezTo>
                      <a:cubicBezTo>
                        <a:pt x="153" y="22"/>
                        <a:pt x="153" y="22"/>
                        <a:pt x="153" y="22"/>
                      </a:cubicBezTo>
                      <a:cubicBezTo>
                        <a:pt x="156" y="23"/>
                        <a:pt x="156" y="23"/>
                        <a:pt x="156" y="23"/>
                      </a:cubicBezTo>
                      <a:cubicBezTo>
                        <a:pt x="158" y="27"/>
                        <a:pt x="158" y="27"/>
                        <a:pt x="158" y="27"/>
                      </a:cubicBezTo>
                      <a:cubicBezTo>
                        <a:pt x="162" y="27"/>
                        <a:pt x="162" y="27"/>
                        <a:pt x="162" y="27"/>
                      </a:cubicBezTo>
                      <a:cubicBezTo>
                        <a:pt x="167" y="28"/>
                        <a:pt x="167" y="28"/>
                        <a:pt x="167" y="28"/>
                      </a:cubicBezTo>
                      <a:cubicBezTo>
                        <a:pt x="170" y="28"/>
                        <a:pt x="170" y="28"/>
                        <a:pt x="170" y="28"/>
                      </a:cubicBezTo>
                      <a:cubicBezTo>
                        <a:pt x="170" y="28"/>
                        <a:pt x="170" y="28"/>
                        <a:pt x="170" y="28"/>
                      </a:cubicBezTo>
                      <a:cubicBezTo>
                        <a:pt x="171" y="28"/>
                        <a:pt x="171" y="28"/>
                        <a:pt x="171" y="28"/>
                      </a:cubicBezTo>
                      <a:cubicBezTo>
                        <a:pt x="172" y="37"/>
                        <a:pt x="172" y="37"/>
                        <a:pt x="172" y="37"/>
                      </a:cubicBezTo>
                      <a:cubicBezTo>
                        <a:pt x="170" y="42"/>
                        <a:pt x="170" y="42"/>
                        <a:pt x="170" y="42"/>
                      </a:cubicBezTo>
                      <a:cubicBezTo>
                        <a:pt x="170" y="47"/>
                        <a:pt x="170" y="47"/>
                        <a:pt x="170" y="47"/>
                      </a:cubicBezTo>
                      <a:cubicBezTo>
                        <a:pt x="173" y="48"/>
                        <a:pt x="173" y="48"/>
                        <a:pt x="173" y="48"/>
                      </a:cubicBezTo>
                      <a:cubicBezTo>
                        <a:pt x="180" y="47"/>
                        <a:pt x="180" y="47"/>
                        <a:pt x="180" y="47"/>
                      </a:cubicBezTo>
                      <a:cubicBezTo>
                        <a:pt x="181" y="51"/>
                        <a:pt x="181" y="51"/>
                        <a:pt x="181" y="51"/>
                      </a:cubicBezTo>
                      <a:cubicBezTo>
                        <a:pt x="177" y="53"/>
                        <a:pt x="177" y="53"/>
                        <a:pt x="177" y="53"/>
                      </a:cubicBezTo>
                      <a:cubicBezTo>
                        <a:pt x="178" y="58"/>
                        <a:pt x="178" y="58"/>
                        <a:pt x="178" y="58"/>
                      </a:cubicBezTo>
                      <a:cubicBezTo>
                        <a:pt x="170" y="57"/>
                        <a:pt x="170" y="57"/>
                        <a:pt x="170" y="57"/>
                      </a:cubicBezTo>
                      <a:cubicBezTo>
                        <a:pt x="167" y="60"/>
                        <a:pt x="167" y="60"/>
                        <a:pt x="167" y="60"/>
                      </a:cubicBezTo>
                      <a:cubicBezTo>
                        <a:pt x="167" y="67"/>
                        <a:pt x="167" y="67"/>
                        <a:pt x="167" y="67"/>
                      </a:cubicBezTo>
                      <a:cubicBezTo>
                        <a:pt x="159" y="70"/>
                        <a:pt x="159" y="70"/>
                        <a:pt x="159" y="70"/>
                      </a:cubicBezTo>
                      <a:cubicBezTo>
                        <a:pt x="157" y="74"/>
                        <a:pt x="157" y="74"/>
                        <a:pt x="157" y="74"/>
                      </a:cubicBezTo>
                      <a:cubicBezTo>
                        <a:pt x="157" y="78"/>
                        <a:pt x="157" y="78"/>
                        <a:pt x="157" y="78"/>
                      </a:cubicBezTo>
                      <a:cubicBezTo>
                        <a:pt x="156" y="82"/>
                        <a:pt x="156" y="82"/>
                        <a:pt x="156" y="82"/>
                      </a:cubicBezTo>
                      <a:cubicBezTo>
                        <a:pt x="157" y="89"/>
                        <a:pt x="157" y="89"/>
                        <a:pt x="157" y="89"/>
                      </a:cubicBezTo>
                      <a:cubicBezTo>
                        <a:pt x="158" y="95"/>
                        <a:pt x="158" y="95"/>
                        <a:pt x="158" y="95"/>
                      </a:cubicBezTo>
                      <a:cubicBezTo>
                        <a:pt x="158" y="95"/>
                        <a:pt x="156" y="100"/>
                        <a:pt x="155" y="103"/>
                      </a:cubicBezTo>
                      <a:cubicBezTo>
                        <a:pt x="155" y="105"/>
                        <a:pt x="157" y="104"/>
                        <a:pt x="157" y="104"/>
                      </a:cubicBezTo>
                      <a:cubicBezTo>
                        <a:pt x="162" y="106"/>
                        <a:pt x="162" y="106"/>
                        <a:pt x="162" y="106"/>
                      </a:cubicBezTo>
                      <a:cubicBezTo>
                        <a:pt x="164" y="107"/>
                        <a:pt x="164" y="107"/>
                        <a:pt x="164" y="107"/>
                      </a:cubicBezTo>
                      <a:cubicBezTo>
                        <a:pt x="162" y="113"/>
                        <a:pt x="162" y="113"/>
                        <a:pt x="162" y="113"/>
                      </a:cubicBezTo>
                      <a:cubicBezTo>
                        <a:pt x="157" y="114"/>
                        <a:pt x="157" y="114"/>
                        <a:pt x="157" y="114"/>
                      </a:cubicBezTo>
                      <a:cubicBezTo>
                        <a:pt x="158" y="110"/>
                        <a:pt x="158" y="110"/>
                        <a:pt x="158" y="110"/>
                      </a:cubicBezTo>
                      <a:cubicBezTo>
                        <a:pt x="156" y="108"/>
                        <a:pt x="156" y="108"/>
                        <a:pt x="156" y="108"/>
                      </a:cubicBezTo>
                      <a:cubicBezTo>
                        <a:pt x="153" y="111"/>
                        <a:pt x="153" y="111"/>
                        <a:pt x="153" y="111"/>
                      </a:cubicBezTo>
                      <a:cubicBezTo>
                        <a:pt x="146" y="113"/>
                        <a:pt x="146" y="113"/>
                        <a:pt x="146" y="113"/>
                      </a:cubicBezTo>
                      <a:cubicBezTo>
                        <a:pt x="146" y="115"/>
                        <a:pt x="146" y="115"/>
                        <a:pt x="146" y="115"/>
                      </a:cubicBezTo>
                      <a:cubicBezTo>
                        <a:pt x="144" y="119"/>
                        <a:pt x="144" y="119"/>
                        <a:pt x="144" y="119"/>
                      </a:cubicBezTo>
                      <a:cubicBezTo>
                        <a:pt x="144" y="119"/>
                        <a:pt x="140" y="119"/>
                        <a:pt x="138" y="119"/>
                      </a:cubicBezTo>
                      <a:cubicBezTo>
                        <a:pt x="137" y="118"/>
                        <a:pt x="136" y="121"/>
                        <a:pt x="136" y="121"/>
                      </a:cubicBezTo>
                      <a:cubicBezTo>
                        <a:pt x="138" y="128"/>
                        <a:pt x="138" y="128"/>
                        <a:pt x="138" y="128"/>
                      </a:cubicBezTo>
                      <a:cubicBezTo>
                        <a:pt x="133" y="128"/>
                        <a:pt x="133" y="128"/>
                        <a:pt x="133" y="128"/>
                      </a:cubicBezTo>
                      <a:cubicBezTo>
                        <a:pt x="129" y="133"/>
                        <a:pt x="129" y="133"/>
                        <a:pt x="129" y="133"/>
                      </a:cubicBezTo>
                      <a:cubicBezTo>
                        <a:pt x="122" y="134"/>
                        <a:pt x="122" y="134"/>
                        <a:pt x="122" y="134"/>
                      </a:cubicBezTo>
                      <a:cubicBezTo>
                        <a:pt x="116" y="133"/>
                        <a:pt x="116" y="133"/>
                        <a:pt x="116" y="133"/>
                      </a:cubicBezTo>
                      <a:cubicBezTo>
                        <a:pt x="106" y="137"/>
                        <a:pt x="106" y="137"/>
                        <a:pt x="106" y="137"/>
                      </a:cubicBezTo>
                      <a:cubicBezTo>
                        <a:pt x="97" y="139"/>
                        <a:pt x="97" y="139"/>
                        <a:pt x="97" y="139"/>
                      </a:cubicBezTo>
                      <a:cubicBezTo>
                        <a:pt x="97" y="140"/>
                        <a:pt x="97" y="140"/>
                        <a:pt x="97" y="140"/>
                      </a:cubicBezTo>
                      <a:cubicBezTo>
                        <a:pt x="96" y="134"/>
                        <a:pt x="96" y="134"/>
                        <a:pt x="96" y="134"/>
                      </a:cubicBezTo>
                      <a:cubicBezTo>
                        <a:pt x="93" y="131"/>
                        <a:pt x="93" y="131"/>
                        <a:pt x="93" y="131"/>
                      </a:cubicBezTo>
                      <a:cubicBezTo>
                        <a:pt x="93" y="131"/>
                        <a:pt x="90" y="125"/>
                        <a:pt x="90" y="124"/>
                      </a:cubicBezTo>
                      <a:cubicBezTo>
                        <a:pt x="90" y="124"/>
                        <a:pt x="79" y="124"/>
                        <a:pt x="79" y="124"/>
                      </a:cubicBezTo>
                      <a:cubicBezTo>
                        <a:pt x="79" y="124"/>
                        <a:pt x="77" y="121"/>
                        <a:pt x="76" y="119"/>
                      </a:cubicBezTo>
                      <a:cubicBezTo>
                        <a:pt x="76" y="118"/>
                        <a:pt x="73" y="121"/>
                        <a:pt x="73" y="121"/>
                      </a:cubicBezTo>
                      <a:cubicBezTo>
                        <a:pt x="69" y="122"/>
                        <a:pt x="69" y="122"/>
                        <a:pt x="69" y="122"/>
                      </a:cubicBezTo>
                      <a:cubicBezTo>
                        <a:pt x="69" y="121"/>
                        <a:pt x="69" y="121"/>
                        <a:pt x="69" y="121"/>
                      </a:cubicBezTo>
                      <a:cubicBezTo>
                        <a:pt x="66" y="117"/>
                        <a:pt x="66" y="117"/>
                        <a:pt x="66" y="117"/>
                      </a:cubicBezTo>
                      <a:cubicBezTo>
                        <a:pt x="66" y="107"/>
                        <a:pt x="66" y="107"/>
                        <a:pt x="66" y="107"/>
                      </a:cubicBezTo>
                      <a:cubicBezTo>
                        <a:pt x="66" y="104"/>
                        <a:pt x="66" y="104"/>
                        <a:pt x="66" y="104"/>
                      </a:cubicBezTo>
                      <a:cubicBezTo>
                        <a:pt x="68" y="97"/>
                        <a:pt x="68" y="97"/>
                        <a:pt x="68" y="97"/>
                      </a:cubicBezTo>
                      <a:cubicBezTo>
                        <a:pt x="68" y="97"/>
                        <a:pt x="66" y="96"/>
                        <a:pt x="65" y="94"/>
                      </a:cubicBezTo>
                      <a:cubicBezTo>
                        <a:pt x="63" y="92"/>
                        <a:pt x="61" y="90"/>
                        <a:pt x="61" y="90"/>
                      </a:cubicBezTo>
                      <a:cubicBezTo>
                        <a:pt x="59" y="90"/>
                        <a:pt x="59" y="90"/>
                        <a:pt x="59" y="90"/>
                      </a:cubicBezTo>
                      <a:cubicBezTo>
                        <a:pt x="56" y="86"/>
                        <a:pt x="56" y="86"/>
                        <a:pt x="56" y="86"/>
                      </a:cubicBezTo>
                      <a:cubicBezTo>
                        <a:pt x="49" y="88"/>
                        <a:pt x="49" y="88"/>
                        <a:pt x="49" y="88"/>
                      </a:cubicBezTo>
                      <a:cubicBezTo>
                        <a:pt x="45" y="89"/>
                        <a:pt x="45" y="89"/>
                        <a:pt x="45" y="89"/>
                      </a:cubicBezTo>
                      <a:cubicBezTo>
                        <a:pt x="43" y="91"/>
                        <a:pt x="43" y="91"/>
                        <a:pt x="43" y="91"/>
                      </a:cubicBezTo>
                      <a:cubicBezTo>
                        <a:pt x="31" y="90"/>
                        <a:pt x="31" y="90"/>
                        <a:pt x="31" y="90"/>
                      </a:cubicBezTo>
                      <a:cubicBezTo>
                        <a:pt x="25" y="87"/>
                        <a:pt x="25" y="87"/>
                        <a:pt x="25" y="87"/>
                      </a:cubicBezTo>
                      <a:cubicBezTo>
                        <a:pt x="22" y="86"/>
                        <a:pt x="22" y="86"/>
                        <a:pt x="22" y="86"/>
                      </a:cubicBezTo>
                      <a:cubicBezTo>
                        <a:pt x="18" y="83"/>
                        <a:pt x="18" y="83"/>
                        <a:pt x="18" y="83"/>
                      </a:cubicBezTo>
                      <a:cubicBezTo>
                        <a:pt x="13" y="79"/>
                        <a:pt x="13" y="79"/>
                        <a:pt x="13" y="79"/>
                      </a:cubicBezTo>
                      <a:cubicBezTo>
                        <a:pt x="12" y="73"/>
                        <a:pt x="12" y="73"/>
                        <a:pt x="12" y="73"/>
                      </a:cubicBezTo>
                      <a:cubicBezTo>
                        <a:pt x="11" y="69"/>
                        <a:pt x="11" y="69"/>
                        <a:pt x="11" y="69"/>
                      </a:cubicBezTo>
                      <a:cubicBezTo>
                        <a:pt x="6" y="64"/>
                        <a:pt x="6" y="64"/>
                        <a:pt x="6" y="64"/>
                      </a:cubicBezTo>
                      <a:cubicBezTo>
                        <a:pt x="4" y="60"/>
                        <a:pt x="4" y="60"/>
                        <a:pt x="4" y="60"/>
                      </a:cubicBezTo>
                      <a:cubicBezTo>
                        <a:pt x="4" y="54"/>
                        <a:pt x="4" y="54"/>
                        <a:pt x="4" y="54"/>
                      </a:cubicBezTo>
                      <a:cubicBezTo>
                        <a:pt x="1" y="49"/>
                        <a:pt x="1" y="49"/>
                        <a:pt x="1" y="49"/>
                      </a:cubicBezTo>
                      <a:cubicBezTo>
                        <a:pt x="2" y="44"/>
                        <a:pt x="2" y="44"/>
                        <a:pt x="2" y="44"/>
                      </a:cubicBezTo>
                      <a:cubicBezTo>
                        <a:pt x="2" y="44"/>
                        <a:pt x="0" y="43"/>
                        <a:pt x="1" y="42"/>
                      </a:cubicBezTo>
                      <a:cubicBezTo>
                        <a:pt x="3" y="42"/>
                        <a:pt x="6" y="41"/>
                        <a:pt x="6" y="41"/>
                      </a:cubicBezTo>
                      <a:cubicBezTo>
                        <a:pt x="7" y="35"/>
                        <a:pt x="7" y="35"/>
                        <a:pt x="7" y="35"/>
                      </a:cubicBezTo>
                      <a:cubicBezTo>
                        <a:pt x="8" y="33"/>
                        <a:pt x="8" y="33"/>
                        <a:pt x="8" y="33"/>
                      </a:cubicBezTo>
                      <a:cubicBezTo>
                        <a:pt x="12" y="31"/>
                        <a:pt x="12" y="31"/>
                        <a:pt x="12" y="31"/>
                      </a:cubicBezTo>
                      <a:cubicBezTo>
                        <a:pt x="14" y="26"/>
                        <a:pt x="14" y="26"/>
                        <a:pt x="14" y="26"/>
                      </a:cubicBezTo>
                      <a:lnTo>
                        <a:pt x="18" y="26"/>
                      </a:ln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0" name="Freeform 181">
                  <a:extLst>
                    <a:ext uri="{FF2B5EF4-FFF2-40B4-BE49-F238E27FC236}">
                      <a16:creationId xmlns:a16="http://schemas.microsoft.com/office/drawing/2014/main" id="{EC41C5FD-D8CA-D2B9-4D83-93BA0A8F073D}"/>
                    </a:ext>
                  </a:extLst>
                </p:cNvPr>
                <p:cNvSpPr>
                  <a:spLocks noEditPoints="1"/>
                </p:cNvSpPr>
                <p:nvPr/>
              </p:nvSpPr>
              <p:spPr bwMode="auto">
                <a:xfrm>
                  <a:off x="4271759" y="1725931"/>
                  <a:ext cx="509464" cy="336800"/>
                </a:xfrm>
                <a:custGeom>
                  <a:avLst/>
                  <a:gdLst>
                    <a:gd name="T0" fmla="*/ 39 w 176"/>
                    <a:gd name="T1" fmla="*/ 45 h 120"/>
                    <a:gd name="T2" fmla="*/ 46 w 176"/>
                    <a:gd name="T3" fmla="*/ 36 h 120"/>
                    <a:gd name="T4" fmla="*/ 51 w 176"/>
                    <a:gd name="T5" fmla="*/ 29 h 120"/>
                    <a:gd name="T6" fmla="*/ 59 w 176"/>
                    <a:gd name="T7" fmla="*/ 23 h 120"/>
                    <a:gd name="T8" fmla="*/ 69 w 176"/>
                    <a:gd name="T9" fmla="*/ 17 h 120"/>
                    <a:gd name="T10" fmla="*/ 81 w 176"/>
                    <a:gd name="T11" fmla="*/ 15 h 120"/>
                    <a:gd name="T12" fmla="*/ 89 w 176"/>
                    <a:gd name="T13" fmla="*/ 6 h 120"/>
                    <a:gd name="T14" fmla="*/ 97 w 176"/>
                    <a:gd name="T15" fmla="*/ 7 h 120"/>
                    <a:gd name="T16" fmla="*/ 109 w 176"/>
                    <a:gd name="T17" fmla="*/ 4 h 120"/>
                    <a:gd name="T18" fmla="*/ 128 w 176"/>
                    <a:gd name="T19" fmla="*/ 7 h 120"/>
                    <a:gd name="T20" fmla="*/ 154 w 176"/>
                    <a:gd name="T21" fmla="*/ 3 h 120"/>
                    <a:gd name="T22" fmla="*/ 157 w 176"/>
                    <a:gd name="T23" fmla="*/ 15 h 120"/>
                    <a:gd name="T24" fmla="*/ 162 w 176"/>
                    <a:gd name="T25" fmla="*/ 70 h 120"/>
                    <a:gd name="T26" fmla="*/ 171 w 176"/>
                    <a:gd name="T27" fmla="*/ 80 h 120"/>
                    <a:gd name="T28" fmla="*/ 168 w 176"/>
                    <a:gd name="T29" fmla="*/ 90 h 120"/>
                    <a:gd name="T30" fmla="*/ 165 w 176"/>
                    <a:gd name="T31" fmla="*/ 105 h 120"/>
                    <a:gd name="T32" fmla="*/ 146 w 176"/>
                    <a:gd name="T33" fmla="*/ 109 h 120"/>
                    <a:gd name="T34" fmla="*/ 124 w 176"/>
                    <a:gd name="T35" fmla="*/ 99 h 120"/>
                    <a:gd name="T36" fmla="*/ 102 w 176"/>
                    <a:gd name="T37" fmla="*/ 94 h 120"/>
                    <a:gd name="T38" fmla="*/ 78 w 176"/>
                    <a:gd name="T39" fmla="*/ 107 h 120"/>
                    <a:gd name="T40" fmla="*/ 77 w 176"/>
                    <a:gd name="T41" fmla="*/ 87 h 120"/>
                    <a:gd name="T42" fmla="*/ 71 w 176"/>
                    <a:gd name="T43" fmla="*/ 83 h 120"/>
                    <a:gd name="T44" fmla="*/ 61 w 176"/>
                    <a:gd name="T45" fmla="*/ 86 h 120"/>
                    <a:gd name="T46" fmla="*/ 48 w 176"/>
                    <a:gd name="T47" fmla="*/ 75 h 120"/>
                    <a:gd name="T48" fmla="*/ 48 w 176"/>
                    <a:gd name="T49" fmla="*/ 67 h 120"/>
                    <a:gd name="T50" fmla="*/ 53 w 176"/>
                    <a:gd name="T51" fmla="*/ 62 h 120"/>
                    <a:gd name="T52" fmla="*/ 42 w 176"/>
                    <a:gd name="T53" fmla="*/ 59 h 120"/>
                    <a:gd name="T54" fmla="*/ 45 w 176"/>
                    <a:gd name="T55" fmla="*/ 51 h 120"/>
                    <a:gd name="T56" fmla="*/ 23 w 176"/>
                    <a:gd name="T57" fmla="*/ 103 h 120"/>
                    <a:gd name="T58" fmla="*/ 22 w 176"/>
                    <a:gd name="T59" fmla="*/ 105 h 120"/>
                    <a:gd name="T60" fmla="*/ 64 w 176"/>
                    <a:gd name="T61" fmla="*/ 98 h 120"/>
                    <a:gd name="T62" fmla="*/ 9 w 176"/>
                    <a:gd name="T63" fmla="*/ 91 h 120"/>
                    <a:gd name="T64" fmla="*/ 4 w 176"/>
                    <a:gd name="T65" fmla="*/ 87 h 120"/>
                    <a:gd name="T66" fmla="*/ 3 w 176"/>
                    <a:gd name="T67" fmla="*/ 91 h 120"/>
                    <a:gd name="T68" fmla="*/ 5 w 176"/>
                    <a:gd name="T69" fmla="*/ 98 h 120"/>
                    <a:gd name="T70" fmla="*/ 10 w 176"/>
                    <a:gd name="T71" fmla="*/ 103 h 120"/>
                    <a:gd name="T72" fmla="*/ 14 w 176"/>
                    <a:gd name="T73" fmla="*/ 110 h 120"/>
                    <a:gd name="T74" fmla="*/ 13 w 176"/>
                    <a:gd name="T75" fmla="*/ 119 h 120"/>
                    <a:gd name="T76" fmla="*/ 17 w 176"/>
                    <a:gd name="T77" fmla="*/ 109 h 120"/>
                    <a:gd name="T78" fmla="*/ 23 w 176"/>
                    <a:gd name="T79" fmla="*/ 99 h 120"/>
                    <a:gd name="T80" fmla="*/ 29 w 176"/>
                    <a:gd name="T81" fmla="*/ 97 h 120"/>
                    <a:gd name="T82" fmla="*/ 33 w 176"/>
                    <a:gd name="T83" fmla="*/ 89 h 120"/>
                    <a:gd name="T84" fmla="*/ 37 w 176"/>
                    <a:gd name="T85" fmla="*/ 84 h 120"/>
                    <a:gd name="T86" fmla="*/ 41 w 176"/>
                    <a:gd name="T87" fmla="*/ 81 h 120"/>
                    <a:gd name="T88" fmla="*/ 28 w 176"/>
                    <a:gd name="T89" fmla="*/ 77 h 120"/>
                    <a:gd name="T90" fmla="*/ 19 w 176"/>
                    <a:gd name="T91" fmla="*/ 81 h 120"/>
                    <a:gd name="T92" fmla="*/ 12 w 176"/>
                    <a:gd name="T93" fmla="*/ 86 h 120"/>
                    <a:gd name="T94" fmla="*/ 35 w 176"/>
                    <a:gd name="T95" fmla="*/ 76 h 120"/>
                    <a:gd name="T96" fmla="*/ 43 w 176"/>
                    <a:gd name="T97" fmla="*/ 76 h 120"/>
                    <a:gd name="T98" fmla="*/ 36 w 176"/>
                    <a:gd name="T99" fmla="*/ 75 h 120"/>
                    <a:gd name="T100" fmla="*/ 27 w 176"/>
                    <a:gd name="T101" fmla="*/ 59 h 120"/>
                    <a:gd name="T102" fmla="*/ 27 w 176"/>
                    <a:gd name="T103" fmla="*/ 65 h 120"/>
                    <a:gd name="T104" fmla="*/ 22 w 176"/>
                    <a:gd name="T105" fmla="*/ 70 h 120"/>
                    <a:gd name="T106" fmla="*/ 14 w 176"/>
                    <a:gd name="T107" fmla="*/ 68 h 120"/>
                    <a:gd name="T108" fmla="*/ 3 w 176"/>
                    <a:gd name="T109" fmla="*/ 64 h 120"/>
                    <a:gd name="T110" fmla="*/ 16 w 176"/>
                    <a:gd name="T111" fmla="*/ 54 h 120"/>
                    <a:gd name="T112" fmla="*/ 36 w 176"/>
                    <a:gd name="T113" fmla="*/ 52 h 120"/>
                    <a:gd name="T114" fmla="*/ 33 w 176"/>
                    <a:gd name="T115" fmla="*/ 57 h 120"/>
                    <a:gd name="T116" fmla="*/ 36 w 176"/>
                    <a:gd name="T117" fmla="*/ 5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6" h="120">
                      <a:moveTo>
                        <a:pt x="39" y="52"/>
                      </a:moveTo>
                      <a:cubicBezTo>
                        <a:pt x="40" y="50"/>
                        <a:pt x="40" y="50"/>
                        <a:pt x="40" y="50"/>
                      </a:cubicBezTo>
                      <a:cubicBezTo>
                        <a:pt x="41" y="48"/>
                        <a:pt x="41" y="48"/>
                        <a:pt x="41" y="48"/>
                      </a:cubicBezTo>
                      <a:cubicBezTo>
                        <a:pt x="41" y="45"/>
                        <a:pt x="41" y="45"/>
                        <a:pt x="41" y="45"/>
                      </a:cubicBezTo>
                      <a:cubicBezTo>
                        <a:pt x="39" y="45"/>
                        <a:pt x="39" y="45"/>
                        <a:pt x="39" y="45"/>
                      </a:cubicBezTo>
                      <a:cubicBezTo>
                        <a:pt x="38" y="42"/>
                        <a:pt x="38" y="42"/>
                        <a:pt x="38" y="42"/>
                      </a:cubicBezTo>
                      <a:cubicBezTo>
                        <a:pt x="38" y="42"/>
                        <a:pt x="39" y="41"/>
                        <a:pt x="40" y="41"/>
                      </a:cubicBezTo>
                      <a:cubicBezTo>
                        <a:pt x="40" y="40"/>
                        <a:pt x="43" y="40"/>
                        <a:pt x="43" y="40"/>
                      </a:cubicBezTo>
                      <a:cubicBezTo>
                        <a:pt x="45" y="38"/>
                        <a:pt x="45" y="38"/>
                        <a:pt x="45" y="38"/>
                      </a:cubicBezTo>
                      <a:cubicBezTo>
                        <a:pt x="45" y="38"/>
                        <a:pt x="44" y="36"/>
                        <a:pt x="46" y="36"/>
                      </a:cubicBezTo>
                      <a:cubicBezTo>
                        <a:pt x="47" y="36"/>
                        <a:pt x="49" y="36"/>
                        <a:pt x="50" y="36"/>
                      </a:cubicBezTo>
                      <a:cubicBezTo>
                        <a:pt x="51" y="36"/>
                        <a:pt x="52" y="35"/>
                        <a:pt x="52" y="35"/>
                      </a:cubicBezTo>
                      <a:cubicBezTo>
                        <a:pt x="54" y="35"/>
                        <a:pt x="55" y="36"/>
                        <a:pt x="54" y="35"/>
                      </a:cubicBezTo>
                      <a:cubicBezTo>
                        <a:pt x="54" y="35"/>
                        <a:pt x="54" y="34"/>
                        <a:pt x="53" y="33"/>
                      </a:cubicBezTo>
                      <a:cubicBezTo>
                        <a:pt x="52" y="32"/>
                        <a:pt x="49" y="30"/>
                        <a:pt x="51" y="29"/>
                      </a:cubicBezTo>
                      <a:cubicBezTo>
                        <a:pt x="52" y="28"/>
                        <a:pt x="53" y="28"/>
                        <a:pt x="54" y="29"/>
                      </a:cubicBezTo>
                      <a:cubicBezTo>
                        <a:pt x="55" y="29"/>
                        <a:pt x="56" y="31"/>
                        <a:pt x="56" y="31"/>
                      </a:cubicBezTo>
                      <a:cubicBezTo>
                        <a:pt x="56" y="27"/>
                        <a:pt x="56" y="27"/>
                        <a:pt x="56" y="27"/>
                      </a:cubicBezTo>
                      <a:cubicBezTo>
                        <a:pt x="56" y="27"/>
                        <a:pt x="59" y="27"/>
                        <a:pt x="60" y="26"/>
                      </a:cubicBezTo>
                      <a:cubicBezTo>
                        <a:pt x="60" y="25"/>
                        <a:pt x="59" y="23"/>
                        <a:pt x="59" y="23"/>
                      </a:cubicBezTo>
                      <a:cubicBezTo>
                        <a:pt x="59" y="23"/>
                        <a:pt x="59" y="23"/>
                        <a:pt x="62" y="23"/>
                      </a:cubicBezTo>
                      <a:cubicBezTo>
                        <a:pt x="65" y="22"/>
                        <a:pt x="64" y="22"/>
                        <a:pt x="66" y="22"/>
                      </a:cubicBezTo>
                      <a:cubicBezTo>
                        <a:pt x="67" y="22"/>
                        <a:pt x="70" y="22"/>
                        <a:pt x="70" y="22"/>
                      </a:cubicBezTo>
                      <a:cubicBezTo>
                        <a:pt x="70" y="22"/>
                        <a:pt x="72" y="21"/>
                        <a:pt x="71" y="20"/>
                      </a:cubicBezTo>
                      <a:cubicBezTo>
                        <a:pt x="71" y="19"/>
                        <a:pt x="69" y="17"/>
                        <a:pt x="69" y="17"/>
                      </a:cubicBezTo>
                      <a:cubicBezTo>
                        <a:pt x="69" y="17"/>
                        <a:pt x="70" y="14"/>
                        <a:pt x="70" y="15"/>
                      </a:cubicBezTo>
                      <a:cubicBezTo>
                        <a:pt x="70" y="17"/>
                        <a:pt x="73" y="19"/>
                        <a:pt x="73" y="19"/>
                      </a:cubicBezTo>
                      <a:cubicBezTo>
                        <a:pt x="75" y="17"/>
                        <a:pt x="75" y="17"/>
                        <a:pt x="75" y="17"/>
                      </a:cubicBezTo>
                      <a:cubicBezTo>
                        <a:pt x="78" y="16"/>
                        <a:pt x="78" y="16"/>
                        <a:pt x="78" y="16"/>
                      </a:cubicBezTo>
                      <a:cubicBezTo>
                        <a:pt x="81" y="15"/>
                        <a:pt x="81" y="15"/>
                        <a:pt x="81" y="15"/>
                      </a:cubicBezTo>
                      <a:cubicBezTo>
                        <a:pt x="81" y="15"/>
                        <a:pt x="84" y="15"/>
                        <a:pt x="86" y="15"/>
                      </a:cubicBezTo>
                      <a:cubicBezTo>
                        <a:pt x="87" y="15"/>
                        <a:pt x="90" y="14"/>
                        <a:pt x="90" y="14"/>
                      </a:cubicBezTo>
                      <a:cubicBezTo>
                        <a:pt x="91" y="12"/>
                        <a:pt x="91" y="12"/>
                        <a:pt x="91" y="12"/>
                      </a:cubicBezTo>
                      <a:cubicBezTo>
                        <a:pt x="87" y="8"/>
                        <a:pt x="87" y="8"/>
                        <a:pt x="87" y="8"/>
                      </a:cubicBezTo>
                      <a:cubicBezTo>
                        <a:pt x="87" y="8"/>
                        <a:pt x="89" y="5"/>
                        <a:pt x="89" y="6"/>
                      </a:cubicBezTo>
                      <a:cubicBezTo>
                        <a:pt x="90" y="7"/>
                        <a:pt x="90" y="9"/>
                        <a:pt x="91" y="9"/>
                      </a:cubicBezTo>
                      <a:cubicBezTo>
                        <a:pt x="92" y="9"/>
                        <a:pt x="93" y="10"/>
                        <a:pt x="94" y="9"/>
                      </a:cubicBezTo>
                      <a:cubicBezTo>
                        <a:pt x="94" y="8"/>
                        <a:pt x="94" y="5"/>
                        <a:pt x="94" y="5"/>
                      </a:cubicBezTo>
                      <a:cubicBezTo>
                        <a:pt x="94" y="5"/>
                        <a:pt x="93" y="4"/>
                        <a:pt x="94" y="4"/>
                      </a:cubicBezTo>
                      <a:cubicBezTo>
                        <a:pt x="95" y="5"/>
                        <a:pt x="97" y="7"/>
                        <a:pt x="97" y="7"/>
                      </a:cubicBezTo>
                      <a:cubicBezTo>
                        <a:pt x="100" y="7"/>
                        <a:pt x="100" y="7"/>
                        <a:pt x="100" y="7"/>
                      </a:cubicBezTo>
                      <a:cubicBezTo>
                        <a:pt x="103" y="4"/>
                        <a:pt x="103" y="4"/>
                        <a:pt x="103" y="4"/>
                      </a:cubicBezTo>
                      <a:cubicBezTo>
                        <a:pt x="104" y="6"/>
                        <a:pt x="104" y="6"/>
                        <a:pt x="104" y="6"/>
                      </a:cubicBezTo>
                      <a:cubicBezTo>
                        <a:pt x="104" y="6"/>
                        <a:pt x="106" y="5"/>
                        <a:pt x="107" y="5"/>
                      </a:cubicBezTo>
                      <a:cubicBezTo>
                        <a:pt x="108" y="5"/>
                        <a:pt x="108" y="4"/>
                        <a:pt x="109" y="4"/>
                      </a:cubicBezTo>
                      <a:cubicBezTo>
                        <a:pt x="110" y="4"/>
                        <a:pt x="112" y="5"/>
                        <a:pt x="112" y="5"/>
                      </a:cubicBezTo>
                      <a:cubicBezTo>
                        <a:pt x="117" y="6"/>
                        <a:pt x="117" y="6"/>
                        <a:pt x="117" y="6"/>
                      </a:cubicBezTo>
                      <a:cubicBezTo>
                        <a:pt x="119" y="3"/>
                        <a:pt x="119" y="3"/>
                        <a:pt x="119" y="3"/>
                      </a:cubicBezTo>
                      <a:cubicBezTo>
                        <a:pt x="124" y="5"/>
                        <a:pt x="124" y="5"/>
                        <a:pt x="124" y="5"/>
                      </a:cubicBezTo>
                      <a:cubicBezTo>
                        <a:pt x="128" y="7"/>
                        <a:pt x="128" y="7"/>
                        <a:pt x="128" y="7"/>
                      </a:cubicBezTo>
                      <a:cubicBezTo>
                        <a:pt x="133" y="7"/>
                        <a:pt x="133" y="7"/>
                        <a:pt x="133" y="7"/>
                      </a:cubicBezTo>
                      <a:cubicBezTo>
                        <a:pt x="133" y="7"/>
                        <a:pt x="137" y="5"/>
                        <a:pt x="138" y="5"/>
                      </a:cubicBezTo>
                      <a:cubicBezTo>
                        <a:pt x="140" y="4"/>
                        <a:pt x="144" y="4"/>
                        <a:pt x="144" y="4"/>
                      </a:cubicBezTo>
                      <a:cubicBezTo>
                        <a:pt x="144" y="4"/>
                        <a:pt x="145" y="4"/>
                        <a:pt x="147" y="4"/>
                      </a:cubicBezTo>
                      <a:cubicBezTo>
                        <a:pt x="149" y="3"/>
                        <a:pt x="154" y="3"/>
                        <a:pt x="154" y="3"/>
                      </a:cubicBezTo>
                      <a:cubicBezTo>
                        <a:pt x="157" y="0"/>
                        <a:pt x="157" y="0"/>
                        <a:pt x="157" y="0"/>
                      </a:cubicBezTo>
                      <a:cubicBezTo>
                        <a:pt x="162" y="2"/>
                        <a:pt x="162" y="2"/>
                        <a:pt x="162" y="2"/>
                      </a:cubicBezTo>
                      <a:cubicBezTo>
                        <a:pt x="162" y="4"/>
                        <a:pt x="162" y="4"/>
                        <a:pt x="162" y="4"/>
                      </a:cubicBezTo>
                      <a:cubicBezTo>
                        <a:pt x="157" y="8"/>
                        <a:pt x="157" y="8"/>
                        <a:pt x="157" y="8"/>
                      </a:cubicBezTo>
                      <a:cubicBezTo>
                        <a:pt x="157" y="15"/>
                        <a:pt x="157" y="15"/>
                        <a:pt x="157" y="15"/>
                      </a:cubicBezTo>
                      <a:cubicBezTo>
                        <a:pt x="156" y="25"/>
                        <a:pt x="153" y="30"/>
                        <a:pt x="152" y="36"/>
                      </a:cubicBezTo>
                      <a:cubicBezTo>
                        <a:pt x="151" y="39"/>
                        <a:pt x="149" y="40"/>
                        <a:pt x="152" y="45"/>
                      </a:cubicBezTo>
                      <a:cubicBezTo>
                        <a:pt x="154" y="47"/>
                        <a:pt x="154" y="54"/>
                        <a:pt x="158" y="58"/>
                      </a:cubicBezTo>
                      <a:cubicBezTo>
                        <a:pt x="160" y="60"/>
                        <a:pt x="158" y="65"/>
                        <a:pt x="161" y="67"/>
                      </a:cubicBezTo>
                      <a:cubicBezTo>
                        <a:pt x="161" y="67"/>
                        <a:pt x="161" y="68"/>
                        <a:pt x="162" y="70"/>
                      </a:cubicBezTo>
                      <a:cubicBezTo>
                        <a:pt x="164" y="72"/>
                        <a:pt x="164" y="71"/>
                        <a:pt x="165" y="72"/>
                      </a:cubicBezTo>
                      <a:cubicBezTo>
                        <a:pt x="165" y="72"/>
                        <a:pt x="167" y="73"/>
                        <a:pt x="168" y="74"/>
                      </a:cubicBezTo>
                      <a:cubicBezTo>
                        <a:pt x="169" y="75"/>
                        <a:pt x="169" y="77"/>
                        <a:pt x="169" y="78"/>
                      </a:cubicBezTo>
                      <a:cubicBezTo>
                        <a:pt x="169" y="79"/>
                        <a:pt x="170" y="80"/>
                        <a:pt x="170" y="80"/>
                      </a:cubicBezTo>
                      <a:cubicBezTo>
                        <a:pt x="170" y="80"/>
                        <a:pt x="171" y="79"/>
                        <a:pt x="171" y="80"/>
                      </a:cubicBezTo>
                      <a:cubicBezTo>
                        <a:pt x="171" y="81"/>
                        <a:pt x="170" y="79"/>
                        <a:pt x="171" y="81"/>
                      </a:cubicBezTo>
                      <a:cubicBezTo>
                        <a:pt x="173" y="83"/>
                        <a:pt x="176" y="83"/>
                        <a:pt x="176" y="83"/>
                      </a:cubicBezTo>
                      <a:cubicBezTo>
                        <a:pt x="175" y="87"/>
                        <a:pt x="175" y="87"/>
                        <a:pt x="175" y="87"/>
                      </a:cubicBezTo>
                      <a:cubicBezTo>
                        <a:pt x="173" y="88"/>
                        <a:pt x="173" y="88"/>
                        <a:pt x="173" y="88"/>
                      </a:cubicBezTo>
                      <a:cubicBezTo>
                        <a:pt x="173" y="88"/>
                        <a:pt x="168" y="88"/>
                        <a:pt x="168" y="90"/>
                      </a:cubicBezTo>
                      <a:cubicBezTo>
                        <a:pt x="168" y="91"/>
                        <a:pt x="168" y="95"/>
                        <a:pt x="168" y="95"/>
                      </a:cubicBezTo>
                      <a:cubicBezTo>
                        <a:pt x="165" y="98"/>
                        <a:pt x="165" y="98"/>
                        <a:pt x="165" y="98"/>
                      </a:cubicBezTo>
                      <a:cubicBezTo>
                        <a:pt x="165" y="98"/>
                        <a:pt x="167" y="102"/>
                        <a:pt x="167" y="103"/>
                      </a:cubicBezTo>
                      <a:cubicBezTo>
                        <a:pt x="167" y="104"/>
                        <a:pt x="168" y="104"/>
                        <a:pt x="168" y="104"/>
                      </a:cubicBezTo>
                      <a:cubicBezTo>
                        <a:pt x="165" y="105"/>
                        <a:pt x="165" y="105"/>
                        <a:pt x="165" y="105"/>
                      </a:cubicBezTo>
                      <a:cubicBezTo>
                        <a:pt x="161" y="105"/>
                        <a:pt x="161" y="105"/>
                        <a:pt x="161" y="105"/>
                      </a:cubicBezTo>
                      <a:cubicBezTo>
                        <a:pt x="153" y="103"/>
                        <a:pt x="153" y="103"/>
                        <a:pt x="153" y="103"/>
                      </a:cubicBezTo>
                      <a:cubicBezTo>
                        <a:pt x="151" y="106"/>
                        <a:pt x="151" y="106"/>
                        <a:pt x="151" y="106"/>
                      </a:cubicBezTo>
                      <a:cubicBezTo>
                        <a:pt x="149" y="106"/>
                        <a:pt x="149" y="106"/>
                        <a:pt x="149" y="106"/>
                      </a:cubicBezTo>
                      <a:cubicBezTo>
                        <a:pt x="149" y="106"/>
                        <a:pt x="148" y="108"/>
                        <a:pt x="146" y="109"/>
                      </a:cubicBezTo>
                      <a:cubicBezTo>
                        <a:pt x="145" y="110"/>
                        <a:pt x="144" y="111"/>
                        <a:pt x="143" y="111"/>
                      </a:cubicBezTo>
                      <a:cubicBezTo>
                        <a:pt x="141" y="112"/>
                        <a:pt x="139" y="110"/>
                        <a:pt x="139" y="110"/>
                      </a:cubicBezTo>
                      <a:cubicBezTo>
                        <a:pt x="136" y="109"/>
                        <a:pt x="136" y="109"/>
                        <a:pt x="136" y="109"/>
                      </a:cubicBezTo>
                      <a:cubicBezTo>
                        <a:pt x="133" y="105"/>
                        <a:pt x="133" y="105"/>
                        <a:pt x="133" y="105"/>
                      </a:cubicBezTo>
                      <a:cubicBezTo>
                        <a:pt x="124" y="99"/>
                        <a:pt x="124" y="99"/>
                        <a:pt x="124" y="99"/>
                      </a:cubicBezTo>
                      <a:cubicBezTo>
                        <a:pt x="119" y="97"/>
                        <a:pt x="119" y="97"/>
                        <a:pt x="119" y="97"/>
                      </a:cubicBezTo>
                      <a:cubicBezTo>
                        <a:pt x="115" y="96"/>
                        <a:pt x="115" y="96"/>
                        <a:pt x="115" y="96"/>
                      </a:cubicBezTo>
                      <a:cubicBezTo>
                        <a:pt x="110" y="96"/>
                        <a:pt x="110" y="96"/>
                        <a:pt x="110" y="96"/>
                      </a:cubicBezTo>
                      <a:cubicBezTo>
                        <a:pt x="106" y="94"/>
                        <a:pt x="106" y="94"/>
                        <a:pt x="106" y="94"/>
                      </a:cubicBezTo>
                      <a:cubicBezTo>
                        <a:pt x="102" y="94"/>
                        <a:pt x="102" y="94"/>
                        <a:pt x="102" y="94"/>
                      </a:cubicBezTo>
                      <a:cubicBezTo>
                        <a:pt x="97" y="92"/>
                        <a:pt x="97" y="92"/>
                        <a:pt x="97" y="92"/>
                      </a:cubicBezTo>
                      <a:cubicBezTo>
                        <a:pt x="93" y="95"/>
                        <a:pt x="93" y="95"/>
                        <a:pt x="93" y="95"/>
                      </a:cubicBezTo>
                      <a:cubicBezTo>
                        <a:pt x="88" y="98"/>
                        <a:pt x="88" y="98"/>
                        <a:pt x="88" y="98"/>
                      </a:cubicBezTo>
                      <a:cubicBezTo>
                        <a:pt x="83" y="103"/>
                        <a:pt x="83" y="103"/>
                        <a:pt x="83" y="103"/>
                      </a:cubicBezTo>
                      <a:cubicBezTo>
                        <a:pt x="83" y="103"/>
                        <a:pt x="80" y="106"/>
                        <a:pt x="78" y="107"/>
                      </a:cubicBezTo>
                      <a:cubicBezTo>
                        <a:pt x="77" y="106"/>
                        <a:pt x="77" y="106"/>
                        <a:pt x="77" y="106"/>
                      </a:cubicBezTo>
                      <a:cubicBezTo>
                        <a:pt x="77" y="106"/>
                        <a:pt x="77" y="103"/>
                        <a:pt x="78" y="101"/>
                      </a:cubicBezTo>
                      <a:cubicBezTo>
                        <a:pt x="79" y="100"/>
                        <a:pt x="79" y="98"/>
                        <a:pt x="79" y="97"/>
                      </a:cubicBezTo>
                      <a:cubicBezTo>
                        <a:pt x="79" y="96"/>
                        <a:pt x="79" y="94"/>
                        <a:pt x="78" y="92"/>
                      </a:cubicBezTo>
                      <a:cubicBezTo>
                        <a:pt x="78" y="90"/>
                        <a:pt x="77" y="87"/>
                        <a:pt x="77" y="87"/>
                      </a:cubicBezTo>
                      <a:cubicBezTo>
                        <a:pt x="80" y="85"/>
                        <a:pt x="80" y="85"/>
                        <a:pt x="80" y="85"/>
                      </a:cubicBezTo>
                      <a:cubicBezTo>
                        <a:pt x="78" y="80"/>
                        <a:pt x="78" y="80"/>
                        <a:pt x="78" y="80"/>
                      </a:cubicBezTo>
                      <a:cubicBezTo>
                        <a:pt x="76" y="80"/>
                        <a:pt x="76" y="80"/>
                        <a:pt x="76" y="80"/>
                      </a:cubicBezTo>
                      <a:cubicBezTo>
                        <a:pt x="73" y="80"/>
                        <a:pt x="73" y="80"/>
                        <a:pt x="73" y="80"/>
                      </a:cubicBezTo>
                      <a:cubicBezTo>
                        <a:pt x="71" y="83"/>
                        <a:pt x="71" y="83"/>
                        <a:pt x="71" y="83"/>
                      </a:cubicBezTo>
                      <a:cubicBezTo>
                        <a:pt x="71" y="83"/>
                        <a:pt x="72" y="85"/>
                        <a:pt x="72" y="86"/>
                      </a:cubicBezTo>
                      <a:cubicBezTo>
                        <a:pt x="71" y="87"/>
                        <a:pt x="69" y="87"/>
                        <a:pt x="69" y="87"/>
                      </a:cubicBezTo>
                      <a:cubicBezTo>
                        <a:pt x="68" y="88"/>
                        <a:pt x="68" y="91"/>
                        <a:pt x="68" y="91"/>
                      </a:cubicBezTo>
                      <a:cubicBezTo>
                        <a:pt x="64" y="87"/>
                        <a:pt x="64" y="87"/>
                        <a:pt x="64" y="87"/>
                      </a:cubicBezTo>
                      <a:cubicBezTo>
                        <a:pt x="64" y="87"/>
                        <a:pt x="62" y="87"/>
                        <a:pt x="61" y="86"/>
                      </a:cubicBezTo>
                      <a:cubicBezTo>
                        <a:pt x="60" y="86"/>
                        <a:pt x="58" y="86"/>
                        <a:pt x="58" y="86"/>
                      </a:cubicBezTo>
                      <a:cubicBezTo>
                        <a:pt x="58" y="86"/>
                        <a:pt x="58" y="86"/>
                        <a:pt x="57" y="86"/>
                      </a:cubicBezTo>
                      <a:cubicBezTo>
                        <a:pt x="55" y="86"/>
                        <a:pt x="55" y="86"/>
                        <a:pt x="54" y="84"/>
                      </a:cubicBezTo>
                      <a:cubicBezTo>
                        <a:pt x="53" y="82"/>
                        <a:pt x="50" y="77"/>
                        <a:pt x="50" y="77"/>
                      </a:cubicBezTo>
                      <a:cubicBezTo>
                        <a:pt x="50" y="77"/>
                        <a:pt x="49" y="75"/>
                        <a:pt x="48" y="75"/>
                      </a:cubicBezTo>
                      <a:cubicBezTo>
                        <a:pt x="48" y="75"/>
                        <a:pt x="47" y="77"/>
                        <a:pt x="47" y="77"/>
                      </a:cubicBezTo>
                      <a:cubicBezTo>
                        <a:pt x="46" y="77"/>
                        <a:pt x="46" y="75"/>
                        <a:pt x="46" y="74"/>
                      </a:cubicBezTo>
                      <a:cubicBezTo>
                        <a:pt x="46" y="73"/>
                        <a:pt x="46" y="72"/>
                        <a:pt x="46" y="70"/>
                      </a:cubicBezTo>
                      <a:cubicBezTo>
                        <a:pt x="46" y="68"/>
                        <a:pt x="45" y="66"/>
                        <a:pt x="46" y="66"/>
                      </a:cubicBezTo>
                      <a:cubicBezTo>
                        <a:pt x="46" y="66"/>
                        <a:pt x="47" y="67"/>
                        <a:pt x="48" y="67"/>
                      </a:cubicBezTo>
                      <a:cubicBezTo>
                        <a:pt x="49" y="67"/>
                        <a:pt x="49" y="65"/>
                        <a:pt x="49" y="65"/>
                      </a:cubicBezTo>
                      <a:cubicBezTo>
                        <a:pt x="50" y="65"/>
                        <a:pt x="51" y="66"/>
                        <a:pt x="51" y="66"/>
                      </a:cubicBezTo>
                      <a:cubicBezTo>
                        <a:pt x="52" y="66"/>
                        <a:pt x="53" y="66"/>
                        <a:pt x="53" y="66"/>
                      </a:cubicBezTo>
                      <a:cubicBezTo>
                        <a:pt x="54" y="65"/>
                        <a:pt x="54" y="65"/>
                        <a:pt x="54" y="64"/>
                      </a:cubicBezTo>
                      <a:cubicBezTo>
                        <a:pt x="54" y="63"/>
                        <a:pt x="53" y="62"/>
                        <a:pt x="53" y="62"/>
                      </a:cubicBezTo>
                      <a:cubicBezTo>
                        <a:pt x="52" y="62"/>
                        <a:pt x="46" y="65"/>
                        <a:pt x="46" y="65"/>
                      </a:cubicBezTo>
                      <a:cubicBezTo>
                        <a:pt x="42" y="65"/>
                        <a:pt x="42" y="65"/>
                        <a:pt x="42" y="65"/>
                      </a:cubicBezTo>
                      <a:cubicBezTo>
                        <a:pt x="44" y="63"/>
                        <a:pt x="44" y="63"/>
                        <a:pt x="44" y="63"/>
                      </a:cubicBezTo>
                      <a:cubicBezTo>
                        <a:pt x="42" y="61"/>
                        <a:pt x="42" y="61"/>
                        <a:pt x="42" y="61"/>
                      </a:cubicBezTo>
                      <a:cubicBezTo>
                        <a:pt x="42" y="59"/>
                        <a:pt x="42" y="59"/>
                        <a:pt x="42" y="59"/>
                      </a:cubicBezTo>
                      <a:cubicBezTo>
                        <a:pt x="40" y="58"/>
                        <a:pt x="40" y="58"/>
                        <a:pt x="40" y="58"/>
                      </a:cubicBezTo>
                      <a:cubicBezTo>
                        <a:pt x="41" y="56"/>
                        <a:pt x="41" y="56"/>
                        <a:pt x="41" y="56"/>
                      </a:cubicBezTo>
                      <a:cubicBezTo>
                        <a:pt x="43" y="56"/>
                        <a:pt x="43" y="56"/>
                        <a:pt x="43" y="56"/>
                      </a:cubicBezTo>
                      <a:cubicBezTo>
                        <a:pt x="45" y="55"/>
                        <a:pt x="45" y="55"/>
                        <a:pt x="45" y="55"/>
                      </a:cubicBezTo>
                      <a:cubicBezTo>
                        <a:pt x="45" y="51"/>
                        <a:pt x="45" y="51"/>
                        <a:pt x="45" y="51"/>
                      </a:cubicBezTo>
                      <a:cubicBezTo>
                        <a:pt x="43" y="52"/>
                        <a:pt x="43" y="52"/>
                        <a:pt x="43" y="52"/>
                      </a:cubicBezTo>
                      <a:cubicBezTo>
                        <a:pt x="44" y="54"/>
                        <a:pt x="44" y="54"/>
                        <a:pt x="44" y="54"/>
                      </a:cubicBezTo>
                      <a:cubicBezTo>
                        <a:pt x="40" y="54"/>
                        <a:pt x="40" y="54"/>
                        <a:pt x="40" y="54"/>
                      </a:cubicBezTo>
                      <a:cubicBezTo>
                        <a:pt x="39" y="52"/>
                        <a:pt x="39" y="52"/>
                        <a:pt x="39" y="52"/>
                      </a:cubicBezTo>
                      <a:close/>
                      <a:moveTo>
                        <a:pt x="23" y="103"/>
                      </a:moveTo>
                      <a:cubicBezTo>
                        <a:pt x="23" y="103"/>
                        <a:pt x="23" y="103"/>
                        <a:pt x="23" y="103"/>
                      </a:cubicBezTo>
                      <a:cubicBezTo>
                        <a:pt x="23" y="103"/>
                        <a:pt x="25" y="103"/>
                        <a:pt x="25" y="103"/>
                      </a:cubicBezTo>
                      <a:cubicBezTo>
                        <a:pt x="25" y="103"/>
                        <a:pt x="26" y="104"/>
                        <a:pt x="25" y="104"/>
                      </a:cubicBezTo>
                      <a:cubicBezTo>
                        <a:pt x="25" y="105"/>
                        <a:pt x="26" y="105"/>
                        <a:pt x="25" y="105"/>
                      </a:cubicBezTo>
                      <a:cubicBezTo>
                        <a:pt x="24" y="105"/>
                        <a:pt x="22" y="106"/>
                        <a:pt x="22" y="105"/>
                      </a:cubicBezTo>
                      <a:cubicBezTo>
                        <a:pt x="22" y="105"/>
                        <a:pt x="23" y="104"/>
                        <a:pt x="23" y="104"/>
                      </a:cubicBezTo>
                      <a:cubicBezTo>
                        <a:pt x="23" y="103"/>
                        <a:pt x="23" y="103"/>
                        <a:pt x="23" y="103"/>
                      </a:cubicBezTo>
                      <a:close/>
                      <a:moveTo>
                        <a:pt x="64" y="95"/>
                      </a:moveTo>
                      <a:cubicBezTo>
                        <a:pt x="64" y="95"/>
                        <a:pt x="64" y="95"/>
                        <a:pt x="64" y="95"/>
                      </a:cubicBezTo>
                      <a:cubicBezTo>
                        <a:pt x="64" y="95"/>
                        <a:pt x="63" y="98"/>
                        <a:pt x="64" y="98"/>
                      </a:cubicBezTo>
                      <a:cubicBezTo>
                        <a:pt x="64" y="98"/>
                        <a:pt x="65" y="98"/>
                        <a:pt x="66" y="98"/>
                      </a:cubicBezTo>
                      <a:cubicBezTo>
                        <a:pt x="67" y="97"/>
                        <a:pt x="67" y="97"/>
                        <a:pt x="67" y="97"/>
                      </a:cubicBezTo>
                      <a:cubicBezTo>
                        <a:pt x="67" y="96"/>
                        <a:pt x="67" y="95"/>
                        <a:pt x="67" y="95"/>
                      </a:cubicBezTo>
                      <a:cubicBezTo>
                        <a:pt x="64" y="95"/>
                        <a:pt x="64" y="95"/>
                        <a:pt x="64" y="95"/>
                      </a:cubicBezTo>
                      <a:close/>
                      <a:moveTo>
                        <a:pt x="9" y="91"/>
                      </a:moveTo>
                      <a:cubicBezTo>
                        <a:pt x="9" y="91"/>
                        <a:pt x="9" y="91"/>
                        <a:pt x="9" y="91"/>
                      </a:cubicBezTo>
                      <a:cubicBezTo>
                        <a:pt x="8" y="92"/>
                        <a:pt x="8" y="92"/>
                        <a:pt x="8" y="92"/>
                      </a:cubicBezTo>
                      <a:cubicBezTo>
                        <a:pt x="8" y="92"/>
                        <a:pt x="7" y="89"/>
                        <a:pt x="7" y="88"/>
                      </a:cubicBezTo>
                      <a:cubicBezTo>
                        <a:pt x="7" y="88"/>
                        <a:pt x="5" y="87"/>
                        <a:pt x="5" y="87"/>
                      </a:cubicBezTo>
                      <a:cubicBezTo>
                        <a:pt x="5" y="87"/>
                        <a:pt x="4" y="87"/>
                        <a:pt x="4" y="87"/>
                      </a:cubicBezTo>
                      <a:cubicBezTo>
                        <a:pt x="3" y="87"/>
                        <a:pt x="3" y="88"/>
                        <a:pt x="3" y="88"/>
                      </a:cubicBezTo>
                      <a:cubicBezTo>
                        <a:pt x="2" y="88"/>
                        <a:pt x="2" y="88"/>
                        <a:pt x="2" y="88"/>
                      </a:cubicBezTo>
                      <a:cubicBezTo>
                        <a:pt x="2" y="88"/>
                        <a:pt x="1" y="88"/>
                        <a:pt x="1" y="88"/>
                      </a:cubicBezTo>
                      <a:cubicBezTo>
                        <a:pt x="0" y="89"/>
                        <a:pt x="1" y="90"/>
                        <a:pt x="1" y="90"/>
                      </a:cubicBezTo>
                      <a:cubicBezTo>
                        <a:pt x="1" y="90"/>
                        <a:pt x="2" y="90"/>
                        <a:pt x="3" y="91"/>
                      </a:cubicBezTo>
                      <a:cubicBezTo>
                        <a:pt x="4" y="91"/>
                        <a:pt x="4" y="91"/>
                        <a:pt x="4" y="91"/>
                      </a:cubicBezTo>
                      <a:cubicBezTo>
                        <a:pt x="4" y="91"/>
                        <a:pt x="6" y="93"/>
                        <a:pt x="7" y="94"/>
                      </a:cubicBezTo>
                      <a:cubicBezTo>
                        <a:pt x="7" y="94"/>
                        <a:pt x="7" y="95"/>
                        <a:pt x="7" y="95"/>
                      </a:cubicBezTo>
                      <a:cubicBezTo>
                        <a:pt x="4" y="97"/>
                        <a:pt x="4" y="97"/>
                        <a:pt x="4" y="97"/>
                      </a:cubicBezTo>
                      <a:cubicBezTo>
                        <a:pt x="4" y="97"/>
                        <a:pt x="5" y="98"/>
                        <a:pt x="5" y="98"/>
                      </a:cubicBezTo>
                      <a:cubicBezTo>
                        <a:pt x="6" y="98"/>
                        <a:pt x="4" y="99"/>
                        <a:pt x="4" y="99"/>
                      </a:cubicBezTo>
                      <a:cubicBezTo>
                        <a:pt x="4" y="99"/>
                        <a:pt x="4" y="101"/>
                        <a:pt x="4" y="101"/>
                      </a:cubicBezTo>
                      <a:cubicBezTo>
                        <a:pt x="4" y="101"/>
                        <a:pt x="5" y="102"/>
                        <a:pt x="7" y="102"/>
                      </a:cubicBezTo>
                      <a:cubicBezTo>
                        <a:pt x="9" y="103"/>
                        <a:pt x="9" y="102"/>
                        <a:pt x="9" y="102"/>
                      </a:cubicBezTo>
                      <a:cubicBezTo>
                        <a:pt x="10" y="103"/>
                        <a:pt x="10" y="103"/>
                        <a:pt x="10" y="103"/>
                      </a:cubicBezTo>
                      <a:cubicBezTo>
                        <a:pt x="10" y="104"/>
                        <a:pt x="10" y="104"/>
                        <a:pt x="10" y="104"/>
                      </a:cubicBezTo>
                      <a:cubicBezTo>
                        <a:pt x="11" y="105"/>
                        <a:pt x="11" y="105"/>
                        <a:pt x="11" y="105"/>
                      </a:cubicBezTo>
                      <a:cubicBezTo>
                        <a:pt x="14" y="106"/>
                        <a:pt x="14" y="106"/>
                        <a:pt x="14" y="106"/>
                      </a:cubicBezTo>
                      <a:cubicBezTo>
                        <a:pt x="14" y="107"/>
                        <a:pt x="14" y="107"/>
                        <a:pt x="14" y="107"/>
                      </a:cubicBezTo>
                      <a:cubicBezTo>
                        <a:pt x="14" y="110"/>
                        <a:pt x="14" y="110"/>
                        <a:pt x="14" y="110"/>
                      </a:cubicBezTo>
                      <a:cubicBezTo>
                        <a:pt x="14" y="110"/>
                        <a:pt x="13" y="110"/>
                        <a:pt x="12" y="110"/>
                      </a:cubicBezTo>
                      <a:cubicBezTo>
                        <a:pt x="12" y="111"/>
                        <a:pt x="12" y="112"/>
                        <a:pt x="11" y="112"/>
                      </a:cubicBezTo>
                      <a:cubicBezTo>
                        <a:pt x="11" y="112"/>
                        <a:pt x="11" y="114"/>
                        <a:pt x="10" y="115"/>
                      </a:cubicBezTo>
                      <a:cubicBezTo>
                        <a:pt x="10" y="116"/>
                        <a:pt x="11" y="117"/>
                        <a:pt x="11" y="118"/>
                      </a:cubicBezTo>
                      <a:cubicBezTo>
                        <a:pt x="11" y="120"/>
                        <a:pt x="12" y="119"/>
                        <a:pt x="13" y="119"/>
                      </a:cubicBezTo>
                      <a:cubicBezTo>
                        <a:pt x="13" y="119"/>
                        <a:pt x="14" y="118"/>
                        <a:pt x="14" y="118"/>
                      </a:cubicBezTo>
                      <a:cubicBezTo>
                        <a:pt x="15" y="118"/>
                        <a:pt x="16" y="116"/>
                        <a:pt x="17" y="115"/>
                      </a:cubicBezTo>
                      <a:cubicBezTo>
                        <a:pt x="17" y="114"/>
                        <a:pt x="17" y="113"/>
                        <a:pt x="17" y="113"/>
                      </a:cubicBezTo>
                      <a:cubicBezTo>
                        <a:pt x="16" y="112"/>
                        <a:pt x="17" y="110"/>
                        <a:pt x="17" y="110"/>
                      </a:cubicBezTo>
                      <a:cubicBezTo>
                        <a:pt x="17" y="109"/>
                        <a:pt x="17" y="109"/>
                        <a:pt x="17" y="109"/>
                      </a:cubicBezTo>
                      <a:cubicBezTo>
                        <a:pt x="16" y="105"/>
                        <a:pt x="16" y="105"/>
                        <a:pt x="16" y="105"/>
                      </a:cubicBezTo>
                      <a:cubicBezTo>
                        <a:pt x="18" y="101"/>
                        <a:pt x="18" y="101"/>
                        <a:pt x="18" y="101"/>
                      </a:cubicBezTo>
                      <a:cubicBezTo>
                        <a:pt x="20" y="101"/>
                        <a:pt x="20" y="101"/>
                        <a:pt x="20" y="101"/>
                      </a:cubicBezTo>
                      <a:cubicBezTo>
                        <a:pt x="23" y="99"/>
                        <a:pt x="23" y="99"/>
                        <a:pt x="23" y="99"/>
                      </a:cubicBezTo>
                      <a:cubicBezTo>
                        <a:pt x="23" y="99"/>
                        <a:pt x="23" y="99"/>
                        <a:pt x="23" y="99"/>
                      </a:cubicBezTo>
                      <a:cubicBezTo>
                        <a:pt x="23" y="99"/>
                        <a:pt x="24" y="99"/>
                        <a:pt x="25" y="98"/>
                      </a:cubicBezTo>
                      <a:cubicBezTo>
                        <a:pt x="27" y="98"/>
                        <a:pt x="26" y="99"/>
                        <a:pt x="27" y="99"/>
                      </a:cubicBezTo>
                      <a:cubicBezTo>
                        <a:pt x="27" y="100"/>
                        <a:pt x="28" y="100"/>
                        <a:pt x="29" y="100"/>
                      </a:cubicBezTo>
                      <a:cubicBezTo>
                        <a:pt x="29" y="100"/>
                        <a:pt x="30" y="98"/>
                        <a:pt x="30" y="98"/>
                      </a:cubicBezTo>
                      <a:cubicBezTo>
                        <a:pt x="30" y="97"/>
                        <a:pt x="29" y="97"/>
                        <a:pt x="29" y="97"/>
                      </a:cubicBezTo>
                      <a:cubicBezTo>
                        <a:pt x="28" y="95"/>
                        <a:pt x="28" y="95"/>
                        <a:pt x="28" y="95"/>
                      </a:cubicBezTo>
                      <a:cubicBezTo>
                        <a:pt x="31" y="94"/>
                        <a:pt x="31" y="94"/>
                        <a:pt x="31" y="94"/>
                      </a:cubicBezTo>
                      <a:cubicBezTo>
                        <a:pt x="32" y="93"/>
                        <a:pt x="32" y="93"/>
                        <a:pt x="32" y="93"/>
                      </a:cubicBezTo>
                      <a:cubicBezTo>
                        <a:pt x="34" y="91"/>
                        <a:pt x="34" y="91"/>
                        <a:pt x="34" y="91"/>
                      </a:cubicBezTo>
                      <a:cubicBezTo>
                        <a:pt x="33" y="89"/>
                        <a:pt x="33" y="89"/>
                        <a:pt x="33" y="89"/>
                      </a:cubicBezTo>
                      <a:cubicBezTo>
                        <a:pt x="33" y="89"/>
                        <a:pt x="35" y="89"/>
                        <a:pt x="36" y="89"/>
                      </a:cubicBezTo>
                      <a:cubicBezTo>
                        <a:pt x="36" y="89"/>
                        <a:pt x="36" y="88"/>
                        <a:pt x="36" y="88"/>
                      </a:cubicBezTo>
                      <a:cubicBezTo>
                        <a:pt x="35" y="86"/>
                        <a:pt x="35" y="86"/>
                        <a:pt x="35" y="86"/>
                      </a:cubicBezTo>
                      <a:cubicBezTo>
                        <a:pt x="35" y="86"/>
                        <a:pt x="37" y="86"/>
                        <a:pt x="38" y="85"/>
                      </a:cubicBezTo>
                      <a:cubicBezTo>
                        <a:pt x="38" y="85"/>
                        <a:pt x="37" y="84"/>
                        <a:pt x="37" y="84"/>
                      </a:cubicBezTo>
                      <a:cubicBezTo>
                        <a:pt x="37" y="83"/>
                        <a:pt x="38" y="82"/>
                        <a:pt x="38" y="82"/>
                      </a:cubicBezTo>
                      <a:cubicBezTo>
                        <a:pt x="38" y="82"/>
                        <a:pt x="40" y="84"/>
                        <a:pt x="41" y="84"/>
                      </a:cubicBezTo>
                      <a:cubicBezTo>
                        <a:pt x="42" y="85"/>
                        <a:pt x="42" y="84"/>
                        <a:pt x="43" y="84"/>
                      </a:cubicBezTo>
                      <a:cubicBezTo>
                        <a:pt x="43" y="83"/>
                        <a:pt x="42" y="82"/>
                        <a:pt x="42" y="82"/>
                      </a:cubicBezTo>
                      <a:cubicBezTo>
                        <a:pt x="41" y="81"/>
                        <a:pt x="41" y="81"/>
                        <a:pt x="41" y="81"/>
                      </a:cubicBezTo>
                      <a:cubicBezTo>
                        <a:pt x="38" y="80"/>
                        <a:pt x="38" y="80"/>
                        <a:pt x="38" y="80"/>
                      </a:cubicBezTo>
                      <a:cubicBezTo>
                        <a:pt x="34" y="78"/>
                        <a:pt x="34" y="78"/>
                        <a:pt x="34" y="78"/>
                      </a:cubicBezTo>
                      <a:cubicBezTo>
                        <a:pt x="34" y="78"/>
                        <a:pt x="31" y="78"/>
                        <a:pt x="31" y="77"/>
                      </a:cubicBezTo>
                      <a:cubicBezTo>
                        <a:pt x="30" y="77"/>
                        <a:pt x="30" y="77"/>
                        <a:pt x="30" y="77"/>
                      </a:cubicBezTo>
                      <a:cubicBezTo>
                        <a:pt x="30" y="77"/>
                        <a:pt x="28" y="77"/>
                        <a:pt x="28" y="77"/>
                      </a:cubicBezTo>
                      <a:cubicBezTo>
                        <a:pt x="27" y="77"/>
                        <a:pt x="26" y="78"/>
                        <a:pt x="25" y="79"/>
                      </a:cubicBezTo>
                      <a:cubicBezTo>
                        <a:pt x="25" y="79"/>
                        <a:pt x="24" y="80"/>
                        <a:pt x="23" y="80"/>
                      </a:cubicBezTo>
                      <a:cubicBezTo>
                        <a:pt x="23" y="80"/>
                        <a:pt x="22" y="78"/>
                        <a:pt x="22" y="78"/>
                      </a:cubicBezTo>
                      <a:cubicBezTo>
                        <a:pt x="20" y="78"/>
                        <a:pt x="20" y="78"/>
                        <a:pt x="20" y="78"/>
                      </a:cubicBezTo>
                      <a:cubicBezTo>
                        <a:pt x="20" y="78"/>
                        <a:pt x="19" y="80"/>
                        <a:pt x="19" y="81"/>
                      </a:cubicBezTo>
                      <a:cubicBezTo>
                        <a:pt x="19" y="81"/>
                        <a:pt x="17" y="81"/>
                        <a:pt x="16" y="81"/>
                      </a:cubicBezTo>
                      <a:cubicBezTo>
                        <a:pt x="15" y="82"/>
                        <a:pt x="14" y="82"/>
                        <a:pt x="13" y="83"/>
                      </a:cubicBezTo>
                      <a:cubicBezTo>
                        <a:pt x="12" y="83"/>
                        <a:pt x="14" y="84"/>
                        <a:pt x="14" y="84"/>
                      </a:cubicBezTo>
                      <a:cubicBezTo>
                        <a:pt x="14" y="86"/>
                        <a:pt x="14" y="86"/>
                        <a:pt x="14" y="86"/>
                      </a:cubicBezTo>
                      <a:cubicBezTo>
                        <a:pt x="12" y="86"/>
                        <a:pt x="12" y="86"/>
                        <a:pt x="12" y="86"/>
                      </a:cubicBezTo>
                      <a:cubicBezTo>
                        <a:pt x="11" y="85"/>
                        <a:pt x="11" y="85"/>
                        <a:pt x="11" y="85"/>
                      </a:cubicBezTo>
                      <a:cubicBezTo>
                        <a:pt x="9" y="87"/>
                        <a:pt x="9" y="87"/>
                        <a:pt x="9" y="87"/>
                      </a:cubicBezTo>
                      <a:cubicBezTo>
                        <a:pt x="8" y="89"/>
                        <a:pt x="8" y="89"/>
                        <a:pt x="8" y="89"/>
                      </a:cubicBezTo>
                      <a:cubicBezTo>
                        <a:pt x="8" y="89"/>
                        <a:pt x="9" y="91"/>
                        <a:pt x="9" y="91"/>
                      </a:cubicBezTo>
                      <a:close/>
                      <a:moveTo>
                        <a:pt x="35" y="76"/>
                      </a:moveTo>
                      <a:cubicBezTo>
                        <a:pt x="35" y="76"/>
                        <a:pt x="35" y="76"/>
                        <a:pt x="35" y="76"/>
                      </a:cubicBezTo>
                      <a:cubicBezTo>
                        <a:pt x="36" y="77"/>
                        <a:pt x="36" y="77"/>
                        <a:pt x="36" y="77"/>
                      </a:cubicBezTo>
                      <a:cubicBezTo>
                        <a:pt x="36" y="77"/>
                        <a:pt x="37" y="78"/>
                        <a:pt x="39" y="78"/>
                      </a:cubicBezTo>
                      <a:cubicBezTo>
                        <a:pt x="42" y="78"/>
                        <a:pt x="42" y="80"/>
                        <a:pt x="44" y="78"/>
                      </a:cubicBezTo>
                      <a:cubicBezTo>
                        <a:pt x="44" y="77"/>
                        <a:pt x="44" y="77"/>
                        <a:pt x="43" y="76"/>
                      </a:cubicBezTo>
                      <a:cubicBezTo>
                        <a:pt x="43" y="75"/>
                        <a:pt x="42" y="75"/>
                        <a:pt x="42" y="74"/>
                      </a:cubicBezTo>
                      <a:cubicBezTo>
                        <a:pt x="42" y="74"/>
                        <a:pt x="42" y="74"/>
                        <a:pt x="40" y="72"/>
                      </a:cubicBezTo>
                      <a:cubicBezTo>
                        <a:pt x="39" y="71"/>
                        <a:pt x="39" y="72"/>
                        <a:pt x="38" y="72"/>
                      </a:cubicBezTo>
                      <a:cubicBezTo>
                        <a:pt x="37" y="72"/>
                        <a:pt x="36" y="72"/>
                        <a:pt x="35" y="72"/>
                      </a:cubicBezTo>
                      <a:cubicBezTo>
                        <a:pt x="34" y="73"/>
                        <a:pt x="36" y="74"/>
                        <a:pt x="36" y="75"/>
                      </a:cubicBezTo>
                      <a:cubicBezTo>
                        <a:pt x="36" y="75"/>
                        <a:pt x="35" y="76"/>
                        <a:pt x="35" y="76"/>
                      </a:cubicBezTo>
                      <a:close/>
                      <a:moveTo>
                        <a:pt x="22" y="57"/>
                      </a:moveTo>
                      <a:cubicBezTo>
                        <a:pt x="22" y="57"/>
                        <a:pt x="22" y="57"/>
                        <a:pt x="22" y="57"/>
                      </a:cubicBezTo>
                      <a:cubicBezTo>
                        <a:pt x="22" y="56"/>
                        <a:pt x="24" y="56"/>
                        <a:pt x="25" y="57"/>
                      </a:cubicBezTo>
                      <a:cubicBezTo>
                        <a:pt x="25" y="57"/>
                        <a:pt x="27" y="58"/>
                        <a:pt x="27" y="59"/>
                      </a:cubicBezTo>
                      <a:cubicBezTo>
                        <a:pt x="27" y="59"/>
                        <a:pt x="28" y="59"/>
                        <a:pt x="28" y="60"/>
                      </a:cubicBezTo>
                      <a:cubicBezTo>
                        <a:pt x="28" y="60"/>
                        <a:pt x="29" y="61"/>
                        <a:pt x="29" y="62"/>
                      </a:cubicBezTo>
                      <a:cubicBezTo>
                        <a:pt x="30" y="63"/>
                        <a:pt x="31" y="64"/>
                        <a:pt x="31" y="64"/>
                      </a:cubicBezTo>
                      <a:cubicBezTo>
                        <a:pt x="31" y="64"/>
                        <a:pt x="32" y="65"/>
                        <a:pt x="31" y="65"/>
                      </a:cubicBezTo>
                      <a:cubicBezTo>
                        <a:pt x="30" y="65"/>
                        <a:pt x="27" y="65"/>
                        <a:pt x="27" y="65"/>
                      </a:cubicBezTo>
                      <a:cubicBezTo>
                        <a:pt x="27" y="65"/>
                        <a:pt x="26" y="66"/>
                        <a:pt x="26" y="66"/>
                      </a:cubicBezTo>
                      <a:cubicBezTo>
                        <a:pt x="26" y="67"/>
                        <a:pt x="28" y="68"/>
                        <a:pt x="27" y="68"/>
                      </a:cubicBezTo>
                      <a:cubicBezTo>
                        <a:pt x="26" y="69"/>
                        <a:pt x="26" y="69"/>
                        <a:pt x="25" y="69"/>
                      </a:cubicBezTo>
                      <a:cubicBezTo>
                        <a:pt x="24" y="68"/>
                        <a:pt x="23" y="66"/>
                        <a:pt x="23" y="66"/>
                      </a:cubicBezTo>
                      <a:cubicBezTo>
                        <a:pt x="22" y="67"/>
                        <a:pt x="22" y="70"/>
                        <a:pt x="22" y="70"/>
                      </a:cubicBezTo>
                      <a:cubicBezTo>
                        <a:pt x="22" y="71"/>
                        <a:pt x="23" y="72"/>
                        <a:pt x="22" y="73"/>
                      </a:cubicBezTo>
                      <a:cubicBezTo>
                        <a:pt x="22" y="73"/>
                        <a:pt x="19" y="74"/>
                        <a:pt x="19" y="74"/>
                      </a:cubicBezTo>
                      <a:cubicBezTo>
                        <a:pt x="19" y="74"/>
                        <a:pt x="18" y="74"/>
                        <a:pt x="18" y="74"/>
                      </a:cubicBezTo>
                      <a:cubicBezTo>
                        <a:pt x="17" y="74"/>
                        <a:pt x="15" y="72"/>
                        <a:pt x="14" y="71"/>
                      </a:cubicBezTo>
                      <a:cubicBezTo>
                        <a:pt x="14" y="70"/>
                        <a:pt x="14" y="68"/>
                        <a:pt x="14" y="68"/>
                      </a:cubicBezTo>
                      <a:cubicBezTo>
                        <a:pt x="13" y="67"/>
                        <a:pt x="12" y="66"/>
                        <a:pt x="12" y="66"/>
                      </a:cubicBezTo>
                      <a:cubicBezTo>
                        <a:pt x="12" y="66"/>
                        <a:pt x="13" y="65"/>
                        <a:pt x="11" y="66"/>
                      </a:cubicBezTo>
                      <a:cubicBezTo>
                        <a:pt x="8" y="66"/>
                        <a:pt x="9" y="67"/>
                        <a:pt x="8" y="67"/>
                      </a:cubicBezTo>
                      <a:cubicBezTo>
                        <a:pt x="7" y="66"/>
                        <a:pt x="7" y="65"/>
                        <a:pt x="5" y="65"/>
                      </a:cubicBezTo>
                      <a:cubicBezTo>
                        <a:pt x="4" y="65"/>
                        <a:pt x="3" y="64"/>
                        <a:pt x="3" y="64"/>
                      </a:cubicBezTo>
                      <a:cubicBezTo>
                        <a:pt x="3" y="64"/>
                        <a:pt x="6" y="62"/>
                        <a:pt x="7" y="62"/>
                      </a:cubicBezTo>
                      <a:cubicBezTo>
                        <a:pt x="8" y="62"/>
                        <a:pt x="7" y="62"/>
                        <a:pt x="9" y="62"/>
                      </a:cubicBezTo>
                      <a:cubicBezTo>
                        <a:pt x="12" y="61"/>
                        <a:pt x="13" y="63"/>
                        <a:pt x="13" y="61"/>
                      </a:cubicBezTo>
                      <a:cubicBezTo>
                        <a:pt x="14" y="59"/>
                        <a:pt x="14" y="58"/>
                        <a:pt x="15" y="57"/>
                      </a:cubicBezTo>
                      <a:cubicBezTo>
                        <a:pt x="15" y="56"/>
                        <a:pt x="16" y="54"/>
                        <a:pt x="16" y="54"/>
                      </a:cubicBezTo>
                      <a:cubicBezTo>
                        <a:pt x="16" y="53"/>
                        <a:pt x="19" y="53"/>
                        <a:pt x="19" y="53"/>
                      </a:cubicBezTo>
                      <a:cubicBezTo>
                        <a:pt x="20" y="56"/>
                        <a:pt x="20" y="56"/>
                        <a:pt x="20" y="56"/>
                      </a:cubicBezTo>
                      <a:cubicBezTo>
                        <a:pt x="20" y="56"/>
                        <a:pt x="20" y="57"/>
                        <a:pt x="21" y="57"/>
                      </a:cubicBezTo>
                      <a:cubicBezTo>
                        <a:pt x="22" y="57"/>
                        <a:pt x="22" y="57"/>
                        <a:pt x="22" y="57"/>
                      </a:cubicBezTo>
                      <a:close/>
                      <a:moveTo>
                        <a:pt x="36" y="52"/>
                      </a:moveTo>
                      <a:cubicBezTo>
                        <a:pt x="36" y="52"/>
                        <a:pt x="36" y="52"/>
                        <a:pt x="36" y="52"/>
                      </a:cubicBezTo>
                      <a:cubicBezTo>
                        <a:pt x="35" y="53"/>
                        <a:pt x="35" y="53"/>
                        <a:pt x="35" y="53"/>
                      </a:cubicBezTo>
                      <a:cubicBezTo>
                        <a:pt x="31" y="53"/>
                        <a:pt x="31" y="53"/>
                        <a:pt x="31" y="53"/>
                      </a:cubicBezTo>
                      <a:cubicBezTo>
                        <a:pt x="31" y="55"/>
                        <a:pt x="31" y="55"/>
                        <a:pt x="31" y="55"/>
                      </a:cubicBezTo>
                      <a:cubicBezTo>
                        <a:pt x="33" y="57"/>
                        <a:pt x="33" y="57"/>
                        <a:pt x="33" y="57"/>
                      </a:cubicBezTo>
                      <a:cubicBezTo>
                        <a:pt x="33" y="57"/>
                        <a:pt x="34" y="56"/>
                        <a:pt x="35" y="56"/>
                      </a:cubicBezTo>
                      <a:cubicBezTo>
                        <a:pt x="36" y="56"/>
                        <a:pt x="38" y="56"/>
                        <a:pt x="38" y="56"/>
                      </a:cubicBezTo>
                      <a:cubicBezTo>
                        <a:pt x="39" y="55"/>
                        <a:pt x="39" y="55"/>
                        <a:pt x="39" y="55"/>
                      </a:cubicBezTo>
                      <a:cubicBezTo>
                        <a:pt x="38" y="52"/>
                        <a:pt x="38" y="52"/>
                        <a:pt x="38" y="52"/>
                      </a:cubicBezTo>
                      <a:lnTo>
                        <a:pt x="36" y="52"/>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1" name="Freeform 182">
                  <a:extLst>
                    <a:ext uri="{FF2B5EF4-FFF2-40B4-BE49-F238E27FC236}">
                      <a16:creationId xmlns:a16="http://schemas.microsoft.com/office/drawing/2014/main" id="{B9999861-2D96-0C45-1133-F30F24999147}"/>
                    </a:ext>
                  </a:extLst>
                </p:cNvPr>
                <p:cNvSpPr>
                  <a:spLocks/>
                </p:cNvSpPr>
                <p:nvPr/>
              </p:nvSpPr>
              <p:spPr bwMode="auto">
                <a:xfrm>
                  <a:off x="4750513" y="3988846"/>
                  <a:ext cx="706270" cy="515344"/>
                </a:xfrm>
                <a:custGeom>
                  <a:avLst/>
                  <a:gdLst>
                    <a:gd name="T0" fmla="*/ 7 w 244"/>
                    <a:gd name="T1" fmla="*/ 36 h 184"/>
                    <a:gd name="T2" fmla="*/ 21 w 244"/>
                    <a:gd name="T3" fmla="*/ 52 h 184"/>
                    <a:gd name="T4" fmla="*/ 77 w 244"/>
                    <a:gd name="T5" fmla="*/ 49 h 184"/>
                    <a:gd name="T6" fmla="*/ 144 w 244"/>
                    <a:gd name="T7" fmla="*/ 21 h 184"/>
                    <a:gd name="T8" fmla="*/ 203 w 244"/>
                    <a:gd name="T9" fmla="*/ 3 h 184"/>
                    <a:gd name="T10" fmla="*/ 238 w 244"/>
                    <a:gd name="T11" fmla="*/ 8 h 184"/>
                    <a:gd name="T12" fmla="*/ 241 w 244"/>
                    <a:gd name="T13" fmla="*/ 22 h 184"/>
                    <a:gd name="T14" fmla="*/ 232 w 244"/>
                    <a:gd name="T15" fmla="*/ 27 h 184"/>
                    <a:gd name="T16" fmla="*/ 225 w 244"/>
                    <a:gd name="T17" fmla="*/ 36 h 184"/>
                    <a:gd name="T18" fmla="*/ 225 w 244"/>
                    <a:gd name="T19" fmla="*/ 56 h 184"/>
                    <a:gd name="T20" fmla="*/ 222 w 244"/>
                    <a:gd name="T21" fmla="*/ 69 h 184"/>
                    <a:gd name="T22" fmla="*/ 220 w 244"/>
                    <a:gd name="T23" fmla="*/ 76 h 184"/>
                    <a:gd name="T24" fmla="*/ 216 w 244"/>
                    <a:gd name="T25" fmla="*/ 83 h 184"/>
                    <a:gd name="T26" fmla="*/ 232 w 244"/>
                    <a:gd name="T27" fmla="*/ 92 h 184"/>
                    <a:gd name="T28" fmla="*/ 244 w 244"/>
                    <a:gd name="T29" fmla="*/ 102 h 184"/>
                    <a:gd name="T30" fmla="*/ 231 w 244"/>
                    <a:gd name="T31" fmla="*/ 108 h 184"/>
                    <a:gd name="T32" fmla="*/ 211 w 244"/>
                    <a:gd name="T33" fmla="*/ 106 h 184"/>
                    <a:gd name="T34" fmla="*/ 201 w 244"/>
                    <a:gd name="T35" fmla="*/ 115 h 184"/>
                    <a:gd name="T36" fmla="*/ 188 w 244"/>
                    <a:gd name="T37" fmla="*/ 126 h 184"/>
                    <a:gd name="T38" fmla="*/ 181 w 244"/>
                    <a:gd name="T39" fmla="*/ 135 h 184"/>
                    <a:gd name="T40" fmla="*/ 179 w 244"/>
                    <a:gd name="T41" fmla="*/ 147 h 184"/>
                    <a:gd name="T42" fmla="*/ 174 w 244"/>
                    <a:gd name="T43" fmla="*/ 158 h 184"/>
                    <a:gd name="T44" fmla="*/ 155 w 244"/>
                    <a:gd name="T45" fmla="*/ 165 h 184"/>
                    <a:gd name="T46" fmla="*/ 139 w 244"/>
                    <a:gd name="T47" fmla="*/ 167 h 184"/>
                    <a:gd name="T48" fmla="*/ 116 w 244"/>
                    <a:gd name="T49" fmla="*/ 164 h 184"/>
                    <a:gd name="T50" fmla="*/ 104 w 244"/>
                    <a:gd name="T51" fmla="*/ 163 h 184"/>
                    <a:gd name="T52" fmla="*/ 92 w 244"/>
                    <a:gd name="T53" fmla="*/ 169 h 184"/>
                    <a:gd name="T54" fmla="*/ 70 w 244"/>
                    <a:gd name="T55" fmla="*/ 177 h 184"/>
                    <a:gd name="T56" fmla="*/ 57 w 244"/>
                    <a:gd name="T57" fmla="*/ 184 h 184"/>
                    <a:gd name="T58" fmla="*/ 51 w 244"/>
                    <a:gd name="T59" fmla="*/ 183 h 184"/>
                    <a:gd name="T60" fmla="*/ 48 w 244"/>
                    <a:gd name="T61" fmla="*/ 172 h 184"/>
                    <a:gd name="T62" fmla="*/ 50 w 244"/>
                    <a:gd name="T63" fmla="*/ 165 h 184"/>
                    <a:gd name="T64" fmla="*/ 24 w 244"/>
                    <a:gd name="T65" fmla="*/ 143 h 184"/>
                    <a:gd name="T66" fmla="*/ 21 w 244"/>
                    <a:gd name="T67" fmla="*/ 138 h 184"/>
                    <a:gd name="T68" fmla="*/ 20 w 244"/>
                    <a:gd name="T69" fmla="*/ 133 h 184"/>
                    <a:gd name="T70" fmla="*/ 20 w 244"/>
                    <a:gd name="T71" fmla="*/ 125 h 184"/>
                    <a:gd name="T72" fmla="*/ 16 w 244"/>
                    <a:gd name="T73" fmla="*/ 113 h 184"/>
                    <a:gd name="T74" fmla="*/ 19 w 244"/>
                    <a:gd name="T75" fmla="*/ 106 h 184"/>
                    <a:gd name="T76" fmla="*/ 25 w 244"/>
                    <a:gd name="T77" fmla="*/ 99 h 184"/>
                    <a:gd name="T78" fmla="*/ 33 w 244"/>
                    <a:gd name="T79" fmla="*/ 84 h 184"/>
                    <a:gd name="T80" fmla="*/ 21 w 244"/>
                    <a:gd name="T81" fmla="*/ 77 h 184"/>
                    <a:gd name="T82" fmla="*/ 11 w 244"/>
                    <a:gd name="T83" fmla="*/ 73 h 184"/>
                    <a:gd name="T84" fmla="*/ 2 w 244"/>
                    <a:gd name="T85" fmla="*/ 60 h 184"/>
                    <a:gd name="T86" fmla="*/ 1 w 244"/>
                    <a:gd name="T87" fmla="*/ 47 h 184"/>
                    <a:gd name="T88" fmla="*/ 7 w 244"/>
                    <a:gd name="T89" fmla="*/ 39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4" h="184">
                      <a:moveTo>
                        <a:pt x="7" y="38"/>
                      </a:moveTo>
                      <a:cubicBezTo>
                        <a:pt x="7" y="36"/>
                        <a:pt x="7" y="36"/>
                        <a:pt x="7" y="36"/>
                      </a:cubicBezTo>
                      <a:cubicBezTo>
                        <a:pt x="7" y="36"/>
                        <a:pt x="7" y="36"/>
                        <a:pt x="7" y="36"/>
                      </a:cubicBezTo>
                      <a:cubicBezTo>
                        <a:pt x="14" y="34"/>
                        <a:pt x="20" y="38"/>
                        <a:pt x="23" y="38"/>
                      </a:cubicBezTo>
                      <a:cubicBezTo>
                        <a:pt x="29" y="39"/>
                        <a:pt x="16" y="46"/>
                        <a:pt x="18" y="46"/>
                      </a:cubicBezTo>
                      <a:cubicBezTo>
                        <a:pt x="20" y="45"/>
                        <a:pt x="18" y="51"/>
                        <a:pt x="21" y="52"/>
                      </a:cubicBezTo>
                      <a:cubicBezTo>
                        <a:pt x="26" y="53"/>
                        <a:pt x="30" y="49"/>
                        <a:pt x="36" y="49"/>
                      </a:cubicBezTo>
                      <a:cubicBezTo>
                        <a:pt x="41" y="48"/>
                        <a:pt x="47" y="51"/>
                        <a:pt x="49" y="49"/>
                      </a:cubicBezTo>
                      <a:cubicBezTo>
                        <a:pt x="53" y="44"/>
                        <a:pt x="69" y="54"/>
                        <a:pt x="77" y="49"/>
                      </a:cubicBezTo>
                      <a:cubicBezTo>
                        <a:pt x="82" y="45"/>
                        <a:pt x="102" y="43"/>
                        <a:pt x="109" y="43"/>
                      </a:cubicBezTo>
                      <a:cubicBezTo>
                        <a:pt x="127" y="42"/>
                        <a:pt x="128" y="42"/>
                        <a:pt x="136" y="37"/>
                      </a:cubicBezTo>
                      <a:cubicBezTo>
                        <a:pt x="136" y="37"/>
                        <a:pt x="141" y="26"/>
                        <a:pt x="144" y="21"/>
                      </a:cubicBezTo>
                      <a:cubicBezTo>
                        <a:pt x="146" y="17"/>
                        <a:pt x="152" y="15"/>
                        <a:pt x="158" y="11"/>
                      </a:cubicBezTo>
                      <a:cubicBezTo>
                        <a:pt x="163" y="7"/>
                        <a:pt x="176" y="3"/>
                        <a:pt x="179" y="2"/>
                      </a:cubicBezTo>
                      <a:cubicBezTo>
                        <a:pt x="182" y="2"/>
                        <a:pt x="203" y="3"/>
                        <a:pt x="203" y="3"/>
                      </a:cubicBezTo>
                      <a:cubicBezTo>
                        <a:pt x="214" y="0"/>
                        <a:pt x="214" y="0"/>
                        <a:pt x="214" y="0"/>
                      </a:cubicBezTo>
                      <a:cubicBezTo>
                        <a:pt x="214" y="0"/>
                        <a:pt x="216" y="8"/>
                        <a:pt x="219" y="9"/>
                      </a:cubicBezTo>
                      <a:cubicBezTo>
                        <a:pt x="228" y="10"/>
                        <a:pt x="235" y="10"/>
                        <a:pt x="238" y="8"/>
                      </a:cubicBezTo>
                      <a:cubicBezTo>
                        <a:pt x="239" y="8"/>
                        <a:pt x="239" y="10"/>
                        <a:pt x="240" y="11"/>
                      </a:cubicBezTo>
                      <a:cubicBezTo>
                        <a:pt x="241" y="13"/>
                        <a:pt x="242" y="17"/>
                        <a:pt x="242" y="17"/>
                      </a:cubicBezTo>
                      <a:cubicBezTo>
                        <a:pt x="241" y="22"/>
                        <a:pt x="241" y="22"/>
                        <a:pt x="241" y="22"/>
                      </a:cubicBezTo>
                      <a:cubicBezTo>
                        <a:pt x="240" y="23"/>
                        <a:pt x="240" y="23"/>
                        <a:pt x="240" y="23"/>
                      </a:cubicBezTo>
                      <a:cubicBezTo>
                        <a:pt x="235" y="26"/>
                        <a:pt x="235" y="26"/>
                        <a:pt x="235" y="26"/>
                      </a:cubicBezTo>
                      <a:cubicBezTo>
                        <a:pt x="235" y="26"/>
                        <a:pt x="233" y="26"/>
                        <a:pt x="232" y="27"/>
                      </a:cubicBezTo>
                      <a:cubicBezTo>
                        <a:pt x="231" y="27"/>
                        <a:pt x="229" y="28"/>
                        <a:pt x="229" y="28"/>
                      </a:cubicBezTo>
                      <a:cubicBezTo>
                        <a:pt x="229" y="28"/>
                        <a:pt x="227" y="30"/>
                        <a:pt x="227" y="31"/>
                      </a:cubicBezTo>
                      <a:cubicBezTo>
                        <a:pt x="226" y="33"/>
                        <a:pt x="225" y="36"/>
                        <a:pt x="225" y="36"/>
                      </a:cubicBezTo>
                      <a:cubicBezTo>
                        <a:pt x="223" y="41"/>
                        <a:pt x="223" y="41"/>
                        <a:pt x="223" y="41"/>
                      </a:cubicBezTo>
                      <a:cubicBezTo>
                        <a:pt x="223" y="48"/>
                        <a:pt x="223" y="48"/>
                        <a:pt x="223" y="48"/>
                      </a:cubicBezTo>
                      <a:cubicBezTo>
                        <a:pt x="225" y="56"/>
                        <a:pt x="225" y="56"/>
                        <a:pt x="225" y="56"/>
                      </a:cubicBezTo>
                      <a:cubicBezTo>
                        <a:pt x="227" y="65"/>
                        <a:pt x="227" y="65"/>
                        <a:pt x="227" y="65"/>
                      </a:cubicBezTo>
                      <a:cubicBezTo>
                        <a:pt x="227" y="65"/>
                        <a:pt x="224" y="68"/>
                        <a:pt x="223" y="68"/>
                      </a:cubicBezTo>
                      <a:cubicBezTo>
                        <a:pt x="223" y="68"/>
                        <a:pt x="222" y="69"/>
                        <a:pt x="222" y="69"/>
                      </a:cubicBezTo>
                      <a:cubicBezTo>
                        <a:pt x="222" y="71"/>
                        <a:pt x="222" y="71"/>
                        <a:pt x="222" y="71"/>
                      </a:cubicBezTo>
                      <a:cubicBezTo>
                        <a:pt x="221" y="74"/>
                        <a:pt x="221" y="74"/>
                        <a:pt x="221" y="74"/>
                      </a:cubicBezTo>
                      <a:cubicBezTo>
                        <a:pt x="220" y="76"/>
                        <a:pt x="220" y="76"/>
                        <a:pt x="220" y="76"/>
                      </a:cubicBezTo>
                      <a:cubicBezTo>
                        <a:pt x="220" y="76"/>
                        <a:pt x="219" y="78"/>
                        <a:pt x="218" y="78"/>
                      </a:cubicBezTo>
                      <a:cubicBezTo>
                        <a:pt x="217" y="79"/>
                        <a:pt x="215" y="81"/>
                        <a:pt x="215" y="81"/>
                      </a:cubicBezTo>
                      <a:cubicBezTo>
                        <a:pt x="216" y="83"/>
                        <a:pt x="216" y="83"/>
                        <a:pt x="216" y="83"/>
                      </a:cubicBezTo>
                      <a:cubicBezTo>
                        <a:pt x="227" y="85"/>
                        <a:pt x="227" y="85"/>
                        <a:pt x="227" y="85"/>
                      </a:cubicBezTo>
                      <a:cubicBezTo>
                        <a:pt x="227" y="87"/>
                        <a:pt x="227" y="87"/>
                        <a:pt x="227" y="87"/>
                      </a:cubicBezTo>
                      <a:cubicBezTo>
                        <a:pt x="232" y="92"/>
                        <a:pt x="232" y="92"/>
                        <a:pt x="232" y="92"/>
                      </a:cubicBezTo>
                      <a:cubicBezTo>
                        <a:pt x="235" y="97"/>
                        <a:pt x="235" y="97"/>
                        <a:pt x="235" y="97"/>
                      </a:cubicBezTo>
                      <a:cubicBezTo>
                        <a:pt x="240" y="99"/>
                        <a:pt x="240" y="99"/>
                        <a:pt x="240" y="99"/>
                      </a:cubicBezTo>
                      <a:cubicBezTo>
                        <a:pt x="240" y="99"/>
                        <a:pt x="244" y="102"/>
                        <a:pt x="244" y="102"/>
                      </a:cubicBezTo>
                      <a:cubicBezTo>
                        <a:pt x="243" y="103"/>
                        <a:pt x="238" y="105"/>
                        <a:pt x="238" y="105"/>
                      </a:cubicBezTo>
                      <a:cubicBezTo>
                        <a:pt x="235" y="107"/>
                        <a:pt x="235" y="107"/>
                        <a:pt x="235" y="107"/>
                      </a:cubicBezTo>
                      <a:cubicBezTo>
                        <a:pt x="235" y="107"/>
                        <a:pt x="233" y="107"/>
                        <a:pt x="231" y="108"/>
                      </a:cubicBezTo>
                      <a:cubicBezTo>
                        <a:pt x="230" y="109"/>
                        <a:pt x="224" y="112"/>
                        <a:pt x="224" y="112"/>
                      </a:cubicBezTo>
                      <a:cubicBezTo>
                        <a:pt x="216" y="107"/>
                        <a:pt x="216" y="107"/>
                        <a:pt x="216" y="107"/>
                      </a:cubicBezTo>
                      <a:cubicBezTo>
                        <a:pt x="211" y="106"/>
                        <a:pt x="211" y="106"/>
                        <a:pt x="211" y="106"/>
                      </a:cubicBezTo>
                      <a:cubicBezTo>
                        <a:pt x="209" y="109"/>
                        <a:pt x="209" y="109"/>
                        <a:pt x="209" y="109"/>
                      </a:cubicBezTo>
                      <a:cubicBezTo>
                        <a:pt x="204" y="110"/>
                        <a:pt x="204" y="110"/>
                        <a:pt x="204" y="110"/>
                      </a:cubicBezTo>
                      <a:cubicBezTo>
                        <a:pt x="201" y="115"/>
                        <a:pt x="201" y="115"/>
                        <a:pt x="201" y="115"/>
                      </a:cubicBezTo>
                      <a:cubicBezTo>
                        <a:pt x="201" y="115"/>
                        <a:pt x="194" y="117"/>
                        <a:pt x="192" y="118"/>
                      </a:cubicBezTo>
                      <a:cubicBezTo>
                        <a:pt x="191" y="119"/>
                        <a:pt x="187" y="122"/>
                        <a:pt x="187" y="122"/>
                      </a:cubicBezTo>
                      <a:cubicBezTo>
                        <a:pt x="188" y="126"/>
                        <a:pt x="188" y="126"/>
                        <a:pt x="188" y="126"/>
                      </a:cubicBezTo>
                      <a:cubicBezTo>
                        <a:pt x="184" y="129"/>
                        <a:pt x="184" y="129"/>
                        <a:pt x="184" y="129"/>
                      </a:cubicBezTo>
                      <a:cubicBezTo>
                        <a:pt x="184" y="129"/>
                        <a:pt x="181" y="130"/>
                        <a:pt x="180" y="132"/>
                      </a:cubicBezTo>
                      <a:cubicBezTo>
                        <a:pt x="180" y="134"/>
                        <a:pt x="181" y="135"/>
                        <a:pt x="181" y="135"/>
                      </a:cubicBezTo>
                      <a:cubicBezTo>
                        <a:pt x="179" y="135"/>
                        <a:pt x="176" y="136"/>
                        <a:pt x="175" y="137"/>
                      </a:cubicBezTo>
                      <a:cubicBezTo>
                        <a:pt x="174" y="137"/>
                        <a:pt x="174" y="139"/>
                        <a:pt x="175" y="141"/>
                      </a:cubicBezTo>
                      <a:cubicBezTo>
                        <a:pt x="175" y="142"/>
                        <a:pt x="177" y="144"/>
                        <a:pt x="179" y="147"/>
                      </a:cubicBezTo>
                      <a:cubicBezTo>
                        <a:pt x="180" y="150"/>
                        <a:pt x="181" y="150"/>
                        <a:pt x="181" y="151"/>
                      </a:cubicBezTo>
                      <a:cubicBezTo>
                        <a:pt x="181" y="152"/>
                        <a:pt x="180" y="155"/>
                        <a:pt x="179" y="156"/>
                      </a:cubicBezTo>
                      <a:cubicBezTo>
                        <a:pt x="177" y="158"/>
                        <a:pt x="175" y="158"/>
                        <a:pt x="174" y="158"/>
                      </a:cubicBezTo>
                      <a:cubicBezTo>
                        <a:pt x="173" y="159"/>
                        <a:pt x="170" y="161"/>
                        <a:pt x="169" y="161"/>
                      </a:cubicBezTo>
                      <a:cubicBezTo>
                        <a:pt x="168" y="162"/>
                        <a:pt x="163" y="163"/>
                        <a:pt x="162" y="163"/>
                      </a:cubicBezTo>
                      <a:cubicBezTo>
                        <a:pt x="161" y="163"/>
                        <a:pt x="155" y="165"/>
                        <a:pt x="155" y="165"/>
                      </a:cubicBezTo>
                      <a:cubicBezTo>
                        <a:pt x="150" y="167"/>
                        <a:pt x="150" y="167"/>
                        <a:pt x="150" y="167"/>
                      </a:cubicBezTo>
                      <a:cubicBezTo>
                        <a:pt x="147" y="169"/>
                        <a:pt x="147" y="169"/>
                        <a:pt x="147" y="169"/>
                      </a:cubicBezTo>
                      <a:cubicBezTo>
                        <a:pt x="139" y="167"/>
                        <a:pt x="139" y="167"/>
                        <a:pt x="139" y="167"/>
                      </a:cubicBezTo>
                      <a:cubicBezTo>
                        <a:pt x="129" y="164"/>
                        <a:pt x="129" y="164"/>
                        <a:pt x="129" y="164"/>
                      </a:cubicBezTo>
                      <a:cubicBezTo>
                        <a:pt x="129" y="164"/>
                        <a:pt x="124" y="168"/>
                        <a:pt x="123" y="168"/>
                      </a:cubicBezTo>
                      <a:cubicBezTo>
                        <a:pt x="122" y="168"/>
                        <a:pt x="116" y="164"/>
                        <a:pt x="116" y="164"/>
                      </a:cubicBezTo>
                      <a:cubicBezTo>
                        <a:pt x="113" y="159"/>
                        <a:pt x="113" y="159"/>
                        <a:pt x="113" y="159"/>
                      </a:cubicBezTo>
                      <a:cubicBezTo>
                        <a:pt x="113" y="159"/>
                        <a:pt x="107" y="160"/>
                        <a:pt x="106" y="160"/>
                      </a:cubicBezTo>
                      <a:cubicBezTo>
                        <a:pt x="105" y="160"/>
                        <a:pt x="104" y="162"/>
                        <a:pt x="104" y="163"/>
                      </a:cubicBezTo>
                      <a:cubicBezTo>
                        <a:pt x="103" y="163"/>
                        <a:pt x="101" y="163"/>
                        <a:pt x="99" y="163"/>
                      </a:cubicBezTo>
                      <a:cubicBezTo>
                        <a:pt x="96" y="163"/>
                        <a:pt x="94" y="165"/>
                        <a:pt x="94" y="165"/>
                      </a:cubicBezTo>
                      <a:cubicBezTo>
                        <a:pt x="92" y="169"/>
                        <a:pt x="92" y="169"/>
                        <a:pt x="92" y="169"/>
                      </a:cubicBezTo>
                      <a:cubicBezTo>
                        <a:pt x="92" y="169"/>
                        <a:pt x="87" y="171"/>
                        <a:pt x="87" y="171"/>
                      </a:cubicBezTo>
                      <a:cubicBezTo>
                        <a:pt x="86" y="172"/>
                        <a:pt x="77" y="175"/>
                        <a:pt x="77" y="175"/>
                      </a:cubicBezTo>
                      <a:cubicBezTo>
                        <a:pt x="70" y="177"/>
                        <a:pt x="70" y="177"/>
                        <a:pt x="70" y="177"/>
                      </a:cubicBezTo>
                      <a:cubicBezTo>
                        <a:pt x="70" y="177"/>
                        <a:pt x="68" y="178"/>
                        <a:pt x="67" y="177"/>
                      </a:cubicBezTo>
                      <a:cubicBezTo>
                        <a:pt x="66" y="177"/>
                        <a:pt x="63" y="180"/>
                        <a:pt x="63" y="180"/>
                      </a:cubicBezTo>
                      <a:cubicBezTo>
                        <a:pt x="57" y="184"/>
                        <a:pt x="57" y="184"/>
                        <a:pt x="57" y="184"/>
                      </a:cubicBezTo>
                      <a:cubicBezTo>
                        <a:pt x="51" y="184"/>
                        <a:pt x="51" y="184"/>
                        <a:pt x="51" y="184"/>
                      </a:cubicBezTo>
                      <a:cubicBezTo>
                        <a:pt x="51" y="184"/>
                        <a:pt x="51" y="183"/>
                        <a:pt x="51" y="183"/>
                      </a:cubicBezTo>
                      <a:cubicBezTo>
                        <a:pt x="51" y="183"/>
                        <a:pt x="51" y="183"/>
                        <a:pt x="51" y="183"/>
                      </a:cubicBezTo>
                      <a:cubicBezTo>
                        <a:pt x="51" y="182"/>
                        <a:pt x="51" y="182"/>
                        <a:pt x="51" y="182"/>
                      </a:cubicBezTo>
                      <a:cubicBezTo>
                        <a:pt x="51" y="181"/>
                        <a:pt x="50" y="180"/>
                        <a:pt x="50" y="178"/>
                      </a:cubicBezTo>
                      <a:cubicBezTo>
                        <a:pt x="49" y="176"/>
                        <a:pt x="48" y="174"/>
                        <a:pt x="48" y="172"/>
                      </a:cubicBezTo>
                      <a:cubicBezTo>
                        <a:pt x="48" y="171"/>
                        <a:pt x="49" y="170"/>
                        <a:pt x="49" y="169"/>
                      </a:cubicBezTo>
                      <a:cubicBezTo>
                        <a:pt x="49" y="169"/>
                        <a:pt x="49" y="169"/>
                        <a:pt x="49" y="169"/>
                      </a:cubicBezTo>
                      <a:cubicBezTo>
                        <a:pt x="50" y="168"/>
                        <a:pt x="50" y="167"/>
                        <a:pt x="50" y="165"/>
                      </a:cubicBezTo>
                      <a:cubicBezTo>
                        <a:pt x="49" y="161"/>
                        <a:pt x="45" y="161"/>
                        <a:pt x="44" y="157"/>
                      </a:cubicBezTo>
                      <a:cubicBezTo>
                        <a:pt x="43" y="154"/>
                        <a:pt x="39" y="151"/>
                        <a:pt x="39" y="150"/>
                      </a:cubicBezTo>
                      <a:cubicBezTo>
                        <a:pt x="32" y="146"/>
                        <a:pt x="28" y="147"/>
                        <a:pt x="24" y="143"/>
                      </a:cubicBezTo>
                      <a:cubicBezTo>
                        <a:pt x="23" y="142"/>
                        <a:pt x="22" y="141"/>
                        <a:pt x="22" y="140"/>
                      </a:cubicBezTo>
                      <a:cubicBezTo>
                        <a:pt x="23" y="139"/>
                        <a:pt x="23" y="139"/>
                        <a:pt x="23" y="139"/>
                      </a:cubicBezTo>
                      <a:cubicBezTo>
                        <a:pt x="23" y="139"/>
                        <a:pt x="22" y="139"/>
                        <a:pt x="21" y="138"/>
                      </a:cubicBezTo>
                      <a:cubicBezTo>
                        <a:pt x="20" y="137"/>
                        <a:pt x="19" y="136"/>
                        <a:pt x="18" y="135"/>
                      </a:cubicBezTo>
                      <a:cubicBezTo>
                        <a:pt x="18" y="135"/>
                        <a:pt x="18" y="135"/>
                        <a:pt x="18" y="135"/>
                      </a:cubicBezTo>
                      <a:cubicBezTo>
                        <a:pt x="19" y="135"/>
                        <a:pt x="20" y="133"/>
                        <a:pt x="20" y="133"/>
                      </a:cubicBezTo>
                      <a:cubicBezTo>
                        <a:pt x="21" y="130"/>
                        <a:pt x="21" y="130"/>
                        <a:pt x="21" y="130"/>
                      </a:cubicBezTo>
                      <a:cubicBezTo>
                        <a:pt x="22" y="128"/>
                        <a:pt x="22" y="128"/>
                        <a:pt x="22" y="128"/>
                      </a:cubicBezTo>
                      <a:cubicBezTo>
                        <a:pt x="22" y="128"/>
                        <a:pt x="21" y="125"/>
                        <a:pt x="20" y="125"/>
                      </a:cubicBezTo>
                      <a:cubicBezTo>
                        <a:pt x="20" y="124"/>
                        <a:pt x="17" y="123"/>
                        <a:pt x="17" y="123"/>
                      </a:cubicBezTo>
                      <a:cubicBezTo>
                        <a:pt x="17" y="118"/>
                        <a:pt x="17" y="118"/>
                        <a:pt x="17" y="118"/>
                      </a:cubicBezTo>
                      <a:cubicBezTo>
                        <a:pt x="16" y="113"/>
                        <a:pt x="16" y="113"/>
                        <a:pt x="16" y="113"/>
                      </a:cubicBezTo>
                      <a:cubicBezTo>
                        <a:pt x="14" y="110"/>
                        <a:pt x="14" y="110"/>
                        <a:pt x="14" y="110"/>
                      </a:cubicBezTo>
                      <a:cubicBezTo>
                        <a:pt x="14" y="110"/>
                        <a:pt x="16" y="108"/>
                        <a:pt x="17" y="107"/>
                      </a:cubicBezTo>
                      <a:cubicBezTo>
                        <a:pt x="17" y="107"/>
                        <a:pt x="18" y="106"/>
                        <a:pt x="19" y="106"/>
                      </a:cubicBezTo>
                      <a:cubicBezTo>
                        <a:pt x="20" y="105"/>
                        <a:pt x="22" y="105"/>
                        <a:pt x="23" y="105"/>
                      </a:cubicBezTo>
                      <a:cubicBezTo>
                        <a:pt x="24" y="105"/>
                        <a:pt x="26" y="103"/>
                        <a:pt x="26" y="103"/>
                      </a:cubicBezTo>
                      <a:cubicBezTo>
                        <a:pt x="26" y="103"/>
                        <a:pt x="26" y="100"/>
                        <a:pt x="25" y="99"/>
                      </a:cubicBezTo>
                      <a:cubicBezTo>
                        <a:pt x="25" y="97"/>
                        <a:pt x="27" y="95"/>
                        <a:pt x="27" y="95"/>
                      </a:cubicBezTo>
                      <a:cubicBezTo>
                        <a:pt x="27" y="95"/>
                        <a:pt x="30" y="91"/>
                        <a:pt x="31" y="90"/>
                      </a:cubicBezTo>
                      <a:cubicBezTo>
                        <a:pt x="32" y="89"/>
                        <a:pt x="33" y="84"/>
                        <a:pt x="33" y="84"/>
                      </a:cubicBezTo>
                      <a:cubicBezTo>
                        <a:pt x="29" y="84"/>
                        <a:pt x="29" y="84"/>
                        <a:pt x="29" y="84"/>
                      </a:cubicBezTo>
                      <a:cubicBezTo>
                        <a:pt x="25" y="83"/>
                        <a:pt x="25" y="83"/>
                        <a:pt x="25" y="83"/>
                      </a:cubicBezTo>
                      <a:cubicBezTo>
                        <a:pt x="25" y="83"/>
                        <a:pt x="21" y="77"/>
                        <a:pt x="21" y="77"/>
                      </a:cubicBezTo>
                      <a:cubicBezTo>
                        <a:pt x="21" y="76"/>
                        <a:pt x="19" y="76"/>
                        <a:pt x="19" y="76"/>
                      </a:cubicBezTo>
                      <a:cubicBezTo>
                        <a:pt x="19" y="76"/>
                        <a:pt x="15" y="74"/>
                        <a:pt x="15" y="74"/>
                      </a:cubicBezTo>
                      <a:cubicBezTo>
                        <a:pt x="14" y="74"/>
                        <a:pt x="11" y="73"/>
                        <a:pt x="11" y="73"/>
                      </a:cubicBezTo>
                      <a:cubicBezTo>
                        <a:pt x="11" y="73"/>
                        <a:pt x="7" y="68"/>
                        <a:pt x="6" y="66"/>
                      </a:cubicBezTo>
                      <a:cubicBezTo>
                        <a:pt x="5" y="64"/>
                        <a:pt x="4" y="63"/>
                        <a:pt x="4" y="63"/>
                      </a:cubicBezTo>
                      <a:cubicBezTo>
                        <a:pt x="4" y="63"/>
                        <a:pt x="3" y="61"/>
                        <a:pt x="2" y="60"/>
                      </a:cubicBezTo>
                      <a:cubicBezTo>
                        <a:pt x="1" y="59"/>
                        <a:pt x="1" y="57"/>
                        <a:pt x="1" y="57"/>
                      </a:cubicBezTo>
                      <a:cubicBezTo>
                        <a:pt x="1" y="57"/>
                        <a:pt x="2" y="54"/>
                        <a:pt x="1" y="52"/>
                      </a:cubicBezTo>
                      <a:cubicBezTo>
                        <a:pt x="1" y="51"/>
                        <a:pt x="0" y="47"/>
                        <a:pt x="1" y="47"/>
                      </a:cubicBezTo>
                      <a:cubicBezTo>
                        <a:pt x="2" y="45"/>
                        <a:pt x="3" y="43"/>
                        <a:pt x="5" y="42"/>
                      </a:cubicBezTo>
                      <a:cubicBezTo>
                        <a:pt x="6" y="42"/>
                        <a:pt x="6" y="42"/>
                        <a:pt x="7" y="42"/>
                      </a:cubicBezTo>
                      <a:cubicBezTo>
                        <a:pt x="8" y="42"/>
                        <a:pt x="7" y="39"/>
                        <a:pt x="7" y="39"/>
                      </a:cubicBezTo>
                      <a:lnTo>
                        <a:pt x="7" y="38"/>
                      </a:ln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2" name="Freeform 183">
                  <a:hlinkClick r:id="rId7"/>
                  <a:extLst>
                    <a:ext uri="{FF2B5EF4-FFF2-40B4-BE49-F238E27FC236}">
                      <a16:creationId xmlns:a16="http://schemas.microsoft.com/office/drawing/2014/main" id="{3F9B6333-EA04-E539-E8DC-CA3A8A4AD82C}"/>
                    </a:ext>
                  </a:extLst>
                </p:cNvPr>
                <p:cNvSpPr>
                  <a:spLocks noEditPoints="1"/>
                </p:cNvSpPr>
                <p:nvPr/>
              </p:nvSpPr>
              <p:spPr bwMode="auto">
                <a:xfrm>
                  <a:off x="3276559" y="3466741"/>
                  <a:ext cx="806767" cy="397667"/>
                </a:xfrm>
                <a:custGeom>
                  <a:avLst/>
                  <a:gdLst>
                    <a:gd name="T0" fmla="*/ 196 w 279"/>
                    <a:gd name="T1" fmla="*/ 4 h 142"/>
                    <a:gd name="T2" fmla="*/ 219 w 279"/>
                    <a:gd name="T3" fmla="*/ 5 h 142"/>
                    <a:gd name="T4" fmla="*/ 249 w 279"/>
                    <a:gd name="T5" fmla="*/ 8 h 142"/>
                    <a:gd name="T6" fmla="*/ 268 w 279"/>
                    <a:gd name="T7" fmla="*/ 17 h 142"/>
                    <a:gd name="T8" fmla="*/ 266 w 279"/>
                    <a:gd name="T9" fmla="*/ 29 h 142"/>
                    <a:gd name="T10" fmla="*/ 271 w 279"/>
                    <a:gd name="T11" fmla="*/ 39 h 142"/>
                    <a:gd name="T12" fmla="*/ 277 w 279"/>
                    <a:gd name="T13" fmla="*/ 56 h 142"/>
                    <a:gd name="T14" fmla="*/ 259 w 279"/>
                    <a:gd name="T15" fmla="*/ 63 h 142"/>
                    <a:gd name="T16" fmla="*/ 260 w 279"/>
                    <a:gd name="T17" fmla="*/ 82 h 142"/>
                    <a:gd name="T18" fmla="*/ 255 w 279"/>
                    <a:gd name="T19" fmla="*/ 104 h 142"/>
                    <a:gd name="T20" fmla="*/ 238 w 279"/>
                    <a:gd name="T21" fmla="*/ 121 h 142"/>
                    <a:gd name="T22" fmla="*/ 206 w 279"/>
                    <a:gd name="T23" fmla="*/ 128 h 142"/>
                    <a:gd name="T24" fmla="*/ 191 w 279"/>
                    <a:gd name="T25" fmla="*/ 142 h 142"/>
                    <a:gd name="T26" fmla="*/ 146 w 279"/>
                    <a:gd name="T27" fmla="*/ 138 h 142"/>
                    <a:gd name="T28" fmla="*/ 104 w 279"/>
                    <a:gd name="T29" fmla="*/ 126 h 142"/>
                    <a:gd name="T30" fmla="*/ 94 w 279"/>
                    <a:gd name="T31" fmla="*/ 112 h 142"/>
                    <a:gd name="T32" fmla="*/ 60 w 279"/>
                    <a:gd name="T33" fmla="*/ 121 h 142"/>
                    <a:gd name="T34" fmla="*/ 39 w 279"/>
                    <a:gd name="T35" fmla="*/ 126 h 142"/>
                    <a:gd name="T36" fmla="*/ 37 w 279"/>
                    <a:gd name="T37" fmla="*/ 118 h 142"/>
                    <a:gd name="T38" fmla="*/ 31 w 279"/>
                    <a:gd name="T39" fmla="*/ 120 h 142"/>
                    <a:gd name="T40" fmla="*/ 26 w 279"/>
                    <a:gd name="T41" fmla="*/ 124 h 142"/>
                    <a:gd name="T42" fmla="*/ 17 w 279"/>
                    <a:gd name="T43" fmla="*/ 120 h 142"/>
                    <a:gd name="T44" fmla="*/ 2 w 279"/>
                    <a:gd name="T45" fmla="*/ 114 h 142"/>
                    <a:gd name="T46" fmla="*/ 2 w 279"/>
                    <a:gd name="T47" fmla="*/ 113 h 142"/>
                    <a:gd name="T48" fmla="*/ 4 w 279"/>
                    <a:gd name="T49" fmla="*/ 113 h 142"/>
                    <a:gd name="T50" fmla="*/ 5 w 279"/>
                    <a:gd name="T51" fmla="*/ 112 h 142"/>
                    <a:gd name="T52" fmla="*/ 4 w 279"/>
                    <a:gd name="T53" fmla="*/ 111 h 142"/>
                    <a:gd name="T54" fmla="*/ 4 w 279"/>
                    <a:gd name="T55" fmla="*/ 110 h 142"/>
                    <a:gd name="T56" fmla="*/ 3 w 279"/>
                    <a:gd name="T57" fmla="*/ 109 h 142"/>
                    <a:gd name="T58" fmla="*/ 3 w 279"/>
                    <a:gd name="T59" fmla="*/ 108 h 142"/>
                    <a:gd name="T60" fmla="*/ 2 w 279"/>
                    <a:gd name="T61" fmla="*/ 106 h 142"/>
                    <a:gd name="T62" fmla="*/ 2 w 279"/>
                    <a:gd name="T63" fmla="*/ 104 h 142"/>
                    <a:gd name="T64" fmla="*/ 7 w 279"/>
                    <a:gd name="T65" fmla="*/ 94 h 142"/>
                    <a:gd name="T66" fmla="*/ 6 w 279"/>
                    <a:gd name="T67" fmla="*/ 91 h 142"/>
                    <a:gd name="T68" fmla="*/ 6 w 279"/>
                    <a:gd name="T69" fmla="*/ 91 h 142"/>
                    <a:gd name="T70" fmla="*/ 6 w 279"/>
                    <a:gd name="T71" fmla="*/ 90 h 142"/>
                    <a:gd name="T72" fmla="*/ 6 w 279"/>
                    <a:gd name="T73" fmla="*/ 90 h 142"/>
                    <a:gd name="T74" fmla="*/ 23 w 279"/>
                    <a:gd name="T75" fmla="*/ 94 h 142"/>
                    <a:gd name="T76" fmla="*/ 32 w 279"/>
                    <a:gd name="T77" fmla="*/ 101 h 142"/>
                    <a:gd name="T78" fmla="*/ 38 w 279"/>
                    <a:gd name="T79" fmla="*/ 88 h 142"/>
                    <a:gd name="T80" fmla="*/ 55 w 279"/>
                    <a:gd name="T81" fmla="*/ 95 h 142"/>
                    <a:gd name="T82" fmla="*/ 73 w 279"/>
                    <a:gd name="T83" fmla="*/ 88 h 142"/>
                    <a:gd name="T84" fmla="*/ 95 w 279"/>
                    <a:gd name="T85" fmla="*/ 82 h 142"/>
                    <a:gd name="T86" fmla="*/ 110 w 279"/>
                    <a:gd name="T87" fmla="*/ 80 h 142"/>
                    <a:gd name="T88" fmla="*/ 123 w 279"/>
                    <a:gd name="T89" fmla="*/ 85 h 142"/>
                    <a:gd name="T90" fmla="*/ 130 w 279"/>
                    <a:gd name="T91" fmla="*/ 76 h 142"/>
                    <a:gd name="T92" fmla="*/ 123 w 279"/>
                    <a:gd name="T93" fmla="*/ 62 h 142"/>
                    <a:gd name="T94" fmla="*/ 126 w 279"/>
                    <a:gd name="T95" fmla="*/ 48 h 142"/>
                    <a:gd name="T96" fmla="*/ 141 w 279"/>
                    <a:gd name="T97" fmla="*/ 38 h 142"/>
                    <a:gd name="T98" fmla="*/ 152 w 279"/>
                    <a:gd name="T99" fmla="*/ 29 h 142"/>
                    <a:gd name="T100" fmla="*/ 160 w 279"/>
                    <a:gd name="T101" fmla="*/ 20 h 142"/>
                    <a:gd name="T102" fmla="*/ 183 w 279"/>
                    <a:gd name="T103" fmla="*/ 25 h 142"/>
                    <a:gd name="T104" fmla="*/ 1 w 279"/>
                    <a:gd name="T105" fmla="*/ 114 h 142"/>
                    <a:gd name="T106" fmla="*/ 1 w 279"/>
                    <a:gd name="T107" fmla="*/ 114 h 142"/>
                    <a:gd name="T108" fmla="*/ 2 w 279"/>
                    <a:gd name="T109" fmla="*/ 11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9" h="142">
                      <a:moveTo>
                        <a:pt x="187" y="24"/>
                      </a:moveTo>
                      <a:cubicBezTo>
                        <a:pt x="187" y="24"/>
                        <a:pt x="187" y="18"/>
                        <a:pt x="188" y="18"/>
                      </a:cubicBezTo>
                      <a:cubicBezTo>
                        <a:pt x="189" y="18"/>
                        <a:pt x="191" y="15"/>
                        <a:pt x="191" y="15"/>
                      </a:cubicBezTo>
                      <a:cubicBezTo>
                        <a:pt x="194" y="14"/>
                        <a:pt x="194" y="14"/>
                        <a:pt x="194" y="14"/>
                      </a:cubicBezTo>
                      <a:cubicBezTo>
                        <a:pt x="194" y="14"/>
                        <a:pt x="196" y="12"/>
                        <a:pt x="196" y="10"/>
                      </a:cubicBezTo>
                      <a:cubicBezTo>
                        <a:pt x="195" y="9"/>
                        <a:pt x="196" y="4"/>
                        <a:pt x="196" y="4"/>
                      </a:cubicBezTo>
                      <a:cubicBezTo>
                        <a:pt x="196" y="4"/>
                        <a:pt x="195" y="1"/>
                        <a:pt x="196" y="1"/>
                      </a:cubicBezTo>
                      <a:cubicBezTo>
                        <a:pt x="198" y="0"/>
                        <a:pt x="201" y="2"/>
                        <a:pt x="201" y="2"/>
                      </a:cubicBezTo>
                      <a:cubicBezTo>
                        <a:pt x="206" y="3"/>
                        <a:pt x="206" y="3"/>
                        <a:pt x="206" y="3"/>
                      </a:cubicBezTo>
                      <a:cubicBezTo>
                        <a:pt x="206" y="3"/>
                        <a:pt x="208" y="3"/>
                        <a:pt x="209" y="3"/>
                      </a:cubicBezTo>
                      <a:cubicBezTo>
                        <a:pt x="210" y="3"/>
                        <a:pt x="214" y="4"/>
                        <a:pt x="214" y="4"/>
                      </a:cubicBezTo>
                      <a:cubicBezTo>
                        <a:pt x="214" y="4"/>
                        <a:pt x="218" y="5"/>
                        <a:pt x="219" y="5"/>
                      </a:cubicBezTo>
                      <a:cubicBezTo>
                        <a:pt x="220" y="5"/>
                        <a:pt x="224" y="5"/>
                        <a:pt x="224" y="5"/>
                      </a:cubicBezTo>
                      <a:cubicBezTo>
                        <a:pt x="226" y="6"/>
                        <a:pt x="226" y="6"/>
                        <a:pt x="226" y="6"/>
                      </a:cubicBezTo>
                      <a:cubicBezTo>
                        <a:pt x="233" y="9"/>
                        <a:pt x="233" y="9"/>
                        <a:pt x="233" y="9"/>
                      </a:cubicBezTo>
                      <a:cubicBezTo>
                        <a:pt x="237" y="11"/>
                        <a:pt x="237" y="11"/>
                        <a:pt x="237" y="11"/>
                      </a:cubicBezTo>
                      <a:cubicBezTo>
                        <a:pt x="248" y="12"/>
                        <a:pt x="248" y="12"/>
                        <a:pt x="248" y="12"/>
                      </a:cubicBezTo>
                      <a:cubicBezTo>
                        <a:pt x="249" y="8"/>
                        <a:pt x="249" y="8"/>
                        <a:pt x="249" y="8"/>
                      </a:cubicBezTo>
                      <a:cubicBezTo>
                        <a:pt x="249" y="8"/>
                        <a:pt x="253" y="7"/>
                        <a:pt x="253" y="8"/>
                      </a:cubicBezTo>
                      <a:cubicBezTo>
                        <a:pt x="254" y="8"/>
                        <a:pt x="256" y="10"/>
                        <a:pt x="259" y="11"/>
                      </a:cubicBezTo>
                      <a:cubicBezTo>
                        <a:pt x="262" y="11"/>
                        <a:pt x="265" y="10"/>
                        <a:pt x="265" y="10"/>
                      </a:cubicBezTo>
                      <a:cubicBezTo>
                        <a:pt x="267" y="16"/>
                        <a:pt x="267" y="16"/>
                        <a:pt x="267" y="16"/>
                      </a:cubicBezTo>
                      <a:cubicBezTo>
                        <a:pt x="269" y="17"/>
                        <a:pt x="269" y="17"/>
                        <a:pt x="269" y="17"/>
                      </a:cubicBezTo>
                      <a:cubicBezTo>
                        <a:pt x="268" y="17"/>
                        <a:pt x="268" y="17"/>
                        <a:pt x="268" y="17"/>
                      </a:cubicBezTo>
                      <a:cubicBezTo>
                        <a:pt x="268" y="20"/>
                        <a:pt x="268" y="20"/>
                        <a:pt x="268" y="20"/>
                      </a:cubicBezTo>
                      <a:cubicBezTo>
                        <a:pt x="269" y="21"/>
                        <a:pt x="269" y="21"/>
                        <a:pt x="269" y="21"/>
                      </a:cubicBezTo>
                      <a:cubicBezTo>
                        <a:pt x="269" y="21"/>
                        <a:pt x="268" y="23"/>
                        <a:pt x="268" y="23"/>
                      </a:cubicBezTo>
                      <a:cubicBezTo>
                        <a:pt x="268" y="23"/>
                        <a:pt x="268" y="25"/>
                        <a:pt x="268" y="25"/>
                      </a:cubicBezTo>
                      <a:cubicBezTo>
                        <a:pt x="266" y="27"/>
                        <a:pt x="266" y="27"/>
                        <a:pt x="266" y="27"/>
                      </a:cubicBezTo>
                      <a:cubicBezTo>
                        <a:pt x="266" y="29"/>
                        <a:pt x="266" y="29"/>
                        <a:pt x="266" y="29"/>
                      </a:cubicBezTo>
                      <a:cubicBezTo>
                        <a:pt x="266" y="29"/>
                        <a:pt x="266" y="32"/>
                        <a:pt x="266" y="32"/>
                      </a:cubicBezTo>
                      <a:cubicBezTo>
                        <a:pt x="266" y="32"/>
                        <a:pt x="267" y="33"/>
                        <a:pt x="268" y="33"/>
                      </a:cubicBezTo>
                      <a:cubicBezTo>
                        <a:pt x="268" y="33"/>
                        <a:pt x="268" y="34"/>
                        <a:pt x="268" y="34"/>
                      </a:cubicBezTo>
                      <a:cubicBezTo>
                        <a:pt x="268" y="34"/>
                        <a:pt x="269" y="35"/>
                        <a:pt x="270" y="36"/>
                      </a:cubicBezTo>
                      <a:cubicBezTo>
                        <a:pt x="270" y="36"/>
                        <a:pt x="270" y="36"/>
                        <a:pt x="270" y="36"/>
                      </a:cubicBezTo>
                      <a:cubicBezTo>
                        <a:pt x="270" y="36"/>
                        <a:pt x="271" y="38"/>
                        <a:pt x="271" y="39"/>
                      </a:cubicBezTo>
                      <a:cubicBezTo>
                        <a:pt x="272" y="40"/>
                        <a:pt x="272" y="41"/>
                        <a:pt x="272" y="41"/>
                      </a:cubicBezTo>
                      <a:cubicBezTo>
                        <a:pt x="272" y="41"/>
                        <a:pt x="273" y="43"/>
                        <a:pt x="274" y="43"/>
                      </a:cubicBezTo>
                      <a:cubicBezTo>
                        <a:pt x="274" y="43"/>
                        <a:pt x="275" y="43"/>
                        <a:pt x="276" y="43"/>
                      </a:cubicBezTo>
                      <a:cubicBezTo>
                        <a:pt x="276" y="43"/>
                        <a:pt x="277" y="43"/>
                        <a:pt x="277" y="43"/>
                      </a:cubicBezTo>
                      <a:cubicBezTo>
                        <a:pt x="277" y="44"/>
                        <a:pt x="276" y="50"/>
                        <a:pt x="276" y="50"/>
                      </a:cubicBezTo>
                      <a:cubicBezTo>
                        <a:pt x="277" y="56"/>
                        <a:pt x="277" y="56"/>
                        <a:pt x="277" y="56"/>
                      </a:cubicBezTo>
                      <a:cubicBezTo>
                        <a:pt x="277" y="56"/>
                        <a:pt x="276" y="59"/>
                        <a:pt x="276" y="60"/>
                      </a:cubicBezTo>
                      <a:cubicBezTo>
                        <a:pt x="277" y="62"/>
                        <a:pt x="279" y="64"/>
                        <a:pt x="276" y="65"/>
                      </a:cubicBezTo>
                      <a:cubicBezTo>
                        <a:pt x="274" y="65"/>
                        <a:pt x="271" y="67"/>
                        <a:pt x="270" y="65"/>
                      </a:cubicBezTo>
                      <a:cubicBezTo>
                        <a:pt x="270" y="65"/>
                        <a:pt x="269" y="63"/>
                        <a:pt x="269" y="66"/>
                      </a:cubicBezTo>
                      <a:cubicBezTo>
                        <a:pt x="270" y="67"/>
                        <a:pt x="267" y="66"/>
                        <a:pt x="267" y="66"/>
                      </a:cubicBezTo>
                      <a:cubicBezTo>
                        <a:pt x="259" y="63"/>
                        <a:pt x="259" y="63"/>
                        <a:pt x="259" y="63"/>
                      </a:cubicBezTo>
                      <a:cubicBezTo>
                        <a:pt x="257" y="65"/>
                        <a:pt x="257" y="65"/>
                        <a:pt x="257" y="65"/>
                      </a:cubicBezTo>
                      <a:cubicBezTo>
                        <a:pt x="253" y="68"/>
                        <a:pt x="253" y="68"/>
                        <a:pt x="253" y="68"/>
                      </a:cubicBezTo>
                      <a:cubicBezTo>
                        <a:pt x="259" y="70"/>
                        <a:pt x="259" y="70"/>
                        <a:pt x="259" y="70"/>
                      </a:cubicBezTo>
                      <a:cubicBezTo>
                        <a:pt x="261" y="70"/>
                        <a:pt x="261" y="70"/>
                        <a:pt x="261" y="70"/>
                      </a:cubicBezTo>
                      <a:cubicBezTo>
                        <a:pt x="266" y="78"/>
                        <a:pt x="266" y="78"/>
                        <a:pt x="266" y="78"/>
                      </a:cubicBezTo>
                      <a:cubicBezTo>
                        <a:pt x="260" y="82"/>
                        <a:pt x="260" y="82"/>
                        <a:pt x="260" y="82"/>
                      </a:cubicBezTo>
                      <a:cubicBezTo>
                        <a:pt x="260" y="82"/>
                        <a:pt x="257" y="84"/>
                        <a:pt x="256" y="84"/>
                      </a:cubicBezTo>
                      <a:cubicBezTo>
                        <a:pt x="255" y="84"/>
                        <a:pt x="254" y="85"/>
                        <a:pt x="254" y="85"/>
                      </a:cubicBezTo>
                      <a:cubicBezTo>
                        <a:pt x="257" y="91"/>
                        <a:pt x="257" y="91"/>
                        <a:pt x="257" y="91"/>
                      </a:cubicBezTo>
                      <a:cubicBezTo>
                        <a:pt x="257" y="93"/>
                        <a:pt x="257" y="93"/>
                        <a:pt x="257" y="93"/>
                      </a:cubicBezTo>
                      <a:cubicBezTo>
                        <a:pt x="258" y="99"/>
                        <a:pt x="258" y="99"/>
                        <a:pt x="258" y="99"/>
                      </a:cubicBezTo>
                      <a:cubicBezTo>
                        <a:pt x="255" y="104"/>
                        <a:pt x="255" y="104"/>
                        <a:pt x="255" y="104"/>
                      </a:cubicBezTo>
                      <a:cubicBezTo>
                        <a:pt x="252" y="105"/>
                        <a:pt x="252" y="105"/>
                        <a:pt x="252" y="105"/>
                      </a:cubicBezTo>
                      <a:cubicBezTo>
                        <a:pt x="249" y="112"/>
                        <a:pt x="249" y="112"/>
                        <a:pt x="249" y="112"/>
                      </a:cubicBezTo>
                      <a:cubicBezTo>
                        <a:pt x="244" y="115"/>
                        <a:pt x="244" y="115"/>
                        <a:pt x="244" y="115"/>
                      </a:cubicBezTo>
                      <a:cubicBezTo>
                        <a:pt x="243" y="119"/>
                        <a:pt x="243" y="119"/>
                        <a:pt x="243" y="119"/>
                      </a:cubicBezTo>
                      <a:cubicBezTo>
                        <a:pt x="244" y="125"/>
                        <a:pt x="244" y="125"/>
                        <a:pt x="244" y="125"/>
                      </a:cubicBezTo>
                      <a:cubicBezTo>
                        <a:pt x="238" y="121"/>
                        <a:pt x="238" y="121"/>
                        <a:pt x="238" y="121"/>
                      </a:cubicBezTo>
                      <a:cubicBezTo>
                        <a:pt x="233" y="123"/>
                        <a:pt x="233" y="123"/>
                        <a:pt x="233" y="123"/>
                      </a:cubicBezTo>
                      <a:cubicBezTo>
                        <a:pt x="230" y="124"/>
                        <a:pt x="230" y="124"/>
                        <a:pt x="230" y="124"/>
                      </a:cubicBezTo>
                      <a:cubicBezTo>
                        <a:pt x="224" y="128"/>
                        <a:pt x="224" y="128"/>
                        <a:pt x="224" y="128"/>
                      </a:cubicBezTo>
                      <a:cubicBezTo>
                        <a:pt x="219" y="126"/>
                        <a:pt x="219" y="126"/>
                        <a:pt x="219" y="126"/>
                      </a:cubicBezTo>
                      <a:cubicBezTo>
                        <a:pt x="212" y="128"/>
                        <a:pt x="212" y="128"/>
                        <a:pt x="212" y="128"/>
                      </a:cubicBezTo>
                      <a:cubicBezTo>
                        <a:pt x="206" y="128"/>
                        <a:pt x="206" y="128"/>
                        <a:pt x="206" y="128"/>
                      </a:cubicBezTo>
                      <a:cubicBezTo>
                        <a:pt x="203" y="130"/>
                        <a:pt x="203" y="130"/>
                        <a:pt x="203" y="130"/>
                      </a:cubicBezTo>
                      <a:cubicBezTo>
                        <a:pt x="201" y="134"/>
                        <a:pt x="201" y="134"/>
                        <a:pt x="201" y="134"/>
                      </a:cubicBezTo>
                      <a:cubicBezTo>
                        <a:pt x="200" y="136"/>
                        <a:pt x="200" y="136"/>
                        <a:pt x="200" y="136"/>
                      </a:cubicBezTo>
                      <a:cubicBezTo>
                        <a:pt x="196" y="137"/>
                        <a:pt x="196" y="137"/>
                        <a:pt x="196" y="137"/>
                      </a:cubicBezTo>
                      <a:cubicBezTo>
                        <a:pt x="194" y="140"/>
                        <a:pt x="194" y="140"/>
                        <a:pt x="194" y="140"/>
                      </a:cubicBezTo>
                      <a:cubicBezTo>
                        <a:pt x="191" y="142"/>
                        <a:pt x="191" y="142"/>
                        <a:pt x="191" y="142"/>
                      </a:cubicBezTo>
                      <a:cubicBezTo>
                        <a:pt x="189" y="142"/>
                        <a:pt x="189" y="142"/>
                        <a:pt x="189" y="142"/>
                      </a:cubicBezTo>
                      <a:cubicBezTo>
                        <a:pt x="180" y="142"/>
                        <a:pt x="180" y="142"/>
                        <a:pt x="180" y="142"/>
                      </a:cubicBezTo>
                      <a:cubicBezTo>
                        <a:pt x="170" y="141"/>
                        <a:pt x="170" y="141"/>
                        <a:pt x="170" y="141"/>
                      </a:cubicBezTo>
                      <a:cubicBezTo>
                        <a:pt x="161" y="138"/>
                        <a:pt x="161" y="138"/>
                        <a:pt x="161" y="138"/>
                      </a:cubicBezTo>
                      <a:cubicBezTo>
                        <a:pt x="154" y="139"/>
                        <a:pt x="154" y="139"/>
                        <a:pt x="154" y="139"/>
                      </a:cubicBezTo>
                      <a:cubicBezTo>
                        <a:pt x="154" y="139"/>
                        <a:pt x="149" y="138"/>
                        <a:pt x="146" y="138"/>
                      </a:cubicBezTo>
                      <a:cubicBezTo>
                        <a:pt x="142" y="138"/>
                        <a:pt x="134" y="136"/>
                        <a:pt x="134" y="136"/>
                      </a:cubicBezTo>
                      <a:cubicBezTo>
                        <a:pt x="124" y="133"/>
                        <a:pt x="124" y="133"/>
                        <a:pt x="124" y="133"/>
                      </a:cubicBezTo>
                      <a:cubicBezTo>
                        <a:pt x="118" y="133"/>
                        <a:pt x="118" y="133"/>
                        <a:pt x="118" y="133"/>
                      </a:cubicBezTo>
                      <a:cubicBezTo>
                        <a:pt x="109" y="132"/>
                        <a:pt x="109" y="132"/>
                        <a:pt x="109" y="132"/>
                      </a:cubicBezTo>
                      <a:cubicBezTo>
                        <a:pt x="109" y="132"/>
                        <a:pt x="108" y="130"/>
                        <a:pt x="107" y="129"/>
                      </a:cubicBezTo>
                      <a:cubicBezTo>
                        <a:pt x="107" y="128"/>
                        <a:pt x="104" y="126"/>
                        <a:pt x="104" y="126"/>
                      </a:cubicBezTo>
                      <a:cubicBezTo>
                        <a:pt x="104" y="124"/>
                        <a:pt x="104" y="124"/>
                        <a:pt x="104" y="124"/>
                      </a:cubicBezTo>
                      <a:cubicBezTo>
                        <a:pt x="102" y="119"/>
                        <a:pt x="102" y="119"/>
                        <a:pt x="102" y="119"/>
                      </a:cubicBezTo>
                      <a:cubicBezTo>
                        <a:pt x="100" y="115"/>
                        <a:pt x="100" y="115"/>
                        <a:pt x="100" y="115"/>
                      </a:cubicBezTo>
                      <a:cubicBezTo>
                        <a:pt x="102" y="112"/>
                        <a:pt x="102" y="112"/>
                        <a:pt x="102" y="112"/>
                      </a:cubicBezTo>
                      <a:cubicBezTo>
                        <a:pt x="100" y="111"/>
                        <a:pt x="100" y="111"/>
                        <a:pt x="100" y="111"/>
                      </a:cubicBezTo>
                      <a:cubicBezTo>
                        <a:pt x="100" y="111"/>
                        <a:pt x="96" y="112"/>
                        <a:pt x="94" y="112"/>
                      </a:cubicBezTo>
                      <a:cubicBezTo>
                        <a:pt x="93" y="113"/>
                        <a:pt x="87" y="114"/>
                        <a:pt x="87" y="114"/>
                      </a:cubicBezTo>
                      <a:cubicBezTo>
                        <a:pt x="85" y="115"/>
                        <a:pt x="85" y="115"/>
                        <a:pt x="85" y="115"/>
                      </a:cubicBezTo>
                      <a:cubicBezTo>
                        <a:pt x="77" y="115"/>
                        <a:pt x="77" y="115"/>
                        <a:pt x="77" y="115"/>
                      </a:cubicBezTo>
                      <a:cubicBezTo>
                        <a:pt x="69" y="116"/>
                        <a:pt x="69" y="116"/>
                        <a:pt x="69" y="116"/>
                      </a:cubicBezTo>
                      <a:cubicBezTo>
                        <a:pt x="66" y="118"/>
                        <a:pt x="66" y="118"/>
                        <a:pt x="66" y="118"/>
                      </a:cubicBezTo>
                      <a:cubicBezTo>
                        <a:pt x="60" y="121"/>
                        <a:pt x="60" y="121"/>
                        <a:pt x="60" y="121"/>
                      </a:cubicBezTo>
                      <a:cubicBezTo>
                        <a:pt x="60" y="125"/>
                        <a:pt x="60" y="125"/>
                        <a:pt x="60" y="125"/>
                      </a:cubicBezTo>
                      <a:cubicBezTo>
                        <a:pt x="57" y="129"/>
                        <a:pt x="57" y="129"/>
                        <a:pt x="57" y="129"/>
                      </a:cubicBezTo>
                      <a:cubicBezTo>
                        <a:pt x="52" y="129"/>
                        <a:pt x="52" y="129"/>
                        <a:pt x="52" y="129"/>
                      </a:cubicBezTo>
                      <a:cubicBezTo>
                        <a:pt x="47" y="125"/>
                        <a:pt x="47" y="125"/>
                        <a:pt x="47" y="125"/>
                      </a:cubicBezTo>
                      <a:cubicBezTo>
                        <a:pt x="45" y="127"/>
                        <a:pt x="45" y="127"/>
                        <a:pt x="45" y="127"/>
                      </a:cubicBezTo>
                      <a:cubicBezTo>
                        <a:pt x="39" y="126"/>
                        <a:pt x="39" y="126"/>
                        <a:pt x="39" y="126"/>
                      </a:cubicBezTo>
                      <a:cubicBezTo>
                        <a:pt x="38" y="127"/>
                        <a:pt x="38" y="127"/>
                        <a:pt x="38" y="127"/>
                      </a:cubicBezTo>
                      <a:cubicBezTo>
                        <a:pt x="38" y="127"/>
                        <a:pt x="38" y="126"/>
                        <a:pt x="38" y="126"/>
                      </a:cubicBezTo>
                      <a:cubicBezTo>
                        <a:pt x="38" y="125"/>
                        <a:pt x="39" y="122"/>
                        <a:pt x="39" y="122"/>
                      </a:cubicBezTo>
                      <a:cubicBezTo>
                        <a:pt x="39" y="122"/>
                        <a:pt x="39" y="121"/>
                        <a:pt x="39" y="120"/>
                      </a:cubicBezTo>
                      <a:cubicBezTo>
                        <a:pt x="39" y="120"/>
                        <a:pt x="38" y="119"/>
                        <a:pt x="38" y="119"/>
                      </a:cubicBezTo>
                      <a:cubicBezTo>
                        <a:pt x="37" y="118"/>
                        <a:pt x="37" y="118"/>
                        <a:pt x="37" y="118"/>
                      </a:cubicBezTo>
                      <a:cubicBezTo>
                        <a:pt x="37" y="118"/>
                        <a:pt x="36" y="116"/>
                        <a:pt x="36" y="116"/>
                      </a:cubicBezTo>
                      <a:cubicBezTo>
                        <a:pt x="35" y="117"/>
                        <a:pt x="34" y="117"/>
                        <a:pt x="34" y="117"/>
                      </a:cubicBezTo>
                      <a:cubicBezTo>
                        <a:pt x="34" y="117"/>
                        <a:pt x="34" y="119"/>
                        <a:pt x="34" y="119"/>
                      </a:cubicBezTo>
                      <a:cubicBezTo>
                        <a:pt x="33" y="120"/>
                        <a:pt x="32" y="120"/>
                        <a:pt x="32" y="120"/>
                      </a:cubicBezTo>
                      <a:cubicBezTo>
                        <a:pt x="32" y="120"/>
                        <a:pt x="32" y="120"/>
                        <a:pt x="32" y="120"/>
                      </a:cubicBezTo>
                      <a:cubicBezTo>
                        <a:pt x="31" y="120"/>
                        <a:pt x="31" y="120"/>
                        <a:pt x="31" y="120"/>
                      </a:cubicBezTo>
                      <a:cubicBezTo>
                        <a:pt x="30" y="122"/>
                        <a:pt x="30" y="122"/>
                        <a:pt x="30" y="122"/>
                      </a:cubicBezTo>
                      <a:cubicBezTo>
                        <a:pt x="29" y="123"/>
                        <a:pt x="29" y="123"/>
                        <a:pt x="29" y="123"/>
                      </a:cubicBezTo>
                      <a:cubicBezTo>
                        <a:pt x="29" y="123"/>
                        <a:pt x="29" y="123"/>
                        <a:pt x="29" y="123"/>
                      </a:cubicBezTo>
                      <a:cubicBezTo>
                        <a:pt x="29" y="123"/>
                        <a:pt x="29" y="123"/>
                        <a:pt x="29" y="123"/>
                      </a:cubicBezTo>
                      <a:cubicBezTo>
                        <a:pt x="29" y="123"/>
                        <a:pt x="28" y="123"/>
                        <a:pt x="28" y="124"/>
                      </a:cubicBezTo>
                      <a:cubicBezTo>
                        <a:pt x="28" y="124"/>
                        <a:pt x="27" y="124"/>
                        <a:pt x="26" y="124"/>
                      </a:cubicBezTo>
                      <a:cubicBezTo>
                        <a:pt x="26" y="124"/>
                        <a:pt x="24" y="124"/>
                        <a:pt x="24" y="124"/>
                      </a:cubicBezTo>
                      <a:cubicBezTo>
                        <a:pt x="23" y="123"/>
                        <a:pt x="23" y="123"/>
                        <a:pt x="23" y="123"/>
                      </a:cubicBezTo>
                      <a:cubicBezTo>
                        <a:pt x="20" y="122"/>
                        <a:pt x="20" y="122"/>
                        <a:pt x="20" y="122"/>
                      </a:cubicBezTo>
                      <a:cubicBezTo>
                        <a:pt x="20" y="122"/>
                        <a:pt x="20" y="122"/>
                        <a:pt x="20" y="122"/>
                      </a:cubicBezTo>
                      <a:cubicBezTo>
                        <a:pt x="18" y="121"/>
                        <a:pt x="18" y="121"/>
                        <a:pt x="18" y="121"/>
                      </a:cubicBezTo>
                      <a:cubicBezTo>
                        <a:pt x="17" y="120"/>
                        <a:pt x="17" y="120"/>
                        <a:pt x="17" y="120"/>
                      </a:cubicBezTo>
                      <a:cubicBezTo>
                        <a:pt x="17" y="118"/>
                        <a:pt x="17" y="118"/>
                        <a:pt x="17" y="118"/>
                      </a:cubicBezTo>
                      <a:cubicBezTo>
                        <a:pt x="15" y="116"/>
                        <a:pt x="15" y="116"/>
                        <a:pt x="15" y="116"/>
                      </a:cubicBezTo>
                      <a:cubicBezTo>
                        <a:pt x="11" y="115"/>
                        <a:pt x="11" y="115"/>
                        <a:pt x="11" y="115"/>
                      </a:cubicBezTo>
                      <a:cubicBezTo>
                        <a:pt x="8" y="114"/>
                        <a:pt x="8" y="114"/>
                        <a:pt x="8" y="114"/>
                      </a:cubicBezTo>
                      <a:cubicBezTo>
                        <a:pt x="6" y="114"/>
                        <a:pt x="6" y="114"/>
                        <a:pt x="6" y="114"/>
                      </a:cubicBezTo>
                      <a:cubicBezTo>
                        <a:pt x="6" y="114"/>
                        <a:pt x="2" y="114"/>
                        <a:pt x="2" y="114"/>
                      </a:cubicBezTo>
                      <a:cubicBezTo>
                        <a:pt x="2" y="114"/>
                        <a:pt x="1" y="114"/>
                        <a:pt x="1" y="114"/>
                      </a:cubicBezTo>
                      <a:cubicBezTo>
                        <a:pt x="1" y="114"/>
                        <a:pt x="1" y="114"/>
                        <a:pt x="1" y="114"/>
                      </a:cubicBezTo>
                      <a:cubicBezTo>
                        <a:pt x="1" y="114"/>
                        <a:pt x="1" y="114"/>
                        <a:pt x="1" y="114"/>
                      </a:cubicBezTo>
                      <a:cubicBezTo>
                        <a:pt x="1" y="114"/>
                        <a:pt x="1" y="114"/>
                        <a:pt x="1" y="114"/>
                      </a:cubicBezTo>
                      <a:cubicBezTo>
                        <a:pt x="2" y="114"/>
                        <a:pt x="2" y="114"/>
                        <a:pt x="2" y="114"/>
                      </a:cubicBezTo>
                      <a:cubicBezTo>
                        <a:pt x="2" y="114"/>
                        <a:pt x="2" y="113"/>
                        <a:pt x="2" y="113"/>
                      </a:cubicBezTo>
                      <a:cubicBezTo>
                        <a:pt x="2" y="113"/>
                        <a:pt x="2" y="113"/>
                        <a:pt x="2" y="113"/>
                      </a:cubicBezTo>
                      <a:cubicBezTo>
                        <a:pt x="2" y="113"/>
                        <a:pt x="3" y="114"/>
                        <a:pt x="3" y="114"/>
                      </a:cubicBezTo>
                      <a:cubicBezTo>
                        <a:pt x="3" y="114"/>
                        <a:pt x="3" y="114"/>
                        <a:pt x="3" y="114"/>
                      </a:cubicBezTo>
                      <a:cubicBezTo>
                        <a:pt x="3" y="114"/>
                        <a:pt x="3" y="114"/>
                        <a:pt x="3" y="114"/>
                      </a:cubicBezTo>
                      <a:cubicBezTo>
                        <a:pt x="3" y="114"/>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5" y="113"/>
                      </a:cubicBezTo>
                      <a:cubicBezTo>
                        <a:pt x="5" y="113"/>
                        <a:pt x="5" y="113"/>
                        <a:pt x="5" y="112"/>
                      </a:cubicBezTo>
                      <a:cubicBezTo>
                        <a:pt x="5" y="112"/>
                        <a:pt x="5" y="112"/>
                        <a:pt x="5" y="112"/>
                      </a:cubicBezTo>
                      <a:cubicBezTo>
                        <a:pt x="5" y="112"/>
                        <a:pt x="5" y="112"/>
                        <a:pt x="4" y="112"/>
                      </a:cubicBezTo>
                      <a:cubicBezTo>
                        <a:pt x="4" y="112"/>
                        <a:pt x="4" y="112"/>
                        <a:pt x="4" y="112"/>
                      </a:cubicBezTo>
                      <a:cubicBezTo>
                        <a:pt x="4" y="112"/>
                        <a:pt x="4" y="112"/>
                        <a:pt x="4" y="111"/>
                      </a:cubicBezTo>
                      <a:cubicBezTo>
                        <a:pt x="4" y="111"/>
                        <a:pt x="5" y="111"/>
                        <a:pt x="5" y="111"/>
                      </a:cubicBezTo>
                      <a:cubicBezTo>
                        <a:pt x="5" y="111"/>
                        <a:pt x="5" y="111"/>
                        <a:pt x="4" y="111"/>
                      </a:cubicBezTo>
                      <a:cubicBezTo>
                        <a:pt x="4" y="111"/>
                        <a:pt x="4" y="111"/>
                        <a:pt x="4" y="111"/>
                      </a:cubicBezTo>
                      <a:cubicBezTo>
                        <a:pt x="4" y="110"/>
                        <a:pt x="4" y="111"/>
                        <a:pt x="4" y="111"/>
                      </a:cubicBezTo>
                      <a:cubicBezTo>
                        <a:pt x="4" y="110"/>
                        <a:pt x="4" y="110"/>
                        <a:pt x="4" y="110"/>
                      </a:cubicBezTo>
                      <a:cubicBezTo>
                        <a:pt x="4" y="110"/>
                        <a:pt x="4" y="110"/>
                        <a:pt x="4" y="110"/>
                      </a:cubicBezTo>
                      <a:cubicBezTo>
                        <a:pt x="4" y="110"/>
                        <a:pt x="4" y="110"/>
                        <a:pt x="4" y="110"/>
                      </a:cubicBezTo>
                      <a:cubicBezTo>
                        <a:pt x="4" y="110"/>
                        <a:pt x="4" y="110"/>
                        <a:pt x="4" y="110"/>
                      </a:cubicBezTo>
                      <a:cubicBezTo>
                        <a:pt x="4" y="110"/>
                        <a:pt x="4" y="110"/>
                        <a:pt x="4" y="110"/>
                      </a:cubicBezTo>
                      <a:cubicBezTo>
                        <a:pt x="3" y="110"/>
                        <a:pt x="3" y="110"/>
                        <a:pt x="3" y="110"/>
                      </a:cubicBezTo>
                      <a:cubicBezTo>
                        <a:pt x="3" y="110"/>
                        <a:pt x="3" y="110"/>
                        <a:pt x="3" y="110"/>
                      </a:cubicBezTo>
                      <a:cubicBezTo>
                        <a:pt x="3" y="109"/>
                        <a:pt x="3" y="109"/>
                        <a:pt x="3" y="109"/>
                      </a:cubicBezTo>
                      <a:cubicBezTo>
                        <a:pt x="3" y="109"/>
                        <a:pt x="3" y="109"/>
                        <a:pt x="3" y="109"/>
                      </a:cubicBezTo>
                      <a:cubicBezTo>
                        <a:pt x="3" y="109"/>
                        <a:pt x="3" y="109"/>
                        <a:pt x="3" y="109"/>
                      </a:cubicBezTo>
                      <a:cubicBezTo>
                        <a:pt x="3" y="109"/>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7"/>
                        <a:pt x="3" y="108"/>
                        <a:pt x="3" y="107"/>
                      </a:cubicBezTo>
                      <a:cubicBezTo>
                        <a:pt x="3" y="107"/>
                        <a:pt x="3" y="107"/>
                        <a:pt x="3" y="107"/>
                      </a:cubicBezTo>
                      <a:cubicBezTo>
                        <a:pt x="3" y="107"/>
                        <a:pt x="3" y="107"/>
                        <a:pt x="3" y="107"/>
                      </a:cubicBezTo>
                      <a:cubicBezTo>
                        <a:pt x="3" y="107"/>
                        <a:pt x="2" y="107"/>
                        <a:pt x="2" y="106"/>
                      </a:cubicBezTo>
                      <a:cubicBezTo>
                        <a:pt x="2" y="106"/>
                        <a:pt x="2" y="106"/>
                        <a:pt x="2" y="106"/>
                      </a:cubicBezTo>
                      <a:cubicBezTo>
                        <a:pt x="2" y="106"/>
                        <a:pt x="2" y="106"/>
                        <a:pt x="2" y="106"/>
                      </a:cubicBezTo>
                      <a:cubicBezTo>
                        <a:pt x="2" y="106"/>
                        <a:pt x="2" y="106"/>
                        <a:pt x="2" y="106"/>
                      </a:cubicBezTo>
                      <a:cubicBezTo>
                        <a:pt x="2" y="107"/>
                        <a:pt x="2" y="107"/>
                        <a:pt x="2" y="107"/>
                      </a:cubicBezTo>
                      <a:cubicBezTo>
                        <a:pt x="2" y="108"/>
                        <a:pt x="2" y="108"/>
                        <a:pt x="2" y="108"/>
                      </a:cubicBezTo>
                      <a:cubicBezTo>
                        <a:pt x="1" y="108"/>
                        <a:pt x="1" y="108"/>
                        <a:pt x="1" y="108"/>
                      </a:cubicBezTo>
                      <a:cubicBezTo>
                        <a:pt x="1" y="107"/>
                        <a:pt x="1" y="107"/>
                        <a:pt x="1" y="107"/>
                      </a:cubicBezTo>
                      <a:cubicBezTo>
                        <a:pt x="2" y="104"/>
                        <a:pt x="2" y="104"/>
                        <a:pt x="2" y="104"/>
                      </a:cubicBezTo>
                      <a:cubicBezTo>
                        <a:pt x="4" y="102"/>
                        <a:pt x="4" y="102"/>
                        <a:pt x="4" y="102"/>
                      </a:cubicBezTo>
                      <a:cubicBezTo>
                        <a:pt x="4" y="102"/>
                        <a:pt x="4" y="100"/>
                        <a:pt x="5" y="100"/>
                      </a:cubicBezTo>
                      <a:cubicBezTo>
                        <a:pt x="5" y="99"/>
                        <a:pt x="5" y="98"/>
                        <a:pt x="5" y="98"/>
                      </a:cubicBezTo>
                      <a:cubicBezTo>
                        <a:pt x="7" y="97"/>
                        <a:pt x="7" y="97"/>
                        <a:pt x="7" y="97"/>
                      </a:cubicBezTo>
                      <a:cubicBezTo>
                        <a:pt x="7" y="97"/>
                        <a:pt x="8" y="96"/>
                        <a:pt x="8" y="96"/>
                      </a:cubicBezTo>
                      <a:cubicBezTo>
                        <a:pt x="8" y="95"/>
                        <a:pt x="7" y="94"/>
                        <a:pt x="7" y="94"/>
                      </a:cubicBezTo>
                      <a:cubicBezTo>
                        <a:pt x="7" y="93"/>
                        <a:pt x="8" y="92"/>
                        <a:pt x="8" y="92"/>
                      </a:cubicBezTo>
                      <a:cubicBezTo>
                        <a:pt x="7" y="92"/>
                        <a:pt x="7"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8" y="88"/>
                        <a:pt x="10" y="86"/>
                        <a:pt x="10" y="86"/>
                      </a:cubicBezTo>
                      <a:cubicBezTo>
                        <a:pt x="10" y="86"/>
                        <a:pt x="12" y="85"/>
                        <a:pt x="14" y="86"/>
                      </a:cubicBezTo>
                      <a:cubicBezTo>
                        <a:pt x="15" y="87"/>
                        <a:pt x="17" y="89"/>
                        <a:pt x="18" y="90"/>
                      </a:cubicBezTo>
                      <a:cubicBezTo>
                        <a:pt x="18" y="90"/>
                        <a:pt x="19" y="91"/>
                        <a:pt x="20" y="91"/>
                      </a:cubicBezTo>
                      <a:cubicBezTo>
                        <a:pt x="21" y="91"/>
                        <a:pt x="22" y="92"/>
                        <a:pt x="22" y="92"/>
                      </a:cubicBezTo>
                      <a:cubicBezTo>
                        <a:pt x="22" y="93"/>
                        <a:pt x="23" y="92"/>
                        <a:pt x="23" y="94"/>
                      </a:cubicBezTo>
                      <a:cubicBezTo>
                        <a:pt x="22" y="96"/>
                        <a:pt x="22" y="98"/>
                        <a:pt x="23" y="98"/>
                      </a:cubicBezTo>
                      <a:cubicBezTo>
                        <a:pt x="25" y="97"/>
                        <a:pt x="26" y="96"/>
                        <a:pt x="26" y="97"/>
                      </a:cubicBezTo>
                      <a:cubicBezTo>
                        <a:pt x="26" y="98"/>
                        <a:pt x="27" y="97"/>
                        <a:pt x="26" y="99"/>
                      </a:cubicBezTo>
                      <a:cubicBezTo>
                        <a:pt x="26" y="101"/>
                        <a:pt x="25" y="102"/>
                        <a:pt x="26" y="102"/>
                      </a:cubicBezTo>
                      <a:cubicBezTo>
                        <a:pt x="28" y="103"/>
                        <a:pt x="30" y="104"/>
                        <a:pt x="31" y="103"/>
                      </a:cubicBezTo>
                      <a:cubicBezTo>
                        <a:pt x="32" y="101"/>
                        <a:pt x="31" y="103"/>
                        <a:pt x="32" y="101"/>
                      </a:cubicBezTo>
                      <a:cubicBezTo>
                        <a:pt x="33" y="98"/>
                        <a:pt x="33" y="99"/>
                        <a:pt x="34" y="98"/>
                      </a:cubicBezTo>
                      <a:cubicBezTo>
                        <a:pt x="34" y="96"/>
                        <a:pt x="34" y="97"/>
                        <a:pt x="35" y="95"/>
                      </a:cubicBezTo>
                      <a:cubicBezTo>
                        <a:pt x="35" y="93"/>
                        <a:pt x="36" y="94"/>
                        <a:pt x="35" y="93"/>
                      </a:cubicBezTo>
                      <a:cubicBezTo>
                        <a:pt x="35" y="93"/>
                        <a:pt x="35" y="92"/>
                        <a:pt x="34" y="91"/>
                      </a:cubicBezTo>
                      <a:cubicBezTo>
                        <a:pt x="34" y="89"/>
                        <a:pt x="32" y="90"/>
                        <a:pt x="35" y="89"/>
                      </a:cubicBezTo>
                      <a:cubicBezTo>
                        <a:pt x="37" y="88"/>
                        <a:pt x="38" y="88"/>
                        <a:pt x="38" y="88"/>
                      </a:cubicBezTo>
                      <a:cubicBezTo>
                        <a:pt x="38" y="87"/>
                        <a:pt x="41" y="87"/>
                        <a:pt x="41" y="87"/>
                      </a:cubicBezTo>
                      <a:cubicBezTo>
                        <a:pt x="41" y="87"/>
                        <a:pt x="44" y="87"/>
                        <a:pt x="44" y="87"/>
                      </a:cubicBezTo>
                      <a:cubicBezTo>
                        <a:pt x="45" y="87"/>
                        <a:pt x="49" y="87"/>
                        <a:pt x="49" y="88"/>
                      </a:cubicBezTo>
                      <a:cubicBezTo>
                        <a:pt x="49" y="89"/>
                        <a:pt x="51" y="89"/>
                        <a:pt x="51" y="89"/>
                      </a:cubicBezTo>
                      <a:cubicBezTo>
                        <a:pt x="51" y="89"/>
                        <a:pt x="53" y="89"/>
                        <a:pt x="54" y="91"/>
                      </a:cubicBezTo>
                      <a:cubicBezTo>
                        <a:pt x="54" y="94"/>
                        <a:pt x="54" y="96"/>
                        <a:pt x="55" y="95"/>
                      </a:cubicBezTo>
                      <a:cubicBezTo>
                        <a:pt x="56" y="95"/>
                        <a:pt x="58" y="97"/>
                        <a:pt x="58" y="96"/>
                      </a:cubicBezTo>
                      <a:cubicBezTo>
                        <a:pt x="59" y="95"/>
                        <a:pt x="60" y="94"/>
                        <a:pt x="61" y="94"/>
                      </a:cubicBezTo>
                      <a:cubicBezTo>
                        <a:pt x="62" y="94"/>
                        <a:pt x="60" y="93"/>
                        <a:pt x="63" y="93"/>
                      </a:cubicBezTo>
                      <a:cubicBezTo>
                        <a:pt x="67" y="94"/>
                        <a:pt x="66" y="95"/>
                        <a:pt x="68" y="93"/>
                      </a:cubicBezTo>
                      <a:cubicBezTo>
                        <a:pt x="69" y="91"/>
                        <a:pt x="69" y="91"/>
                        <a:pt x="71" y="90"/>
                      </a:cubicBezTo>
                      <a:cubicBezTo>
                        <a:pt x="72" y="89"/>
                        <a:pt x="72" y="89"/>
                        <a:pt x="73" y="88"/>
                      </a:cubicBezTo>
                      <a:cubicBezTo>
                        <a:pt x="73" y="88"/>
                        <a:pt x="77" y="88"/>
                        <a:pt x="77" y="88"/>
                      </a:cubicBezTo>
                      <a:cubicBezTo>
                        <a:pt x="78" y="87"/>
                        <a:pt x="79" y="85"/>
                        <a:pt x="80" y="85"/>
                      </a:cubicBezTo>
                      <a:cubicBezTo>
                        <a:pt x="80" y="85"/>
                        <a:pt x="84" y="85"/>
                        <a:pt x="85" y="85"/>
                      </a:cubicBezTo>
                      <a:cubicBezTo>
                        <a:pt x="86" y="85"/>
                        <a:pt x="88" y="85"/>
                        <a:pt x="89" y="84"/>
                      </a:cubicBezTo>
                      <a:cubicBezTo>
                        <a:pt x="89" y="83"/>
                        <a:pt x="89" y="83"/>
                        <a:pt x="90" y="82"/>
                      </a:cubicBezTo>
                      <a:cubicBezTo>
                        <a:pt x="92" y="82"/>
                        <a:pt x="93" y="82"/>
                        <a:pt x="95" y="82"/>
                      </a:cubicBezTo>
                      <a:cubicBezTo>
                        <a:pt x="97" y="82"/>
                        <a:pt x="97" y="82"/>
                        <a:pt x="98" y="82"/>
                      </a:cubicBezTo>
                      <a:cubicBezTo>
                        <a:pt x="99" y="82"/>
                        <a:pt x="100" y="84"/>
                        <a:pt x="100" y="81"/>
                      </a:cubicBezTo>
                      <a:cubicBezTo>
                        <a:pt x="99" y="78"/>
                        <a:pt x="98" y="78"/>
                        <a:pt x="99" y="77"/>
                      </a:cubicBezTo>
                      <a:cubicBezTo>
                        <a:pt x="101" y="77"/>
                        <a:pt x="103" y="77"/>
                        <a:pt x="103" y="77"/>
                      </a:cubicBezTo>
                      <a:cubicBezTo>
                        <a:pt x="104" y="77"/>
                        <a:pt x="108" y="78"/>
                        <a:pt x="109" y="78"/>
                      </a:cubicBezTo>
                      <a:cubicBezTo>
                        <a:pt x="109" y="78"/>
                        <a:pt x="110" y="80"/>
                        <a:pt x="110" y="80"/>
                      </a:cubicBezTo>
                      <a:cubicBezTo>
                        <a:pt x="111" y="80"/>
                        <a:pt x="112" y="81"/>
                        <a:pt x="113" y="80"/>
                      </a:cubicBezTo>
                      <a:cubicBezTo>
                        <a:pt x="113" y="80"/>
                        <a:pt x="114" y="78"/>
                        <a:pt x="115" y="78"/>
                      </a:cubicBezTo>
                      <a:cubicBezTo>
                        <a:pt x="116" y="78"/>
                        <a:pt x="119" y="78"/>
                        <a:pt x="119" y="78"/>
                      </a:cubicBezTo>
                      <a:cubicBezTo>
                        <a:pt x="119" y="78"/>
                        <a:pt x="123" y="79"/>
                        <a:pt x="123" y="79"/>
                      </a:cubicBezTo>
                      <a:cubicBezTo>
                        <a:pt x="123" y="79"/>
                        <a:pt x="122" y="81"/>
                        <a:pt x="122" y="82"/>
                      </a:cubicBezTo>
                      <a:cubicBezTo>
                        <a:pt x="122" y="83"/>
                        <a:pt x="122" y="84"/>
                        <a:pt x="123" y="85"/>
                      </a:cubicBezTo>
                      <a:cubicBezTo>
                        <a:pt x="123" y="85"/>
                        <a:pt x="125" y="87"/>
                        <a:pt x="125" y="87"/>
                      </a:cubicBezTo>
                      <a:cubicBezTo>
                        <a:pt x="125" y="87"/>
                        <a:pt x="130" y="89"/>
                        <a:pt x="130" y="89"/>
                      </a:cubicBezTo>
                      <a:cubicBezTo>
                        <a:pt x="130" y="89"/>
                        <a:pt x="131" y="90"/>
                        <a:pt x="131" y="86"/>
                      </a:cubicBezTo>
                      <a:cubicBezTo>
                        <a:pt x="131" y="82"/>
                        <a:pt x="131" y="81"/>
                        <a:pt x="131" y="81"/>
                      </a:cubicBezTo>
                      <a:cubicBezTo>
                        <a:pt x="131" y="77"/>
                        <a:pt x="131" y="77"/>
                        <a:pt x="131" y="77"/>
                      </a:cubicBezTo>
                      <a:cubicBezTo>
                        <a:pt x="131" y="77"/>
                        <a:pt x="131" y="76"/>
                        <a:pt x="130" y="76"/>
                      </a:cubicBezTo>
                      <a:cubicBezTo>
                        <a:pt x="130" y="76"/>
                        <a:pt x="129" y="76"/>
                        <a:pt x="129" y="76"/>
                      </a:cubicBezTo>
                      <a:cubicBezTo>
                        <a:pt x="129" y="76"/>
                        <a:pt x="125" y="75"/>
                        <a:pt x="124" y="75"/>
                      </a:cubicBezTo>
                      <a:cubicBezTo>
                        <a:pt x="123" y="75"/>
                        <a:pt x="124" y="73"/>
                        <a:pt x="124" y="72"/>
                      </a:cubicBezTo>
                      <a:cubicBezTo>
                        <a:pt x="124" y="72"/>
                        <a:pt x="126" y="70"/>
                        <a:pt x="126" y="70"/>
                      </a:cubicBezTo>
                      <a:cubicBezTo>
                        <a:pt x="126" y="67"/>
                        <a:pt x="126" y="67"/>
                        <a:pt x="126" y="67"/>
                      </a:cubicBezTo>
                      <a:cubicBezTo>
                        <a:pt x="123" y="62"/>
                        <a:pt x="123" y="62"/>
                        <a:pt x="123" y="62"/>
                      </a:cubicBezTo>
                      <a:cubicBezTo>
                        <a:pt x="120" y="59"/>
                        <a:pt x="120" y="59"/>
                        <a:pt x="120" y="59"/>
                      </a:cubicBezTo>
                      <a:cubicBezTo>
                        <a:pt x="118" y="54"/>
                        <a:pt x="118" y="54"/>
                        <a:pt x="118" y="54"/>
                      </a:cubicBezTo>
                      <a:cubicBezTo>
                        <a:pt x="118" y="54"/>
                        <a:pt x="118" y="54"/>
                        <a:pt x="118" y="54"/>
                      </a:cubicBezTo>
                      <a:cubicBezTo>
                        <a:pt x="118" y="54"/>
                        <a:pt x="118" y="54"/>
                        <a:pt x="118" y="54"/>
                      </a:cubicBezTo>
                      <a:cubicBezTo>
                        <a:pt x="121" y="52"/>
                        <a:pt x="121" y="52"/>
                        <a:pt x="121" y="52"/>
                      </a:cubicBezTo>
                      <a:cubicBezTo>
                        <a:pt x="123" y="50"/>
                        <a:pt x="126" y="48"/>
                        <a:pt x="126" y="48"/>
                      </a:cubicBezTo>
                      <a:cubicBezTo>
                        <a:pt x="126" y="48"/>
                        <a:pt x="126" y="48"/>
                        <a:pt x="127" y="48"/>
                      </a:cubicBezTo>
                      <a:cubicBezTo>
                        <a:pt x="129" y="46"/>
                        <a:pt x="129" y="46"/>
                        <a:pt x="129" y="46"/>
                      </a:cubicBezTo>
                      <a:cubicBezTo>
                        <a:pt x="129" y="46"/>
                        <a:pt x="134" y="44"/>
                        <a:pt x="134" y="44"/>
                      </a:cubicBezTo>
                      <a:cubicBezTo>
                        <a:pt x="134" y="44"/>
                        <a:pt x="135" y="43"/>
                        <a:pt x="135" y="43"/>
                      </a:cubicBezTo>
                      <a:cubicBezTo>
                        <a:pt x="136" y="43"/>
                        <a:pt x="136" y="43"/>
                        <a:pt x="136" y="43"/>
                      </a:cubicBezTo>
                      <a:cubicBezTo>
                        <a:pt x="141" y="38"/>
                        <a:pt x="141" y="38"/>
                        <a:pt x="141" y="38"/>
                      </a:cubicBezTo>
                      <a:cubicBezTo>
                        <a:pt x="141" y="33"/>
                        <a:pt x="141" y="33"/>
                        <a:pt x="141" y="33"/>
                      </a:cubicBezTo>
                      <a:cubicBezTo>
                        <a:pt x="142" y="31"/>
                        <a:pt x="142" y="31"/>
                        <a:pt x="142" y="31"/>
                      </a:cubicBezTo>
                      <a:cubicBezTo>
                        <a:pt x="142" y="30"/>
                        <a:pt x="142" y="28"/>
                        <a:pt x="142" y="28"/>
                      </a:cubicBezTo>
                      <a:cubicBezTo>
                        <a:pt x="148" y="28"/>
                        <a:pt x="148" y="28"/>
                        <a:pt x="148" y="28"/>
                      </a:cubicBezTo>
                      <a:cubicBezTo>
                        <a:pt x="148" y="28"/>
                        <a:pt x="149" y="29"/>
                        <a:pt x="150" y="30"/>
                      </a:cubicBezTo>
                      <a:cubicBezTo>
                        <a:pt x="151" y="30"/>
                        <a:pt x="152" y="29"/>
                        <a:pt x="152" y="29"/>
                      </a:cubicBezTo>
                      <a:cubicBezTo>
                        <a:pt x="153" y="29"/>
                        <a:pt x="154" y="27"/>
                        <a:pt x="154" y="27"/>
                      </a:cubicBezTo>
                      <a:cubicBezTo>
                        <a:pt x="154" y="24"/>
                        <a:pt x="154" y="24"/>
                        <a:pt x="154" y="24"/>
                      </a:cubicBezTo>
                      <a:cubicBezTo>
                        <a:pt x="153" y="19"/>
                        <a:pt x="153" y="19"/>
                        <a:pt x="153" y="19"/>
                      </a:cubicBezTo>
                      <a:cubicBezTo>
                        <a:pt x="153" y="16"/>
                        <a:pt x="153" y="16"/>
                        <a:pt x="153" y="16"/>
                      </a:cubicBezTo>
                      <a:cubicBezTo>
                        <a:pt x="153" y="16"/>
                        <a:pt x="153" y="16"/>
                        <a:pt x="153" y="16"/>
                      </a:cubicBezTo>
                      <a:cubicBezTo>
                        <a:pt x="154" y="16"/>
                        <a:pt x="158" y="19"/>
                        <a:pt x="160" y="20"/>
                      </a:cubicBezTo>
                      <a:cubicBezTo>
                        <a:pt x="161" y="21"/>
                        <a:pt x="164" y="24"/>
                        <a:pt x="164" y="24"/>
                      </a:cubicBezTo>
                      <a:cubicBezTo>
                        <a:pt x="164" y="24"/>
                        <a:pt x="169" y="25"/>
                        <a:pt x="170" y="25"/>
                      </a:cubicBezTo>
                      <a:cubicBezTo>
                        <a:pt x="170" y="25"/>
                        <a:pt x="175" y="26"/>
                        <a:pt x="175" y="26"/>
                      </a:cubicBezTo>
                      <a:cubicBezTo>
                        <a:pt x="176" y="24"/>
                        <a:pt x="176" y="24"/>
                        <a:pt x="176" y="24"/>
                      </a:cubicBezTo>
                      <a:cubicBezTo>
                        <a:pt x="179" y="22"/>
                        <a:pt x="179" y="22"/>
                        <a:pt x="179" y="22"/>
                      </a:cubicBezTo>
                      <a:cubicBezTo>
                        <a:pt x="183" y="25"/>
                        <a:pt x="183" y="25"/>
                        <a:pt x="183" y="25"/>
                      </a:cubicBezTo>
                      <a:cubicBezTo>
                        <a:pt x="187" y="24"/>
                        <a:pt x="187" y="24"/>
                        <a:pt x="187" y="24"/>
                      </a:cubicBezTo>
                      <a:close/>
                      <a:moveTo>
                        <a:pt x="5" y="91"/>
                      </a:moveTo>
                      <a:cubicBezTo>
                        <a:pt x="5" y="91"/>
                        <a:pt x="5" y="91"/>
                        <a:pt x="5" y="91"/>
                      </a:cubicBezTo>
                      <a:cubicBezTo>
                        <a:pt x="5" y="91"/>
                        <a:pt x="5" y="91"/>
                        <a:pt x="5" y="91"/>
                      </a:cubicBezTo>
                      <a:cubicBezTo>
                        <a:pt x="5" y="91"/>
                        <a:pt x="5" y="91"/>
                        <a:pt x="5" y="91"/>
                      </a:cubicBezTo>
                      <a:close/>
                      <a:moveTo>
                        <a:pt x="1" y="114"/>
                      </a:moveTo>
                      <a:cubicBezTo>
                        <a:pt x="1" y="114"/>
                        <a:pt x="1" y="114"/>
                        <a:pt x="1" y="114"/>
                      </a:cubicBezTo>
                      <a:cubicBezTo>
                        <a:pt x="1" y="114"/>
                        <a:pt x="1" y="114"/>
                        <a:pt x="1" y="114"/>
                      </a:cubicBezTo>
                      <a:cubicBezTo>
                        <a:pt x="1" y="114"/>
                        <a:pt x="1" y="114"/>
                        <a:pt x="1" y="114"/>
                      </a:cubicBezTo>
                      <a:cubicBezTo>
                        <a:pt x="1" y="114"/>
                        <a:pt x="1" y="114"/>
                        <a:pt x="1" y="114"/>
                      </a:cubicBezTo>
                      <a:close/>
                      <a:moveTo>
                        <a:pt x="1" y="114"/>
                      </a:moveTo>
                      <a:cubicBezTo>
                        <a:pt x="1" y="114"/>
                        <a:pt x="1" y="114"/>
                        <a:pt x="1" y="114"/>
                      </a:cubicBezTo>
                      <a:cubicBezTo>
                        <a:pt x="1" y="114"/>
                        <a:pt x="1" y="113"/>
                        <a:pt x="1" y="113"/>
                      </a:cubicBezTo>
                      <a:cubicBezTo>
                        <a:pt x="1" y="113"/>
                        <a:pt x="1" y="113"/>
                        <a:pt x="1" y="113"/>
                      </a:cubicBezTo>
                      <a:cubicBezTo>
                        <a:pt x="1" y="113"/>
                        <a:pt x="2" y="113"/>
                        <a:pt x="2" y="112"/>
                      </a:cubicBezTo>
                      <a:cubicBezTo>
                        <a:pt x="2" y="112"/>
                        <a:pt x="2" y="112"/>
                        <a:pt x="2" y="112"/>
                      </a:cubicBezTo>
                      <a:cubicBezTo>
                        <a:pt x="2" y="112"/>
                        <a:pt x="2" y="112"/>
                        <a:pt x="2" y="112"/>
                      </a:cubicBezTo>
                      <a:cubicBezTo>
                        <a:pt x="2" y="112"/>
                        <a:pt x="2" y="112"/>
                        <a:pt x="2" y="112"/>
                      </a:cubicBezTo>
                      <a:cubicBezTo>
                        <a:pt x="1" y="112"/>
                        <a:pt x="1" y="112"/>
                        <a:pt x="1" y="112"/>
                      </a:cubicBezTo>
                      <a:cubicBezTo>
                        <a:pt x="0" y="114"/>
                        <a:pt x="0" y="114"/>
                        <a:pt x="0" y="114"/>
                      </a:cubicBezTo>
                      <a:lnTo>
                        <a:pt x="1" y="114"/>
                      </a:lnTo>
                      <a:close/>
                    </a:path>
                  </a:pathLst>
                </a:custGeom>
                <a:solidFill>
                  <a:srgbClr val="8DC641"/>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3" name="Freeform 184">
                  <a:extLst>
                    <a:ext uri="{FF2B5EF4-FFF2-40B4-BE49-F238E27FC236}">
                      <a16:creationId xmlns:a16="http://schemas.microsoft.com/office/drawing/2014/main" id="{C98D97AC-8256-68D8-0354-8B67B8105D32}"/>
                    </a:ext>
                  </a:extLst>
                </p:cNvPr>
                <p:cNvSpPr>
                  <a:spLocks noEditPoints="1"/>
                </p:cNvSpPr>
                <p:nvPr/>
              </p:nvSpPr>
              <p:spPr bwMode="auto">
                <a:xfrm>
                  <a:off x="1785855" y="3146171"/>
                  <a:ext cx="1504662" cy="1510865"/>
                </a:xfrm>
                <a:custGeom>
                  <a:avLst/>
                  <a:gdLst>
                    <a:gd name="T0" fmla="*/ 269 w 520"/>
                    <a:gd name="T1" fmla="*/ 424 h 538"/>
                    <a:gd name="T2" fmla="*/ 326 w 520"/>
                    <a:gd name="T3" fmla="*/ 423 h 538"/>
                    <a:gd name="T4" fmla="*/ 401 w 520"/>
                    <a:gd name="T5" fmla="*/ 437 h 538"/>
                    <a:gd name="T6" fmla="*/ 432 w 520"/>
                    <a:gd name="T7" fmla="*/ 408 h 538"/>
                    <a:gd name="T8" fmla="*/ 434 w 520"/>
                    <a:gd name="T9" fmla="*/ 407 h 538"/>
                    <a:gd name="T10" fmla="*/ 435 w 520"/>
                    <a:gd name="T11" fmla="*/ 406 h 538"/>
                    <a:gd name="T12" fmla="*/ 436 w 520"/>
                    <a:gd name="T13" fmla="*/ 406 h 538"/>
                    <a:gd name="T14" fmla="*/ 421 w 520"/>
                    <a:gd name="T15" fmla="*/ 359 h 538"/>
                    <a:gd name="T16" fmla="*/ 425 w 520"/>
                    <a:gd name="T17" fmla="*/ 310 h 538"/>
                    <a:gd name="T18" fmla="*/ 418 w 520"/>
                    <a:gd name="T19" fmla="*/ 279 h 538"/>
                    <a:gd name="T20" fmla="*/ 414 w 520"/>
                    <a:gd name="T21" fmla="*/ 263 h 538"/>
                    <a:gd name="T22" fmla="*/ 395 w 520"/>
                    <a:gd name="T23" fmla="*/ 272 h 538"/>
                    <a:gd name="T24" fmla="*/ 384 w 520"/>
                    <a:gd name="T25" fmla="*/ 274 h 538"/>
                    <a:gd name="T26" fmla="*/ 389 w 520"/>
                    <a:gd name="T27" fmla="*/ 259 h 538"/>
                    <a:gd name="T28" fmla="*/ 402 w 520"/>
                    <a:gd name="T29" fmla="*/ 242 h 538"/>
                    <a:gd name="T30" fmla="*/ 411 w 520"/>
                    <a:gd name="T31" fmla="*/ 230 h 538"/>
                    <a:gd name="T32" fmla="*/ 424 w 520"/>
                    <a:gd name="T33" fmla="*/ 215 h 538"/>
                    <a:gd name="T34" fmla="*/ 422 w 520"/>
                    <a:gd name="T35" fmla="*/ 208 h 538"/>
                    <a:gd name="T36" fmla="*/ 434 w 520"/>
                    <a:gd name="T37" fmla="*/ 208 h 538"/>
                    <a:gd name="T38" fmla="*/ 443 w 520"/>
                    <a:gd name="T39" fmla="*/ 202 h 538"/>
                    <a:gd name="T40" fmla="*/ 451 w 520"/>
                    <a:gd name="T41" fmla="*/ 160 h 538"/>
                    <a:gd name="T42" fmla="*/ 430 w 520"/>
                    <a:gd name="T43" fmla="*/ 116 h 538"/>
                    <a:gd name="T44" fmla="*/ 401 w 520"/>
                    <a:gd name="T45" fmla="*/ 94 h 538"/>
                    <a:gd name="T46" fmla="*/ 391 w 520"/>
                    <a:gd name="T47" fmla="*/ 95 h 538"/>
                    <a:gd name="T48" fmla="*/ 383 w 520"/>
                    <a:gd name="T49" fmla="*/ 91 h 538"/>
                    <a:gd name="T50" fmla="*/ 367 w 520"/>
                    <a:gd name="T51" fmla="*/ 82 h 538"/>
                    <a:gd name="T52" fmla="*/ 355 w 520"/>
                    <a:gd name="T53" fmla="*/ 61 h 538"/>
                    <a:gd name="T54" fmla="*/ 335 w 520"/>
                    <a:gd name="T55" fmla="*/ 65 h 538"/>
                    <a:gd name="T56" fmla="*/ 330 w 520"/>
                    <a:gd name="T57" fmla="*/ 48 h 538"/>
                    <a:gd name="T58" fmla="*/ 311 w 520"/>
                    <a:gd name="T59" fmla="*/ 35 h 538"/>
                    <a:gd name="T60" fmla="*/ 291 w 520"/>
                    <a:gd name="T61" fmla="*/ 20 h 538"/>
                    <a:gd name="T62" fmla="*/ 281 w 520"/>
                    <a:gd name="T63" fmla="*/ 1 h 538"/>
                    <a:gd name="T64" fmla="*/ 229 w 520"/>
                    <a:gd name="T65" fmla="*/ 53 h 538"/>
                    <a:gd name="T66" fmla="*/ 145 w 520"/>
                    <a:gd name="T67" fmla="*/ 76 h 538"/>
                    <a:gd name="T68" fmla="*/ 117 w 520"/>
                    <a:gd name="T69" fmla="*/ 65 h 538"/>
                    <a:gd name="T70" fmla="*/ 107 w 520"/>
                    <a:gd name="T71" fmla="*/ 111 h 538"/>
                    <a:gd name="T72" fmla="*/ 46 w 520"/>
                    <a:gd name="T73" fmla="*/ 99 h 538"/>
                    <a:gd name="T74" fmla="*/ 16 w 520"/>
                    <a:gd name="T75" fmla="*/ 117 h 538"/>
                    <a:gd name="T76" fmla="*/ 19 w 520"/>
                    <a:gd name="T77" fmla="*/ 145 h 538"/>
                    <a:gd name="T78" fmla="*/ 58 w 520"/>
                    <a:gd name="T79" fmla="*/ 167 h 538"/>
                    <a:gd name="T80" fmla="*/ 91 w 520"/>
                    <a:gd name="T81" fmla="*/ 200 h 538"/>
                    <a:gd name="T82" fmla="*/ 95 w 520"/>
                    <a:gd name="T83" fmla="*/ 228 h 538"/>
                    <a:gd name="T84" fmla="*/ 109 w 520"/>
                    <a:gd name="T85" fmla="*/ 250 h 538"/>
                    <a:gd name="T86" fmla="*/ 109 w 520"/>
                    <a:gd name="T87" fmla="*/ 265 h 538"/>
                    <a:gd name="T88" fmla="*/ 114 w 520"/>
                    <a:gd name="T89" fmla="*/ 284 h 538"/>
                    <a:gd name="T90" fmla="*/ 92 w 520"/>
                    <a:gd name="T91" fmla="*/ 371 h 538"/>
                    <a:gd name="T92" fmla="*/ 159 w 520"/>
                    <a:gd name="T93" fmla="*/ 443 h 538"/>
                    <a:gd name="T94" fmla="*/ 193 w 520"/>
                    <a:gd name="T95" fmla="*/ 453 h 538"/>
                    <a:gd name="T96" fmla="*/ 197 w 520"/>
                    <a:gd name="T97" fmla="*/ 450 h 538"/>
                    <a:gd name="T98" fmla="*/ 203 w 520"/>
                    <a:gd name="T99" fmla="*/ 453 h 538"/>
                    <a:gd name="T100" fmla="*/ 208 w 520"/>
                    <a:gd name="T101" fmla="*/ 456 h 538"/>
                    <a:gd name="T102" fmla="*/ 203 w 520"/>
                    <a:gd name="T103" fmla="*/ 460 h 538"/>
                    <a:gd name="T104" fmla="*/ 198 w 520"/>
                    <a:gd name="T105" fmla="*/ 462 h 538"/>
                    <a:gd name="T106" fmla="*/ 243 w 520"/>
                    <a:gd name="T107" fmla="*/ 471 h 538"/>
                    <a:gd name="T108" fmla="*/ 193 w 520"/>
                    <a:gd name="T109" fmla="*/ 458 h 538"/>
                    <a:gd name="T110" fmla="*/ 449 w 520"/>
                    <a:gd name="T111" fmla="*/ 200 h 538"/>
                    <a:gd name="T112" fmla="*/ 511 w 520"/>
                    <a:gd name="T113" fmla="*/ 523 h 538"/>
                    <a:gd name="T114" fmla="*/ 517 w 520"/>
                    <a:gd name="T115" fmla="*/ 468 h 538"/>
                    <a:gd name="T116" fmla="*/ 485 w 520"/>
                    <a:gd name="T117" fmla="*/ 478 h 538"/>
                    <a:gd name="T118" fmla="*/ 493 w 520"/>
                    <a:gd name="T119" fmla="*/ 52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20" h="538">
                      <a:moveTo>
                        <a:pt x="259" y="471"/>
                      </a:moveTo>
                      <a:cubicBezTo>
                        <a:pt x="261" y="468"/>
                        <a:pt x="261" y="468"/>
                        <a:pt x="261" y="468"/>
                      </a:cubicBezTo>
                      <a:cubicBezTo>
                        <a:pt x="261" y="468"/>
                        <a:pt x="261" y="462"/>
                        <a:pt x="259" y="461"/>
                      </a:cubicBezTo>
                      <a:cubicBezTo>
                        <a:pt x="258" y="460"/>
                        <a:pt x="257" y="459"/>
                        <a:pt x="257" y="459"/>
                      </a:cubicBezTo>
                      <a:cubicBezTo>
                        <a:pt x="257" y="459"/>
                        <a:pt x="257" y="455"/>
                        <a:pt x="257" y="453"/>
                      </a:cubicBezTo>
                      <a:cubicBezTo>
                        <a:pt x="257" y="452"/>
                        <a:pt x="257" y="448"/>
                        <a:pt x="257" y="447"/>
                      </a:cubicBezTo>
                      <a:cubicBezTo>
                        <a:pt x="257" y="446"/>
                        <a:pt x="258" y="442"/>
                        <a:pt x="258" y="441"/>
                      </a:cubicBezTo>
                      <a:cubicBezTo>
                        <a:pt x="258" y="441"/>
                        <a:pt x="257" y="441"/>
                        <a:pt x="259" y="439"/>
                      </a:cubicBezTo>
                      <a:cubicBezTo>
                        <a:pt x="261" y="436"/>
                        <a:pt x="261" y="434"/>
                        <a:pt x="261" y="434"/>
                      </a:cubicBezTo>
                      <a:cubicBezTo>
                        <a:pt x="265" y="429"/>
                        <a:pt x="265" y="429"/>
                        <a:pt x="265" y="429"/>
                      </a:cubicBezTo>
                      <a:cubicBezTo>
                        <a:pt x="265" y="429"/>
                        <a:pt x="268" y="424"/>
                        <a:pt x="269" y="424"/>
                      </a:cubicBezTo>
                      <a:cubicBezTo>
                        <a:pt x="270" y="425"/>
                        <a:pt x="274" y="424"/>
                        <a:pt x="275" y="424"/>
                      </a:cubicBezTo>
                      <a:cubicBezTo>
                        <a:pt x="276" y="424"/>
                        <a:pt x="280" y="428"/>
                        <a:pt x="282" y="424"/>
                      </a:cubicBezTo>
                      <a:cubicBezTo>
                        <a:pt x="284" y="421"/>
                        <a:pt x="285" y="419"/>
                        <a:pt x="285" y="418"/>
                      </a:cubicBezTo>
                      <a:cubicBezTo>
                        <a:pt x="286" y="417"/>
                        <a:pt x="287" y="414"/>
                        <a:pt x="290" y="414"/>
                      </a:cubicBezTo>
                      <a:cubicBezTo>
                        <a:pt x="293" y="413"/>
                        <a:pt x="300" y="413"/>
                        <a:pt x="300" y="413"/>
                      </a:cubicBezTo>
                      <a:cubicBezTo>
                        <a:pt x="303" y="414"/>
                        <a:pt x="303" y="414"/>
                        <a:pt x="303" y="414"/>
                      </a:cubicBezTo>
                      <a:cubicBezTo>
                        <a:pt x="311" y="417"/>
                        <a:pt x="311" y="417"/>
                        <a:pt x="311" y="417"/>
                      </a:cubicBezTo>
                      <a:cubicBezTo>
                        <a:pt x="311" y="417"/>
                        <a:pt x="314" y="417"/>
                        <a:pt x="316" y="417"/>
                      </a:cubicBezTo>
                      <a:cubicBezTo>
                        <a:pt x="317" y="417"/>
                        <a:pt x="318" y="417"/>
                        <a:pt x="318" y="417"/>
                      </a:cubicBezTo>
                      <a:cubicBezTo>
                        <a:pt x="321" y="421"/>
                        <a:pt x="321" y="421"/>
                        <a:pt x="321" y="421"/>
                      </a:cubicBezTo>
                      <a:cubicBezTo>
                        <a:pt x="321" y="421"/>
                        <a:pt x="325" y="423"/>
                        <a:pt x="326" y="423"/>
                      </a:cubicBezTo>
                      <a:cubicBezTo>
                        <a:pt x="327" y="423"/>
                        <a:pt x="335" y="421"/>
                        <a:pt x="335" y="421"/>
                      </a:cubicBezTo>
                      <a:cubicBezTo>
                        <a:pt x="335" y="421"/>
                        <a:pt x="338" y="420"/>
                        <a:pt x="339" y="421"/>
                      </a:cubicBezTo>
                      <a:cubicBezTo>
                        <a:pt x="340" y="422"/>
                        <a:pt x="343" y="423"/>
                        <a:pt x="344" y="424"/>
                      </a:cubicBezTo>
                      <a:cubicBezTo>
                        <a:pt x="344" y="425"/>
                        <a:pt x="352" y="429"/>
                        <a:pt x="354" y="430"/>
                      </a:cubicBezTo>
                      <a:cubicBezTo>
                        <a:pt x="355" y="431"/>
                        <a:pt x="359" y="430"/>
                        <a:pt x="359" y="430"/>
                      </a:cubicBezTo>
                      <a:cubicBezTo>
                        <a:pt x="361" y="435"/>
                        <a:pt x="361" y="435"/>
                        <a:pt x="361" y="435"/>
                      </a:cubicBezTo>
                      <a:cubicBezTo>
                        <a:pt x="371" y="438"/>
                        <a:pt x="371" y="438"/>
                        <a:pt x="371" y="438"/>
                      </a:cubicBezTo>
                      <a:cubicBezTo>
                        <a:pt x="375" y="438"/>
                        <a:pt x="375" y="438"/>
                        <a:pt x="375" y="438"/>
                      </a:cubicBezTo>
                      <a:cubicBezTo>
                        <a:pt x="389" y="443"/>
                        <a:pt x="389" y="443"/>
                        <a:pt x="389" y="443"/>
                      </a:cubicBezTo>
                      <a:cubicBezTo>
                        <a:pt x="398" y="436"/>
                        <a:pt x="398" y="436"/>
                        <a:pt x="398" y="436"/>
                      </a:cubicBezTo>
                      <a:cubicBezTo>
                        <a:pt x="398" y="436"/>
                        <a:pt x="400" y="437"/>
                        <a:pt x="401" y="437"/>
                      </a:cubicBezTo>
                      <a:cubicBezTo>
                        <a:pt x="402" y="437"/>
                        <a:pt x="404" y="429"/>
                        <a:pt x="404" y="429"/>
                      </a:cubicBezTo>
                      <a:cubicBezTo>
                        <a:pt x="404" y="429"/>
                        <a:pt x="404" y="427"/>
                        <a:pt x="405" y="427"/>
                      </a:cubicBezTo>
                      <a:cubicBezTo>
                        <a:pt x="407" y="427"/>
                        <a:pt x="414" y="424"/>
                        <a:pt x="414" y="424"/>
                      </a:cubicBezTo>
                      <a:cubicBezTo>
                        <a:pt x="414" y="423"/>
                        <a:pt x="413" y="419"/>
                        <a:pt x="416" y="418"/>
                      </a:cubicBezTo>
                      <a:cubicBezTo>
                        <a:pt x="418" y="417"/>
                        <a:pt x="422" y="414"/>
                        <a:pt x="422" y="414"/>
                      </a:cubicBezTo>
                      <a:cubicBezTo>
                        <a:pt x="423" y="413"/>
                        <a:pt x="421" y="411"/>
                        <a:pt x="424" y="410"/>
                      </a:cubicBezTo>
                      <a:cubicBezTo>
                        <a:pt x="426" y="410"/>
                        <a:pt x="429" y="409"/>
                        <a:pt x="431" y="409"/>
                      </a:cubicBezTo>
                      <a:cubicBezTo>
                        <a:pt x="431" y="409"/>
                        <a:pt x="431" y="409"/>
                        <a:pt x="431" y="409"/>
                      </a:cubicBezTo>
                      <a:cubicBezTo>
                        <a:pt x="431" y="408"/>
                        <a:pt x="431" y="408"/>
                        <a:pt x="431" y="408"/>
                      </a:cubicBezTo>
                      <a:cubicBezTo>
                        <a:pt x="431" y="408"/>
                        <a:pt x="431" y="408"/>
                        <a:pt x="431"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3" y="407"/>
                        <a:pt x="433" y="407"/>
                        <a:pt x="433" y="407"/>
                      </a:cubicBezTo>
                      <a:cubicBezTo>
                        <a:pt x="433" y="407"/>
                        <a:pt x="433" y="407"/>
                        <a:pt x="433" y="407"/>
                      </a:cubicBezTo>
                      <a:cubicBezTo>
                        <a:pt x="433" y="407"/>
                        <a:pt x="433" y="407"/>
                        <a:pt x="433"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5" y="407"/>
                        <a:pt x="435" y="407"/>
                        <a:pt x="435" y="407"/>
                      </a:cubicBezTo>
                      <a:cubicBezTo>
                        <a:pt x="435" y="407"/>
                        <a:pt x="435" y="407"/>
                        <a:pt x="435" y="407"/>
                      </a:cubicBezTo>
                      <a:cubicBezTo>
                        <a:pt x="435" y="407"/>
                        <a:pt x="435" y="407"/>
                        <a:pt x="435" y="407"/>
                      </a:cubicBezTo>
                      <a:cubicBezTo>
                        <a:pt x="435" y="407"/>
                        <a:pt x="435" y="407"/>
                        <a:pt x="435" y="407"/>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7" y="405"/>
                        <a:pt x="438" y="405"/>
                        <a:pt x="438" y="405"/>
                      </a:cubicBezTo>
                      <a:cubicBezTo>
                        <a:pt x="444" y="400"/>
                        <a:pt x="444" y="400"/>
                        <a:pt x="444" y="400"/>
                      </a:cubicBezTo>
                      <a:cubicBezTo>
                        <a:pt x="447" y="389"/>
                        <a:pt x="447" y="389"/>
                        <a:pt x="447" y="389"/>
                      </a:cubicBezTo>
                      <a:cubicBezTo>
                        <a:pt x="443" y="386"/>
                        <a:pt x="443" y="386"/>
                        <a:pt x="443" y="386"/>
                      </a:cubicBezTo>
                      <a:cubicBezTo>
                        <a:pt x="434" y="386"/>
                        <a:pt x="434" y="386"/>
                        <a:pt x="434" y="386"/>
                      </a:cubicBezTo>
                      <a:cubicBezTo>
                        <a:pt x="424" y="382"/>
                        <a:pt x="424" y="382"/>
                        <a:pt x="424" y="382"/>
                      </a:cubicBezTo>
                      <a:cubicBezTo>
                        <a:pt x="419" y="374"/>
                        <a:pt x="419" y="374"/>
                        <a:pt x="419" y="374"/>
                      </a:cubicBezTo>
                      <a:cubicBezTo>
                        <a:pt x="416" y="374"/>
                        <a:pt x="416" y="374"/>
                        <a:pt x="416" y="374"/>
                      </a:cubicBezTo>
                      <a:cubicBezTo>
                        <a:pt x="415" y="367"/>
                        <a:pt x="413" y="370"/>
                        <a:pt x="417" y="365"/>
                      </a:cubicBezTo>
                      <a:cubicBezTo>
                        <a:pt x="421" y="359"/>
                        <a:pt x="421" y="359"/>
                        <a:pt x="421" y="359"/>
                      </a:cubicBezTo>
                      <a:cubicBezTo>
                        <a:pt x="420" y="349"/>
                        <a:pt x="420" y="349"/>
                        <a:pt x="420" y="349"/>
                      </a:cubicBezTo>
                      <a:cubicBezTo>
                        <a:pt x="417" y="346"/>
                        <a:pt x="417" y="346"/>
                        <a:pt x="417" y="346"/>
                      </a:cubicBezTo>
                      <a:cubicBezTo>
                        <a:pt x="412" y="343"/>
                        <a:pt x="412" y="343"/>
                        <a:pt x="412" y="343"/>
                      </a:cubicBezTo>
                      <a:cubicBezTo>
                        <a:pt x="412" y="343"/>
                        <a:pt x="409" y="339"/>
                        <a:pt x="408" y="338"/>
                      </a:cubicBezTo>
                      <a:cubicBezTo>
                        <a:pt x="408" y="338"/>
                        <a:pt x="408" y="336"/>
                        <a:pt x="408" y="336"/>
                      </a:cubicBezTo>
                      <a:cubicBezTo>
                        <a:pt x="407" y="335"/>
                        <a:pt x="411" y="335"/>
                        <a:pt x="411" y="335"/>
                      </a:cubicBezTo>
                      <a:cubicBezTo>
                        <a:pt x="412" y="335"/>
                        <a:pt x="415" y="334"/>
                        <a:pt x="416" y="334"/>
                      </a:cubicBezTo>
                      <a:cubicBezTo>
                        <a:pt x="417" y="334"/>
                        <a:pt x="421" y="330"/>
                        <a:pt x="421" y="330"/>
                      </a:cubicBezTo>
                      <a:cubicBezTo>
                        <a:pt x="421" y="330"/>
                        <a:pt x="423" y="326"/>
                        <a:pt x="425" y="325"/>
                      </a:cubicBezTo>
                      <a:cubicBezTo>
                        <a:pt x="426" y="324"/>
                        <a:pt x="428" y="316"/>
                        <a:pt x="428" y="315"/>
                      </a:cubicBezTo>
                      <a:cubicBezTo>
                        <a:pt x="428" y="315"/>
                        <a:pt x="426" y="310"/>
                        <a:pt x="425" y="310"/>
                      </a:cubicBezTo>
                      <a:cubicBezTo>
                        <a:pt x="416" y="306"/>
                        <a:pt x="418" y="304"/>
                        <a:pt x="414" y="302"/>
                      </a:cubicBezTo>
                      <a:cubicBezTo>
                        <a:pt x="414" y="297"/>
                        <a:pt x="414" y="297"/>
                        <a:pt x="414" y="297"/>
                      </a:cubicBezTo>
                      <a:cubicBezTo>
                        <a:pt x="419" y="293"/>
                        <a:pt x="419" y="293"/>
                        <a:pt x="419" y="293"/>
                      </a:cubicBezTo>
                      <a:cubicBezTo>
                        <a:pt x="420" y="292"/>
                        <a:pt x="422" y="291"/>
                        <a:pt x="423" y="291"/>
                      </a:cubicBezTo>
                      <a:cubicBezTo>
                        <a:pt x="424" y="289"/>
                        <a:pt x="424" y="289"/>
                        <a:pt x="424" y="289"/>
                      </a:cubicBezTo>
                      <a:cubicBezTo>
                        <a:pt x="424" y="289"/>
                        <a:pt x="422" y="287"/>
                        <a:pt x="422" y="287"/>
                      </a:cubicBezTo>
                      <a:cubicBezTo>
                        <a:pt x="422" y="287"/>
                        <a:pt x="421" y="286"/>
                        <a:pt x="420" y="286"/>
                      </a:cubicBezTo>
                      <a:cubicBezTo>
                        <a:pt x="420" y="286"/>
                        <a:pt x="419" y="285"/>
                        <a:pt x="419" y="285"/>
                      </a:cubicBezTo>
                      <a:cubicBezTo>
                        <a:pt x="419" y="285"/>
                        <a:pt x="418" y="284"/>
                        <a:pt x="417" y="284"/>
                      </a:cubicBezTo>
                      <a:cubicBezTo>
                        <a:pt x="416" y="284"/>
                        <a:pt x="417" y="282"/>
                        <a:pt x="418" y="282"/>
                      </a:cubicBezTo>
                      <a:cubicBezTo>
                        <a:pt x="418" y="281"/>
                        <a:pt x="418" y="279"/>
                        <a:pt x="418" y="279"/>
                      </a:cubicBezTo>
                      <a:cubicBezTo>
                        <a:pt x="418" y="279"/>
                        <a:pt x="415" y="279"/>
                        <a:pt x="414" y="279"/>
                      </a:cubicBezTo>
                      <a:cubicBezTo>
                        <a:pt x="414" y="278"/>
                        <a:pt x="414" y="278"/>
                        <a:pt x="414" y="278"/>
                      </a:cubicBezTo>
                      <a:cubicBezTo>
                        <a:pt x="414" y="278"/>
                        <a:pt x="415" y="275"/>
                        <a:pt x="416" y="275"/>
                      </a:cubicBezTo>
                      <a:cubicBezTo>
                        <a:pt x="416" y="274"/>
                        <a:pt x="416" y="273"/>
                        <a:pt x="416" y="273"/>
                      </a:cubicBezTo>
                      <a:cubicBezTo>
                        <a:pt x="416" y="273"/>
                        <a:pt x="416" y="272"/>
                        <a:pt x="416" y="270"/>
                      </a:cubicBezTo>
                      <a:cubicBezTo>
                        <a:pt x="417" y="269"/>
                        <a:pt x="416" y="269"/>
                        <a:pt x="416" y="269"/>
                      </a:cubicBezTo>
                      <a:cubicBezTo>
                        <a:pt x="416" y="269"/>
                        <a:pt x="415" y="268"/>
                        <a:pt x="414" y="268"/>
                      </a:cubicBezTo>
                      <a:cubicBezTo>
                        <a:pt x="414" y="268"/>
                        <a:pt x="414" y="268"/>
                        <a:pt x="415" y="267"/>
                      </a:cubicBezTo>
                      <a:cubicBezTo>
                        <a:pt x="416" y="265"/>
                        <a:pt x="416" y="266"/>
                        <a:pt x="416" y="266"/>
                      </a:cubicBezTo>
                      <a:cubicBezTo>
                        <a:pt x="416" y="264"/>
                        <a:pt x="416" y="264"/>
                        <a:pt x="416" y="264"/>
                      </a:cubicBezTo>
                      <a:cubicBezTo>
                        <a:pt x="414" y="263"/>
                        <a:pt x="414" y="263"/>
                        <a:pt x="414" y="263"/>
                      </a:cubicBezTo>
                      <a:cubicBezTo>
                        <a:pt x="411" y="261"/>
                        <a:pt x="411" y="261"/>
                        <a:pt x="411" y="261"/>
                      </a:cubicBezTo>
                      <a:cubicBezTo>
                        <a:pt x="411" y="261"/>
                        <a:pt x="407" y="261"/>
                        <a:pt x="407" y="261"/>
                      </a:cubicBezTo>
                      <a:cubicBezTo>
                        <a:pt x="407" y="261"/>
                        <a:pt x="404" y="261"/>
                        <a:pt x="404" y="261"/>
                      </a:cubicBezTo>
                      <a:cubicBezTo>
                        <a:pt x="402" y="262"/>
                        <a:pt x="402" y="262"/>
                        <a:pt x="402" y="262"/>
                      </a:cubicBezTo>
                      <a:cubicBezTo>
                        <a:pt x="401" y="263"/>
                        <a:pt x="401" y="263"/>
                        <a:pt x="401" y="263"/>
                      </a:cubicBezTo>
                      <a:cubicBezTo>
                        <a:pt x="398" y="264"/>
                        <a:pt x="398" y="264"/>
                        <a:pt x="398" y="264"/>
                      </a:cubicBezTo>
                      <a:cubicBezTo>
                        <a:pt x="395" y="265"/>
                        <a:pt x="395" y="265"/>
                        <a:pt x="395" y="265"/>
                      </a:cubicBezTo>
                      <a:cubicBezTo>
                        <a:pt x="395" y="265"/>
                        <a:pt x="394" y="267"/>
                        <a:pt x="393" y="268"/>
                      </a:cubicBezTo>
                      <a:cubicBezTo>
                        <a:pt x="393" y="268"/>
                        <a:pt x="393" y="269"/>
                        <a:pt x="393" y="269"/>
                      </a:cubicBezTo>
                      <a:cubicBezTo>
                        <a:pt x="395" y="270"/>
                        <a:pt x="395" y="270"/>
                        <a:pt x="395" y="270"/>
                      </a:cubicBezTo>
                      <a:cubicBezTo>
                        <a:pt x="395" y="272"/>
                        <a:pt x="395" y="272"/>
                        <a:pt x="395" y="272"/>
                      </a:cubicBezTo>
                      <a:cubicBezTo>
                        <a:pt x="396" y="272"/>
                        <a:pt x="396" y="272"/>
                        <a:pt x="396" y="272"/>
                      </a:cubicBezTo>
                      <a:cubicBezTo>
                        <a:pt x="395" y="274"/>
                        <a:pt x="395" y="274"/>
                        <a:pt x="395" y="274"/>
                      </a:cubicBezTo>
                      <a:cubicBezTo>
                        <a:pt x="395" y="274"/>
                        <a:pt x="394" y="274"/>
                        <a:pt x="393" y="275"/>
                      </a:cubicBezTo>
                      <a:cubicBezTo>
                        <a:pt x="392" y="276"/>
                        <a:pt x="392" y="277"/>
                        <a:pt x="392" y="277"/>
                      </a:cubicBezTo>
                      <a:cubicBezTo>
                        <a:pt x="389" y="278"/>
                        <a:pt x="389" y="278"/>
                        <a:pt x="389" y="278"/>
                      </a:cubicBezTo>
                      <a:cubicBezTo>
                        <a:pt x="387" y="277"/>
                        <a:pt x="387" y="277"/>
                        <a:pt x="387" y="277"/>
                      </a:cubicBezTo>
                      <a:cubicBezTo>
                        <a:pt x="385" y="278"/>
                        <a:pt x="385" y="278"/>
                        <a:pt x="385" y="278"/>
                      </a:cubicBezTo>
                      <a:cubicBezTo>
                        <a:pt x="384" y="278"/>
                        <a:pt x="384" y="278"/>
                        <a:pt x="384" y="278"/>
                      </a:cubicBezTo>
                      <a:cubicBezTo>
                        <a:pt x="384" y="276"/>
                        <a:pt x="384" y="276"/>
                        <a:pt x="384" y="276"/>
                      </a:cubicBezTo>
                      <a:cubicBezTo>
                        <a:pt x="383" y="275"/>
                        <a:pt x="383" y="275"/>
                        <a:pt x="383" y="275"/>
                      </a:cubicBezTo>
                      <a:cubicBezTo>
                        <a:pt x="384" y="274"/>
                        <a:pt x="384" y="274"/>
                        <a:pt x="384" y="274"/>
                      </a:cubicBezTo>
                      <a:cubicBezTo>
                        <a:pt x="384" y="274"/>
                        <a:pt x="385" y="273"/>
                        <a:pt x="385" y="273"/>
                      </a:cubicBezTo>
                      <a:cubicBezTo>
                        <a:pt x="386" y="273"/>
                        <a:pt x="387" y="272"/>
                        <a:pt x="387" y="272"/>
                      </a:cubicBezTo>
                      <a:cubicBezTo>
                        <a:pt x="389" y="272"/>
                        <a:pt x="389" y="272"/>
                        <a:pt x="389" y="272"/>
                      </a:cubicBezTo>
                      <a:cubicBezTo>
                        <a:pt x="389" y="270"/>
                        <a:pt x="389" y="270"/>
                        <a:pt x="389" y="270"/>
                      </a:cubicBezTo>
                      <a:cubicBezTo>
                        <a:pt x="390" y="268"/>
                        <a:pt x="390" y="268"/>
                        <a:pt x="390" y="268"/>
                      </a:cubicBezTo>
                      <a:cubicBezTo>
                        <a:pt x="390" y="265"/>
                        <a:pt x="390" y="265"/>
                        <a:pt x="390" y="265"/>
                      </a:cubicBezTo>
                      <a:cubicBezTo>
                        <a:pt x="389" y="264"/>
                        <a:pt x="389" y="264"/>
                        <a:pt x="389" y="264"/>
                      </a:cubicBezTo>
                      <a:cubicBezTo>
                        <a:pt x="388" y="263"/>
                        <a:pt x="388" y="263"/>
                        <a:pt x="388" y="263"/>
                      </a:cubicBezTo>
                      <a:cubicBezTo>
                        <a:pt x="388" y="262"/>
                        <a:pt x="388" y="262"/>
                        <a:pt x="388" y="262"/>
                      </a:cubicBezTo>
                      <a:cubicBezTo>
                        <a:pt x="388" y="260"/>
                        <a:pt x="388" y="260"/>
                        <a:pt x="388" y="260"/>
                      </a:cubicBezTo>
                      <a:cubicBezTo>
                        <a:pt x="389" y="259"/>
                        <a:pt x="389" y="259"/>
                        <a:pt x="389" y="259"/>
                      </a:cubicBezTo>
                      <a:cubicBezTo>
                        <a:pt x="389" y="259"/>
                        <a:pt x="390" y="258"/>
                        <a:pt x="390" y="257"/>
                      </a:cubicBezTo>
                      <a:cubicBezTo>
                        <a:pt x="390" y="257"/>
                        <a:pt x="390" y="255"/>
                        <a:pt x="390" y="255"/>
                      </a:cubicBezTo>
                      <a:cubicBezTo>
                        <a:pt x="390" y="255"/>
                        <a:pt x="390" y="254"/>
                        <a:pt x="390" y="254"/>
                      </a:cubicBezTo>
                      <a:cubicBezTo>
                        <a:pt x="394" y="250"/>
                        <a:pt x="394" y="250"/>
                        <a:pt x="394" y="250"/>
                      </a:cubicBezTo>
                      <a:cubicBezTo>
                        <a:pt x="396" y="248"/>
                        <a:pt x="396" y="248"/>
                        <a:pt x="396" y="248"/>
                      </a:cubicBezTo>
                      <a:cubicBezTo>
                        <a:pt x="396" y="248"/>
                        <a:pt x="398" y="248"/>
                        <a:pt x="398" y="247"/>
                      </a:cubicBezTo>
                      <a:cubicBezTo>
                        <a:pt x="398" y="247"/>
                        <a:pt x="400" y="247"/>
                        <a:pt x="400" y="247"/>
                      </a:cubicBezTo>
                      <a:cubicBezTo>
                        <a:pt x="400" y="247"/>
                        <a:pt x="401" y="246"/>
                        <a:pt x="401" y="246"/>
                      </a:cubicBezTo>
                      <a:cubicBezTo>
                        <a:pt x="402" y="245"/>
                        <a:pt x="402" y="244"/>
                        <a:pt x="402" y="244"/>
                      </a:cubicBezTo>
                      <a:cubicBezTo>
                        <a:pt x="402" y="244"/>
                        <a:pt x="402" y="243"/>
                        <a:pt x="402" y="243"/>
                      </a:cubicBezTo>
                      <a:cubicBezTo>
                        <a:pt x="402" y="243"/>
                        <a:pt x="402" y="242"/>
                        <a:pt x="402" y="242"/>
                      </a:cubicBezTo>
                      <a:cubicBezTo>
                        <a:pt x="402" y="242"/>
                        <a:pt x="402" y="241"/>
                        <a:pt x="402" y="241"/>
                      </a:cubicBezTo>
                      <a:cubicBezTo>
                        <a:pt x="402" y="240"/>
                        <a:pt x="403" y="240"/>
                        <a:pt x="403" y="240"/>
                      </a:cubicBezTo>
                      <a:cubicBezTo>
                        <a:pt x="403" y="238"/>
                        <a:pt x="403" y="238"/>
                        <a:pt x="403" y="238"/>
                      </a:cubicBezTo>
                      <a:cubicBezTo>
                        <a:pt x="403" y="238"/>
                        <a:pt x="402" y="237"/>
                        <a:pt x="402" y="236"/>
                      </a:cubicBezTo>
                      <a:cubicBezTo>
                        <a:pt x="402" y="236"/>
                        <a:pt x="402" y="236"/>
                        <a:pt x="402" y="235"/>
                      </a:cubicBezTo>
                      <a:cubicBezTo>
                        <a:pt x="403" y="234"/>
                        <a:pt x="404" y="234"/>
                        <a:pt x="404" y="234"/>
                      </a:cubicBezTo>
                      <a:cubicBezTo>
                        <a:pt x="406" y="234"/>
                        <a:pt x="406" y="234"/>
                        <a:pt x="406" y="234"/>
                      </a:cubicBezTo>
                      <a:cubicBezTo>
                        <a:pt x="406" y="234"/>
                        <a:pt x="407" y="233"/>
                        <a:pt x="408" y="233"/>
                      </a:cubicBezTo>
                      <a:cubicBezTo>
                        <a:pt x="408" y="233"/>
                        <a:pt x="409" y="232"/>
                        <a:pt x="409" y="232"/>
                      </a:cubicBezTo>
                      <a:cubicBezTo>
                        <a:pt x="410" y="230"/>
                        <a:pt x="410" y="230"/>
                        <a:pt x="410" y="230"/>
                      </a:cubicBezTo>
                      <a:cubicBezTo>
                        <a:pt x="411" y="230"/>
                        <a:pt x="411" y="230"/>
                        <a:pt x="411" y="230"/>
                      </a:cubicBezTo>
                      <a:cubicBezTo>
                        <a:pt x="412" y="229"/>
                        <a:pt x="412" y="229"/>
                        <a:pt x="412" y="229"/>
                      </a:cubicBezTo>
                      <a:cubicBezTo>
                        <a:pt x="412" y="227"/>
                        <a:pt x="412" y="227"/>
                        <a:pt x="412" y="227"/>
                      </a:cubicBezTo>
                      <a:cubicBezTo>
                        <a:pt x="414" y="226"/>
                        <a:pt x="414" y="226"/>
                        <a:pt x="414" y="226"/>
                      </a:cubicBezTo>
                      <a:cubicBezTo>
                        <a:pt x="414" y="225"/>
                        <a:pt x="414" y="225"/>
                        <a:pt x="414" y="225"/>
                      </a:cubicBezTo>
                      <a:cubicBezTo>
                        <a:pt x="415" y="224"/>
                        <a:pt x="415" y="224"/>
                        <a:pt x="415" y="224"/>
                      </a:cubicBezTo>
                      <a:cubicBezTo>
                        <a:pt x="416" y="224"/>
                        <a:pt x="416" y="224"/>
                        <a:pt x="416" y="224"/>
                      </a:cubicBezTo>
                      <a:cubicBezTo>
                        <a:pt x="418" y="222"/>
                        <a:pt x="418" y="222"/>
                        <a:pt x="418" y="222"/>
                      </a:cubicBezTo>
                      <a:cubicBezTo>
                        <a:pt x="420" y="221"/>
                        <a:pt x="420" y="221"/>
                        <a:pt x="420" y="221"/>
                      </a:cubicBezTo>
                      <a:cubicBezTo>
                        <a:pt x="420" y="221"/>
                        <a:pt x="421" y="219"/>
                        <a:pt x="421" y="218"/>
                      </a:cubicBezTo>
                      <a:cubicBezTo>
                        <a:pt x="421" y="217"/>
                        <a:pt x="421" y="217"/>
                        <a:pt x="422" y="216"/>
                      </a:cubicBezTo>
                      <a:cubicBezTo>
                        <a:pt x="422" y="216"/>
                        <a:pt x="423" y="216"/>
                        <a:pt x="424" y="215"/>
                      </a:cubicBezTo>
                      <a:cubicBezTo>
                        <a:pt x="424" y="215"/>
                        <a:pt x="424" y="214"/>
                        <a:pt x="424" y="214"/>
                      </a:cubicBezTo>
                      <a:cubicBezTo>
                        <a:pt x="425" y="214"/>
                        <a:pt x="425" y="214"/>
                        <a:pt x="425" y="214"/>
                      </a:cubicBezTo>
                      <a:cubicBezTo>
                        <a:pt x="425" y="212"/>
                        <a:pt x="425" y="212"/>
                        <a:pt x="425" y="212"/>
                      </a:cubicBezTo>
                      <a:cubicBezTo>
                        <a:pt x="425" y="211"/>
                        <a:pt x="425" y="211"/>
                        <a:pt x="425" y="211"/>
                      </a:cubicBezTo>
                      <a:cubicBezTo>
                        <a:pt x="425" y="211"/>
                        <a:pt x="423" y="212"/>
                        <a:pt x="423" y="212"/>
                      </a:cubicBezTo>
                      <a:cubicBezTo>
                        <a:pt x="423" y="212"/>
                        <a:pt x="422" y="212"/>
                        <a:pt x="421" y="212"/>
                      </a:cubicBezTo>
                      <a:cubicBezTo>
                        <a:pt x="421" y="212"/>
                        <a:pt x="420" y="212"/>
                        <a:pt x="419" y="212"/>
                      </a:cubicBezTo>
                      <a:cubicBezTo>
                        <a:pt x="418" y="211"/>
                        <a:pt x="419" y="211"/>
                        <a:pt x="419" y="211"/>
                      </a:cubicBezTo>
                      <a:cubicBezTo>
                        <a:pt x="419" y="211"/>
                        <a:pt x="420" y="211"/>
                        <a:pt x="420" y="210"/>
                      </a:cubicBezTo>
                      <a:cubicBezTo>
                        <a:pt x="420" y="210"/>
                        <a:pt x="421" y="208"/>
                        <a:pt x="421" y="208"/>
                      </a:cubicBezTo>
                      <a:cubicBezTo>
                        <a:pt x="422" y="208"/>
                        <a:pt x="422" y="208"/>
                        <a:pt x="422" y="208"/>
                      </a:cubicBezTo>
                      <a:cubicBezTo>
                        <a:pt x="423" y="207"/>
                        <a:pt x="423" y="207"/>
                        <a:pt x="423" y="207"/>
                      </a:cubicBezTo>
                      <a:cubicBezTo>
                        <a:pt x="423" y="207"/>
                        <a:pt x="424" y="207"/>
                        <a:pt x="424" y="207"/>
                      </a:cubicBezTo>
                      <a:cubicBezTo>
                        <a:pt x="424" y="207"/>
                        <a:pt x="423" y="206"/>
                        <a:pt x="423" y="206"/>
                      </a:cubicBezTo>
                      <a:cubicBezTo>
                        <a:pt x="423" y="204"/>
                        <a:pt x="423" y="204"/>
                        <a:pt x="423" y="204"/>
                      </a:cubicBezTo>
                      <a:cubicBezTo>
                        <a:pt x="425" y="205"/>
                        <a:pt x="425" y="205"/>
                        <a:pt x="425" y="205"/>
                      </a:cubicBezTo>
                      <a:cubicBezTo>
                        <a:pt x="428" y="205"/>
                        <a:pt x="428" y="205"/>
                        <a:pt x="428" y="205"/>
                      </a:cubicBezTo>
                      <a:cubicBezTo>
                        <a:pt x="429" y="204"/>
                        <a:pt x="429" y="204"/>
                        <a:pt x="429" y="204"/>
                      </a:cubicBezTo>
                      <a:cubicBezTo>
                        <a:pt x="429" y="204"/>
                        <a:pt x="430" y="206"/>
                        <a:pt x="430" y="206"/>
                      </a:cubicBezTo>
                      <a:cubicBezTo>
                        <a:pt x="430" y="207"/>
                        <a:pt x="430" y="208"/>
                        <a:pt x="431" y="208"/>
                      </a:cubicBezTo>
                      <a:cubicBezTo>
                        <a:pt x="431" y="208"/>
                        <a:pt x="433" y="209"/>
                        <a:pt x="433" y="209"/>
                      </a:cubicBezTo>
                      <a:cubicBezTo>
                        <a:pt x="433" y="209"/>
                        <a:pt x="433" y="208"/>
                        <a:pt x="434" y="208"/>
                      </a:cubicBezTo>
                      <a:cubicBezTo>
                        <a:pt x="434" y="208"/>
                        <a:pt x="435" y="208"/>
                        <a:pt x="435" y="208"/>
                      </a:cubicBezTo>
                      <a:cubicBezTo>
                        <a:pt x="436" y="208"/>
                        <a:pt x="437" y="208"/>
                        <a:pt x="437" y="208"/>
                      </a:cubicBezTo>
                      <a:cubicBezTo>
                        <a:pt x="437" y="208"/>
                        <a:pt x="438" y="208"/>
                        <a:pt x="439" y="208"/>
                      </a:cubicBezTo>
                      <a:cubicBezTo>
                        <a:pt x="439" y="207"/>
                        <a:pt x="439" y="207"/>
                        <a:pt x="439" y="207"/>
                      </a:cubicBezTo>
                      <a:cubicBezTo>
                        <a:pt x="439" y="207"/>
                        <a:pt x="439" y="206"/>
                        <a:pt x="439" y="206"/>
                      </a:cubicBezTo>
                      <a:cubicBezTo>
                        <a:pt x="439" y="206"/>
                        <a:pt x="440" y="204"/>
                        <a:pt x="440" y="204"/>
                      </a:cubicBezTo>
                      <a:cubicBezTo>
                        <a:pt x="440" y="204"/>
                        <a:pt x="441" y="204"/>
                        <a:pt x="441" y="204"/>
                      </a:cubicBezTo>
                      <a:cubicBezTo>
                        <a:pt x="441" y="204"/>
                        <a:pt x="442" y="204"/>
                        <a:pt x="442" y="204"/>
                      </a:cubicBezTo>
                      <a:cubicBezTo>
                        <a:pt x="442" y="204"/>
                        <a:pt x="442" y="203"/>
                        <a:pt x="442" y="203"/>
                      </a:cubicBezTo>
                      <a:cubicBezTo>
                        <a:pt x="442" y="203"/>
                        <a:pt x="442" y="202"/>
                        <a:pt x="442" y="202"/>
                      </a:cubicBezTo>
                      <a:cubicBezTo>
                        <a:pt x="442" y="202"/>
                        <a:pt x="443" y="202"/>
                        <a:pt x="443" y="202"/>
                      </a:cubicBezTo>
                      <a:cubicBezTo>
                        <a:pt x="443" y="200"/>
                        <a:pt x="443" y="200"/>
                        <a:pt x="443" y="200"/>
                      </a:cubicBezTo>
                      <a:cubicBezTo>
                        <a:pt x="443" y="200"/>
                        <a:pt x="445" y="200"/>
                        <a:pt x="445" y="200"/>
                      </a:cubicBezTo>
                      <a:cubicBezTo>
                        <a:pt x="446" y="200"/>
                        <a:pt x="445" y="200"/>
                        <a:pt x="445" y="200"/>
                      </a:cubicBezTo>
                      <a:cubicBezTo>
                        <a:pt x="448" y="199"/>
                        <a:pt x="448" y="199"/>
                        <a:pt x="448" y="199"/>
                      </a:cubicBezTo>
                      <a:cubicBezTo>
                        <a:pt x="448" y="199"/>
                        <a:pt x="448" y="199"/>
                        <a:pt x="448" y="200"/>
                      </a:cubicBezTo>
                      <a:cubicBezTo>
                        <a:pt x="446" y="197"/>
                        <a:pt x="443" y="193"/>
                        <a:pt x="443" y="193"/>
                      </a:cubicBezTo>
                      <a:cubicBezTo>
                        <a:pt x="445" y="189"/>
                        <a:pt x="445" y="189"/>
                        <a:pt x="445" y="189"/>
                      </a:cubicBezTo>
                      <a:cubicBezTo>
                        <a:pt x="445" y="189"/>
                        <a:pt x="446" y="182"/>
                        <a:pt x="446" y="180"/>
                      </a:cubicBezTo>
                      <a:cubicBezTo>
                        <a:pt x="446" y="179"/>
                        <a:pt x="446" y="173"/>
                        <a:pt x="446" y="173"/>
                      </a:cubicBezTo>
                      <a:cubicBezTo>
                        <a:pt x="446" y="173"/>
                        <a:pt x="442" y="172"/>
                        <a:pt x="445" y="169"/>
                      </a:cubicBezTo>
                      <a:cubicBezTo>
                        <a:pt x="448" y="165"/>
                        <a:pt x="451" y="160"/>
                        <a:pt x="451" y="160"/>
                      </a:cubicBezTo>
                      <a:cubicBezTo>
                        <a:pt x="451" y="150"/>
                        <a:pt x="451" y="150"/>
                        <a:pt x="451" y="150"/>
                      </a:cubicBezTo>
                      <a:cubicBezTo>
                        <a:pt x="451" y="150"/>
                        <a:pt x="448" y="147"/>
                        <a:pt x="452" y="145"/>
                      </a:cubicBezTo>
                      <a:cubicBezTo>
                        <a:pt x="456" y="142"/>
                        <a:pt x="463" y="133"/>
                        <a:pt x="463" y="133"/>
                      </a:cubicBezTo>
                      <a:cubicBezTo>
                        <a:pt x="470" y="125"/>
                        <a:pt x="470" y="125"/>
                        <a:pt x="470" y="125"/>
                      </a:cubicBezTo>
                      <a:cubicBezTo>
                        <a:pt x="458" y="122"/>
                        <a:pt x="458" y="122"/>
                        <a:pt x="458" y="122"/>
                      </a:cubicBezTo>
                      <a:cubicBezTo>
                        <a:pt x="451" y="121"/>
                        <a:pt x="451" y="121"/>
                        <a:pt x="451" y="121"/>
                      </a:cubicBezTo>
                      <a:cubicBezTo>
                        <a:pt x="446" y="118"/>
                        <a:pt x="446" y="118"/>
                        <a:pt x="446" y="118"/>
                      </a:cubicBezTo>
                      <a:cubicBezTo>
                        <a:pt x="443" y="113"/>
                        <a:pt x="443" y="113"/>
                        <a:pt x="443" y="113"/>
                      </a:cubicBezTo>
                      <a:cubicBezTo>
                        <a:pt x="440" y="115"/>
                        <a:pt x="440" y="115"/>
                        <a:pt x="440" y="115"/>
                      </a:cubicBezTo>
                      <a:cubicBezTo>
                        <a:pt x="437" y="117"/>
                        <a:pt x="437" y="117"/>
                        <a:pt x="437" y="117"/>
                      </a:cubicBezTo>
                      <a:cubicBezTo>
                        <a:pt x="430" y="116"/>
                        <a:pt x="430" y="116"/>
                        <a:pt x="430" y="116"/>
                      </a:cubicBezTo>
                      <a:cubicBezTo>
                        <a:pt x="425" y="111"/>
                        <a:pt x="425" y="111"/>
                        <a:pt x="425" y="111"/>
                      </a:cubicBezTo>
                      <a:cubicBezTo>
                        <a:pt x="421" y="114"/>
                        <a:pt x="421" y="114"/>
                        <a:pt x="421" y="114"/>
                      </a:cubicBezTo>
                      <a:cubicBezTo>
                        <a:pt x="417" y="111"/>
                        <a:pt x="417" y="111"/>
                        <a:pt x="417" y="111"/>
                      </a:cubicBezTo>
                      <a:cubicBezTo>
                        <a:pt x="414" y="106"/>
                        <a:pt x="414" y="106"/>
                        <a:pt x="414" y="106"/>
                      </a:cubicBezTo>
                      <a:cubicBezTo>
                        <a:pt x="413" y="102"/>
                        <a:pt x="413" y="102"/>
                        <a:pt x="413" y="102"/>
                      </a:cubicBezTo>
                      <a:cubicBezTo>
                        <a:pt x="408" y="97"/>
                        <a:pt x="408" y="97"/>
                        <a:pt x="408" y="97"/>
                      </a:cubicBezTo>
                      <a:cubicBezTo>
                        <a:pt x="406" y="97"/>
                        <a:pt x="406" y="97"/>
                        <a:pt x="406" y="97"/>
                      </a:cubicBezTo>
                      <a:cubicBezTo>
                        <a:pt x="406" y="98"/>
                        <a:pt x="405" y="98"/>
                        <a:pt x="405" y="98"/>
                      </a:cubicBezTo>
                      <a:cubicBezTo>
                        <a:pt x="405" y="98"/>
                        <a:pt x="402" y="97"/>
                        <a:pt x="402" y="97"/>
                      </a:cubicBezTo>
                      <a:cubicBezTo>
                        <a:pt x="402" y="95"/>
                        <a:pt x="402" y="95"/>
                        <a:pt x="402" y="95"/>
                      </a:cubicBezTo>
                      <a:cubicBezTo>
                        <a:pt x="401" y="94"/>
                        <a:pt x="401" y="94"/>
                        <a:pt x="401" y="94"/>
                      </a:cubicBezTo>
                      <a:cubicBezTo>
                        <a:pt x="399" y="94"/>
                        <a:pt x="399" y="94"/>
                        <a:pt x="399" y="94"/>
                      </a:cubicBezTo>
                      <a:cubicBezTo>
                        <a:pt x="397" y="95"/>
                        <a:pt x="397" y="95"/>
                        <a:pt x="397" y="95"/>
                      </a:cubicBezTo>
                      <a:cubicBezTo>
                        <a:pt x="396" y="96"/>
                        <a:pt x="396" y="96"/>
                        <a:pt x="396" y="96"/>
                      </a:cubicBezTo>
                      <a:cubicBezTo>
                        <a:pt x="396" y="96"/>
                        <a:pt x="396" y="96"/>
                        <a:pt x="396" y="96"/>
                      </a:cubicBezTo>
                      <a:cubicBezTo>
                        <a:pt x="395" y="97"/>
                        <a:pt x="395" y="97"/>
                        <a:pt x="395" y="97"/>
                      </a:cubicBezTo>
                      <a:cubicBezTo>
                        <a:pt x="394" y="97"/>
                        <a:pt x="394" y="97"/>
                        <a:pt x="394" y="97"/>
                      </a:cubicBezTo>
                      <a:cubicBezTo>
                        <a:pt x="394" y="97"/>
                        <a:pt x="394" y="97"/>
                        <a:pt x="394" y="97"/>
                      </a:cubicBezTo>
                      <a:cubicBezTo>
                        <a:pt x="394" y="97"/>
                        <a:pt x="393" y="97"/>
                        <a:pt x="393" y="97"/>
                      </a:cubicBezTo>
                      <a:cubicBezTo>
                        <a:pt x="391" y="97"/>
                        <a:pt x="391" y="97"/>
                        <a:pt x="391" y="97"/>
                      </a:cubicBezTo>
                      <a:cubicBezTo>
                        <a:pt x="391" y="96"/>
                        <a:pt x="391" y="96"/>
                        <a:pt x="391" y="96"/>
                      </a:cubicBezTo>
                      <a:cubicBezTo>
                        <a:pt x="391" y="95"/>
                        <a:pt x="391" y="95"/>
                        <a:pt x="391" y="95"/>
                      </a:cubicBezTo>
                      <a:cubicBezTo>
                        <a:pt x="389" y="94"/>
                        <a:pt x="389" y="94"/>
                        <a:pt x="389" y="94"/>
                      </a:cubicBezTo>
                      <a:cubicBezTo>
                        <a:pt x="388" y="94"/>
                        <a:pt x="388" y="94"/>
                        <a:pt x="388" y="94"/>
                      </a:cubicBezTo>
                      <a:cubicBezTo>
                        <a:pt x="388" y="94"/>
                        <a:pt x="387" y="93"/>
                        <a:pt x="387" y="93"/>
                      </a:cubicBezTo>
                      <a:cubicBezTo>
                        <a:pt x="386" y="93"/>
                        <a:pt x="386" y="92"/>
                        <a:pt x="386" y="92"/>
                      </a:cubicBezTo>
                      <a:cubicBezTo>
                        <a:pt x="385" y="91"/>
                        <a:pt x="385" y="91"/>
                        <a:pt x="385" y="91"/>
                      </a:cubicBezTo>
                      <a:cubicBezTo>
                        <a:pt x="387" y="91"/>
                        <a:pt x="387" y="91"/>
                        <a:pt x="387" y="91"/>
                      </a:cubicBezTo>
                      <a:cubicBezTo>
                        <a:pt x="387" y="91"/>
                        <a:pt x="387" y="90"/>
                        <a:pt x="387" y="90"/>
                      </a:cubicBezTo>
                      <a:cubicBezTo>
                        <a:pt x="387" y="90"/>
                        <a:pt x="387" y="90"/>
                        <a:pt x="387" y="90"/>
                      </a:cubicBezTo>
                      <a:cubicBezTo>
                        <a:pt x="387" y="90"/>
                        <a:pt x="386" y="90"/>
                        <a:pt x="386" y="90"/>
                      </a:cubicBezTo>
                      <a:cubicBezTo>
                        <a:pt x="384" y="90"/>
                        <a:pt x="384" y="90"/>
                        <a:pt x="384" y="90"/>
                      </a:cubicBezTo>
                      <a:cubicBezTo>
                        <a:pt x="383" y="91"/>
                        <a:pt x="383" y="91"/>
                        <a:pt x="383" y="91"/>
                      </a:cubicBezTo>
                      <a:cubicBezTo>
                        <a:pt x="381" y="91"/>
                        <a:pt x="381" y="91"/>
                        <a:pt x="381" y="91"/>
                      </a:cubicBezTo>
                      <a:cubicBezTo>
                        <a:pt x="379" y="92"/>
                        <a:pt x="379" y="92"/>
                        <a:pt x="379" y="92"/>
                      </a:cubicBezTo>
                      <a:cubicBezTo>
                        <a:pt x="376" y="92"/>
                        <a:pt x="376" y="92"/>
                        <a:pt x="376" y="92"/>
                      </a:cubicBezTo>
                      <a:cubicBezTo>
                        <a:pt x="375" y="90"/>
                        <a:pt x="375" y="90"/>
                        <a:pt x="375" y="90"/>
                      </a:cubicBezTo>
                      <a:cubicBezTo>
                        <a:pt x="374" y="88"/>
                        <a:pt x="374" y="88"/>
                        <a:pt x="374" y="88"/>
                      </a:cubicBezTo>
                      <a:cubicBezTo>
                        <a:pt x="373" y="87"/>
                        <a:pt x="373" y="87"/>
                        <a:pt x="373" y="87"/>
                      </a:cubicBezTo>
                      <a:cubicBezTo>
                        <a:pt x="372" y="87"/>
                        <a:pt x="372" y="87"/>
                        <a:pt x="372" y="87"/>
                      </a:cubicBezTo>
                      <a:cubicBezTo>
                        <a:pt x="369" y="86"/>
                        <a:pt x="369" y="86"/>
                        <a:pt x="369" y="86"/>
                      </a:cubicBezTo>
                      <a:cubicBezTo>
                        <a:pt x="370" y="84"/>
                        <a:pt x="370" y="84"/>
                        <a:pt x="370" y="84"/>
                      </a:cubicBezTo>
                      <a:cubicBezTo>
                        <a:pt x="370" y="84"/>
                        <a:pt x="369" y="82"/>
                        <a:pt x="369" y="82"/>
                      </a:cubicBezTo>
                      <a:cubicBezTo>
                        <a:pt x="368" y="82"/>
                        <a:pt x="367" y="82"/>
                        <a:pt x="367" y="82"/>
                      </a:cubicBezTo>
                      <a:cubicBezTo>
                        <a:pt x="365" y="80"/>
                        <a:pt x="365" y="80"/>
                        <a:pt x="365" y="80"/>
                      </a:cubicBezTo>
                      <a:cubicBezTo>
                        <a:pt x="365" y="80"/>
                        <a:pt x="365" y="79"/>
                        <a:pt x="364" y="78"/>
                      </a:cubicBezTo>
                      <a:cubicBezTo>
                        <a:pt x="363" y="78"/>
                        <a:pt x="363" y="77"/>
                        <a:pt x="362" y="77"/>
                      </a:cubicBezTo>
                      <a:cubicBezTo>
                        <a:pt x="361" y="77"/>
                        <a:pt x="359" y="77"/>
                        <a:pt x="359" y="77"/>
                      </a:cubicBezTo>
                      <a:cubicBezTo>
                        <a:pt x="359" y="77"/>
                        <a:pt x="358" y="75"/>
                        <a:pt x="357" y="75"/>
                      </a:cubicBezTo>
                      <a:cubicBezTo>
                        <a:pt x="357" y="75"/>
                        <a:pt x="353" y="75"/>
                        <a:pt x="353" y="75"/>
                      </a:cubicBezTo>
                      <a:cubicBezTo>
                        <a:pt x="353" y="75"/>
                        <a:pt x="354" y="72"/>
                        <a:pt x="354" y="72"/>
                      </a:cubicBezTo>
                      <a:cubicBezTo>
                        <a:pt x="354" y="71"/>
                        <a:pt x="354" y="68"/>
                        <a:pt x="354" y="68"/>
                      </a:cubicBezTo>
                      <a:cubicBezTo>
                        <a:pt x="354" y="67"/>
                        <a:pt x="354" y="67"/>
                        <a:pt x="354" y="67"/>
                      </a:cubicBezTo>
                      <a:cubicBezTo>
                        <a:pt x="354" y="67"/>
                        <a:pt x="353" y="66"/>
                        <a:pt x="354" y="64"/>
                      </a:cubicBezTo>
                      <a:cubicBezTo>
                        <a:pt x="355" y="62"/>
                        <a:pt x="354" y="63"/>
                        <a:pt x="355" y="61"/>
                      </a:cubicBezTo>
                      <a:cubicBezTo>
                        <a:pt x="356" y="58"/>
                        <a:pt x="356" y="57"/>
                        <a:pt x="356" y="57"/>
                      </a:cubicBezTo>
                      <a:cubicBezTo>
                        <a:pt x="354" y="56"/>
                        <a:pt x="354" y="56"/>
                        <a:pt x="354" y="56"/>
                      </a:cubicBezTo>
                      <a:cubicBezTo>
                        <a:pt x="354" y="56"/>
                        <a:pt x="353" y="55"/>
                        <a:pt x="352" y="56"/>
                      </a:cubicBezTo>
                      <a:cubicBezTo>
                        <a:pt x="352" y="58"/>
                        <a:pt x="351" y="58"/>
                        <a:pt x="351" y="58"/>
                      </a:cubicBezTo>
                      <a:cubicBezTo>
                        <a:pt x="349" y="61"/>
                        <a:pt x="349" y="61"/>
                        <a:pt x="349" y="61"/>
                      </a:cubicBezTo>
                      <a:cubicBezTo>
                        <a:pt x="349" y="64"/>
                        <a:pt x="349" y="64"/>
                        <a:pt x="349" y="64"/>
                      </a:cubicBezTo>
                      <a:cubicBezTo>
                        <a:pt x="349" y="64"/>
                        <a:pt x="350" y="65"/>
                        <a:pt x="347" y="65"/>
                      </a:cubicBezTo>
                      <a:cubicBezTo>
                        <a:pt x="345" y="65"/>
                        <a:pt x="343" y="65"/>
                        <a:pt x="343" y="65"/>
                      </a:cubicBezTo>
                      <a:cubicBezTo>
                        <a:pt x="343" y="65"/>
                        <a:pt x="345" y="67"/>
                        <a:pt x="342" y="67"/>
                      </a:cubicBezTo>
                      <a:cubicBezTo>
                        <a:pt x="340" y="67"/>
                        <a:pt x="337" y="67"/>
                        <a:pt x="337" y="67"/>
                      </a:cubicBezTo>
                      <a:cubicBezTo>
                        <a:pt x="335" y="65"/>
                        <a:pt x="335" y="65"/>
                        <a:pt x="335" y="65"/>
                      </a:cubicBezTo>
                      <a:cubicBezTo>
                        <a:pt x="331" y="66"/>
                        <a:pt x="331" y="66"/>
                        <a:pt x="331" y="66"/>
                      </a:cubicBezTo>
                      <a:cubicBezTo>
                        <a:pt x="331" y="66"/>
                        <a:pt x="331" y="65"/>
                        <a:pt x="331" y="63"/>
                      </a:cubicBezTo>
                      <a:cubicBezTo>
                        <a:pt x="331" y="62"/>
                        <a:pt x="330" y="60"/>
                        <a:pt x="331" y="60"/>
                      </a:cubicBezTo>
                      <a:cubicBezTo>
                        <a:pt x="332" y="60"/>
                        <a:pt x="333" y="59"/>
                        <a:pt x="333" y="59"/>
                      </a:cubicBezTo>
                      <a:cubicBezTo>
                        <a:pt x="332" y="56"/>
                        <a:pt x="332" y="56"/>
                        <a:pt x="332" y="56"/>
                      </a:cubicBezTo>
                      <a:cubicBezTo>
                        <a:pt x="332" y="56"/>
                        <a:pt x="332" y="56"/>
                        <a:pt x="332" y="56"/>
                      </a:cubicBezTo>
                      <a:cubicBezTo>
                        <a:pt x="332" y="56"/>
                        <a:pt x="331" y="56"/>
                        <a:pt x="331" y="55"/>
                      </a:cubicBezTo>
                      <a:cubicBezTo>
                        <a:pt x="331" y="54"/>
                        <a:pt x="332" y="52"/>
                        <a:pt x="332" y="52"/>
                      </a:cubicBezTo>
                      <a:cubicBezTo>
                        <a:pt x="333" y="51"/>
                        <a:pt x="333" y="49"/>
                        <a:pt x="333" y="49"/>
                      </a:cubicBezTo>
                      <a:cubicBezTo>
                        <a:pt x="332" y="49"/>
                        <a:pt x="332" y="49"/>
                        <a:pt x="332" y="49"/>
                      </a:cubicBezTo>
                      <a:cubicBezTo>
                        <a:pt x="332" y="49"/>
                        <a:pt x="330" y="50"/>
                        <a:pt x="330" y="48"/>
                      </a:cubicBezTo>
                      <a:cubicBezTo>
                        <a:pt x="330" y="47"/>
                        <a:pt x="329" y="45"/>
                        <a:pt x="329" y="45"/>
                      </a:cubicBezTo>
                      <a:cubicBezTo>
                        <a:pt x="329" y="45"/>
                        <a:pt x="327" y="44"/>
                        <a:pt x="327" y="44"/>
                      </a:cubicBezTo>
                      <a:cubicBezTo>
                        <a:pt x="326" y="44"/>
                        <a:pt x="326" y="44"/>
                        <a:pt x="325" y="45"/>
                      </a:cubicBezTo>
                      <a:cubicBezTo>
                        <a:pt x="325" y="45"/>
                        <a:pt x="322" y="44"/>
                        <a:pt x="322" y="44"/>
                      </a:cubicBezTo>
                      <a:cubicBezTo>
                        <a:pt x="322" y="44"/>
                        <a:pt x="319" y="44"/>
                        <a:pt x="319" y="44"/>
                      </a:cubicBezTo>
                      <a:cubicBezTo>
                        <a:pt x="318" y="44"/>
                        <a:pt x="317" y="46"/>
                        <a:pt x="317" y="46"/>
                      </a:cubicBezTo>
                      <a:cubicBezTo>
                        <a:pt x="315" y="43"/>
                        <a:pt x="315" y="43"/>
                        <a:pt x="315" y="43"/>
                      </a:cubicBezTo>
                      <a:cubicBezTo>
                        <a:pt x="316" y="40"/>
                        <a:pt x="316" y="40"/>
                        <a:pt x="316" y="40"/>
                      </a:cubicBezTo>
                      <a:cubicBezTo>
                        <a:pt x="316" y="40"/>
                        <a:pt x="314" y="38"/>
                        <a:pt x="314" y="37"/>
                      </a:cubicBezTo>
                      <a:cubicBezTo>
                        <a:pt x="314" y="37"/>
                        <a:pt x="313" y="35"/>
                        <a:pt x="313" y="35"/>
                      </a:cubicBezTo>
                      <a:cubicBezTo>
                        <a:pt x="311" y="35"/>
                        <a:pt x="311" y="35"/>
                        <a:pt x="311" y="35"/>
                      </a:cubicBezTo>
                      <a:cubicBezTo>
                        <a:pt x="310" y="34"/>
                        <a:pt x="310" y="34"/>
                        <a:pt x="310" y="34"/>
                      </a:cubicBezTo>
                      <a:cubicBezTo>
                        <a:pt x="310" y="34"/>
                        <a:pt x="308" y="34"/>
                        <a:pt x="307" y="34"/>
                      </a:cubicBezTo>
                      <a:cubicBezTo>
                        <a:pt x="306" y="34"/>
                        <a:pt x="306" y="34"/>
                        <a:pt x="305" y="34"/>
                      </a:cubicBezTo>
                      <a:cubicBezTo>
                        <a:pt x="305" y="34"/>
                        <a:pt x="303" y="32"/>
                        <a:pt x="303" y="32"/>
                      </a:cubicBezTo>
                      <a:cubicBezTo>
                        <a:pt x="303" y="31"/>
                        <a:pt x="303" y="30"/>
                        <a:pt x="303" y="29"/>
                      </a:cubicBezTo>
                      <a:cubicBezTo>
                        <a:pt x="302" y="28"/>
                        <a:pt x="301" y="26"/>
                        <a:pt x="301" y="25"/>
                      </a:cubicBezTo>
                      <a:cubicBezTo>
                        <a:pt x="301" y="25"/>
                        <a:pt x="302" y="23"/>
                        <a:pt x="302" y="23"/>
                      </a:cubicBezTo>
                      <a:cubicBezTo>
                        <a:pt x="301" y="22"/>
                        <a:pt x="299" y="20"/>
                        <a:pt x="299" y="20"/>
                      </a:cubicBezTo>
                      <a:cubicBezTo>
                        <a:pt x="298" y="18"/>
                        <a:pt x="298" y="18"/>
                        <a:pt x="298" y="18"/>
                      </a:cubicBezTo>
                      <a:cubicBezTo>
                        <a:pt x="298" y="18"/>
                        <a:pt x="295" y="20"/>
                        <a:pt x="294" y="20"/>
                      </a:cubicBezTo>
                      <a:cubicBezTo>
                        <a:pt x="293" y="20"/>
                        <a:pt x="291" y="19"/>
                        <a:pt x="291" y="20"/>
                      </a:cubicBezTo>
                      <a:cubicBezTo>
                        <a:pt x="291" y="20"/>
                        <a:pt x="292" y="22"/>
                        <a:pt x="291" y="22"/>
                      </a:cubicBezTo>
                      <a:cubicBezTo>
                        <a:pt x="290" y="22"/>
                        <a:pt x="288" y="22"/>
                        <a:pt x="287" y="21"/>
                      </a:cubicBezTo>
                      <a:cubicBezTo>
                        <a:pt x="286" y="20"/>
                        <a:pt x="286" y="19"/>
                        <a:pt x="286" y="18"/>
                      </a:cubicBezTo>
                      <a:cubicBezTo>
                        <a:pt x="285" y="18"/>
                        <a:pt x="285" y="16"/>
                        <a:pt x="284" y="16"/>
                      </a:cubicBezTo>
                      <a:cubicBezTo>
                        <a:pt x="283" y="16"/>
                        <a:pt x="282" y="16"/>
                        <a:pt x="282" y="15"/>
                      </a:cubicBezTo>
                      <a:cubicBezTo>
                        <a:pt x="282" y="15"/>
                        <a:pt x="282" y="12"/>
                        <a:pt x="282" y="12"/>
                      </a:cubicBezTo>
                      <a:cubicBezTo>
                        <a:pt x="282" y="10"/>
                        <a:pt x="282" y="10"/>
                        <a:pt x="282" y="10"/>
                      </a:cubicBezTo>
                      <a:cubicBezTo>
                        <a:pt x="282" y="10"/>
                        <a:pt x="282" y="7"/>
                        <a:pt x="281" y="7"/>
                      </a:cubicBezTo>
                      <a:cubicBezTo>
                        <a:pt x="281" y="6"/>
                        <a:pt x="280" y="5"/>
                        <a:pt x="280" y="5"/>
                      </a:cubicBezTo>
                      <a:cubicBezTo>
                        <a:pt x="280" y="2"/>
                        <a:pt x="280" y="2"/>
                        <a:pt x="280" y="2"/>
                      </a:cubicBezTo>
                      <a:cubicBezTo>
                        <a:pt x="281" y="1"/>
                        <a:pt x="281" y="1"/>
                        <a:pt x="281" y="1"/>
                      </a:cubicBezTo>
                      <a:cubicBezTo>
                        <a:pt x="281" y="1"/>
                        <a:pt x="281" y="0"/>
                        <a:pt x="282" y="0"/>
                      </a:cubicBezTo>
                      <a:cubicBezTo>
                        <a:pt x="259" y="4"/>
                        <a:pt x="259" y="4"/>
                        <a:pt x="259" y="4"/>
                      </a:cubicBezTo>
                      <a:cubicBezTo>
                        <a:pt x="249" y="5"/>
                        <a:pt x="249" y="5"/>
                        <a:pt x="249" y="5"/>
                      </a:cubicBezTo>
                      <a:cubicBezTo>
                        <a:pt x="245" y="10"/>
                        <a:pt x="245" y="10"/>
                        <a:pt x="245" y="10"/>
                      </a:cubicBezTo>
                      <a:cubicBezTo>
                        <a:pt x="243" y="15"/>
                        <a:pt x="243" y="15"/>
                        <a:pt x="243" y="15"/>
                      </a:cubicBezTo>
                      <a:cubicBezTo>
                        <a:pt x="244" y="23"/>
                        <a:pt x="244" y="23"/>
                        <a:pt x="244" y="23"/>
                      </a:cubicBezTo>
                      <a:cubicBezTo>
                        <a:pt x="241" y="28"/>
                        <a:pt x="241" y="28"/>
                        <a:pt x="241" y="28"/>
                      </a:cubicBezTo>
                      <a:cubicBezTo>
                        <a:pt x="241" y="34"/>
                        <a:pt x="241" y="34"/>
                        <a:pt x="241" y="34"/>
                      </a:cubicBezTo>
                      <a:cubicBezTo>
                        <a:pt x="241" y="43"/>
                        <a:pt x="241" y="43"/>
                        <a:pt x="241" y="43"/>
                      </a:cubicBezTo>
                      <a:cubicBezTo>
                        <a:pt x="236" y="46"/>
                        <a:pt x="236" y="46"/>
                        <a:pt x="236" y="46"/>
                      </a:cubicBezTo>
                      <a:cubicBezTo>
                        <a:pt x="229" y="53"/>
                        <a:pt x="229" y="53"/>
                        <a:pt x="229" y="53"/>
                      </a:cubicBezTo>
                      <a:cubicBezTo>
                        <a:pt x="219" y="57"/>
                        <a:pt x="219" y="57"/>
                        <a:pt x="219" y="57"/>
                      </a:cubicBezTo>
                      <a:cubicBezTo>
                        <a:pt x="206" y="60"/>
                        <a:pt x="206" y="60"/>
                        <a:pt x="206" y="60"/>
                      </a:cubicBezTo>
                      <a:cubicBezTo>
                        <a:pt x="196" y="63"/>
                        <a:pt x="196" y="63"/>
                        <a:pt x="196" y="63"/>
                      </a:cubicBezTo>
                      <a:cubicBezTo>
                        <a:pt x="187" y="68"/>
                        <a:pt x="187" y="68"/>
                        <a:pt x="187" y="68"/>
                      </a:cubicBezTo>
                      <a:cubicBezTo>
                        <a:pt x="185" y="75"/>
                        <a:pt x="185" y="75"/>
                        <a:pt x="185" y="75"/>
                      </a:cubicBezTo>
                      <a:cubicBezTo>
                        <a:pt x="184" y="84"/>
                        <a:pt x="184" y="84"/>
                        <a:pt x="184" y="84"/>
                      </a:cubicBezTo>
                      <a:cubicBezTo>
                        <a:pt x="177" y="87"/>
                        <a:pt x="177" y="87"/>
                        <a:pt x="177" y="87"/>
                      </a:cubicBezTo>
                      <a:cubicBezTo>
                        <a:pt x="177" y="87"/>
                        <a:pt x="174" y="89"/>
                        <a:pt x="172" y="88"/>
                      </a:cubicBezTo>
                      <a:cubicBezTo>
                        <a:pt x="169" y="88"/>
                        <a:pt x="163" y="86"/>
                        <a:pt x="163" y="86"/>
                      </a:cubicBezTo>
                      <a:cubicBezTo>
                        <a:pt x="163" y="86"/>
                        <a:pt x="156" y="82"/>
                        <a:pt x="153" y="82"/>
                      </a:cubicBezTo>
                      <a:cubicBezTo>
                        <a:pt x="150" y="81"/>
                        <a:pt x="145" y="76"/>
                        <a:pt x="145" y="76"/>
                      </a:cubicBezTo>
                      <a:cubicBezTo>
                        <a:pt x="140" y="80"/>
                        <a:pt x="140" y="80"/>
                        <a:pt x="140" y="80"/>
                      </a:cubicBezTo>
                      <a:cubicBezTo>
                        <a:pt x="140" y="80"/>
                        <a:pt x="137" y="77"/>
                        <a:pt x="137" y="75"/>
                      </a:cubicBezTo>
                      <a:cubicBezTo>
                        <a:pt x="137" y="74"/>
                        <a:pt x="137" y="74"/>
                        <a:pt x="137" y="72"/>
                      </a:cubicBezTo>
                      <a:cubicBezTo>
                        <a:pt x="137" y="69"/>
                        <a:pt x="137" y="64"/>
                        <a:pt x="137" y="64"/>
                      </a:cubicBezTo>
                      <a:cubicBezTo>
                        <a:pt x="130" y="61"/>
                        <a:pt x="130" y="61"/>
                        <a:pt x="130" y="61"/>
                      </a:cubicBezTo>
                      <a:cubicBezTo>
                        <a:pt x="123" y="60"/>
                        <a:pt x="123" y="60"/>
                        <a:pt x="123" y="60"/>
                      </a:cubicBezTo>
                      <a:cubicBezTo>
                        <a:pt x="123" y="60"/>
                        <a:pt x="123" y="62"/>
                        <a:pt x="121" y="60"/>
                      </a:cubicBezTo>
                      <a:cubicBezTo>
                        <a:pt x="118" y="58"/>
                        <a:pt x="118" y="54"/>
                        <a:pt x="118" y="54"/>
                      </a:cubicBezTo>
                      <a:cubicBezTo>
                        <a:pt x="112" y="51"/>
                        <a:pt x="112" y="51"/>
                        <a:pt x="112" y="51"/>
                      </a:cubicBezTo>
                      <a:cubicBezTo>
                        <a:pt x="110" y="59"/>
                        <a:pt x="110" y="59"/>
                        <a:pt x="110" y="59"/>
                      </a:cubicBezTo>
                      <a:cubicBezTo>
                        <a:pt x="117" y="65"/>
                        <a:pt x="117" y="65"/>
                        <a:pt x="117" y="65"/>
                      </a:cubicBezTo>
                      <a:cubicBezTo>
                        <a:pt x="119" y="69"/>
                        <a:pt x="119" y="69"/>
                        <a:pt x="119" y="69"/>
                      </a:cubicBezTo>
                      <a:cubicBezTo>
                        <a:pt x="117" y="75"/>
                        <a:pt x="117" y="75"/>
                        <a:pt x="117" y="75"/>
                      </a:cubicBezTo>
                      <a:cubicBezTo>
                        <a:pt x="119" y="80"/>
                        <a:pt x="119" y="80"/>
                        <a:pt x="119" y="80"/>
                      </a:cubicBezTo>
                      <a:cubicBezTo>
                        <a:pt x="120" y="84"/>
                        <a:pt x="120" y="84"/>
                        <a:pt x="120" y="84"/>
                      </a:cubicBezTo>
                      <a:cubicBezTo>
                        <a:pt x="120" y="84"/>
                        <a:pt x="121" y="84"/>
                        <a:pt x="121" y="87"/>
                      </a:cubicBezTo>
                      <a:cubicBezTo>
                        <a:pt x="121" y="89"/>
                        <a:pt x="120" y="99"/>
                        <a:pt x="120" y="99"/>
                      </a:cubicBezTo>
                      <a:cubicBezTo>
                        <a:pt x="120" y="107"/>
                        <a:pt x="120" y="107"/>
                        <a:pt x="120" y="107"/>
                      </a:cubicBezTo>
                      <a:cubicBezTo>
                        <a:pt x="123" y="115"/>
                        <a:pt x="123" y="115"/>
                        <a:pt x="123" y="115"/>
                      </a:cubicBezTo>
                      <a:cubicBezTo>
                        <a:pt x="123" y="115"/>
                        <a:pt x="118" y="118"/>
                        <a:pt x="116" y="118"/>
                      </a:cubicBezTo>
                      <a:cubicBezTo>
                        <a:pt x="114" y="118"/>
                        <a:pt x="109" y="116"/>
                        <a:pt x="109" y="116"/>
                      </a:cubicBezTo>
                      <a:cubicBezTo>
                        <a:pt x="107" y="111"/>
                        <a:pt x="107" y="111"/>
                        <a:pt x="107" y="111"/>
                      </a:cubicBezTo>
                      <a:cubicBezTo>
                        <a:pt x="95" y="112"/>
                        <a:pt x="95" y="112"/>
                        <a:pt x="95" y="112"/>
                      </a:cubicBezTo>
                      <a:cubicBezTo>
                        <a:pt x="88" y="111"/>
                        <a:pt x="88" y="111"/>
                        <a:pt x="88" y="111"/>
                      </a:cubicBezTo>
                      <a:cubicBezTo>
                        <a:pt x="82" y="115"/>
                        <a:pt x="82" y="115"/>
                        <a:pt x="82" y="115"/>
                      </a:cubicBezTo>
                      <a:cubicBezTo>
                        <a:pt x="78" y="114"/>
                        <a:pt x="78" y="114"/>
                        <a:pt x="78" y="114"/>
                      </a:cubicBezTo>
                      <a:cubicBezTo>
                        <a:pt x="74" y="110"/>
                        <a:pt x="74" y="110"/>
                        <a:pt x="74" y="110"/>
                      </a:cubicBezTo>
                      <a:cubicBezTo>
                        <a:pt x="73" y="104"/>
                        <a:pt x="73" y="104"/>
                        <a:pt x="73" y="104"/>
                      </a:cubicBezTo>
                      <a:cubicBezTo>
                        <a:pt x="71" y="99"/>
                        <a:pt x="71" y="99"/>
                        <a:pt x="71" y="99"/>
                      </a:cubicBezTo>
                      <a:cubicBezTo>
                        <a:pt x="67" y="94"/>
                        <a:pt x="67" y="94"/>
                        <a:pt x="67" y="94"/>
                      </a:cubicBezTo>
                      <a:cubicBezTo>
                        <a:pt x="54" y="95"/>
                        <a:pt x="54" y="95"/>
                        <a:pt x="54" y="95"/>
                      </a:cubicBezTo>
                      <a:cubicBezTo>
                        <a:pt x="49" y="96"/>
                        <a:pt x="49" y="96"/>
                        <a:pt x="49" y="96"/>
                      </a:cubicBezTo>
                      <a:cubicBezTo>
                        <a:pt x="46" y="99"/>
                        <a:pt x="46" y="99"/>
                        <a:pt x="46" y="99"/>
                      </a:cubicBezTo>
                      <a:cubicBezTo>
                        <a:pt x="40" y="98"/>
                        <a:pt x="40" y="98"/>
                        <a:pt x="40" y="98"/>
                      </a:cubicBezTo>
                      <a:cubicBezTo>
                        <a:pt x="38" y="101"/>
                        <a:pt x="38" y="101"/>
                        <a:pt x="38" y="101"/>
                      </a:cubicBezTo>
                      <a:cubicBezTo>
                        <a:pt x="31" y="99"/>
                        <a:pt x="31" y="99"/>
                        <a:pt x="31" y="99"/>
                      </a:cubicBezTo>
                      <a:cubicBezTo>
                        <a:pt x="24" y="100"/>
                        <a:pt x="24" y="100"/>
                        <a:pt x="24" y="100"/>
                      </a:cubicBezTo>
                      <a:cubicBezTo>
                        <a:pt x="19" y="99"/>
                        <a:pt x="19" y="99"/>
                        <a:pt x="19" y="99"/>
                      </a:cubicBezTo>
                      <a:cubicBezTo>
                        <a:pt x="10" y="101"/>
                        <a:pt x="10" y="101"/>
                        <a:pt x="10" y="101"/>
                      </a:cubicBezTo>
                      <a:cubicBezTo>
                        <a:pt x="5" y="105"/>
                        <a:pt x="5" y="105"/>
                        <a:pt x="5" y="105"/>
                      </a:cubicBezTo>
                      <a:cubicBezTo>
                        <a:pt x="0" y="113"/>
                        <a:pt x="0" y="113"/>
                        <a:pt x="0" y="113"/>
                      </a:cubicBezTo>
                      <a:cubicBezTo>
                        <a:pt x="0" y="113"/>
                        <a:pt x="2" y="113"/>
                        <a:pt x="4" y="113"/>
                      </a:cubicBezTo>
                      <a:cubicBezTo>
                        <a:pt x="5" y="113"/>
                        <a:pt x="14" y="114"/>
                        <a:pt x="14" y="114"/>
                      </a:cubicBezTo>
                      <a:cubicBezTo>
                        <a:pt x="16" y="117"/>
                        <a:pt x="16" y="117"/>
                        <a:pt x="16" y="117"/>
                      </a:cubicBezTo>
                      <a:cubicBezTo>
                        <a:pt x="10" y="120"/>
                        <a:pt x="10" y="120"/>
                        <a:pt x="10" y="120"/>
                      </a:cubicBezTo>
                      <a:cubicBezTo>
                        <a:pt x="15" y="122"/>
                        <a:pt x="15" y="122"/>
                        <a:pt x="15" y="122"/>
                      </a:cubicBezTo>
                      <a:cubicBezTo>
                        <a:pt x="16" y="124"/>
                        <a:pt x="16" y="124"/>
                        <a:pt x="16" y="124"/>
                      </a:cubicBezTo>
                      <a:cubicBezTo>
                        <a:pt x="16" y="127"/>
                        <a:pt x="16" y="127"/>
                        <a:pt x="16" y="127"/>
                      </a:cubicBezTo>
                      <a:cubicBezTo>
                        <a:pt x="5" y="128"/>
                        <a:pt x="5" y="128"/>
                        <a:pt x="5" y="128"/>
                      </a:cubicBezTo>
                      <a:cubicBezTo>
                        <a:pt x="5" y="128"/>
                        <a:pt x="2" y="127"/>
                        <a:pt x="2" y="129"/>
                      </a:cubicBezTo>
                      <a:cubicBezTo>
                        <a:pt x="1" y="131"/>
                        <a:pt x="5" y="132"/>
                        <a:pt x="5" y="132"/>
                      </a:cubicBezTo>
                      <a:cubicBezTo>
                        <a:pt x="10" y="135"/>
                        <a:pt x="10" y="135"/>
                        <a:pt x="10" y="135"/>
                      </a:cubicBezTo>
                      <a:cubicBezTo>
                        <a:pt x="9" y="145"/>
                        <a:pt x="9" y="145"/>
                        <a:pt x="9" y="145"/>
                      </a:cubicBezTo>
                      <a:cubicBezTo>
                        <a:pt x="13" y="145"/>
                        <a:pt x="13" y="145"/>
                        <a:pt x="13" y="145"/>
                      </a:cubicBezTo>
                      <a:cubicBezTo>
                        <a:pt x="19" y="145"/>
                        <a:pt x="19" y="145"/>
                        <a:pt x="19" y="145"/>
                      </a:cubicBezTo>
                      <a:cubicBezTo>
                        <a:pt x="19" y="145"/>
                        <a:pt x="20" y="143"/>
                        <a:pt x="23" y="142"/>
                      </a:cubicBezTo>
                      <a:cubicBezTo>
                        <a:pt x="25" y="142"/>
                        <a:pt x="28" y="142"/>
                        <a:pt x="28" y="142"/>
                      </a:cubicBezTo>
                      <a:cubicBezTo>
                        <a:pt x="28" y="142"/>
                        <a:pt x="28" y="141"/>
                        <a:pt x="30" y="146"/>
                      </a:cubicBezTo>
                      <a:cubicBezTo>
                        <a:pt x="31" y="150"/>
                        <a:pt x="31" y="150"/>
                        <a:pt x="31" y="150"/>
                      </a:cubicBezTo>
                      <a:cubicBezTo>
                        <a:pt x="35" y="151"/>
                        <a:pt x="35" y="151"/>
                        <a:pt x="35" y="151"/>
                      </a:cubicBezTo>
                      <a:cubicBezTo>
                        <a:pt x="37" y="152"/>
                        <a:pt x="37" y="152"/>
                        <a:pt x="37" y="152"/>
                      </a:cubicBezTo>
                      <a:cubicBezTo>
                        <a:pt x="37" y="152"/>
                        <a:pt x="41" y="154"/>
                        <a:pt x="43" y="155"/>
                      </a:cubicBezTo>
                      <a:cubicBezTo>
                        <a:pt x="45" y="156"/>
                        <a:pt x="49" y="160"/>
                        <a:pt x="49" y="160"/>
                      </a:cubicBezTo>
                      <a:cubicBezTo>
                        <a:pt x="51" y="161"/>
                        <a:pt x="51" y="161"/>
                        <a:pt x="51" y="161"/>
                      </a:cubicBezTo>
                      <a:cubicBezTo>
                        <a:pt x="51" y="166"/>
                        <a:pt x="51" y="166"/>
                        <a:pt x="51" y="166"/>
                      </a:cubicBezTo>
                      <a:cubicBezTo>
                        <a:pt x="51" y="166"/>
                        <a:pt x="55" y="167"/>
                        <a:pt x="58" y="167"/>
                      </a:cubicBezTo>
                      <a:cubicBezTo>
                        <a:pt x="61" y="167"/>
                        <a:pt x="68" y="166"/>
                        <a:pt x="68" y="166"/>
                      </a:cubicBezTo>
                      <a:cubicBezTo>
                        <a:pt x="70" y="170"/>
                        <a:pt x="70" y="170"/>
                        <a:pt x="70" y="170"/>
                      </a:cubicBezTo>
                      <a:cubicBezTo>
                        <a:pt x="72" y="170"/>
                        <a:pt x="81" y="173"/>
                        <a:pt x="81" y="173"/>
                      </a:cubicBezTo>
                      <a:cubicBezTo>
                        <a:pt x="78" y="177"/>
                        <a:pt x="78" y="177"/>
                        <a:pt x="78" y="177"/>
                      </a:cubicBezTo>
                      <a:cubicBezTo>
                        <a:pt x="75" y="180"/>
                        <a:pt x="75" y="180"/>
                        <a:pt x="75" y="180"/>
                      </a:cubicBezTo>
                      <a:cubicBezTo>
                        <a:pt x="74" y="183"/>
                        <a:pt x="74" y="183"/>
                        <a:pt x="74" y="183"/>
                      </a:cubicBezTo>
                      <a:cubicBezTo>
                        <a:pt x="74" y="183"/>
                        <a:pt x="75" y="183"/>
                        <a:pt x="79" y="184"/>
                      </a:cubicBezTo>
                      <a:cubicBezTo>
                        <a:pt x="83" y="185"/>
                        <a:pt x="86" y="187"/>
                        <a:pt x="86" y="187"/>
                      </a:cubicBezTo>
                      <a:cubicBezTo>
                        <a:pt x="84" y="192"/>
                        <a:pt x="84" y="192"/>
                        <a:pt x="84" y="192"/>
                      </a:cubicBezTo>
                      <a:cubicBezTo>
                        <a:pt x="89" y="196"/>
                        <a:pt x="89" y="196"/>
                        <a:pt x="89" y="196"/>
                      </a:cubicBezTo>
                      <a:cubicBezTo>
                        <a:pt x="89" y="196"/>
                        <a:pt x="91" y="199"/>
                        <a:pt x="91" y="200"/>
                      </a:cubicBezTo>
                      <a:cubicBezTo>
                        <a:pt x="90" y="201"/>
                        <a:pt x="90" y="203"/>
                        <a:pt x="90" y="203"/>
                      </a:cubicBezTo>
                      <a:cubicBezTo>
                        <a:pt x="87" y="202"/>
                        <a:pt x="87" y="202"/>
                        <a:pt x="87" y="202"/>
                      </a:cubicBezTo>
                      <a:cubicBezTo>
                        <a:pt x="87" y="202"/>
                        <a:pt x="87" y="204"/>
                        <a:pt x="86" y="202"/>
                      </a:cubicBezTo>
                      <a:cubicBezTo>
                        <a:pt x="84" y="200"/>
                        <a:pt x="83" y="198"/>
                        <a:pt x="83" y="198"/>
                      </a:cubicBezTo>
                      <a:cubicBezTo>
                        <a:pt x="82" y="202"/>
                        <a:pt x="82" y="202"/>
                        <a:pt x="82" y="202"/>
                      </a:cubicBezTo>
                      <a:cubicBezTo>
                        <a:pt x="82" y="202"/>
                        <a:pt x="83" y="206"/>
                        <a:pt x="84" y="207"/>
                      </a:cubicBezTo>
                      <a:cubicBezTo>
                        <a:pt x="86" y="207"/>
                        <a:pt x="86" y="206"/>
                        <a:pt x="86" y="209"/>
                      </a:cubicBezTo>
                      <a:cubicBezTo>
                        <a:pt x="86" y="211"/>
                        <a:pt x="87" y="216"/>
                        <a:pt x="88" y="217"/>
                      </a:cubicBezTo>
                      <a:cubicBezTo>
                        <a:pt x="89" y="219"/>
                        <a:pt x="89" y="224"/>
                        <a:pt x="90" y="225"/>
                      </a:cubicBezTo>
                      <a:cubicBezTo>
                        <a:pt x="92" y="225"/>
                        <a:pt x="93" y="226"/>
                        <a:pt x="93" y="226"/>
                      </a:cubicBezTo>
                      <a:cubicBezTo>
                        <a:pt x="95" y="228"/>
                        <a:pt x="95" y="228"/>
                        <a:pt x="95" y="228"/>
                      </a:cubicBezTo>
                      <a:cubicBezTo>
                        <a:pt x="101" y="233"/>
                        <a:pt x="101" y="233"/>
                        <a:pt x="101" y="233"/>
                      </a:cubicBezTo>
                      <a:cubicBezTo>
                        <a:pt x="101" y="233"/>
                        <a:pt x="105" y="236"/>
                        <a:pt x="107" y="237"/>
                      </a:cubicBezTo>
                      <a:cubicBezTo>
                        <a:pt x="109" y="238"/>
                        <a:pt x="110" y="238"/>
                        <a:pt x="110" y="238"/>
                      </a:cubicBezTo>
                      <a:cubicBezTo>
                        <a:pt x="115" y="243"/>
                        <a:pt x="115" y="243"/>
                        <a:pt x="115" y="243"/>
                      </a:cubicBezTo>
                      <a:cubicBezTo>
                        <a:pt x="115" y="243"/>
                        <a:pt x="118" y="248"/>
                        <a:pt x="117" y="248"/>
                      </a:cubicBezTo>
                      <a:cubicBezTo>
                        <a:pt x="116" y="248"/>
                        <a:pt x="117" y="249"/>
                        <a:pt x="115" y="249"/>
                      </a:cubicBezTo>
                      <a:cubicBezTo>
                        <a:pt x="112" y="249"/>
                        <a:pt x="113" y="251"/>
                        <a:pt x="111" y="249"/>
                      </a:cubicBezTo>
                      <a:cubicBezTo>
                        <a:pt x="108" y="247"/>
                        <a:pt x="106" y="244"/>
                        <a:pt x="103" y="244"/>
                      </a:cubicBezTo>
                      <a:cubicBezTo>
                        <a:pt x="100" y="244"/>
                        <a:pt x="100" y="244"/>
                        <a:pt x="100" y="244"/>
                      </a:cubicBezTo>
                      <a:cubicBezTo>
                        <a:pt x="106" y="249"/>
                        <a:pt x="106" y="249"/>
                        <a:pt x="106" y="249"/>
                      </a:cubicBezTo>
                      <a:cubicBezTo>
                        <a:pt x="109" y="250"/>
                        <a:pt x="109" y="250"/>
                        <a:pt x="109" y="250"/>
                      </a:cubicBezTo>
                      <a:cubicBezTo>
                        <a:pt x="113" y="254"/>
                        <a:pt x="113" y="254"/>
                        <a:pt x="113" y="254"/>
                      </a:cubicBezTo>
                      <a:cubicBezTo>
                        <a:pt x="114" y="254"/>
                        <a:pt x="114" y="254"/>
                        <a:pt x="114" y="254"/>
                      </a:cubicBezTo>
                      <a:cubicBezTo>
                        <a:pt x="114" y="254"/>
                        <a:pt x="115" y="256"/>
                        <a:pt x="115" y="257"/>
                      </a:cubicBezTo>
                      <a:cubicBezTo>
                        <a:pt x="115" y="258"/>
                        <a:pt x="114" y="261"/>
                        <a:pt x="113" y="262"/>
                      </a:cubicBezTo>
                      <a:cubicBezTo>
                        <a:pt x="113" y="264"/>
                        <a:pt x="113" y="266"/>
                        <a:pt x="113" y="266"/>
                      </a:cubicBezTo>
                      <a:cubicBezTo>
                        <a:pt x="110" y="259"/>
                        <a:pt x="110" y="259"/>
                        <a:pt x="110" y="259"/>
                      </a:cubicBezTo>
                      <a:cubicBezTo>
                        <a:pt x="110" y="259"/>
                        <a:pt x="111" y="257"/>
                        <a:pt x="109" y="256"/>
                      </a:cubicBezTo>
                      <a:cubicBezTo>
                        <a:pt x="107" y="256"/>
                        <a:pt x="105" y="257"/>
                        <a:pt x="105" y="257"/>
                      </a:cubicBezTo>
                      <a:cubicBezTo>
                        <a:pt x="105" y="257"/>
                        <a:pt x="104" y="259"/>
                        <a:pt x="105" y="260"/>
                      </a:cubicBezTo>
                      <a:cubicBezTo>
                        <a:pt x="107" y="261"/>
                        <a:pt x="108" y="262"/>
                        <a:pt x="108" y="263"/>
                      </a:cubicBezTo>
                      <a:cubicBezTo>
                        <a:pt x="109" y="264"/>
                        <a:pt x="109" y="265"/>
                        <a:pt x="109" y="265"/>
                      </a:cubicBezTo>
                      <a:cubicBezTo>
                        <a:pt x="109" y="265"/>
                        <a:pt x="111" y="265"/>
                        <a:pt x="111" y="267"/>
                      </a:cubicBezTo>
                      <a:cubicBezTo>
                        <a:pt x="111" y="270"/>
                        <a:pt x="110" y="273"/>
                        <a:pt x="110" y="273"/>
                      </a:cubicBezTo>
                      <a:cubicBezTo>
                        <a:pt x="110" y="273"/>
                        <a:pt x="108" y="273"/>
                        <a:pt x="111" y="275"/>
                      </a:cubicBezTo>
                      <a:cubicBezTo>
                        <a:pt x="114" y="277"/>
                        <a:pt x="115" y="278"/>
                        <a:pt x="116" y="279"/>
                      </a:cubicBezTo>
                      <a:cubicBezTo>
                        <a:pt x="117" y="280"/>
                        <a:pt x="121" y="285"/>
                        <a:pt x="121" y="285"/>
                      </a:cubicBezTo>
                      <a:cubicBezTo>
                        <a:pt x="124" y="289"/>
                        <a:pt x="124" y="289"/>
                        <a:pt x="124" y="289"/>
                      </a:cubicBezTo>
                      <a:cubicBezTo>
                        <a:pt x="124" y="289"/>
                        <a:pt x="124" y="291"/>
                        <a:pt x="124" y="291"/>
                      </a:cubicBezTo>
                      <a:cubicBezTo>
                        <a:pt x="123" y="291"/>
                        <a:pt x="121" y="291"/>
                        <a:pt x="121" y="291"/>
                      </a:cubicBezTo>
                      <a:cubicBezTo>
                        <a:pt x="121" y="291"/>
                        <a:pt x="120" y="291"/>
                        <a:pt x="119" y="290"/>
                      </a:cubicBezTo>
                      <a:cubicBezTo>
                        <a:pt x="118" y="288"/>
                        <a:pt x="116" y="285"/>
                        <a:pt x="116" y="285"/>
                      </a:cubicBezTo>
                      <a:cubicBezTo>
                        <a:pt x="114" y="284"/>
                        <a:pt x="114" y="284"/>
                        <a:pt x="114" y="284"/>
                      </a:cubicBezTo>
                      <a:cubicBezTo>
                        <a:pt x="112" y="285"/>
                        <a:pt x="112" y="285"/>
                        <a:pt x="112" y="285"/>
                      </a:cubicBezTo>
                      <a:cubicBezTo>
                        <a:pt x="112" y="285"/>
                        <a:pt x="110" y="289"/>
                        <a:pt x="110" y="289"/>
                      </a:cubicBezTo>
                      <a:cubicBezTo>
                        <a:pt x="110" y="290"/>
                        <a:pt x="107" y="296"/>
                        <a:pt x="107" y="296"/>
                      </a:cubicBezTo>
                      <a:cubicBezTo>
                        <a:pt x="105" y="308"/>
                        <a:pt x="105" y="308"/>
                        <a:pt x="105" y="308"/>
                      </a:cubicBezTo>
                      <a:cubicBezTo>
                        <a:pt x="105" y="308"/>
                        <a:pt x="105" y="322"/>
                        <a:pt x="104" y="323"/>
                      </a:cubicBezTo>
                      <a:cubicBezTo>
                        <a:pt x="104" y="324"/>
                        <a:pt x="100" y="334"/>
                        <a:pt x="100" y="334"/>
                      </a:cubicBezTo>
                      <a:cubicBezTo>
                        <a:pt x="100" y="334"/>
                        <a:pt x="100" y="335"/>
                        <a:pt x="100" y="338"/>
                      </a:cubicBezTo>
                      <a:cubicBezTo>
                        <a:pt x="99" y="341"/>
                        <a:pt x="98" y="346"/>
                        <a:pt x="98" y="346"/>
                      </a:cubicBezTo>
                      <a:cubicBezTo>
                        <a:pt x="98" y="346"/>
                        <a:pt x="97" y="350"/>
                        <a:pt x="97" y="352"/>
                      </a:cubicBezTo>
                      <a:cubicBezTo>
                        <a:pt x="96" y="354"/>
                        <a:pt x="93" y="362"/>
                        <a:pt x="93" y="362"/>
                      </a:cubicBezTo>
                      <a:cubicBezTo>
                        <a:pt x="92" y="371"/>
                        <a:pt x="92" y="371"/>
                        <a:pt x="92" y="371"/>
                      </a:cubicBezTo>
                      <a:cubicBezTo>
                        <a:pt x="84" y="388"/>
                        <a:pt x="84" y="388"/>
                        <a:pt x="84" y="388"/>
                      </a:cubicBezTo>
                      <a:cubicBezTo>
                        <a:pt x="78" y="393"/>
                        <a:pt x="78" y="393"/>
                        <a:pt x="78" y="393"/>
                      </a:cubicBezTo>
                      <a:cubicBezTo>
                        <a:pt x="75" y="395"/>
                        <a:pt x="75" y="395"/>
                        <a:pt x="75" y="395"/>
                      </a:cubicBezTo>
                      <a:cubicBezTo>
                        <a:pt x="78" y="396"/>
                        <a:pt x="80" y="397"/>
                        <a:pt x="81" y="400"/>
                      </a:cubicBezTo>
                      <a:cubicBezTo>
                        <a:pt x="83" y="405"/>
                        <a:pt x="87" y="413"/>
                        <a:pt x="87" y="413"/>
                      </a:cubicBezTo>
                      <a:cubicBezTo>
                        <a:pt x="100" y="418"/>
                        <a:pt x="100" y="418"/>
                        <a:pt x="100" y="418"/>
                      </a:cubicBezTo>
                      <a:cubicBezTo>
                        <a:pt x="100" y="418"/>
                        <a:pt x="107" y="424"/>
                        <a:pt x="108" y="426"/>
                      </a:cubicBezTo>
                      <a:cubicBezTo>
                        <a:pt x="109" y="427"/>
                        <a:pt x="124" y="432"/>
                        <a:pt x="124" y="432"/>
                      </a:cubicBezTo>
                      <a:cubicBezTo>
                        <a:pt x="134" y="441"/>
                        <a:pt x="134" y="441"/>
                        <a:pt x="134" y="441"/>
                      </a:cubicBezTo>
                      <a:cubicBezTo>
                        <a:pt x="149" y="441"/>
                        <a:pt x="149" y="441"/>
                        <a:pt x="149" y="441"/>
                      </a:cubicBezTo>
                      <a:cubicBezTo>
                        <a:pt x="159" y="443"/>
                        <a:pt x="159" y="443"/>
                        <a:pt x="159" y="443"/>
                      </a:cubicBezTo>
                      <a:cubicBezTo>
                        <a:pt x="164" y="437"/>
                        <a:pt x="164" y="437"/>
                        <a:pt x="164" y="437"/>
                      </a:cubicBezTo>
                      <a:cubicBezTo>
                        <a:pt x="164" y="437"/>
                        <a:pt x="189" y="449"/>
                        <a:pt x="190" y="449"/>
                      </a:cubicBezTo>
                      <a:cubicBezTo>
                        <a:pt x="191" y="449"/>
                        <a:pt x="191" y="452"/>
                        <a:pt x="192" y="455"/>
                      </a:cubicBezTo>
                      <a:cubicBezTo>
                        <a:pt x="192" y="455"/>
                        <a:pt x="192" y="455"/>
                        <a:pt x="192" y="455"/>
                      </a:cubicBezTo>
                      <a:cubicBezTo>
                        <a:pt x="192" y="455"/>
                        <a:pt x="192" y="455"/>
                        <a:pt x="192" y="455"/>
                      </a:cubicBezTo>
                      <a:cubicBezTo>
                        <a:pt x="193" y="455"/>
                        <a:pt x="193" y="455"/>
                        <a:pt x="193" y="455"/>
                      </a:cubicBezTo>
                      <a:cubicBezTo>
                        <a:pt x="193" y="455"/>
                        <a:pt x="192" y="454"/>
                        <a:pt x="192" y="454"/>
                      </a:cubicBezTo>
                      <a:cubicBezTo>
                        <a:pt x="192" y="453"/>
                        <a:pt x="192" y="453"/>
                        <a:pt x="192" y="453"/>
                      </a:cubicBezTo>
                      <a:cubicBezTo>
                        <a:pt x="193" y="453"/>
                        <a:pt x="193" y="453"/>
                        <a:pt x="193" y="453"/>
                      </a:cubicBezTo>
                      <a:cubicBezTo>
                        <a:pt x="193" y="453"/>
                        <a:pt x="193" y="453"/>
                        <a:pt x="193" y="453"/>
                      </a:cubicBezTo>
                      <a:cubicBezTo>
                        <a:pt x="193" y="453"/>
                        <a:pt x="193" y="453"/>
                        <a:pt x="193" y="453"/>
                      </a:cubicBezTo>
                      <a:cubicBezTo>
                        <a:pt x="194" y="453"/>
                        <a:pt x="194" y="453"/>
                        <a:pt x="194" y="453"/>
                      </a:cubicBezTo>
                      <a:cubicBezTo>
                        <a:pt x="195" y="452"/>
                        <a:pt x="195" y="452"/>
                        <a:pt x="195" y="452"/>
                      </a:cubicBezTo>
                      <a:cubicBezTo>
                        <a:pt x="195" y="452"/>
                        <a:pt x="195" y="452"/>
                        <a:pt x="195" y="452"/>
                      </a:cubicBezTo>
                      <a:cubicBezTo>
                        <a:pt x="195" y="451"/>
                        <a:pt x="194" y="451"/>
                        <a:pt x="194" y="451"/>
                      </a:cubicBezTo>
                      <a:cubicBezTo>
                        <a:pt x="194" y="451"/>
                        <a:pt x="195" y="451"/>
                        <a:pt x="195" y="450"/>
                      </a:cubicBezTo>
                      <a:cubicBezTo>
                        <a:pt x="195" y="450"/>
                        <a:pt x="195" y="450"/>
                        <a:pt x="195" y="450"/>
                      </a:cubicBezTo>
                      <a:cubicBezTo>
                        <a:pt x="196" y="450"/>
                        <a:pt x="196" y="450"/>
                        <a:pt x="196" y="450"/>
                      </a:cubicBezTo>
                      <a:cubicBezTo>
                        <a:pt x="196" y="450"/>
                        <a:pt x="196" y="450"/>
                        <a:pt x="196" y="450"/>
                      </a:cubicBezTo>
                      <a:cubicBezTo>
                        <a:pt x="196" y="450"/>
                        <a:pt x="196" y="450"/>
                        <a:pt x="196" y="450"/>
                      </a:cubicBezTo>
                      <a:cubicBezTo>
                        <a:pt x="197" y="450"/>
                        <a:pt x="197" y="450"/>
                        <a:pt x="197" y="450"/>
                      </a:cubicBezTo>
                      <a:cubicBezTo>
                        <a:pt x="197" y="450"/>
                        <a:pt x="197" y="450"/>
                        <a:pt x="197" y="450"/>
                      </a:cubicBezTo>
                      <a:cubicBezTo>
                        <a:pt x="198" y="450"/>
                        <a:pt x="198" y="450"/>
                        <a:pt x="198" y="450"/>
                      </a:cubicBezTo>
                      <a:cubicBezTo>
                        <a:pt x="198" y="450"/>
                        <a:pt x="198" y="450"/>
                        <a:pt x="198" y="450"/>
                      </a:cubicBezTo>
                      <a:cubicBezTo>
                        <a:pt x="198" y="450"/>
                        <a:pt x="199" y="450"/>
                        <a:pt x="199" y="450"/>
                      </a:cubicBezTo>
                      <a:cubicBezTo>
                        <a:pt x="199" y="450"/>
                        <a:pt x="199" y="451"/>
                        <a:pt x="199" y="451"/>
                      </a:cubicBezTo>
                      <a:cubicBezTo>
                        <a:pt x="199" y="451"/>
                        <a:pt x="199" y="451"/>
                        <a:pt x="199" y="451"/>
                      </a:cubicBezTo>
                      <a:cubicBezTo>
                        <a:pt x="199" y="451"/>
                        <a:pt x="200" y="451"/>
                        <a:pt x="200" y="451"/>
                      </a:cubicBezTo>
                      <a:cubicBezTo>
                        <a:pt x="200" y="451"/>
                        <a:pt x="200" y="452"/>
                        <a:pt x="200" y="452"/>
                      </a:cubicBezTo>
                      <a:cubicBezTo>
                        <a:pt x="200" y="452"/>
                        <a:pt x="201" y="452"/>
                        <a:pt x="201" y="452"/>
                      </a:cubicBezTo>
                      <a:cubicBezTo>
                        <a:pt x="201" y="452"/>
                        <a:pt x="202" y="452"/>
                        <a:pt x="202" y="452"/>
                      </a:cubicBezTo>
                      <a:cubicBezTo>
                        <a:pt x="202" y="452"/>
                        <a:pt x="202" y="452"/>
                        <a:pt x="202" y="453"/>
                      </a:cubicBezTo>
                      <a:cubicBezTo>
                        <a:pt x="203" y="453"/>
                        <a:pt x="203" y="453"/>
                        <a:pt x="203" y="453"/>
                      </a:cubicBezTo>
                      <a:cubicBezTo>
                        <a:pt x="203" y="452"/>
                        <a:pt x="204" y="452"/>
                        <a:pt x="204" y="452"/>
                      </a:cubicBezTo>
                      <a:cubicBezTo>
                        <a:pt x="204" y="453"/>
                        <a:pt x="204" y="453"/>
                        <a:pt x="204" y="453"/>
                      </a:cubicBezTo>
                      <a:cubicBezTo>
                        <a:pt x="205" y="453"/>
                        <a:pt x="205" y="453"/>
                        <a:pt x="205" y="453"/>
                      </a:cubicBezTo>
                      <a:cubicBezTo>
                        <a:pt x="206" y="453"/>
                        <a:pt x="206" y="453"/>
                        <a:pt x="206" y="453"/>
                      </a:cubicBezTo>
                      <a:cubicBezTo>
                        <a:pt x="206" y="454"/>
                        <a:pt x="206" y="454"/>
                        <a:pt x="206" y="454"/>
                      </a:cubicBezTo>
                      <a:cubicBezTo>
                        <a:pt x="205" y="454"/>
                        <a:pt x="205" y="454"/>
                        <a:pt x="205" y="454"/>
                      </a:cubicBezTo>
                      <a:cubicBezTo>
                        <a:pt x="205" y="454"/>
                        <a:pt x="205" y="454"/>
                        <a:pt x="205" y="454"/>
                      </a:cubicBezTo>
                      <a:cubicBezTo>
                        <a:pt x="205" y="455"/>
                        <a:pt x="205" y="455"/>
                        <a:pt x="205" y="455"/>
                      </a:cubicBezTo>
                      <a:cubicBezTo>
                        <a:pt x="206" y="455"/>
                        <a:pt x="206" y="455"/>
                        <a:pt x="206" y="455"/>
                      </a:cubicBezTo>
                      <a:cubicBezTo>
                        <a:pt x="206" y="455"/>
                        <a:pt x="206" y="455"/>
                        <a:pt x="206" y="455"/>
                      </a:cubicBezTo>
                      <a:cubicBezTo>
                        <a:pt x="208" y="456"/>
                        <a:pt x="208" y="456"/>
                        <a:pt x="208" y="456"/>
                      </a:cubicBezTo>
                      <a:cubicBezTo>
                        <a:pt x="207" y="456"/>
                        <a:pt x="207" y="456"/>
                        <a:pt x="207" y="456"/>
                      </a:cubicBezTo>
                      <a:cubicBezTo>
                        <a:pt x="207" y="456"/>
                        <a:pt x="207" y="456"/>
                        <a:pt x="207" y="456"/>
                      </a:cubicBezTo>
                      <a:cubicBezTo>
                        <a:pt x="207" y="456"/>
                        <a:pt x="206" y="456"/>
                        <a:pt x="206" y="456"/>
                      </a:cubicBezTo>
                      <a:cubicBezTo>
                        <a:pt x="206" y="456"/>
                        <a:pt x="205" y="456"/>
                        <a:pt x="205" y="456"/>
                      </a:cubicBezTo>
                      <a:cubicBezTo>
                        <a:pt x="205" y="457"/>
                        <a:pt x="205" y="457"/>
                        <a:pt x="205" y="457"/>
                      </a:cubicBezTo>
                      <a:cubicBezTo>
                        <a:pt x="205" y="459"/>
                        <a:pt x="205" y="459"/>
                        <a:pt x="205" y="459"/>
                      </a:cubicBezTo>
                      <a:cubicBezTo>
                        <a:pt x="204" y="459"/>
                        <a:pt x="204" y="459"/>
                        <a:pt x="204" y="459"/>
                      </a:cubicBezTo>
                      <a:cubicBezTo>
                        <a:pt x="204" y="460"/>
                        <a:pt x="204" y="460"/>
                        <a:pt x="204" y="460"/>
                      </a:cubicBezTo>
                      <a:cubicBezTo>
                        <a:pt x="204" y="460"/>
                        <a:pt x="204" y="460"/>
                        <a:pt x="204" y="460"/>
                      </a:cubicBezTo>
                      <a:cubicBezTo>
                        <a:pt x="204" y="460"/>
                        <a:pt x="204" y="460"/>
                        <a:pt x="204" y="460"/>
                      </a:cubicBezTo>
                      <a:cubicBezTo>
                        <a:pt x="204" y="460"/>
                        <a:pt x="204" y="460"/>
                        <a:pt x="203" y="460"/>
                      </a:cubicBezTo>
                      <a:cubicBezTo>
                        <a:pt x="203" y="460"/>
                        <a:pt x="203" y="460"/>
                        <a:pt x="203" y="460"/>
                      </a:cubicBezTo>
                      <a:cubicBezTo>
                        <a:pt x="202" y="459"/>
                        <a:pt x="202" y="459"/>
                        <a:pt x="202" y="459"/>
                      </a:cubicBezTo>
                      <a:cubicBezTo>
                        <a:pt x="202" y="460"/>
                        <a:pt x="202" y="460"/>
                        <a:pt x="202" y="460"/>
                      </a:cubicBezTo>
                      <a:cubicBezTo>
                        <a:pt x="202" y="461"/>
                        <a:pt x="202" y="461"/>
                        <a:pt x="202" y="461"/>
                      </a:cubicBezTo>
                      <a:cubicBezTo>
                        <a:pt x="202" y="461"/>
                        <a:pt x="202" y="461"/>
                        <a:pt x="202" y="461"/>
                      </a:cubicBezTo>
                      <a:cubicBezTo>
                        <a:pt x="201" y="461"/>
                        <a:pt x="201" y="461"/>
                        <a:pt x="201" y="461"/>
                      </a:cubicBezTo>
                      <a:cubicBezTo>
                        <a:pt x="200" y="461"/>
                        <a:pt x="200" y="461"/>
                        <a:pt x="200" y="461"/>
                      </a:cubicBezTo>
                      <a:cubicBezTo>
                        <a:pt x="199" y="461"/>
                        <a:pt x="199" y="461"/>
                        <a:pt x="199" y="461"/>
                      </a:cubicBezTo>
                      <a:cubicBezTo>
                        <a:pt x="199" y="461"/>
                        <a:pt x="199" y="461"/>
                        <a:pt x="199" y="461"/>
                      </a:cubicBezTo>
                      <a:cubicBezTo>
                        <a:pt x="198" y="462"/>
                        <a:pt x="198" y="462"/>
                        <a:pt x="198" y="462"/>
                      </a:cubicBezTo>
                      <a:cubicBezTo>
                        <a:pt x="198" y="462"/>
                        <a:pt x="198" y="462"/>
                        <a:pt x="198" y="462"/>
                      </a:cubicBezTo>
                      <a:cubicBezTo>
                        <a:pt x="198" y="462"/>
                        <a:pt x="198" y="462"/>
                        <a:pt x="198" y="462"/>
                      </a:cubicBezTo>
                      <a:cubicBezTo>
                        <a:pt x="198" y="462"/>
                        <a:pt x="198" y="462"/>
                        <a:pt x="198" y="462"/>
                      </a:cubicBezTo>
                      <a:cubicBezTo>
                        <a:pt x="197" y="461"/>
                        <a:pt x="197" y="461"/>
                        <a:pt x="197" y="461"/>
                      </a:cubicBezTo>
                      <a:cubicBezTo>
                        <a:pt x="197" y="462"/>
                        <a:pt x="197" y="462"/>
                        <a:pt x="197" y="462"/>
                      </a:cubicBezTo>
                      <a:cubicBezTo>
                        <a:pt x="197" y="462"/>
                        <a:pt x="197" y="462"/>
                        <a:pt x="197" y="462"/>
                      </a:cubicBezTo>
                      <a:cubicBezTo>
                        <a:pt x="197" y="462"/>
                        <a:pt x="197" y="462"/>
                        <a:pt x="197" y="462"/>
                      </a:cubicBezTo>
                      <a:cubicBezTo>
                        <a:pt x="210" y="465"/>
                        <a:pt x="210" y="465"/>
                        <a:pt x="210" y="465"/>
                      </a:cubicBezTo>
                      <a:cubicBezTo>
                        <a:pt x="213" y="466"/>
                        <a:pt x="213" y="468"/>
                        <a:pt x="216" y="470"/>
                      </a:cubicBezTo>
                      <a:cubicBezTo>
                        <a:pt x="224" y="467"/>
                        <a:pt x="224" y="467"/>
                        <a:pt x="224" y="467"/>
                      </a:cubicBezTo>
                      <a:cubicBezTo>
                        <a:pt x="234" y="474"/>
                        <a:pt x="234" y="474"/>
                        <a:pt x="234" y="474"/>
                      </a:cubicBezTo>
                      <a:cubicBezTo>
                        <a:pt x="243" y="471"/>
                        <a:pt x="243" y="471"/>
                        <a:pt x="243" y="471"/>
                      </a:cubicBezTo>
                      <a:cubicBezTo>
                        <a:pt x="252" y="471"/>
                        <a:pt x="252" y="471"/>
                        <a:pt x="252" y="471"/>
                      </a:cubicBezTo>
                      <a:cubicBezTo>
                        <a:pt x="252" y="470"/>
                        <a:pt x="256" y="470"/>
                        <a:pt x="259" y="471"/>
                      </a:cubicBezTo>
                      <a:cubicBezTo>
                        <a:pt x="259" y="471"/>
                        <a:pt x="259" y="471"/>
                        <a:pt x="259" y="471"/>
                      </a:cubicBezTo>
                      <a:close/>
                      <a:moveTo>
                        <a:pt x="192" y="456"/>
                      </a:moveTo>
                      <a:cubicBezTo>
                        <a:pt x="192" y="456"/>
                        <a:pt x="192" y="456"/>
                        <a:pt x="192" y="456"/>
                      </a:cubicBezTo>
                      <a:cubicBezTo>
                        <a:pt x="192" y="456"/>
                        <a:pt x="192" y="456"/>
                        <a:pt x="192" y="456"/>
                      </a:cubicBezTo>
                      <a:cubicBezTo>
                        <a:pt x="192" y="456"/>
                        <a:pt x="193" y="456"/>
                        <a:pt x="193" y="456"/>
                      </a:cubicBezTo>
                      <a:cubicBezTo>
                        <a:pt x="193" y="456"/>
                        <a:pt x="193" y="457"/>
                        <a:pt x="193" y="457"/>
                      </a:cubicBezTo>
                      <a:cubicBezTo>
                        <a:pt x="193" y="457"/>
                        <a:pt x="193" y="457"/>
                        <a:pt x="193" y="457"/>
                      </a:cubicBezTo>
                      <a:cubicBezTo>
                        <a:pt x="193" y="457"/>
                        <a:pt x="193" y="457"/>
                        <a:pt x="194" y="458"/>
                      </a:cubicBezTo>
                      <a:cubicBezTo>
                        <a:pt x="194" y="458"/>
                        <a:pt x="193" y="458"/>
                        <a:pt x="193" y="458"/>
                      </a:cubicBezTo>
                      <a:cubicBezTo>
                        <a:pt x="193" y="458"/>
                        <a:pt x="193" y="458"/>
                        <a:pt x="193" y="458"/>
                      </a:cubicBezTo>
                      <a:cubicBezTo>
                        <a:pt x="192" y="458"/>
                        <a:pt x="192" y="458"/>
                        <a:pt x="192" y="458"/>
                      </a:cubicBezTo>
                      <a:cubicBezTo>
                        <a:pt x="192" y="458"/>
                        <a:pt x="192" y="458"/>
                        <a:pt x="192" y="458"/>
                      </a:cubicBezTo>
                      <a:cubicBezTo>
                        <a:pt x="192" y="456"/>
                        <a:pt x="192" y="456"/>
                        <a:pt x="192" y="456"/>
                      </a:cubicBezTo>
                      <a:close/>
                      <a:moveTo>
                        <a:pt x="450" y="202"/>
                      </a:moveTo>
                      <a:cubicBezTo>
                        <a:pt x="450" y="202"/>
                        <a:pt x="450" y="202"/>
                        <a:pt x="450" y="202"/>
                      </a:cubicBezTo>
                      <a:cubicBezTo>
                        <a:pt x="449" y="202"/>
                        <a:pt x="449" y="202"/>
                        <a:pt x="449" y="202"/>
                      </a:cubicBezTo>
                      <a:cubicBezTo>
                        <a:pt x="448" y="201"/>
                        <a:pt x="448" y="201"/>
                        <a:pt x="448" y="201"/>
                      </a:cubicBezTo>
                      <a:cubicBezTo>
                        <a:pt x="448" y="201"/>
                        <a:pt x="448" y="201"/>
                        <a:pt x="448" y="201"/>
                      </a:cubicBezTo>
                      <a:cubicBezTo>
                        <a:pt x="448" y="201"/>
                        <a:pt x="448" y="201"/>
                        <a:pt x="448" y="201"/>
                      </a:cubicBezTo>
                      <a:cubicBezTo>
                        <a:pt x="449" y="201"/>
                        <a:pt x="449" y="200"/>
                        <a:pt x="449" y="200"/>
                      </a:cubicBezTo>
                      <a:cubicBezTo>
                        <a:pt x="449" y="201"/>
                        <a:pt x="450" y="201"/>
                        <a:pt x="450" y="202"/>
                      </a:cubicBezTo>
                      <a:close/>
                      <a:moveTo>
                        <a:pt x="493" y="520"/>
                      </a:moveTo>
                      <a:cubicBezTo>
                        <a:pt x="493" y="520"/>
                        <a:pt x="493" y="520"/>
                        <a:pt x="493" y="520"/>
                      </a:cubicBezTo>
                      <a:cubicBezTo>
                        <a:pt x="491" y="524"/>
                        <a:pt x="491" y="524"/>
                        <a:pt x="491" y="524"/>
                      </a:cubicBezTo>
                      <a:cubicBezTo>
                        <a:pt x="489" y="527"/>
                        <a:pt x="489" y="527"/>
                        <a:pt x="489" y="527"/>
                      </a:cubicBezTo>
                      <a:cubicBezTo>
                        <a:pt x="494" y="529"/>
                        <a:pt x="494" y="529"/>
                        <a:pt x="494" y="529"/>
                      </a:cubicBezTo>
                      <a:cubicBezTo>
                        <a:pt x="497" y="533"/>
                        <a:pt x="497" y="533"/>
                        <a:pt x="497" y="533"/>
                      </a:cubicBezTo>
                      <a:cubicBezTo>
                        <a:pt x="497" y="533"/>
                        <a:pt x="499" y="536"/>
                        <a:pt x="501" y="536"/>
                      </a:cubicBezTo>
                      <a:cubicBezTo>
                        <a:pt x="503" y="536"/>
                        <a:pt x="506" y="538"/>
                        <a:pt x="506" y="538"/>
                      </a:cubicBezTo>
                      <a:cubicBezTo>
                        <a:pt x="506" y="538"/>
                        <a:pt x="508" y="535"/>
                        <a:pt x="508" y="531"/>
                      </a:cubicBezTo>
                      <a:cubicBezTo>
                        <a:pt x="509" y="528"/>
                        <a:pt x="505" y="524"/>
                        <a:pt x="511" y="523"/>
                      </a:cubicBezTo>
                      <a:cubicBezTo>
                        <a:pt x="517" y="523"/>
                        <a:pt x="513" y="516"/>
                        <a:pt x="513" y="516"/>
                      </a:cubicBezTo>
                      <a:cubicBezTo>
                        <a:pt x="513" y="511"/>
                        <a:pt x="513" y="511"/>
                        <a:pt x="513" y="511"/>
                      </a:cubicBezTo>
                      <a:cubicBezTo>
                        <a:pt x="512" y="505"/>
                        <a:pt x="512" y="505"/>
                        <a:pt x="512" y="505"/>
                      </a:cubicBezTo>
                      <a:cubicBezTo>
                        <a:pt x="513" y="503"/>
                        <a:pt x="513" y="503"/>
                        <a:pt x="513" y="503"/>
                      </a:cubicBezTo>
                      <a:cubicBezTo>
                        <a:pt x="516" y="499"/>
                        <a:pt x="516" y="499"/>
                        <a:pt x="516" y="499"/>
                      </a:cubicBezTo>
                      <a:cubicBezTo>
                        <a:pt x="519" y="496"/>
                        <a:pt x="519" y="496"/>
                        <a:pt x="519" y="496"/>
                      </a:cubicBezTo>
                      <a:cubicBezTo>
                        <a:pt x="519" y="496"/>
                        <a:pt x="520" y="493"/>
                        <a:pt x="520" y="491"/>
                      </a:cubicBezTo>
                      <a:cubicBezTo>
                        <a:pt x="519" y="490"/>
                        <a:pt x="516" y="485"/>
                        <a:pt x="516" y="485"/>
                      </a:cubicBezTo>
                      <a:cubicBezTo>
                        <a:pt x="519" y="473"/>
                        <a:pt x="519" y="473"/>
                        <a:pt x="519" y="473"/>
                      </a:cubicBezTo>
                      <a:cubicBezTo>
                        <a:pt x="518" y="471"/>
                        <a:pt x="518" y="471"/>
                        <a:pt x="518" y="471"/>
                      </a:cubicBezTo>
                      <a:cubicBezTo>
                        <a:pt x="517" y="468"/>
                        <a:pt x="517" y="468"/>
                        <a:pt x="517" y="468"/>
                      </a:cubicBezTo>
                      <a:cubicBezTo>
                        <a:pt x="515" y="459"/>
                        <a:pt x="515" y="459"/>
                        <a:pt x="515" y="459"/>
                      </a:cubicBezTo>
                      <a:cubicBezTo>
                        <a:pt x="515" y="447"/>
                        <a:pt x="515" y="447"/>
                        <a:pt x="515" y="447"/>
                      </a:cubicBezTo>
                      <a:cubicBezTo>
                        <a:pt x="509" y="449"/>
                        <a:pt x="509" y="449"/>
                        <a:pt x="509" y="449"/>
                      </a:cubicBezTo>
                      <a:cubicBezTo>
                        <a:pt x="511" y="454"/>
                        <a:pt x="511" y="454"/>
                        <a:pt x="511" y="454"/>
                      </a:cubicBezTo>
                      <a:cubicBezTo>
                        <a:pt x="509" y="463"/>
                        <a:pt x="509" y="463"/>
                        <a:pt x="509" y="463"/>
                      </a:cubicBezTo>
                      <a:cubicBezTo>
                        <a:pt x="504" y="464"/>
                        <a:pt x="504" y="464"/>
                        <a:pt x="504" y="464"/>
                      </a:cubicBezTo>
                      <a:cubicBezTo>
                        <a:pt x="502" y="465"/>
                        <a:pt x="502" y="465"/>
                        <a:pt x="502" y="465"/>
                      </a:cubicBezTo>
                      <a:cubicBezTo>
                        <a:pt x="499" y="468"/>
                        <a:pt x="499" y="468"/>
                        <a:pt x="499" y="468"/>
                      </a:cubicBezTo>
                      <a:cubicBezTo>
                        <a:pt x="494" y="469"/>
                        <a:pt x="494" y="469"/>
                        <a:pt x="494" y="469"/>
                      </a:cubicBezTo>
                      <a:cubicBezTo>
                        <a:pt x="489" y="473"/>
                        <a:pt x="489" y="473"/>
                        <a:pt x="489" y="473"/>
                      </a:cubicBezTo>
                      <a:cubicBezTo>
                        <a:pt x="485" y="478"/>
                        <a:pt x="485" y="478"/>
                        <a:pt x="485" y="478"/>
                      </a:cubicBezTo>
                      <a:cubicBezTo>
                        <a:pt x="482" y="481"/>
                        <a:pt x="482" y="481"/>
                        <a:pt x="482" y="481"/>
                      </a:cubicBezTo>
                      <a:cubicBezTo>
                        <a:pt x="482" y="481"/>
                        <a:pt x="482" y="483"/>
                        <a:pt x="484" y="485"/>
                      </a:cubicBezTo>
                      <a:cubicBezTo>
                        <a:pt x="486" y="488"/>
                        <a:pt x="481" y="498"/>
                        <a:pt x="481" y="498"/>
                      </a:cubicBezTo>
                      <a:cubicBezTo>
                        <a:pt x="485" y="498"/>
                        <a:pt x="485" y="498"/>
                        <a:pt x="485" y="498"/>
                      </a:cubicBezTo>
                      <a:cubicBezTo>
                        <a:pt x="486" y="503"/>
                        <a:pt x="486" y="503"/>
                        <a:pt x="486" y="503"/>
                      </a:cubicBezTo>
                      <a:cubicBezTo>
                        <a:pt x="483" y="508"/>
                        <a:pt x="483" y="508"/>
                        <a:pt x="483" y="508"/>
                      </a:cubicBezTo>
                      <a:cubicBezTo>
                        <a:pt x="486" y="510"/>
                        <a:pt x="486" y="510"/>
                        <a:pt x="486" y="510"/>
                      </a:cubicBezTo>
                      <a:cubicBezTo>
                        <a:pt x="489" y="510"/>
                        <a:pt x="489" y="510"/>
                        <a:pt x="489" y="510"/>
                      </a:cubicBezTo>
                      <a:cubicBezTo>
                        <a:pt x="486" y="516"/>
                        <a:pt x="486" y="516"/>
                        <a:pt x="486" y="516"/>
                      </a:cubicBezTo>
                      <a:cubicBezTo>
                        <a:pt x="486" y="518"/>
                        <a:pt x="486" y="518"/>
                        <a:pt x="486" y="518"/>
                      </a:cubicBezTo>
                      <a:lnTo>
                        <a:pt x="493" y="520"/>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4" name="Freeform 185">
                  <a:extLst>
                    <a:ext uri="{FF2B5EF4-FFF2-40B4-BE49-F238E27FC236}">
                      <a16:creationId xmlns:a16="http://schemas.microsoft.com/office/drawing/2014/main" id="{87995444-5640-BF2F-E040-BDE83EFF7C57}"/>
                    </a:ext>
                  </a:extLst>
                </p:cNvPr>
                <p:cNvSpPr>
                  <a:spLocks/>
                </p:cNvSpPr>
                <p:nvPr/>
              </p:nvSpPr>
              <p:spPr bwMode="auto">
                <a:xfrm>
                  <a:off x="733430" y="1040157"/>
                  <a:ext cx="689521" cy="555922"/>
                </a:xfrm>
                <a:custGeom>
                  <a:avLst/>
                  <a:gdLst>
                    <a:gd name="T0" fmla="*/ 46 w 238"/>
                    <a:gd name="T1" fmla="*/ 78 h 198"/>
                    <a:gd name="T2" fmla="*/ 30 w 238"/>
                    <a:gd name="T3" fmla="*/ 73 h 198"/>
                    <a:gd name="T4" fmla="*/ 10 w 238"/>
                    <a:gd name="T5" fmla="*/ 70 h 198"/>
                    <a:gd name="T6" fmla="*/ 13 w 238"/>
                    <a:gd name="T7" fmla="*/ 76 h 198"/>
                    <a:gd name="T8" fmla="*/ 34 w 238"/>
                    <a:gd name="T9" fmla="*/ 91 h 198"/>
                    <a:gd name="T10" fmla="*/ 35 w 238"/>
                    <a:gd name="T11" fmla="*/ 107 h 198"/>
                    <a:gd name="T12" fmla="*/ 34 w 238"/>
                    <a:gd name="T13" fmla="*/ 113 h 198"/>
                    <a:gd name="T14" fmla="*/ 25 w 238"/>
                    <a:gd name="T15" fmla="*/ 127 h 198"/>
                    <a:gd name="T16" fmla="*/ 9 w 238"/>
                    <a:gd name="T17" fmla="*/ 124 h 198"/>
                    <a:gd name="T18" fmla="*/ 20 w 238"/>
                    <a:gd name="T19" fmla="*/ 138 h 198"/>
                    <a:gd name="T20" fmla="*/ 48 w 238"/>
                    <a:gd name="T21" fmla="*/ 162 h 198"/>
                    <a:gd name="T22" fmla="*/ 85 w 238"/>
                    <a:gd name="T23" fmla="*/ 195 h 198"/>
                    <a:gd name="T24" fmla="*/ 131 w 238"/>
                    <a:gd name="T25" fmla="*/ 189 h 198"/>
                    <a:gd name="T26" fmla="*/ 164 w 238"/>
                    <a:gd name="T27" fmla="*/ 181 h 198"/>
                    <a:gd name="T28" fmla="*/ 194 w 238"/>
                    <a:gd name="T29" fmla="*/ 178 h 198"/>
                    <a:gd name="T30" fmla="*/ 212 w 238"/>
                    <a:gd name="T31" fmla="*/ 165 h 198"/>
                    <a:gd name="T32" fmla="*/ 226 w 238"/>
                    <a:gd name="T33" fmla="*/ 157 h 198"/>
                    <a:gd name="T34" fmla="*/ 230 w 238"/>
                    <a:gd name="T35" fmla="*/ 148 h 198"/>
                    <a:gd name="T36" fmla="*/ 235 w 238"/>
                    <a:gd name="T37" fmla="*/ 133 h 198"/>
                    <a:gd name="T38" fmla="*/ 227 w 238"/>
                    <a:gd name="T39" fmla="*/ 109 h 198"/>
                    <a:gd name="T40" fmla="*/ 224 w 238"/>
                    <a:gd name="T41" fmla="*/ 92 h 198"/>
                    <a:gd name="T42" fmla="*/ 228 w 238"/>
                    <a:gd name="T43" fmla="*/ 76 h 198"/>
                    <a:gd name="T44" fmla="*/ 210 w 238"/>
                    <a:gd name="T45" fmla="*/ 76 h 198"/>
                    <a:gd name="T46" fmla="*/ 206 w 238"/>
                    <a:gd name="T47" fmla="*/ 58 h 198"/>
                    <a:gd name="T48" fmla="*/ 192 w 238"/>
                    <a:gd name="T49" fmla="*/ 68 h 198"/>
                    <a:gd name="T50" fmla="*/ 173 w 238"/>
                    <a:gd name="T51" fmla="*/ 66 h 198"/>
                    <a:gd name="T52" fmla="*/ 160 w 238"/>
                    <a:gd name="T53" fmla="*/ 64 h 198"/>
                    <a:gd name="T54" fmla="*/ 147 w 238"/>
                    <a:gd name="T55" fmla="*/ 80 h 198"/>
                    <a:gd name="T56" fmla="*/ 141 w 238"/>
                    <a:gd name="T57" fmla="*/ 54 h 198"/>
                    <a:gd name="T58" fmla="*/ 128 w 238"/>
                    <a:gd name="T59" fmla="*/ 53 h 198"/>
                    <a:gd name="T60" fmla="*/ 119 w 238"/>
                    <a:gd name="T61" fmla="*/ 67 h 198"/>
                    <a:gd name="T62" fmla="*/ 109 w 238"/>
                    <a:gd name="T63" fmla="*/ 43 h 198"/>
                    <a:gd name="T64" fmla="*/ 96 w 238"/>
                    <a:gd name="T65" fmla="*/ 67 h 198"/>
                    <a:gd name="T66" fmla="*/ 80 w 238"/>
                    <a:gd name="T67" fmla="*/ 67 h 198"/>
                    <a:gd name="T68" fmla="*/ 71 w 238"/>
                    <a:gd name="T69" fmla="*/ 75 h 198"/>
                    <a:gd name="T70" fmla="*/ 75 w 238"/>
                    <a:gd name="T71" fmla="*/ 59 h 198"/>
                    <a:gd name="T72" fmla="*/ 78 w 238"/>
                    <a:gd name="T73" fmla="*/ 52 h 198"/>
                    <a:gd name="T74" fmla="*/ 83 w 238"/>
                    <a:gd name="T75" fmla="*/ 39 h 198"/>
                    <a:gd name="T76" fmla="*/ 80 w 238"/>
                    <a:gd name="T77" fmla="*/ 29 h 198"/>
                    <a:gd name="T78" fmla="*/ 74 w 238"/>
                    <a:gd name="T79" fmla="*/ 7 h 198"/>
                    <a:gd name="T80" fmla="*/ 63 w 238"/>
                    <a:gd name="T81" fmla="*/ 1 h 198"/>
                    <a:gd name="T82" fmla="*/ 61 w 238"/>
                    <a:gd name="T83" fmla="*/ 8 h 198"/>
                    <a:gd name="T84" fmla="*/ 67 w 238"/>
                    <a:gd name="T85" fmla="*/ 12 h 198"/>
                    <a:gd name="T86" fmla="*/ 57 w 238"/>
                    <a:gd name="T87" fmla="*/ 12 h 198"/>
                    <a:gd name="T88" fmla="*/ 62 w 238"/>
                    <a:gd name="T89" fmla="*/ 33 h 198"/>
                    <a:gd name="T90" fmla="*/ 59 w 238"/>
                    <a:gd name="T91" fmla="*/ 28 h 198"/>
                    <a:gd name="T92" fmla="*/ 55 w 238"/>
                    <a:gd name="T93" fmla="*/ 24 h 198"/>
                    <a:gd name="T94" fmla="*/ 53 w 238"/>
                    <a:gd name="T95" fmla="*/ 15 h 198"/>
                    <a:gd name="T96" fmla="*/ 43 w 238"/>
                    <a:gd name="T97" fmla="*/ 9 h 198"/>
                    <a:gd name="T98" fmla="*/ 36 w 238"/>
                    <a:gd name="T99" fmla="*/ 18 h 198"/>
                    <a:gd name="T100" fmla="*/ 32 w 238"/>
                    <a:gd name="T101" fmla="*/ 26 h 198"/>
                    <a:gd name="T102" fmla="*/ 31 w 238"/>
                    <a:gd name="T103" fmla="*/ 30 h 198"/>
                    <a:gd name="T104" fmla="*/ 23 w 238"/>
                    <a:gd name="T105" fmla="*/ 28 h 198"/>
                    <a:gd name="T106" fmla="*/ 23 w 238"/>
                    <a:gd name="T107" fmla="*/ 36 h 198"/>
                    <a:gd name="T108" fmla="*/ 11 w 238"/>
                    <a:gd name="T109" fmla="*/ 29 h 198"/>
                    <a:gd name="T110" fmla="*/ 20 w 238"/>
                    <a:gd name="T111" fmla="*/ 44 h 198"/>
                    <a:gd name="T112" fmla="*/ 36 w 238"/>
                    <a:gd name="T113" fmla="*/ 46 h 198"/>
                    <a:gd name="T114" fmla="*/ 44 w 238"/>
                    <a:gd name="T115" fmla="*/ 46 h 198"/>
                    <a:gd name="T116" fmla="*/ 53 w 238"/>
                    <a:gd name="T117" fmla="*/ 52 h 198"/>
                    <a:gd name="T118" fmla="*/ 59 w 238"/>
                    <a:gd name="T119" fmla="*/ 59 h 198"/>
                    <a:gd name="T120" fmla="*/ 47 w 238"/>
                    <a:gd name="T121" fmla="*/ 65 h 198"/>
                    <a:gd name="T122" fmla="*/ 46 w 238"/>
                    <a:gd name="T123" fmla="*/ 73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8" h="198">
                      <a:moveTo>
                        <a:pt x="48" y="74"/>
                      </a:moveTo>
                      <a:cubicBezTo>
                        <a:pt x="52" y="77"/>
                        <a:pt x="52" y="77"/>
                        <a:pt x="52" y="77"/>
                      </a:cubicBezTo>
                      <a:cubicBezTo>
                        <a:pt x="55" y="75"/>
                        <a:pt x="55" y="75"/>
                        <a:pt x="55" y="75"/>
                      </a:cubicBezTo>
                      <a:cubicBezTo>
                        <a:pt x="57" y="73"/>
                        <a:pt x="57" y="73"/>
                        <a:pt x="57" y="73"/>
                      </a:cubicBezTo>
                      <a:cubicBezTo>
                        <a:pt x="59" y="75"/>
                        <a:pt x="59" y="75"/>
                        <a:pt x="59" y="75"/>
                      </a:cubicBezTo>
                      <a:cubicBezTo>
                        <a:pt x="56" y="78"/>
                        <a:pt x="56" y="78"/>
                        <a:pt x="56" y="78"/>
                      </a:cubicBezTo>
                      <a:cubicBezTo>
                        <a:pt x="54" y="80"/>
                        <a:pt x="54" y="80"/>
                        <a:pt x="54" y="80"/>
                      </a:cubicBezTo>
                      <a:cubicBezTo>
                        <a:pt x="54" y="83"/>
                        <a:pt x="54" y="83"/>
                        <a:pt x="54" y="83"/>
                      </a:cubicBezTo>
                      <a:cubicBezTo>
                        <a:pt x="50" y="82"/>
                        <a:pt x="50" y="82"/>
                        <a:pt x="50" y="82"/>
                      </a:cubicBezTo>
                      <a:cubicBezTo>
                        <a:pt x="46" y="78"/>
                        <a:pt x="46" y="78"/>
                        <a:pt x="46" y="78"/>
                      </a:cubicBezTo>
                      <a:cubicBezTo>
                        <a:pt x="44" y="77"/>
                        <a:pt x="44" y="77"/>
                        <a:pt x="44" y="77"/>
                      </a:cubicBezTo>
                      <a:cubicBezTo>
                        <a:pt x="42" y="76"/>
                        <a:pt x="42" y="76"/>
                        <a:pt x="42" y="76"/>
                      </a:cubicBezTo>
                      <a:cubicBezTo>
                        <a:pt x="41" y="73"/>
                        <a:pt x="41" y="73"/>
                        <a:pt x="41" y="73"/>
                      </a:cubicBezTo>
                      <a:cubicBezTo>
                        <a:pt x="40" y="74"/>
                        <a:pt x="40" y="74"/>
                        <a:pt x="40" y="74"/>
                      </a:cubicBezTo>
                      <a:cubicBezTo>
                        <a:pt x="36" y="75"/>
                        <a:pt x="36" y="75"/>
                        <a:pt x="36" y="75"/>
                      </a:cubicBezTo>
                      <a:cubicBezTo>
                        <a:pt x="35" y="76"/>
                        <a:pt x="35" y="76"/>
                        <a:pt x="35" y="76"/>
                      </a:cubicBezTo>
                      <a:cubicBezTo>
                        <a:pt x="34" y="74"/>
                        <a:pt x="34" y="74"/>
                        <a:pt x="34" y="74"/>
                      </a:cubicBezTo>
                      <a:cubicBezTo>
                        <a:pt x="35" y="72"/>
                        <a:pt x="35" y="72"/>
                        <a:pt x="35" y="72"/>
                      </a:cubicBezTo>
                      <a:cubicBezTo>
                        <a:pt x="32" y="72"/>
                        <a:pt x="32" y="72"/>
                        <a:pt x="32" y="72"/>
                      </a:cubicBezTo>
                      <a:cubicBezTo>
                        <a:pt x="32" y="72"/>
                        <a:pt x="31" y="73"/>
                        <a:pt x="30" y="73"/>
                      </a:cubicBezTo>
                      <a:cubicBezTo>
                        <a:pt x="29" y="73"/>
                        <a:pt x="28" y="73"/>
                        <a:pt x="28" y="73"/>
                      </a:cubicBezTo>
                      <a:cubicBezTo>
                        <a:pt x="27" y="72"/>
                        <a:pt x="26" y="71"/>
                        <a:pt x="25" y="71"/>
                      </a:cubicBezTo>
                      <a:cubicBezTo>
                        <a:pt x="24" y="70"/>
                        <a:pt x="23" y="69"/>
                        <a:pt x="23" y="69"/>
                      </a:cubicBezTo>
                      <a:cubicBezTo>
                        <a:pt x="21" y="70"/>
                        <a:pt x="21" y="70"/>
                        <a:pt x="21" y="70"/>
                      </a:cubicBezTo>
                      <a:cubicBezTo>
                        <a:pt x="19" y="72"/>
                        <a:pt x="19" y="72"/>
                        <a:pt x="19" y="72"/>
                      </a:cubicBezTo>
                      <a:cubicBezTo>
                        <a:pt x="19" y="71"/>
                        <a:pt x="19" y="71"/>
                        <a:pt x="19" y="71"/>
                      </a:cubicBezTo>
                      <a:cubicBezTo>
                        <a:pt x="17" y="70"/>
                        <a:pt x="17" y="70"/>
                        <a:pt x="17" y="70"/>
                      </a:cubicBezTo>
                      <a:cubicBezTo>
                        <a:pt x="13" y="70"/>
                        <a:pt x="13" y="70"/>
                        <a:pt x="13" y="70"/>
                      </a:cubicBezTo>
                      <a:cubicBezTo>
                        <a:pt x="12" y="70"/>
                        <a:pt x="12" y="70"/>
                        <a:pt x="12" y="70"/>
                      </a:cubicBezTo>
                      <a:cubicBezTo>
                        <a:pt x="12" y="70"/>
                        <a:pt x="12" y="70"/>
                        <a:pt x="10" y="70"/>
                      </a:cubicBezTo>
                      <a:cubicBezTo>
                        <a:pt x="9" y="69"/>
                        <a:pt x="9" y="69"/>
                        <a:pt x="9" y="69"/>
                      </a:cubicBezTo>
                      <a:cubicBezTo>
                        <a:pt x="6" y="68"/>
                        <a:pt x="6" y="68"/>
                        <a:pt x="6" y="68"/>
                      </a:cubicBezTo>
                      <a:cubicBezTo>
                        <a:pt x="3" y="67"/>
                        <a:pt x="3" y="67"/>
                        <a:pt x="3" y="67"/>
                      </a:cubicBezTo>
                      <a:cubicBezTo>
                        <a:pt x="3" y="67"/>
                        <a:pt x="2" y="67"/>
                        <a:pt x="2" y="68"/>
                      </a:cubicBezTo>
                      <a:cubicBezTo>
                        <a:pt x="2" y="70"/>
                        <a:pt x="0" y="71"/>
                        <a:pt x="0" y="72"/>
                      </a:cubicBezTo>
                      <a:cubicBezTo>
                        <a:pt x="1" y="73"/>
                        <a:pt x="2" y="73"/>
                        <a:pt x="3" y="75"/>
                      </a:cubicBezTo>
                      <a:cubicBezTo>
                        <a:pt x="5" y="76"/>
                        <a:pt x="5" y="76"/>
                        <a:pt x="5" y="76"/>
                      </a:cubicBezTo>
                      <a:cubicBezTo>
                        <a:pt x="8" y="76"/>
                        <a:pt x="8" y="76"/>
                        <a:pt x="8" y="76"/>
                      </a:cubicBezTo>
                      <a:cubicBezTo>
                        <a:pt x="9" y="75"/>
                        <a:pt x="9" y="75"/>
                        <a:pt x="9" y="75"/>
                      </a:cubicBezTo>
                      <a:cubicBezTo>
                        <a:pt x="13" y="76"/>
                        <a:pt x="13" y="76"/>
                        <a:pt x="13" y="76"/>
                      </a:cubicBezTo>
                      <a:cubicBezTo>
                        <a:pt x="14" y="78"/>
                        <a:pt x="15" y="80"/>
                        <a:pt x="16" y="79"/>
                      </a:cubicBezTo>
                      <a:cubicBezTo>
                        <a:pt x="17" y="78"/>
                        <a:pt x="17" y="78"/>
                        <a:pt x="17" y="78"/>
                      </a:cubicBezTo>
                      <a:cubicBezTo>
                        <a:pt x="19" y="79"/>
                        <a:pt x="19" y="79"/>
                        <a:pt x="19" y="79"/>
                      </a:cubicBezTo>
                      <a:cubicBezTo>
                        <a:pt x="19" y="79"/>
                        <a:pt x="20" y="83"/>
                        <a:pt x="22" y="83"/>
                      </a:cubicBezTo>
                      <a:cubicBezTo>
                        <a:pt x="23" y="84"/>
                        <a:pt x="24" y="84"/>
                        <a:pt x="24" y="84"/>
                      </a:cubicBezTo>
                      <a:cubicBezTo>
                        <a:pt x="28" y="86"/>
                        <a:pt x="28" y="86"/>
                        <a:pt x="28" y="86"/>
                      </a:cubicBezTo>
                      <a:cubicBezTo>
                        <a:pt x="30" y="86"/>
                        <a:pt x="30" y="86"/>
                        <a:pt x="30" y="86"/>
                      </a:cubicBezTo>
                      <a:cubicBezTo>
                        <a:pt x="30" y="86"/>
                        <a:pt x="33" y="85"/>
                        <a:pt x="33" y="86"/>
                      </a:cubicBezTo>
                      <a:cubicBezTo>
                        <a:pt x="33" y="87"/>
                        <a:pt x="35" y="88"/>
                        <a:pt x="34" y="89"/>
                      </a:cubicBezTo>
                      <a:cubicBezTo>
                        <a:pt x="34" y="89"/>
                        <a:pt x="34" y="90"/>
                        <a:pt x="34" y="91"/>
                      </a:cubicBezTo>
                      <a:cubicBezTo>
                        <a:pt x="34" y="92"/>
                        <a:pt x="34" y="93"/>
                        <a:pt x="34" y="93"/>
                      </a:cubicBezTo>
                      <a:cubicBezTo>
                        <a:pt x="31" y="96"/>
                        <a:pt x="31" y="96"/>
                        <a:pt x="31" y="96"/>
                      </a:cubicBezTo>
                      <a:cubicBezTo>
                        <a:pt x="31" y="98"/>
                        <a:pt x="31" y="98"/>
                        <a:pt x="31" y="98"/>
                      </a:cubicBezTo>
                      <a:cubicBezTo>
                        <a:pt x="31" y="98"/>
                        <a:pt x="31" y="100"/>
                        <a:pt x="30" y="100"/>
                      </a:cubicBezTo>
                      <a:cubicBezTo>
                        <a:pt x="30" y="101"/>
                        <a:pt x="29" y="104"/>
                        <a:pt x="29" y="104"/>
                      </a:cubicBezTo>
                      <a:cubicBezTo>
                        <a:pt x="32" y="102"/>
                        <a:pt x="32" y="102"/>
                        <a:pt x="32" y="102"/>
                      </a:cubicBezTo>
                      <a:cubicBezTo>
                        <a:pt x="32" y="102"/>
                        <a:pt x="33" y="102"/>
                        <a:pt x="33" y="103"/>
                      </a:cubicBezTo>
                      <a:cubicBezTo>
                        <a:pt x="32" y="105"/>
                        <a:pt x="31" y="106"/>
                        <a:pt x="31" y="106"/>
                      </a:cubicBezTo>
                      <a:cubicBezTo>
                        <a:pt x="31" y="106"/>
                        <a:pt x="32" y="109"/>
                        <a:pt x="33" y="108"/>
                      </a:cubicBezTo>
                      <a:cubicBezTo>
                        <a:pt x="35" y="107"/>
                        <a:pt x="35" y="107"/>
                        <a:pt x="35" y="107"/>
                      </a:cubicBezTo>
                      <a:cubicBezTo>
                        <a:pt x="37" y="106"/>
                        <a:pt x="37" y="106"/>
                        <a:pt x="37" y="106"/>
                      </a:cubicBezTo>
                      <a:cubicBezTo>
                        <a:pt x="40" y="105"/>
                        <a:pt x="40" y="105"/>
                        <a:pt x="40" y="105"/>
                      </a:cubicBezTo>
                      <a:cubicBezTo>
                        <a:pt x="40" y="105"/>
                        <a:pt x="40" y="105"/>
                        <a:pt x="41" y="104"/>
                      </a:cubicBezTo>
                      <a:cubicBezTo>
                        <a:pt x="43" y="104"/>
                        <a:pt x="46" y="104"/>
                        <a:pt x="46" y="104"/>
                      </a:cubicBezTo>
                      <a:cubicBezTo>
                        <a:pt x="46" y="104"/>
                        <a:pt x="47" y="107"/>
                        <a:pt x="46" y="107"/>
                      </a:cubicBezTo>
                      <a:cubicBezTo>
                        <a:pt x="45" y="107"/>
                        <a:pt x="41" y="106"/>
                        <a:pt x="41" y="106"/>
                      </a:cubicBezTo>
                      <a:cubicBezTo>
                        <a:pt x="39" y="107"/>
                        <a:pt x="39" y="107"/>
                        <a:pt x="39" y="107"/>
                      </a:cubicBezTo>
                      <a:cubicBezTo>
                        <a:pt x="37" y="108"/>
                        <a:pt x="37" y="108"/>
                        <a:pt x="37" y="108"/>
                      </a:cubicBezTo>
                      <a:cubicBezTo>
                        <a:pt x="35" y="110"/>
                        <a:pt x="35" y="110"/>
                        <a:pt x="35" y="110"/>
                      </a:cubicBezTo>
                      <a:cubicBezTo>
                        <a:pt x="35" y="110"/>
                        <a:pt x="33" y="113"/>
                        <a:pt x="34" y="113"/>
                      </a:cubicBezTo>
                      <a:cubicBezTo>
                        <a:pt x="35" y="114"/>
                        <a:pt x="32" y="115"/>
                        <a:pt x="32" y="115"/>
                      </a:cubicBezTo>
                      <a:cubicBezTo>
                        <a:pt x="31" y="115"/>
                        <a:pt x="31" y="115"/>
                        <a:pt x="31" y="115"/>
                      </a:cubicBezTo>
                      <a:cubicBezTo>
                        <a:pt x="31" y="116"/>
                        <a:pt x="31" y="116"/>
                        <a:pt x="31" y="116"/>
                      </a:cubicBezTo>
                      <a:cubicBezTo>
                        <a:pt x="31" y="116"/>
                        <a:pt x="31" y="116"/>
                        <a:pt x="32" y="117"/>
                      </a:cubicBezTo>
                      <a:cubicBezTo>
                        <a:pt x="33" y="117"/>
                        <a:pt x="36" y="117"/>
                        <a:pt x="36" y="117"/>
                      </a:cubicBezTo>
                      <a:cubicBezTo>
                        <a:pt x="36" y="117"/>
                        <a:pt x="38" y="116"/>
                        <a:pt x="37" y="117"/>
                      </a:cubicBezTo>
                      <a:cubicBezTo>
                        <a:pt x="37" y="118"/>
                        <a:pt x="36" y="121"/>
                        <a:pt x="36" y="121"/>
                      </a:cubicBezTo>
                      <a:cubicBezTo>
                        <a:pt x="36" y="121"/>
                        <a:pt x="35" y="122"/>
                        <a:pt x="32" y="122"/>
                      </a:cubicBezTo>
                      <a:cubicBezTo>
                        <a:pt x="30" y="123"/>
                        <a:pt x="27" y="124"/>
                        <a:pt x="27" y="124"/>
                      </a:cubicBezTo>
                      <a:cubicBezTo>
                        <a:pt x="25" y="127"/>
                        <a:pt x="25" y="127"/>
                        <a:pt x="25" y="127"/>
                      </a:cubicBezTo>
                      <a:cubicBezTo>
                        <a:pt x="25" y="127"/>
                        <a:pt x="26" y="128"/>
                        <a:pt x="23" y="128"/>
                      </a:cubicBezTo>
                      <a:cubicBezTo>
                        <a:pt x="21" y="128"/>
                        <a:pt x="19" y="128"/>
                        <a:pt x="19" y="128"/>
                      </a:cubicBezTo>
                      <a:cubicBezTo>
                        <a:pt x="17" y="128"/>
                        <a:pt x="17" y="128"/>
                        <a:pt x="17" y="128"/>
                      </a:cubicBezTo>
                      <a:cubicBezTo>
                        <a:pt x="17" y="128"/>
                        <a:pt x="15" y="129"/>
                        <a:pt x="15" y="129"/>
                      </a:cubicBezTo>
                      <a:cubicBezTo>
                        <a:pt x="14" y="128"/>
                        <a:pt x="13" y="127"/>
                        <a:pt x="13" y="127"/>
                      </a:cubicBezTo>
                      <a:cubicBezTo>
                        <a:pt x="14" y="123"/>
                        <a:pt x="14" y="123"/>
                        <a:pt x="14" y="123"/>
                      </a:cubicBezTo>
                      <a:cubicBezTo>
                        <a:pt x="13" y="122"/>
                        <a:pt x="13" y="122"/>
                        <a:pt x="13" y="122"/>
                      </a:cubicBezTo>
                      <a:cubicBezTo>
                        <a:pt x="13" y="119"/>
                        <a:pt x="13" y="119"/>
                        <a:pt x="13" y="119"/>
                      </a:cubicBezTo>
                      <a:cubicBezTo>
                        <a:pt x="13" y="119"/>
                        <a:pt x="10" y="121"/>
                        <a:pt x="10" y="122"/>
                      </a:cubicBezTo>
                      <a:cubicBezTo>
                        <a:pt x="9" y="122"/>
                        <a:pt x="9" y="124"/>
                        <a:pt x="9" y="124"/>
                      </a:cubicBezTo>
                      <a:cubicBezTo>
                        <a:pt x="7" y="127"/>
                        <a:pt x="7" y="127"/>
                        <a:pt x="7" y="127"/>
                      </a:cubicBezTo>
                      <a:cubicBezTo>
                        <a:pt x="6" y="127"/>
                        <a:pt x="6" y="127"/>
                        <a:pt x="6" y="127"/>
                      </a:cubicBezTo>
                      <a:cubicBezTo>
                        <a:pt x="6" y="131"/>
                        <a:pt x="6" y="131"/>
                        <a:pt x="6" y="131"/>
                      </a:cubicBezTo>
                      <a:cubicBezTo>
                        <a:pt x="5" y="133"/>
                        <a:pt x="5" y="133"/>
                        <a:pt x="5" y="133"/>
                      </a:cubicBezTo>
                      <a:cubicBezTo>
                        <a:pt x="5" y="133"/>
                        <a:pt x="4" y="133"/>
                        <a:pt x="5" y="134"/>
                      </a:cubicBezTo>
                      <a:cubicBezTo>
                        <a:pt x="6" y="134"/>
                        <a:pt x="10" y="136"/>
                        <a:pt x="10" y="136"/>
                      </a:cubicBezTo>
                      <a:cubicBezTo>
                        <a:pt x="10" y="136"/>
                        <a:pt x="11" y="135"/>
                        <a:pt x="13" y="137"/>
                      </a:cubicBezTo>
                      <a:cubicBezTo>
                        <a:pt x="14" y="138"/>
                        <a:pt x="16" y="139"/>
                        <a:pt x="16" y="139"/>
                      </a:cubicBezTo>
                      <a:cubicBezTo>
                        <a:pt x="17" y="139"/>
                        <a:pt x="17" y="139"/>
                        <a:pt x="17" y="139"/>
                      </a:cubicBezTo>
                      <a:cubicBezTo>
                        <a:pt x="20" y="138"/>
                        <a:pt x="20" y="138"/>
                        <a:pt x="20" y="138"/>
                      </a:cubicBezTo>
                      <a:cubicBezTo>
                        <a:pt x="22" y="140"/>
                        <a:pt x="22" y="140"/>
                        <a:pt x="22" y="140"/>
                      </a:cubicBezTo>
                      <a:cubicBezTo>
                        <a:pt x="27" y="141"/>
                        <a:pt x="27" y="141"/>
                        <a:pt x="27" y="141"/>
                      </a:cubicBezTo>
                      <a:cubicBezTo>
                        <a:pt x="27" y="141"/>
                        <a:pt x="28" y="143"/>
                        <a:pt x="28" y="144"/>
                      </a:cubicBezTo>
                      <a:cubicBezTo>
                        <a:pt x="29" y="144"/>
                        <a:pt x="31" y="147"/>
                        <a:pt x="31" y="147"/>
                      </a:cubicBezTo>
                      <a:cubicBezTo>
                        <a:pt x="31" y="147"/>
                        <a:pt x="31" y="145"/>
                        <a:pt x="33" y="146"/>
                      </a:cubicBezTo>
                      <a:cubicBezTo>
                        <a:pt x="36" y="146"/>
                        <a:pt x="37" y="146"/>
                        <a:pt x="37" y="146"/>
                      </a:cubicBezTo>
                      <a:cubicBezTo>
                        <a:pt x="37" y="146"/>
                        <a:pt x="39" y="146"/>
                        <a:pt x="40" y="147"/>
                      </a:cubicBezTo>
                      <a:cubicBezTo>
                        <a:pt x="41" y="148"/>
                        <a:pt x="44" y="153"/>
                        <a:pt x="44" y="153"/>
                      </a:cubicBezTo>
                      <a:cubicBezTo>
                        <a:pt x="46" y="158"/>
                        <a:pt x="46" y="158"/>
                        <a:pt x="46" y="158"/>
                      </a:cubicBezTo>
                      <a:cubicBezTo>
                        <a:pt x="48" y="162"/>
                        <a:pt x="48" y="162"/>
                        <a:pt x="48" y="162"/>
                      </a:cubicBezTo>
                      <a:cubicBezTo>
                        <a:pt x="48" y="162"/>
                        <a:pt x="48" y="163"/>
                        <a:pt x="50" y="164"/>
                      </a:cubicBezTo>
                      <a:cubicBezTo>
                        <a:pt x="52" y="166"/>
                        <a:pt x="53" y="168"/>
                        <a:pt x="53" y="168"/>
                      </a:cubicBezTo>
                      <a:cubicBezTo>
                        <a:pt x="53" y="168"/>
                        <a:pt x="53" y="169"/>
                        <a:pt x="54" y="170"/>
                      </a:cubicBezTo>
                      <a:cubicBezTo>
                        <a:pt x="55" y="172"/>
                        <a:pt x="57" y="174"/>
                        <a:pt x="57" y="174"/>
                      </a:cubicBezTo>
                      <a:cubicBezTo>
                        <a:pt x="57" y="174"/>
                        <a:pt x="57" y="175"/>
                        <a:pt x="58" y="176"/>
                      </a:cubicBezTo>
                      <a:cubicBezTo>
                        <a:pt x="60" y="177"/>
                        <a:pt x="62" y="177"/>
                        <a:pt x="63" y="178"/>
                      </a:cubicBezTo>
                      <a:cubicBezTo>
                        <a:pt x="65" y="180"/>
                        <a:pt x="67" y="182"/>
                        <a:pt x="67" y="182"/>
                      </a:cubicBezTo>
                      <a:cubicBezTo>
                        <a:pt x="67" y="182"/>
                        <a:pt x="72" y="187"/>
                        <a:pt x="74" y="189"/>
                      </a:cubicBezTo>
                      <a:cubicBezTo>
                        <a:pt x="76" y="191"/>
                        <a:pt x="78" y="193"/>
                        <a:pt x="79" y="193"/>
                      </a:cubicBezTo>
                      <a:cubicBezTo>
                        <a:pt x="80" y="194"/>
                        <a:pt x="85" y="195"/>
                        <a:pt x="85" y="195"/>
                      </a:cubicBezTo>
                      <a:cubicBezTo>
                        <a:pt x="85" y="195"/>
                        <a:pt x="88" y="198"/>
                        <a:pt x="89" y="197"/>
                      </a:cubicBezTo>
                      <a:cubicBezTo>
                        <a:pt x="91" y="197"/>
                        <a:pt x="87" y="196"/>
                        <a:pt x="93" y="196"/>
                      </a:cubicBezTo>
                      <a:cubicBezTo>
                        <a:pt x="99" y="196"/>
                        <a:pt x="103" y="198"/>
                        <a:pt x="103" y="198"/>
                      </a:cubicBezTo>
                      <a:cubicBezTo>
                        <a:pt x="107" y="195"/>
                        <a:pt x="107" y="195"/>
                        <a:pt x="107" y="195"/>
                      </a:cubicBezTo>
                      <a:cubicBezTo>
                        <a:pt x="107" y="195"/>
                        <a:pt x="106" y="197"/>
                        <a:pt x="107" y="194"/>
                      </a:cubicBezTo>
                      <a:cubicBezTo>
                        <a:pt x="108" y="192"/>
                        <a:pt x="109" y="190"/>
                        <a:pt x="109" y="190"/>
                      </a:cubicBezTo>
                      <a:cubicBezTo>
                        <a:pt x="109" y="190"/>
                        <a:pt x="108" y="188"/>
                        <a:pt x="111" y="188"/>
                      </a:cubicBezTo>
                      <a:cubicBezTo>
                        <a:pt x="113" y="188"/>
                        <a:pt x="119" y="187"/>
                        <a:pt x="120" y="187"/>
                      </a:cubicBezTo>
                      <a:cubicBezTo>
                        <a:pt x="121" y="187"/>
                        <a:pt x="121" y="188"/>
                        <a:pt x="122" y="187"/>
                      </a:cubicBezTo>
                      <a:cubicBezTo>
                        <a:pt x="122" y="186"/>
                        <a:pt x="131" y="189"/>
                        <a:pt x="131" y="189"/>
                      </a:cubicBezTo>
                      <a:cubicBezTo>
                        <a:pt x="132" y="187"/>
                        <a:pt x="132" y="187"/>
                        <a:pt x="132" y="187"/>
                      </a:cubicBezTo>
                      <a:cubicBezTo>
                        <a:pt x="134" y="186"/>
                        <a:pt x="134" y="186"/>
                        <a:pt x="134" y="186"/>
                      </a:cubicBezTo>
                      <a:cubicBezTo>
                        <a:pt x="136" y="190"/>
                        <a:pt x="136" y="190"/>
                        <a:pt x="136" y="190"/>
                      </a:cubicBezTo>
                      <a:cubicBezTo>
                        <a:pt x="140" y="190"/>
                        <a:pt x="140" y="190"/>
                        <a:pt x="140" y="190"/>
                      </a:cubicBezTo>
                      <a:cubicBezTo>
                        <a:pt x="140" y="190"/>
                        <a:pt x="143" y="189"/>
                        <a:pt x="145" y="189"/>
                      </a:cubicBezTo>
                      <a:cubicBezTo>
                        <a:pt x="146" y="189"/>
                        <a:pt x="150" y="187"/>
                        <a:pt x="150" y="187"/>
                      </a:cubicBezTo>
                      <a:cubicBezTo>
                        <a:pt x="150" y="187"/>
                        <a:pt x="151" y="185"/>
                        <a:pt x="152" y="185"/>
                      </a:cubicBezTo>
                      <a:cubicBezTo>
                        <a:pt x="153" y="184"/>
                        <a:pt x="156" y="184"/>
                        <a:pt x="157" y="184"/>
                      </a:cubicBezTo>
                      <a:cubicBezTo>
                        <a:pt x="159" y="184"/>
                        <a:pt x="162" y="183"/>
                        <a:pt x="162" y="183"/>
                      </a:cubicBezTo>
                      <a:cubicBezTo>
                        <a:pt x="164" y="181"/>
                        <a:pt x="164" y="181"/>
                        <a:pt x="164" y="181"/>
                      </a:cubicBezTo>
                      <a:cubicBezTo>
                        <a:pt x="164" y="181"/>
                        <a:pt x="165" y="180"/>
                        <a:pt x="167" y="180"/>
                      </a:cubicBezTo>
                      <a:cubicBezTo>
                        <a:pt x="168" y="181"/>
                        <a:pt x="172" y="181"/>
                        <a:pt x="172" y="181"/>
                      </a:cubicBezTo>
                      <a:cubicBezTo>
                        <a:pt x="175" y="179"/>
                        <a:pt x="175" y="179"/>
                        <a:pt x="175" y="179"/>
                      </a:cubicBezTo>
                      <a:cubicBezTo>
                        <a:pt x="178" y="178"/>
                        <a:pt x="178" y="178"/>
                        <a:pt x="178" y="178"/>
                      </a:cubicBezTo>
                      <a:cubicBezTo>
                        <a:pt x="178" y="178"/>
                        <a:pt x="178" y="177"/>
                        <a:pt x="179" y="178"/>
                      </a:cubicBezTo>
                      <a:cubicBezTo>
                        <a:pt x="180" y="179"/>
                        <a:pt x="182" y="181"/>
                        <a:pt x="182" y="181"/>
                      </a:cubicBezTo>
                      <a:cubicBezTo>
                        <a:pt x="186" y="182"/>
                        <a:pt x="186" y="182"/>
                        <a:pt x="186" y="182"/>
                      </a:cubicBezTo>
                      <a:cubicBezTo>
                        <a:pt x="189" y="181"/>
                        <a:pt x="189" y="181"/>
                        <a:pt x="189" y="181"/>
                      </a:cubicBezTo>
                      <a:cubicBezTo>
                        <a:pt x="191" y="179"/>
                        <a:pt x="191" y="179"/>
                        <a:pt x="191" y="179"/>
                      </a:cubicBezTo>
                      <a:cubicBezTo>
                        <a:pt x="191" y="179"/>
                        <a:pt x="191" y="178"/>
                        <a:pt x="194" y="178"/>
                      </a:cubicBezTo>
                      <a:cubicBezTo>
                        <a:pt x="197" y="178"/>
                        <a:pt x="198" y="178"/>
                        <a:pt x="198" y="178"/>
                      </a:cubicBezTo>
                      <a:cubicBezTo>
                        <a:pt x="198" y="178"/>
                        <a:pt x="201" y="178"/>
                        <a:pt x="201" y="177"/>
                      </a:cubicBezTo>
                      <a:cubicBezTo>
                        <a:pt x="201" y="176"/>
                        <a:pt x="201" y="174"/>
                        <a:pt x="202" y="173"/>
                      </a:cubicBezTo>
                      <a:cubicBezTo>
                        <a:pt x="202" y="172"/>
                        <a:pt x="206" y="168"/>
                        <a:pt x="206" y="168"/>
                      </a:cubicBezTo>
                      <a:cubicBezTo>
                        <a:pt x="208" y="167"/>
                        <a:pt x="208" y="167"/>
                        <a:pt x="208" y="167"/>
                      </a:cubicBezTo>
                      <a:cubicBezTo>
                        <a:pt x="207" y="164"/>
                        <a:pt x="207" y="164"/>
                        <a:pt x="207" y="164"/>
                      </a:cubicBezTo>
                      <a:cubicBezTo>
                        <a:pt x="208" y="162"/>
                        <a:pt x="208" y="162"/>
                        <a:pt x="208" y="162"/>
                      </a:cubicBezTo>
                      <a:cubicBezTo>
                        <a:pt x="208" y="162"/>
                        <a:pt x="211" y="161"/>
                        <a:pt x="210" y="163"/>
                      </a:cubicBezTo>
                      <a:cubicBezTo>
                        <a:pt x="209" y="165"/>
                        <a:pt x="210" y="166"/>
                        <a:pt x="210" y="166"/>
                      </a:cubicBezTo>
                      <a:cubicBezTo>
                        <a:pt x="210" y="166"/>
                        <a:pt x="211" y="165"/>
                        <a:pt x="212" y="165"/>
                      </a:cubicBezTo>
                      <a:cubicBezTo>
                        <a:pt x="214" y="165"/>
                        <a:pt x="214" y="164"/>
                        <a:pt x="215" y="164"/>
                      </a:cubicBezTo>
                      <a:cubicBezTo>
                        <a:pt x="217" y="165"/>
                        <a:pt x="218" y="164"/>
                        <a:pt x="218" y="164"/>
                      </a:cubicBezTo>
                      <a:cubicBezTo>
                        <a:pt x="218" y="164"/>
                        <a:pt x="217" y="162"/>
                        <a:pt x="218" y="162"/>
                      </a:cubicBezTo>
                      <a:cubicBezTo>
                        <a:pt x="219" y="163"/>
                        <a:pt x="221" y="163"/>
                        <a:pt x="221" y="163"/>
                      </a:cubicBezTo>
                      <a:cubicBezTo>
                        <a:pt x="221" y="163"/>
                        <a:pt x="222" y="163"/>
                        <a:pt x="222" y="162"/>
                      </a:cubicBezTo>
                      <a:cubicBezTo>
                        <a:pt x="222" y="162"/>
                        <a:pt x="219" y="160"/>
                        <a:pt x="220" y="160"/>
                      </a:cubicBezTo>
                      <a:cubicBezTo>
                        <a:pt x="221" y="161"/>
                        <a:pt x="223" y="160"/>
                        <a:pt x="223" y="160"/>
                      </a:cubicBezTo>
                      <a:cubicBezTo>
                        <a:pt x="223" y="160"/>
                        <a:pt x="226" y="161"/>
                        <a:pt x="223" y="159"/>
                      </a:cubicBezTo>
                      <a:cubicBezTo>
                        <a:pt x="221" y="156"/>
                        <a:pt x="224" y="156"/>
                        <a:pt x="224" y="156"/>
                      </a:cubicBezTo>
                      <a:cubicBezTo>
                        <a:pt x="224" y="156"/>
                        <a:pt x="227" y="157"/>
                        <a:pt x="226" y="157"/>
                      </a:cubicBezTo>
                      <a:cubicBezTo>
                        <a:pt x="225" y="156"/>
                        <a:pt x="221" y="151"/>
                        <a:pt x="221" y="151"/>
                      </a:cubicBezTo>
                      <a:cubicBezTo>
                        <a:pt x="221" y="150"/>
                        <a:pt x="221" y="150"/>
                        <a:pt x="221" y="150"/>
                      </a:cubicBezTo>
                      <a:cubicBezTo>
                        <a:pt x="221" y="148"/>
                        <a:pt x="221" y="148"/>
                        <a:pt x="221" y="148"/>
                      </a:cubicBezTo>
                      <a:cubicBezTo>
                        <a:pt x="221" y="148"/>
                        <a:pt x="223" y="149"/>
                        <a:pt x="224" y="150"/>
                      </a:cubicBezTo>
                      <a:cubicBezTo>
                        <a:pt x="224" y="150"/>
                        <a:pt x="224" y="150"/>
                        <a:pt x="225" y="151"/>
                      </a:cubicBezTo>
                      <a:cubicBezTo>
                        <a:pt x="227" y="152"/>
                        <a:pt x="226" y="154"/>
                        <a:pt x="227" y="154"/>
                      </a:cubicBezTo>
                      <a:cubicBezTo>
                        <a:pt x="228" y="155"/>
                        <a:pt x="231" y="154"/>
                        <a:pt x="231" y="154"/>
                      </a:cubicBezTo>
                      <a:cubicBezTo>
                        <a:pt x="233" y="151"/>
                        <a:pt x="233" y="151"/>
                        <a:pt x="233" y="151"/>
                      </a:cubicBezTo>
                      <a:cubicBezTo>
                        <a:pt x="233" y="151"/>
                        <a:pt x="237" y="147"/>
                        <a:pt x="236" y="147"/>
                      </a:cubicBezTo>
                      <a:cubicBezTo>
                        <a:pt x="235" y="146"/>
                        <a:pt x="230" y="148"/>
                        <a:pt x="230" y="148"/>
                      </a:cubicBezTo>
                      <a:cubicBezTo>
                        <a:pt x="232" y="144"/>
                        <a:pt x="232" y="144"/>
                        <a:pt x="232" y="144"/>
                      </a:cubicBezTo>
                      <a:cubicBezTo>
                        <a:pt x="229" y="143"/>
                        <a:pt x="229" y="143"/>
                        <a:pt x="229" y="143"/>
                      </a:cubicBezTo>
                      <a:cubicBezTo>
                        <a:pt x="228" y="142"/>
                        <a:pt x="228" y="142"/>
                        <a:pt x="228" y="142"/>
                      </a:cubicBezTo>
                      <a:cubicBezTo>
                        <a:pt x="228" y="142"/>
                        <a:pt x="231" y="142"/>
                        <a:pt x="231" y="142"/>
                      </a:cubicBezTo>
                      <a:cubicBezTo>
                        <a:pt x="232" y="142"/>
                        <a:pt x="234" y="141"/>
                        <a:pt x="234" y="141"/>
                      </a:cubicBezTo>
                      <a:cubicBezTo>
                        <a:pt x="234" y="139"/>
                        <a:pt x="234" y="139"/>
                        <a:pt x="234" y="139"/>
                      </a:cubicBezTo>
                      <a:cubicBezTo>
                        <a:pt x="231" y="137"/>
                        <a:pt x="231" y="137"/>
                        <a:pt x="231" y="137"/>
                      </a:cubicBezTo>
                      <a:cubicBezTo>
                        <a:pt x="232" y="136"/>
                        <a:pt x="232" y="136"/>
                        <a:pt x="232" y="136"/>
                      </a:cubicBezTo>
                      <a:cubicBezTo>
                        <a:pt x="233" y="134"/>
                        <a:pt x="233" y="134"/>
                        <a:pt x="233" y="134"/>
                      </a:cubicBezTo>
                      <a:cubicBezTo>
                        <a:pt x="235" y="133"/>
                        <a:pt x="235" y="133"/>
                        <a:pt x="235" y="133"/>
                      </a:cubicBezTo>
                      <a:cubicBezTo>
                        <a:pt x="238" y="127"/>
                        <a:pt x="238" y="127"/>
                        <a:pt x="238" y="127"/>
                      </a:cubicBezTo>
                      <a:cubicBezTo>
                        <a:pt x="237" y="125"/>
                        <a:pt x="237" y="125"/>
                        <a:pt x="237" y="125"/>
                      </a:cubicBezTo>
                      <a:cubicBezTo>
                        <a:pt x="235" y="125"/>
                        <a:pt x="235" y="125"/>
                        <a:pt x="235" y="125"/>
                      </a:cubicBezTo>
                      <a:cubicBezTo>
                        <a:pt x="235" y="121"/>
                        <a:pt x="235" y="121"/>
                        <a:pt x="235" y="121"/>
                      </a:cubicBezTo>
                      <a:cubicBezTo>
                        <a:pt x="231" y="119"/>
                        <a:pt x="231" y="119"/>
                        <a:pt x="231" y="119"/>
                      </a:cubicBezTo>
                      <a:cubicBezTo>
                        <a:pt x="231" y="119"/>
                        <a:pt x="228" y="117"/>
                        <a:pt x="228" y="116"/>
                      </a:cubicBezTo>
                      <a:cubicBezTo>
                        <a:pt x="228" y="116"/>
                        <a:pt x="228" y="114"/>
                        <a:pt x="227" y="115"/>
                      </a:cubicBezTo>
                      <a:cubicBezTo>
                        <a:pt x="226" y="115"/>
                        <a:pt x="225" y="114"/>
                        <a:pt x="225" y="114"/>
                      </a:cubicBezTo>
                      <a:cubicBezTo>
                        <a:pt x="225" y="114"/>
                        <a:pt x="225" y="111"/>
                        <a:pt x="225" y="111"/>
                      </a:cubicBezTo>
                      <a:cubicBezTo>
                        <a:pt x="225" y="111"/>
                        <a:pt x="227" y="110"/>
                        <a:pt x="227" y="109"/>
                      </a:cubicBezTo>
                      <a:cubicBezTo>
                        <a:pt x="228" y="108"/>
                        <a:pt x="227" y="106"/>
                        <a:pt x="227" y="106"/>
                      </a:cubicBezTo>
                      <a:cubicBezTo>
                        <a:pt x="226" y="106"/>
                        <a:pt x="224" y="107"/>
                        <a:pt x="224" y="107"/>
                      </a:cubicBezTo>
                      <a:cubicBezTo>
                        <a:pt x="218" y="108"/>
                        <a:pt x="218" y="108"/>
                        <a:pt x="218" y="108"/>
                      </a:cubicBezTo>
                      <a:cubicBezTo>
                        <a:pt x="216" y="107"/>
                        <a:pt x="216" y="107"/>
                        <a:pt x="216" y="107"/>
                      </a:cubicBezTo>
                      <a:cubicBezTo>
                        <a:pt x="216" y="107"/>
                        <a:pt x="217" y="107"/>
                        <a:pt x="217" y="106"/>
                      </a:cubicBezTo>
                      <a:cubicBezTo>
                        <a:pt x="218" y="105"/>
                        <a:pt x="218" y="104"/>
                        <a:pt x="219" y="103"/>
                      </a:cubicBezTo>
                      <a:cubicBezTo>
                        <a:pt x="220" y="102"/>
                        <a:pt x="220" y="103"/>
                        <a:pt x="221" y="101"/>
                      </a:cubicBezTo>
                      <a:cubicBezTo>
                        <a:pt x="223" y="100"/>
                        <a:pt x="225" y="98"/>
                        <a:pt x="225" y="98"/>
                      </a:cubicBezTo>
                      <a:cubicBezTo>
                        <a:pt x="225" y="95"/>
                        <a:pt x="225" y="95"/>
                        <a:pt x="225" y="95"/>
                      </a:cubicBezTo>
                      <a:cubicBezTo>
                        <a:pt x="224" y="92"/>
                        <a:pt x="224" y="92"/>
                        <a:pt x="224" y="92"/>
                      </a:cubicBezTo>
                      <a:cubicBezTo>
                        <a:pt x="224" y="92"/>
                        <a:pt x="223" y="91"/>
                        <a:pt x="222" y="91"/>
                      </a:cubicBezTo>
                      <a:cubicBezTo>
                        <a:pt x="221" y="91"/>
                        <a:pt x="222" y="93"/>
                        <a:pt x="220" y="91"/>
                      </a:cubicBezTo>
                      <a:cubicBezTo>
                        <a:pt x="219" y="90"/>
                        <a:pt x="219" y="90"/>
                        <a:pt x="218" y="88"/>
                      </a:cubicBezTo>
                      <a:cubicBezTo>
                        <a:pt x="217" y="87"/>
                        <a:pt x="217" y="85"/>
                        <a:pt x="217" y="85"/>
                      </a:cubicBezTo>
                      <a:cubicBezTo>
                        <a:pt x="217" y="85"/>
                        <a:pt x="215" y="84"/>
                        <a:pt x="216" y="84"/>
                      </a:cubicBezTo>
                      <a:cubicBezTo>
                        <a:pt x="218" y="84"/>
                        <a:pt x="219" y="85"/>
                        <a:pt x="220" y="84"/>
                      </a:cubicBezTo>
                      <a:cubicBezTo>
                        <a:pt x="221" y="83"/>
                        <a:pt x="221" y="84"/>
                        <a:pt x="221" y="83"/>
                      </a:cubicBezTo>
                      <a:cubicBezTo>
                        <a:pt x="221" y="82"/>
                        <a:pt x="222" y="79"/>
                        <a:pt x="222" y="79"/>
                      </a:cubicBezTo>
                      <a:cubicBezTo>
                        <a:pt x="222" y="78"/>
                        <a:pt x="222" y="78"/>
                        <a:pt x="224" y="77"/>
                      </a:cubicBezTo>
                      <a:cubicBezTo>
                        <a:pt x="227" y="76"/>
                        <a:pt x="226" y="76"/>
                        <a:pt x="228" y="76"/>
                      </a:cubicBezTo>
                      <a:cubicBezTo>
                        <a:pt x="229" y="75"/>
                        <a:pt x="230" y="74"/>
                        <a:pt x="229" y="74"/>
                      </a:cubicBezTo>
                      <a:cubicBezTo>
                        <a:pt x="229" y="73"/>
                        <a:pt x="227" y="73"/>
                        <a:pt x="227" y="73"/>
                      </a:cubicBezTo>
                      <a:cubicBezTo>
                        <a:pt x="226" y="72"/>
                        <a:pt x="224" y="74"/>
                        <a:pt x="224" y="74"/>
                      </a:cubicBezTo>
                      <a:cubicBezTo>
                        <a:pt x="224" y="74"/>
                        <a:pt x="222" y="75"/>
                        <a:pt x="221" y="76"/>
                      </a:cubicBezTo>
                      <a:cubicBezTo>
                        <a:pt x="220" y="77"/>
                        <a:pt x="219" y="76"/>
                        <a:pt x="218" y="76"/>
                      </a:cubicBezTo>
                      <a:cubicBezTo>
                        <a:pt x="217" y="76"/>
                        <a:pt x="217" y="76"/>
                        <a:pt x="217" y="76"/>
                      </a:cubicBezTo>
                      <a:cubicBezTo>
                        <a:pt x="217" y="76"/>
                        <a:pt x="215" y="75"/>
                        <a:pt x="214" y="77"/>
                      </a:cubicBezTo>
                      <a:cubicBezTo>
                        <a:pt x="214" y="79"/>
                        <a:pt x="212" y="81"/>
                        <a:pt x="212" y="81"/>
                      </a:cubicBezTo>
                      <a:cubicBezTo>
                        <a:pt x="212" y="81"/>
                        <a:pt x="211" y="82"/>
                        <a:pt x="211" y="80"/>
                      </a:cubicBezTo>
                      <a:cubicBezTo>
                        <a:pt x="211" y="79"/>
                        <a:pt x="210" y="76"/>
                        <a:pt x="210" y="76"/>
                      </a:cubicBezTo>
                      <a:cubicBezTo>
                        <a:pt x="210" y="76"/>
                        <a:pt x="210" y="76"/>
                        <a:pt x="210" y="76"/>
                      </a:cubicBezTo>
                      <a:cubicBezTo>
                        <a:pt x="209" y="76"/>
                        <a:pt x="206" y="75"/>
                        <a:pt x="206" y="75"/>
                      </a:cubicBezTo>
                      <a:cubicBezTo>
                        <a:pt x="206" y="75"/>
                        <a:pt x="207" y="75"/>
                        <a:pt x="207" y="73"/>
                      </a:cubicBezTo>
                      <a:cubicBezTo>
                        <a:pt x="206" y="72"/>
                        <a:pt x="206" y="71"/>
                        <a:pt x="206" y="71"/>
                      </a:cubicBezTo>
                      <a:cubicBezTo>
                        <a:pt x="207" y="71"/>
                        <a:pt x="208" y="71"/>
                        <a:pt x="208" y="71"/>
                      </a:cubicBezTo>
                      <a:cubicBezTo>
                        <a:pt x="209" y="71"/>
                        <a:pt x="209" y="71"/>
                        <a:pt x="209" y="69"/>
                      </a:cubicBezTo>
                      <a:cubicBezTo>
                        <a:pt x="209" y="66"/>
                        <a:pt x="208" y="65"/>
                        <a:pt x="208" y="65"/>
                      </a:cubicBezTo>
                      <a:cubicBezTo>
                        <a:pt x="208" y="65"/>
                        <a:pt x="207" y="64"/>
                        <a:pt x="207" y="64"/>
                      </a:cubicBezTo>
                      <a:cubicBezTo>
                        <a:pt x="207" y="60"/>
                        <a:pt x="207" y="60"/>
                        <a:pt x="207" y="60"/>
                      </a:cubicBezTo>
                      <a:cubicBezTo>
                        <a:pt x="207" y="60"/>
                        <a:pt x="207" y="59"/>
                        <a:pt x="206" y="58"/>
                      </a:cubicBezTo>
                      <a:cubicBezTo>
                        <a:pt x="205" y="57"/>
                        <a:pt x="205" y="56"/>
                        <a:pt x="204" y="57"/>
                      </a:cubicBezTo>
                      <a:cubicBezTo>
                        <a:pt x="204" y="57"/>
                        <a:pt x="203" y="58"/>
                        <a:pt x="202" y="58"/>
                      </a:cubicBezTo>
                      <a:cubicBezTo>
                        <a:pt x="201" y="57"/>
                        <a:pt x="199" y="56"/>
                        <a:pt x="199" y="56"/>
                      </a:cubicBezTo>
                      <a:cubicBezTo>
                        <a:pt x="195" y="54"/>
                        <a:pt x="195" y="54"/>
                        <a:pt x="195" y="54"/>
                      </a:cubicBezTo>
                      <a:cubicBezTo>
                        <a:pt x="195" y="54"/>
                        <a:pt x="195" y="54"/>
                        <a:pt x="194" y="55"/>
                      </a:cubicBezTo>
                      <a:cubicBezTo>
                        <a:pt x="194" y="56"/>
                        <a:pt x="193" y="55"/>
                        <a:pt x="193" y="57"/>
                      </a:cubicBezTo>
                      <a:cubicBezTo>
                        <a:pt x="194" y="58"/>
                        <a:pt x="194" y="59"/>
                        <a:pt x="194" y="60"/>
                      </a:cubicBezTo>
                      <a:cubicBezTo>
                        <a:pt x="193" y="61"/>
                        <a:pt x="193" y="62"/>
                        <a:pt x="193" y="64"/>
                      </a:cubicBezTo>
                      <a:cubicBezTo>
                        <a:pt x="192" y="65"/>
                        <a:pt x="191" y="65"/>
                        <a:pt x="191" y="66"/>
                      </a:cubicBezTo>
                      <a:cubicBezTo>
                        <a:pt x="191" y="67"/>
                        <a:pt x="192" y="67"/>
                        <a:pt x="192" y="68"/>
                      </a:cubicBezTo>
                      <a:cubicBezTo>
                        <a:pt x="192" y="68"/>
                        <a:pt x="191" y="70"/>
                        <a:pt x="190" y="70"/>
                      </a:cubicBezTo>
                      <a:cubicBezTo>
                        <a:pt x="190" y="71"/>
                        <a:pt x="189" y="72"/>
                        <a:pt x="188" y="72"/>
                      </a:cubicBezTo>
                      <a:cubicBezTo>
                        <a:pt x="188" y="71"/>
                        <a:pt x="187" y="71"/>
                        <a:pt x="186" y="71"/>
                      </a:cubicBezTo>
                      <a:cubicBezTo>
                        <a:pt x="185" y="71"/>
                        <a:pt x="184" y="72"/>
                        <a:pt x="184" y="72"/>
                      </a:cubicBezTo>
                      <a:cubicBezTo>
                        <a:pt x="184" y="72"/>
                        <a:pt x="183" y="73"/>
                        <a:pt x="182" y="72"/>
                      </a:cubicBezTo>
                      <a:cubicBezTo>
                        <a:pt x="180" y="71"/>
                        <a:pt x="179" y="70"/>
                        <a:pt x="179" y="70"/>
                      </a:cubicBezTo>
                      <a:cubicBezTo>
                        <a:pt x="179" y="68"/>
                        <a:pt x="179" y="68"/>
                        <a:pt x="179" y="68"/>
                      </a:cubicBezTo>
                      <a:cubicBezTo>
                        <a:pt x="179" y="68"/>
                        <a:pt x="183" y="69"/>
                        <a:pt x="178" y="66"/>
                      </a:cubicBezTo>
                      <a:cubicBezTo>
                        <a:pt x="174" y="64"/>
                        <a:pt x="174" y="64"/>
                        <a:pt x="174" y="64"/>
                      </a:cubicBezTo>
                      <a:cubicBezTo>
                        <a:pt x="174" y="64"/>
                        <a:pt x="174" y="65"/>
                        <a:pt x="173" y="66"/>
                      </a:cubicBezTo>
                      <a:cubicBezTo>
                        <a:pt x="172" y="66"/>
                        <a:pt x="172" y="67"/>
                        <a:pt x="172" y="67"/>
                      </a:cubicBezTo>
                      <a:cubicBezTo>
                        <a:pt x="171" y="69"/>
                        <a:pt x="171" y="69"/>
                        <a:pt x="171" y="69"/>
                      </a:cubicBezTo>
                      <a:cubicBezTo>
                        <a:pt x="170" y="69"/>
                        <a:pt x="170" y="69"/>
                        <a:pt x="170" y="69"/>
                      </a:cubicBezTo>
                      <a:cubicBezTo>
                        <a:pt x="168" y="72"/>
                        <a:pt x="168" y="72"/>
                        <a:pt x="168" y="72"/>
                      </a:cubicBezTo>
                      <a:cubicBezTo>
                        <a:pt x="168" y="72"/>
                        <a:pt x="167" y="73"/>
                        <a:pt x="166" y="73"/>
                      </a:cubicBezTo>
                      <a:cubicBezTo>
                        <a:pt x="166" y="73"/>
                        <a:pt x="165" y="73"/>
                        <a:pt x="165" y="73"/>
                      </a:cubicBezTo>
                      <a:cubicBezTo>
                        <a:pt x="164" y="73"/>
                        <a:pt x="163" y="73"/>
                        <a:pt x="163" y="72"/>
                      </a:cubicBezTo>
                      <a:cubicBezTo>
                        <a:pt x="162" y="72"/>
                        <a:pt x="162" y="72"/>
                        <a:pt x="162" y="71"/>
                      </a:cubicBezTo>
                      <a:cubicBezTo>
                        <a:pt x="162" y="70"/>
                        <a:pt x="162" y="68"/>
                        <a:pt x="161" y="67"/>
                      </a:cubicBezTo>
                      <a:cubicBezTo>
                        <a:pt x="161" y="66"/>
                        <a:pt x="161" y="66"/>
                        <a:pt x="160" y="64"/>
                      </a:cubicBezTo>
                      <a:cubicBezTo>
                        <a:pt x="159" y="63"/>
                        <a:pt x="158" y="61"/>
                        <a:pt x="158" y="61"/>
                      </a:cubicBezTo>
                      <a:cubicBezTo>
                        <a:pt x="153" y="58"/>
                        <a:pt x="153" y="58"/>
                        <a:pt x="153" y="58"/>
                      </a:cubicBezTo>
                      <a:cubicBezTo>
                        <a:pt x="153" y="58"/>
                        <a:pt x="154" y="57"/>
                        <a:pt x="152" y="57"/>
                      </a:cubicBezTo>
                      <a:cubicBezTo>
                        <a:pt x="151" y="58"/>
                        <a:pt x="149" y="60"/>
                        <a:pt x="149" y="60"/>
                      </a:cubicBezTo>
                      <a:cubicBezTo>
                        <a:pt x="149" y="60"/>
                        <a:pt x="149" y="62"/>
                        <a:pt x="149" y="63"/>
                      </a:cubicBezTo>
                      <a:cubicBezTo>
                        <a:pt x="149" y="63"/>
                        <a:pt x="148" y="64"/>
                        <a:pt x="148" y="65"/>
                      </a:cubicBezTo>
                      <a:cubicBezTo>
                        <a:pt x="149" y="67"/>
                        <a:pt x="150" y="69"/>
                        <a:pt x="149" y="70"/>
                      </a:cubicBezTo>
                      <a:cubicBezTo>
                        <a:pt x="149" y="70"/>
                        <a:pt x="148" y="72"/>
                        <a:pt x="148" y="74"/>
                      </a:cubicBezTo>
                      <a:cubicBezTo>
                        <a:pt x="148" y="76"/>
                        <a:pt x="149" y="78"/>
                        <a:pt x="148" y="78"/>
                      </a:cubicBezTo>
                      <a:cubicBezTo>
                        <a:pt x="147" y="79"/>
                        <a:pt x="147" y="80"/>
                        <a:pt x="147" y="80"/>
                      </a:cubicBezTo>
                      <a:cubicBezTo>
                        <a:pt x="146" y="80"/>
                        <a:pt x="146" y="80"/>
                        <a:pt x="146" y="80"/>
                      </a:cubicBezTo>
                      <a:cubicBezTo>
                        <a:pt x="146" y="80"/>
                        <a:pt x="146" y="79"/>
                        <a:pt x="147" y="76"/>
                      </a:cubicBezTo>
                      <a:cubicBezTo>
                        <a:pt x="147" y="73"/>
                        <a:pt x="146" y="72"/>
                        <a:pt x="146" y="71"/>
                      </a:cubicBezTo>
                      <a:cubicBezTo>
                        <a:pt x="145" y="71"/>
                        <a:pt x="145" y="71"/>
                        <a:pt x="145" y="70"/>
                      </a:cubicBezTo>
                      <a:cubicBezTo>
                        <a:pt x="145" y="69"/>
                        <a:pt x="145" y="68"/>
                        <a:pt x="145" y="68"/>
                      </a:cubicBezTo>
                      <a:cubicBezTo>
                        <a:pt x="145" y="68"/>
                        <a:pt x="143" y="66"/>
                        <a:pt x="143" y="65"/>
                      </a:cubicBezTo>
                      <a:cubicBezTo>
                        <a:pt x="143" y="64"/>
                        <a:pt x="144" y="63"/>
                        <a:pt x="144" y="61"/>
                      </a:cubicBezTo>
                      <a:cubicBezTo>
                        <a:pt x="144" y="58"/>
                        <a:pt x="145" y="58"/>
                        <a:pt x="144" y="57"/>
                      </a:cubicBezTo>
                      <a:cubicBezTo>
                        <a:pt x="143" y="56"/>
                        <a:pt x="144" y="55"/>
                        <a:pt x="143" y="54"/>
                      </a:cubicBezTo>
                      <a:cubicBezTo>
                        <a:pt x="142" y="54"/>
                        <a:pt x="142" y="55"/>
                        <a:pt x="141" y="54"/>
                      </a:cubicBezTo>
                      <a:cubicBezTo>
                        <a:pt x="141" y="54"/>
                        <a:pt x="141" y="55"/>
                        <a:pt x="141" y="55"/>
                      </a:cubicBezTo>
                      <a:cubicBezTo>
                        <a:pt x="142" y="53"/>
                        <a:pt x="142" y="53"/>
                        <a:pt x="142" y="53"/>
                      </a:cubicBezTo>
                      <a:cubicBezTo>
                        <a:pt x="142" y="53"/>
                        <a:pt x="143" y="49"/>
                        <a:pt x="142" y="51"/>
                      </a:cubicBezTo>
                      <a:cubicBezTo>
                        <a:pt x="141" y="52"/>
                        <a:pt x="138" y="53"/>
                        <a:pt x="138" y="52"/>
                      </a:cubicBezTo>
                      <a:cubicBezTo>
                        <a:pt x="139" y="51"/>
                        <a:pt x="138" y="50"/>
                        <a:pt x="138" y="50"/>
                      </a:cubicBezTo>
                      <a:cubicBezTo>
                        <a:pt x="138" y="50"/>
                        <a:pt x="134" y="50"/>
                        <a:pt x="134" y="50"/>
                      </a:cubicBezTo>
                      <a:cubicBezTo>
                        <a:pt x="134" y="50"/>
                        <a:pt x="134" y="49"/>
                        <a:pt x="134" y="51"/>
                      </a:cubicBezTo>
                      <a:cubicBezTo>
                        <a:pt x="134" y="52"/>
                        <a:pt x="135" y="54"/>
                        <a:pt x="133" y="54"/>
                      </a:cubicBezTo>
                      <a:cubicBezTo>
                        <a:pt x="131" y="55"/>
                        <a:pt x="130" y="55"/>
                        <a:pt x="130" y="55"/>
                      </a:cubicBezTo>
                      <a:cubicBezTo>
                        <a:pt x="130" y="54"/>
                        <a:pt x="128" y="53"/>
                        <a:pt x="128" y="53"/>
                      </a:cubicBezTo>
                      <a:cubicBezTo>
                        <a:pt x="128" y="53"/>
                        <a:pt x="127" y="53"/>
                        <a:pt x="126" y="53"/>
                      </a:cubicBezTo>
                      <a:cubicBezTo>
                        <a:pt x="126" y="54"/>
                        <a:pt x="124" y="54"/>
                        <a:pt x="124" y="54"/>
                      </a:cubicBezTo>
                      <a:cubicBezTo>
                        <a:pt x="124" y="56"/>
                        <a:pt x="124" y="56"/>
                        <a:pt x="124" y="56"/>
                      </a:cubicBezTo>
                      <a:cubicBezTo>
                        <a:pt x="124" y="57"/>
                        <a:pt x="124" y="57"/>
                        <a:pt x="124" y="57"/>
                      </a:cubicBezTo>
                      <a:cubicBezTo>
                        <a:pt x="124" y="57"/>
                        <a:pt x="123" y="57"/>
                        <a:pt x="123" y="57"/>
                      </a:cubicBezTo>
                      <a:cubicBezTo>
                        <a:pt x="122" y="58"/>
                        <a:pt x="121" y="58"/>
                        <a:pt x="122" y="59"/>
                      </a:cubicBezTo>
                      <a:cubicBezTo>
                        <a:pt x="122" y="59"/>
                        <a:pt x="122" y="59"/>
                        <a:pt x="122" y="61"/>
                      </a:cubicBezTo>
                      <a:cubicBezTo>
                        <a:pt x="122" y="62"/>
                        <a:pt x="122" y="62"/>
                        <a:pt x="122" y="63"/>
                      </a:cubicBezTo>
                      <a:cubicBezTo>
                        <a:pt x="121" y="64"/>
                        <a:pt x="121" y="65"/>
                        <a:pt x="120" y="66"/>
                      </a:cubicBezTo>
                      <a:cubicBezTo>
                        <a:pt x="120" y="66"/>
                        <a:pt x="119" y="67"/>
                        <a:pt x="119" y="67"/>
                      </a:cubicBezTo>
                      <a:cubicBezTo>
                        <a:pt x="118" y="68"/>
                        <a:pt x="118" y="68"/>
                        <a:pt x="117" y="68"/>
                      </a:cubicBezTo>
                      <a:cubicBezTo>
                        <a:pt x="116" y="68"/>
                        <a:pt x="116" y="69"/>
                        <a:pt x="116" y="68"/>
                      </a:cubicBezTo>
                      <a:cubicBezTo>
                        <a:pt x="116" y="66"/>
                        <a:pt x="116" y="65"/>
                        <a:pt x="116" y="63"/>
                      </a:cubicBezTo>
                      <a:cubicBezTo>
                        <a:pt x="116" y="62"/>
                        <a:pt x="117" y="62"/>
                        <a:pt x="115" y="60"/>
                      </a:cubicBezTo>
                      <a:cubicBezTo>
                        <a:pt x="114" y="58"/>
                        <a:pt x="113" y="58"/>
                        <a:pt x="113" y="57"/>
                      </a:cubicBezTo>
                      <a:cubicBezTo>
                        <a:pt x="113" y="57"/>
                        <a:pt x="113" y="56"/>
                        <a:pt x="113" y="55"/>
                      </a:cubicBezTo>
                      <a:cubicBezTo>
                        <a:pt x="113" y="54"/>
                        <a:pt x="113" y="56"/>
                        <a:pt x="113" y="52"/>
                      </a:cubicBezTo>
                      <a:cubicBezTo>
                        <a:pt x="114" y="49"/>
                        <a:pt x="113" y="48"/>
                        <a:pt x="113" y="48"/>
                      </a:cubicBezTo>
                      <a:cubicBezTo>
                        <a:pt x="113" y="48"/>
                        <a:pt x="114" y="43"/>
                        <a:pt x="114" y="43"/>
                      </a:cubicBezTo>
                      <a:cubicBezTo>
                        <a:pt x="113" y="43"/>
                        <a:pt x="110" y="43"/>
                        <a:pt x="109" y="43"/>
                      </a:cubicBezTo>
                      <a:cubicBezTo>
                        <a:pt x="108" y="43"/>
                        <a:pt x="108" y="43"/>
                        <a:pt x="107" y="43"/>
                      </a:cubicBezTo>
                      <a:cubicBezTo>
                        <a:pt x="107" y="44"/>
                        <a:pt x="106" y="43"/>
                        <a:pt x="106" y="45"/>
                      </a:cubicBezTo>
                      <a:cubicBezTo>
                        <a:pt x="105" y="47"/>
                        <a:pt x="104" y="47"/>
                        <a:pt x="104" y="49"/>
                      </a:cubicBezTo>
                      <a:cubicBezTo>
                        <a:pt x="104" y="50"/>
                        <a:pt x="104" y="52"/>
                        <a:pt x="104" y="52"/>
                      </a:cubicBezTo>
                      <a:cubicBezTo>
                        <a:pt x="104" y="53"/>
                        <a:pt x="103" y="54"/>
                        <a:pt x="103" y="54"/>
                      </a:cubicBezTo>
                      <a:cubicBezTo>
                        <a:pt x="103" y="54"/>
                        <a:pt x="103" y="55"/>
                        <a:pt x="103" y="57"/>
                      </a:cubicBezTo>
                      <a:cubicBezTo>
                        <a:pt x="102" y="59"/>
                        <a:pt x="102" y="60"/>
                        <a:pt x="102" y="61"/>
                      </a:cubicBezTo>
                      <a:cubicBezTo>
                        <a:pt x="102" y="61"/>
                        <a:pt x="102" y="61"/>
                        <a:pt x="101" y="62"/>
                      </a:cubicBezTo>
                      <a:cubicBezTo>
                        <a:pt x="100" y="63"/>
                        <a:pt x="98" y="66"/>
                        <a:pt x="97" y="66"/>
                      </a:cubicBezTo>
                      <a:cubicBezTo>
                        <a:pt x="97" y="66"/>
                        <a:pt x="97" y="66"/>
                        <a:pt x="96" y="67"/>
                      </a:cubicBezTo>
                      <a:cubicBezTo>
                        <a:pt x="96" y="67"/>
                        <a:pt x="94" y="70"/>
                        <a:pt x="93" y="70"/>
                      </a:cubicBezTo>
                      <a:cubicBezTo>
                        <a:pt x="92" y="71"/>
                        <a:pt x="93" y="71"/>
                        <a:pt x="92" y="71"/>
                      </a:cubicBezTo>
                      <a:cubicBezTo>
                        <a:pt x="92" y="70"/>
                        <a:pt x="91" y="70"/>
                        <a:pt x="91" y="69"/>
                      </a:cubicBezTo>
                      <a:cubicBezTo>
                        <a:pt x="91" y="67"/>
                        <a:pt x="91" y="67"/>
                        <a:pt x="92" y="65"/>
                      </a:cubicBezTo>
                      <a:cubicBezTo>
                        <a:pt x="92" y="64"/>
                        <a:pt x="93" y="62"/>
                        <a:pt x="93" y="62"/>
                      </a:cubicBezTo>
                      <a:cubicBezTo>
                        <a:pt x="93" y="62"/>
                        <a:pt x="94" y="61"/>
                        <a:pt x="93" y="61"/>
                      </a:cubicBezTo>
                      <a:cubicBezTo>
                        <a:pt x="92" y="61"/>
                        <a:pt x="91" y="61"/>
                        <a:pt x="90" y="61"/>
                      </a:cubicBezTo>
                      <a:cubicBezTo>
                        <a:pt x="88" y="61"/>
                        <a:pt x="86" y="62"/>
                        <a:pt x="85" y="63"/>
                      </a:cubicBezTo>
                      <a:cubicBezTo>
                        <a:pt x="84" y="63"/>
                        <a:pt x="84" y="64"/>
                        <a:pt x="82" y="66"/>
                      </a:cubicBezTo>
                      <a:cubicBezTo>
                        <a:pt x="80" y="67"/>
                        <a:pt x="80" y="67"/>
                        <a:pt x="80" y="67"/>
                      </a:cubicBezTo>
                      <a:cubicBezTo>
                        <a:pt x="79" y="69"/>
                        <a:pt x="79" y="69"/>
                        <a:pt x="79" y="69"/>
                      </a:cubicBezTo>
                      <a:cubicBezTo>
                        <a:pt x="79" y="70"/>
                        <a:pt x="79" y="70"/>
                        <a:pt x="79" y="70"/>
                      </a:cubicBezTo>
                      <a:cubicBezTo>
                        <a:pt x="79" y="70"/>
                        <a:pt x="79" y="68"/>
                        <a:pt x="79" y="68"/>
                      </a:cubicBezTo>
                      <a:cubicBezTo>
                        <a:pt x="79" y="68"/>
                        <a:pt x="78" y="68"/>
                        <a:pt x="78" y="69"/>
                      </a:cubicBezTo>
                      <a:cubicBezTo>
                        <a:pt x="78" y="69"/>
                        <a:pt x="77" y="70"/>
                        <a:pt x="77" y="70"/>
                      </a:cubicBezTo>
                      <a:cubicBezTo>
                        <a:pt x="76" y="71"/>
                        <a:pt x="76" y="72"/>
                        <a:pt x="76" y="73"/>
                      </a:cubicBezTo>
                      <a:cubicBezTo>
                        <a:pt x="75" y="74"/>
                        <a:pt x="75" y="76"/>
                        <a:pt x="74" y="76"/>
                      </a:cubicBezTo>
                      <a:cubicBezTo>
                        <a:pt x="74" y="76"/>
                        <a:pt x="74" y="77"/>
                        <a:pt x="74" y="77"/>
                      </a:cubicBezTo>
                      <a:cubicBezTo>
                        <a:pt x="73" y="77"/>
                        <a:pt x="72" y="78"/>
                        <a:pt x="72" y="78"/>
                      </a:cubicBezTo>
                      <a:cubicBezTo>
                        <a:pt x="72" y="79"/>
                        <a:pt x="71" y="77"/>
                        <a:pt x="71" y="75"/>
                      </a:cubicBezTo>
                      <a:cubicBezTo>
                        <a:pt x="72" y="74"/>
                        <a:pt x="72" y="74"/>
                        <a:pt x="72" y="73"/>
                      </a:cubicBezTo>
                      <a:cubicBezTo>
                        <a:pt x="73" y="73"/>
                        <a:pt x="73" y="71"/>
                        <a:pt x="74" y="71"/>
                      </a:cubicBezTo>
                      <a:cubicBezTo>
                        <a:pt x="74" y="71"/>
                        <a:pt x="74" y="72"/>
                        <a:pt x="74" y="70"/>
                      </a:cubicBezTo>
                      <a:cubicBezTo>
                        <a:pt x="75" y="68"/>
                        <a:pt x="75" y="67"/>
                        <a:pt x="75" y="67"/>
                      </a:cubicBezTo>
                      <a:cubicBezTo>
                        <a:pt x="75" y="67"/>
                        <a:pt x="75" y="67"/>
                        <a:pt x="75" y="66"/>
                      </a:cubicBezTo>
                      <a:cubicBezTo>
                        <a:pt x="74" y="65"/>
                        <a:pt x="74" y="66"/>
                        <a:pt x="74" y="65"/>
                      </a:cubicBezTo>
                      <a:cubicBezTo>
                        <a:pt x="75" y="64"/>
                        <a:pt x="75" y="63"/>
                        <a:pt x="75" y="62"/>
                      </a:cubicBezTo>
                      <a:cubicBezTo>
                        <a:pt x="76" y="62"/>
                        <a:pt x="76" y="61"/>
                        <a:pt x="76" y="61"/>
                      </a:cubicBezTo>
                      <a:cubicBezTo>
                        <a:pt x="76" y="61"/>
                        <a:pt x="76" y="61"/>
                        <a:pt x="76" y="60"/>
                      </a:cubicBezTo>
                      <a:cubicBezTo>
                        <a:pt x="76" y="60"/>
                        <a:pt x="75" y="59"/>
                        <a:pt x="75" y="59"/>
                      </a:cubicBezTo>
                      <a:cubicBezTo>
                        <a:pt x="75" y="59"/>
                        <a:pt x="75" y="58"/>
                        <a:pt x="75" y="58"/>
                      </a:cubicBezTo>
                      <a:cubicBezTo>
                        <a:pt x="75" y="58"/>
                        <a:pt x="76" y="57"/>
                        <a:pt x="76" y="56"/>
                      </a:cubicBezTo>
                      <a:cubicBezTo>
                        <a:pt x="75" y="56"/>
                        <a:pt x="75" y="55"/>
                        <a:pt x="74" y="54"/>
                      </a:cubicBezTo>
                      <a:cubicBezTo>
                        <a:pt x="73" y="54"/>
                        <a:pt x="73" y="54"/>
                        <a:pt x="73" y="53"/>
                      </a:cubicBezTo>
                      <a:cubicBezTo>
                        <a:pt x="73" y="53"/>
                        <a:pt x="71" y="52"/>
                        <a:pt x="71" y="52"/>
                      </a:cubicBezTo>
                      <a:cubicBezTo>
                        <a:pt x="71" y="52"/>
                        <a:pt x="72" y="50"/>
                        <a:pt x="72" y="50"/>
                      </a:cubicBezTo>
                      <a:cubicBezTo>
                        <a:pt x="72" y="50"/>
                        <a:pt x="72" y="49"/>
                        <a:pt x="73" y="49"/>
                      </a:cubicBezTo>
                      <a:cubicBezTo>
                        <a:pt x="73" y="50"/>
                        <a:pt x="73" y="51"/>
                        <a:pt x="73" y="51"/>
                      </a:cubicBezTo>
                      <a:cubicBezTo>
                        <a:pt x="73" y="52"/>
                        <a:pt x="76" y="53"/>
                        <a:pt x="76" y="53"/>
                      </a:cubicBezTo>
                      <a:cubicBezTo>
                        <a:pt x="76" y="53"/>
                        <a:pt x="78" y="52"/>
                        <a:pt x="78" y="52"/>
                      </a:cubicBezTo>
                      <a:cubicBezTo>
                        <a:pt x="79" y="52"/>
                        <a:pt x="79" y="50"/>
                        <a:pt x="79" y="50"/>
                      </a:cubicBezTo>
                      <a:cubicBezTo>
                        <a:pt x="79" y="50"/>
                        <a:pt x="78" y="50"/>
                        <a:pt x="79" y="49"/>
                      </a:cubicBezTo>
                      <a:cubicBezTo>
                        <a:pt x="80" y="49"/>
                        <a:pt x="82" y="48"/>
                        <a:pt x="82" y="48"/>
                      </a:cubicBezTo>
                      <a:cubicBezTo>
                        <a:pt x="82" y="47"/>
                        <a:pt x="83" y="47"/>
                        <a:pt x="83" y="47"/>
                      </a:cubicBezTo>
                      <a:cubicBezTo>
                        <a:pt x="83" y="47"/>
                        <a:pt x="84" y="46"/>
                        <a:pt x="84" y="46"/>
                      </a:cubicBezTo>
                      <a:cubicBezTo>
                        <a:pt x="84" y="45"/>
                        <a:pt x="85" y="45"/>
                        <a:pt x="84" y="44"/>
                      </a:cubicBezTo>
                      <a:cubicBezTo>
                        <a:pt x="84" y="44"/>
                        <a:pt x="84" y="43"/>
                        <a:pt x="84" y="42"/>
                      </a:cubicBezTo>
                      <a:cubicBezTo>
                        <a:pt x="84" y="42"/>
                        <a:pt x="86" y="43"/>
                        <a:pt x="84" y="41"/>
                      </a:cubicBezTo>
                      <a:cubicBezTo>
                        <a:pt x="82" y="40"/>
                        <a:pt x="80" y="39"/>
                        <a:pt x="81" y="39"/>
                      </a:cubicBezTo>
                      <a:cubicBezTo>
                        <a:pt x="82" y="39"/>
                        <a:pt x="83" y="39"/>
                        <a:pt x="83" y="39"/>
                      </a:cubicBezTo>
                      <a:cubicBezTo>
                        <a:pt x="84" y="39"/>
                        <a:pt x="85" y="40"/>
                        <a:pt x="85" y="39"/>
                      </a:cubicBezTo>
                      <a:cubicBezTo>
                        <a:pt x="86" y="39"/>
                        <a:pt x="86" y="39"/>
                        <a:pt x="86" y="38"/>
                      </a:cubicBezTo>
                      <a:cubicBezTo>
                        <a:pt x="85" y="37"/>
                        <a:pt x="85" y="37"/>
                        <a:pt x="85" y="37"/>
                      </a:cubicBezTo>
                      <a:cubicBezTo>
                        <a:pt x="84" y="36"/>
                        <a:pt x="84" y="36"/>
                        <a:pt x="83" y="36"/>
                      </a:cubicBezTo>
                      <a:cubicBezTo>
                        <a:pt x="83" y="36"/>
                        <a:pt x="82" y="37"/>
                        <a:pt x="83" y="35"/>
                      </a:cubicBezTo>
                      <a:cubicBezTo>
                        <a:pt x="83" y="33"/>
                        <a:pt x="83" y="33"/>
                        <a:pt x="83" y="32"/>
                      </a:cubicBezTo>
                      <a:cubicBezTo>
                        <a:pt x="83" y="32"/>
                        <a:pt x="85" y="32"/>
                        <a:pt x="83" y="32"/>
                      </a:cubicBezTo>
                      <a:cubicBezTo>
                        <a:pt x="82" y="31"/>
                        <a:pt x="82" y="31"/>
                        <a:pt x="82" y="31"/>
                      </a:cubicBezTo>
                      <a:cubicBezTo>
                        <a:pt x="81" y="31"/>
                        <a:pt x="82" y="31"/>
                        <a:pt x="80" y="31"/>
                      </a:cubicBezTo>
                      <a:cubicBezTo>
                        <a:pt x="79" y="31"/>
                        <a:pt x="80" y="29"/>
                        <a:pt x="80" y="29"/>
                      </a:cubicBezTo>
                      <a:cubicBezTo>
                        <a:pt x="80" y="28"/>
                        <a:pt x="81" y="24"/>
                        <a:pt x="81" y="24"/>
                      </a:cubicBezTo>
                      <a:cubicBezTo>
                        <a:pt x="80" y="23"/>
                        <a:pt x="80" y="23"/>
                        <a:pt x="80" y="23"/>
                      </a:cubicBezTo>
                      <a:cubicBezTo>
                        <a:pt x="80" y="23"/>
                        <a:pt x="79" y="21"/>
                        <a:pt x="79" y="21"/>
                      </a:cubicBezTo>
                      <a:cubicBezTo>
                        <a:pt x="79" y="20"/>
                        <a:pt x="79" y="19"/>
                        <a:pt x="78" y="19"/>
                      </a:cubicBezTo>
                      <a:cubicBezTo>
                        <a:pt x="78" y="19"/>
                        <a:pt x="77" y="18"/>
                        <a:pt x="77" y="18"/>
                      </a:cubicBezTo>
                      <a:cubicBezTo>
                        <a:pt x="77" y="18"/>
                        <a:pt x="76" y="18"/>
                        <a:pt x="76" y="17"/>
                      </a:cubicBezTo>
                      <a:cubicBezTo>
                        <a:pt x="76" y="16"/>
                        <a:pt x="76" y="15"/>
                        <a:pt x="76" y="15"/>
                      </a:cubicBezTo>
                      <a:cubicBezTo>
                        <a:pt x="76" y="14"/>
                        <a:pt x="76" y="13"/>
                        <a:pt x="76" y="13"/>
                      </a:cubicBezTo>
                      <a:cubicBezTo>
                        <a:pt x="74" y="8"/>
                        <a:pt x="74" y="8"/>
                        <a:pt x="74" y="8"/>
                      </a:cubicBezTo>
                      <a:cubicBezTo>
                        <a:pt x="74" y="7"/>
                        <a:pt x="74" y="7"/>
                        <a:pt x="74" y="7"/>
                      </a:cubicBezTo>
                      <a:cubicBezTo>
                        <a:pt x="73" y="5"/>
                        <a:pt x="73" y="5"/>
                        <a:pt x="73" y="5"/>
                      </a:cubicBezTo>
                      <a:cubicBezTo>
                        <a:pt x="72" y="5"/>
                        <a:pt x="72" y="5"/>
                        <a:pt x="72" y="5"/>
                      </a:cubicBezTo>
                      <a:cubicBezTo>
                        <a:pt x="72" y="3"/>
                        <a:pt x="72" y="3"/>
                        <a:pt x="72" y="3"/>
                      </a:cubicBezTo>
                      <a:cubicBezTo>
                        <a:pt x="72" y="3"/>
                        <a:pt x="71" y="3"/>
                        <a:pt x="71" y="4"/>
                      </a:cubicBezTo>
                      <a:cubicBezTo>
                        <a:pt x="71" y="4"/>
                        <a:pt x="71" y="5"/>
                        <a:pt x="70" y="5"/>
                      </a:cubicBezTo>
                      <a:cubicBezTo>
                        <a:pt x="69" y="5"/>
                        <a:pt x="68" y="4"/>
                        <a:pt x="68" y="4"/>
                      </a:cubicBezTo>
                      <a:cubicBezTo>
                        <a:pt x="68" y="4"/>
                        <a:pt x="68" y="3"/>
                        <a:pt x="68" y="2"/>
                      </a:cubicBezTo>
                      <a:cubicBezTo>
                        <a:pt x="67" y="2"/>
                        <a:pt x="64" y="0"/>
                        <a:pt x="64" y="0"/>
                      </a:cubicBezTo>
                      <a:cubicBezTo>
                        <a:pt x="64" y="0"/>
                        <a:pt x="64" y="0"/>
                        <a:pt x="64" y="1"/>
                      </a:cubicBezTo>
                      <a:cubicBezTo>
                        <a:pt x="64" y="1"/>
                        <a:pt x="63" y="2"/>
                        <a:pt x="63" y="1"/>
                      </a:cubicBezTo>
                      <a:cubicBezTo>
                        <a:pt x="62" y="1"/>
                        <a:pt x="60" y="0"/>
                        <a:pt x="60" y="0"/>
                      </a:cubicBezTo>
                      <a:cubicBezTo>
                        <a:pt x="60" y="0"/>
                        <a:pt x="60" y="1"/>
                        <a:pt x="60" y="1"/>
                      </a:cubicBezTo>
                      <a:cubicBezTo>
                        <a:pt x="60" y="2"/>
                        <a:pt x="61" y="3"/>
                        <a:pt x="61" y="3"/>
                      </a:cubicBezTo>
                      <a:cubicBezTo>
                        <a:pt x="60" y="3"/>
                        <a:pt x="59" y="3"/>
                        <a:pt x="59" y="3"/>
                      </a:cubicBezTo>
                      <a:cubicBezTo>
                        <a:pt x="59" y="3"/>
                        <a:pt x="59" y="3"/>
                        <a:pt x="58" y="3"/>
                      </a:cubicBezTo>
                      <a:cubicBezTo>
                        <a:pt x="58" y="2"/>
                        <a:pt x="57" y="2"/>
                        <a:pt x="57" y="2"/>
                      </a:cubicBezTo>
                      <a:cubicBezTo>
                        <a:pt x="57" y="3"/>
                        <a:pt x="56" y="3"/>
                        <a:pt x="56" y="5"/>
                      </a:cubicBezTo>
                      <a:cubicBezTo>
                        <a:pt x="57" y="6"/>
                        <a:pt x="56" y="6"/>
                        <a:pt x="57" y="7"/>
                      </a:cubicBezTo>
                      <a:cubicBezTo>
                        <a:pt x="58" y="7"/>
                        <a:pt x="58" y="7"/>
                        <a:pt x="59" y="8"/>
                      </a:cubicBezTo>
                      <a:cubicBezTo>
                        <a:pt x="60" y="8"/>
                        <a:pt x="60" y="8"/>
                        <a:pt x="61" y="8"/>
                      </a:cubicBezTo>
                      <a:cubicBezTo>
                        <a:pt x="61" y="8"/>
                        <a:pt x="62" y="8"/>
                        <a:pt x="63" y="8"/>
                      </a:cubicBezTo>
                      <a:cubicBezTo>
                        <a:pt x="63" y="8"/>
                        <a:pt x="64" y="7"/>
                        <a:pt x="64" y="7"/>
                      </a:cubicBezTo>
                      <a:cubicBezTo>
                        <a:pt x="64" y="7"/>
                        <a:pt x="64" y="8"/>
                        <a:pt x="64" y="8"/>
                      </a:cubicBezTo>
                      <a:cubicBezTo>
                        <a:pt x="64" y="8"/>
                        <a:pt x="63" y="8"/>
                        <a:pt x="64" y="9"/>
                      </a:cubicBezTo>
                      <a:cubicBezTo>
                        <a:pt x="64" y="9"/>
                        <a:pt x="64" y="9"/>
                        <a:pt x="64" y="9"/>
                      </a:cubicBezTo>
                      <a:cubicBezTo>
                        <a:pt x="65" y="10"/>
                        <a:pt x="65" y="10"/>
                        <a:pt x="65" y="10"/>
                      </a:cubicBezTo>
                      <a:cubicBezTo>
                        <a:pt x="65" y="10"/>
                        <a:pt x="65" y="10"/>
                        <a:pt x="65" y="10"/>
                      </a:cubicBezTo>
                      <a:cubicBezTo>
                        <a:pt x="65" y="10"/>
                        <a:pt x="65" y="11"/>
                        <a:pt x="65" y="11"/>
                      </a:cubicBezTo>
                      <a:cubicBezTo>
                        <a:pt x="65" y="12"/>
                        <a:pt x="65" y="12"/>
                        <a:pt x="66" y="12"/>
                      </a:cubicBezTo>
                      <a:cubicBezTo>
                        <a:pt x="67" y="13"/>
                        <a:pt x="67" y="12"/>
                        <a:pt x="67" y="12"/>
                      </a:cubicBezTo>
                      <a:cubicBezTo>
                        <a:pt x="67" y="12"/>
                        <a:pt x="69" y="14"/>
                        <a:pt x="68" y="14"/>
                      </a:cubicBezTo>
                      <a:cubicBezTo>
                        <a:pt x="68" y="14"/>
                        <a:pt x="67" y="13"/>
                        <a:pt x="68" y="14"/>
                      </a:cubicBezTo>
                      <a:cubicBezTo>
                        <a:pt x="69" y="15"/>
                        <a:pt x="70" y="15"/>
                        <a:pt x="70" y="15"/>
                      </a:cubicBezTo>
                      <a:cubicBezTo>
                        <a:pt x="70" y="15"/>
                        <a:pt x="69" y="16"/>
                        <a:pt x="67" y="15"/>
                      </a:cubicBezTo>
                      <a:cubicBezTo>
                        <a:pt x="66" y="15"/>
                        <a:pt x="66" y="15"/>
                        <a:pt x="66" y="15"/>
                      </a:cubicBezTo>
                      <a:cubicBezTo>
                        <a:pt x="66" y="15"/>
                        <a:pt x="65" y="14"/>
                        <a:pt x="65" y="14"/>
                      </a:cubicBezTo>
                      <a:cubicBezTo>
                        <a:pt x="64" y="13"/>
                        <a:pt x="64" y="12"/>
                        <a:pt x="64" y="12"/>
                      </a:cubicBezTo>
                      <a:cubicBezTo>
                        <a:pt x="64" y="12"/>
                        <a:pt x="63" y="11"/>
                        <a:pt x="62" y="11"/>
                      </a:cubicBezTo>
                      <a:cubicBezTo>
                        <a:pt x="61" y="10"/>
                        <a:pt x="60" y="11"/>
                        <a:pt x="59" y="11"/>
                      </a:cubicBezTo>
                      <a:cubicBezTo>
                        <a:pt x="59" y="11"/>
                        <a:pt x="58" y="12"/>
                        <a:pt x="57" y="12"/>
                      </a:cubicBezTo>
                      <a:cubicBezTo>
                        <a:pt x="57" y="12"/>
                        <a:pt x="57" y="13"/>
                        <a:pt x="57" y="14"/>
                      </a:cubicBezTo>
                      <a:cubicBezTo>
                        <a:pt x="58" y="15"/>
                        <a:pt x="60" y="19"/>
                        <a:pt x="60" y="19"/>
                      </a:cubicBezTo>
                      <a:cubicBezTo>
                        <a:pt x="60" y="19"/>
                        <a:pt x="62" y="21"/>
                        <a:pt x="62" y="21"/>
                      </a:cubicBezTo>
                      <a:cubicBezTo>
                        <a:pt x="62" y="21"/>
                        <a:pt x="63" y="23"/>
                        <a:pt x="63" y="23"/>
                      </a:cubicBezTo>
                      <a:cubicBezTo>
                        <a:pt x="63" y="23"/>
                        <a:pt x="63" y="23"/>
                        <a:pt x="64" y="24"/>
                      </a:cubicBezTo>
                      <a:cubicBezTo>
                        <a:pt x="65" y="24"/>
                        <a:pt x="64" y="24"/>
                        <a:pt x="64" y="24"/>
                      </a:cubicBezTo>
                      <a:cubicBezTo>
                        <a:pt x="64" y="25"/>
                        <a:pt x="63" y="26"/>
                        <a:pt x="63" y="27"/>
                      </a:cubicBezTo>
                      <a:cubicBezTo>
                        <a:pt x="63" y="27"/>
                        <a:pt x="63" y="26"/>
                        <a:pt x="63" y="27"/>
                      </a:cubicBezTo>
                      <a:cubicBezTo>
                        <a:pt x="63" y="29"/>
                        <a:pt x="63" y="31"/>
                        <a:pt x="63" y="31"/>
                      </a:cubicBezTo>
                      <a:cubicBezTo>
                        <a:pt x="62" y="33"/>
                        <a:pt x="62" y="33"/>
                        <a:pt x="62" y="33"/>
                      </a:cubicBezTo>
                      <a:cubicBezTo>
                        <a:pt x="61" y="34"/>
                        <a:pt x="61" y="34"/>
                        <a:pt x="61" y="34"/>
                      </a:cubicBezTo>
                      <a:cubicBezTo>
                        <a:pt x="61" y="34"/>
                        <a:pt x="61" y="34"/>
                        <a:pt x="61" y="34"/>
                      </a:cubicBezTo>
                      <a:cubicBezTo>
                        <a:pt x="60" y="34"/>
                        <a:pt x="61" y="33"/>
                        <a:pt x="61" y="33"/>
                      </a:cubicBezTo>
                      <a:cubicBezTo>
                        <a:pt x="61" y="32"/>
                        <a:pt x="61" y="32"/>
                        <a:pt x="61" y="32"/>
                      </a:cubicBezTo>
                      <a:cubicBezTo>
                        <a:pt x="62" y="30"/>
                        <a:pt x="62" y="30"/>
                        <a:pt x="62" y="30"/>
                      </a:cubicBezTo>
                      <a:cubicBezTo>
                        <a:pt x="62" y="30"/>
                        <a:pt x="61" y="29"/>
                        <a:pt x="60" y="29"/>
                      </a:cubicBezTo>
                      <a:cubicBezTo>
                        <a:pt x="60" y="28"/>
                        <a:pt x="60" y="29"/>
                        <a:pt x="59" y="29"/>
                      </a:cubicBezTo>
                      <a:cubicBezTo>
                        <a:pt x="59" y="29"/>
                        <a:pt x="58" y="31"/>
                        <a:pt x="58" y="31"/>
                      </a:cubicBezTo>
                      <a:cubicBezTo>
                        <a:pt x="58" y="31"/>
                        <a:pt x="57" y="31"/>
                        <a:pt x="58" y="30"/>
                      </a:cubicBezTo>
                      <a:cubicBezTo>
                        <a:pt x="58" y="30"/>
                        <a:pt x="58" y="28"/>
                        <a:pt x="59" y="28"/>
                      </a:cubicBezTo>
                      <a:cubicBezTo>
                        <a:pt x="59" y="28"/>
                        <a:pt x="59" y="28"/>
                        <a:pt x="59" y="28"/>
                      </a:cubicBezTo>
                      <a:cubicBezTo>
                        <a:pt x="59" y="27"/>
                        <a:pt x="60" y="27"/>
                        <a:pt x="60" y="26"/>
                      </a:cubicBezTo>
                      <a:cubicBezTo>
                        <a:pt x="60" y="25"/>
                        <a:pt x="60" y="25"/>
                        <a:pt x="60" y="24"/>
                      </a:cubicBezTo>
                      <a:cubicBezTo>
                        <a:pt x="59" y="24"/>
                        <a:pt x="59" y="23"/>
                        <a:pt x="59" y="22"/>
                      </a:cubicBezTo>
                      <a:cubicBezTo>
                        <a:pt x="58" y="22"/>
                        <a:pt x="57" y="23"/>
                        <a:pt x="57" y="23"/>
                      </a:cubicBezTo>
                      <a:cubicBezTo>
                        <a:pt x="57" y="24"/>
                        <a:pt x="57" y="24"/>
                        <a:pt x="57" y="24"/>
                      </a:cubicBezTo>
                      <a:cubicBezTo>
                        <a:pt x="56" y="25"/>
                        <a:pt x="56" y="25"/>
                        <a:pt x="55" y="26"/>
                      </a:cubicBezTo>
                      <a:cubicBezTo>
                        <a:pt x="54" y="27"/>
                        <a:pt x="54" y="27"/>
                        <a:pt x="54" y="27"/>
                      </a:cubicBezTo>
                      <a:cubicBezTo>
                        <a:pt x="54" y="27"/>
                        <a:pt x="55" y="25"/>
                        <a:pt x="55" y="25"/>
                      </a:cubicBezTo>
                      <a:cubicBezTo>
                        <a:pt x="55" y="25"/>
                        <a:pt x="56" y="24"/>
                        <a:pt x="55" y="24"/>
                      </a:cubicBezTo>
                      <a:cubicBezTo>
                        <a:pt x="55" y="24"/>
                        <a:pt x="55" y="24"/>
                        <a:pt x="55" y="23"/>
                      </a:cubicBezTo>
                      <a:cubicBezTo>
                        <a:pt x="55" y="23"/>
                        <a:pt x="55" y="22"/>
                        <a:pt x="55" y="22"/>
                      </a:cubicBezTo>
                      <a:cubicBezTo>
                        <a:pt x="55" y="22"/>
                        <a:pt x="56" y="22"/>
                        <a:pt x="55" y="22"/>
                      </a:cubicBezTo>
                      <a:cubicBezTo>
                        <a:pt x="54" y="22"/>
                        <a:pt x="54" y="22"/>
                        <a:pt x="54" y="22"/>
                      </a:cubicBezTo>
                      <a:cubicBezTo>
                        <a:pt x="54" y="22"/>
                        <a:pt x="53" y="22"/>
                        <a:pt x="53" y="22"/>
                      </a:cubicBezTo>
                      <a:cubicBezTo>
                        <a:pt x="53" y="21"/>
                        <a:pt x="54" y="21"/>
                        <a:pt x="54" y="21"/>
                      </a:cubicBezTo>
                      <a:cubicBezTo>
                        <a:pt x="54" y="20"/>
                        <a:pt x="55" y="19"/>
                        <a:pt x="55" y="19"/>
                      </a:cubicBezTo>
                      <a:cubicBezTo>
                        <a:pt x="55" y="19"/>
                        <a:pt x="54" y="18"/>
                        <a:pt x="54" y="18"/>
                      </a:cubicBezTo>
                      <a:cubicBezTo>
                        <a:pt x="53" y="17"/>
                        <a:pt x="53" y="16"/>
                        <a:pt x="53" y="16"/>
                      </a:cubicBezTo>
                      <a:cubicBezTo>
                        <a:pt x="53" y="16"/>
                        <a:pt x="53" y="18"/>
                        <a:pt x="53" y="15"/>
                      </a:cubicBezTo>
                      <a:cubicBezTo>
                        <a:pt x="52" y="12"/>
                        <a:pt x="52" y="12"/>
                        <a:pt x="52" y="12"/>
                      </a:cubicBezTo>
                      <a:cubicBezTo>
                        <a:pt x="51" y="11"/>
                        <a:pt x="51" y="11"/>
                        <a:pt x="51" y="11"/>
                      </a:cubicBezTo>
                      <a:cubicBezTo>
                        <a:pt x="51" y="11"/>
                        <a:pt x="51" y="10"/>
                        <a:pt x="50" y="10"/>
                      </a:cubicBezTo>
                      <a:cubicBezTo>
                        <a:pt x="50" y="9"/>
                        <a:pt x="48" y="8"/>
                        <a:pt x="48" y="8"/>
                      </a:cubicBezTo>
                      <a:cubicBezTo>
                        <a:pt x="48" y="7"/>
                        <a:pt x="48" y="7"/>
                        <a:pt x="48" y="7"/>
                      </a:cubicBezTo>
                      <a:cubicBezTo>
                        <a:pt x="48" y="7"/>
                        <a:pt x="48" y="6"/>
                        <a:pt x="48" y="6"/>
                      </a:cubicBezTo>
                      <a:cubicBezTo>
                        <a:pt x="47" y="6"/>
                        <a:pt x="46" y="5"/>
                        <a:pt x="46" y="6"/>
                      </a:cubicBezTo>
                      <a:cubicBezTo>
                        <a:pt x="46" y="7"/>
                        <a:pt x="46" y="7"/>
                        <a:pt x="46" y="8"/>
                      </a:cubicBezTo>
                      <a:cubicBezTo>
                        <a:pt x="45" y="8"/>
                        <a:pt x="43" y="8"/>
                        <a:pt x="43" y="8"/>
                      </a:cubicBezTo>
                      <a:cubicBezTo>
                        <a:pt x="43" y="8"/>
                        <a:pt x="43" y="9"/>
                        <a:pt x="43" y="9"/>
                      </a:cubicBezTo>
                      <a:cubicBezTo>
                        <a:pt x="41" y="10"/>
                        <a:pt x="41" y="10"/>
                        <a:pt x="41" y="10"/>
                      </a:cubicBezTo>
                      <a:cubicBezTo>
                        <a:pt x="41" y="10"/>
                        <a:pt x="41" y="9"/>
                        <a:pt x="41" y="10"/>
                      </a:cubicBezTo>
                      <a:cubicBezTo>
                        <a:pt x="42" y="11"/>
                        <a:pt x="42" y="12"/>
                        <a:pt x="42" y="13"/>
                      </a:cubicBezTo>
                      <a:cubicBezTo>
                        <a:pt x="42" y="13"/>
                        <a:pt x="44" y="14"/>
                        <a:pt x="43" y="14"/>
                      </a:cubicBezTo>
                      <a:cubicBezTo>
                        <a:pt x="43" y="14"/>
                        <a:pt x="41" y="14"/>
                        <a:pt x="41" y="14"/>
                      </a:cubicBezTo>
                      <a:cubicBezTo>
                        <a:pt x="41" y="14"/>
                        <a:pt x="40" y="13"/>
                        <a:pt x="40" y="12"/>
                      </a:cubicBezTo>
                      <a:cubicBezTo>
                        <a:pt x="40" y="12"/>
                        <a:pt x="39" y="11"/>
                        <a:pt x="38" y="11"/>
                      </a:cubicBezTo>
                      <a:cubicBezTo>
                        <a:pt x="38" y="11"/>
                        <a:pt x="37" y="11"/>
                        <a:pt x="36" y="12"/>
                      </a:cubicBezTo>
                      <a:cubicBezTo>
                        <a:pt x="36" y="13"/>
                        <a:pt x="36" y="12"/>
                        <a:pt x="36" y="14"/>
                      </a:cubicBezTo>
                      <a:cubicBezTo>
                        <a:pt x="36" y="16"/>
                        <a:pt x="36" y="18"/>
                        <a:pt x="36" y="18"/>
                      </a:cubicBezTo>
                      <a:cubicBezTo>
                        <a:pt x="36" y="18"/>
                        <a:pt x="37" y="19"/>
                        <a:pt x="38" y="20"/>
                      </a:cubicBezTo>
                      <a:cubicBezTo>
                        <a:pt x="38" y="20"/>
                        <a:pt x="39" y="23"/>
                        <a:pt x="39" y="23"/>
                      </a:cubicBezTo>
                      <a:cubicBezTo>
                        <a:pt x="39" y="24"/>
                        <a:pt x="40" y="25"/>
                        <a:pt x="40" y="25"/>
                      </a:cubicBezTo>
                      <a:cubicBezTo>
                        <a:pt x="40" y="25"/>
                        <a:pt x="35" y="23"/>
                        <a:pt x="35" y="22"/>
                      </a:cubicBezTo>
                      <a:cubicBezTo>
                        <a:pt x="35" y="21"/>
                        <a:pt x="35" y="19"/>
                        <a:pt x="34" y="19"/>
                      </a:cubicBezTo>
                      <a:cubicBezTo>
                        <a:pt x="34" y="19"/>
                        <a:pt x="34" y="18"/>
                        <a:pt x="33" y="19"/>
                      </a:cubicBezTo>
                      <a:cubicBezTo>
                        <a:pt x="32" y="19"/>
                        <a:pt x="32" y="19"/>
                        <a:pt x="31" y="19"/>
                      </a:cubicBezTo>
                      <a:cubicBezTo>
                        <a:pt x="31" y="20"/>
                        <a:pt x="31" y="21"/>
                        <a:pt x="31" y="21"/>
                      </a:cubicBezTo>
                      <a:cubicBezTo>
                        <a:pt x="31" y="21"/>
                        <a:pt x="31" y="22"/>
                        <a:pt x="31" y="23"/>
                      </a:cubicBezTo>
                      <a:cubicBezTo>
                        <a:pt x="32" y="25"/>
                        <a:pt x="32" y="25"/>
                        <a:pt x="32" y="26"/>
                      </a:cubicBezTo>
                      <a:cubicBezTo>
                        <a:pt x="33" y="27"/>
                        <a:pt x="34" y="27"/>
                        <a:pt x="34" y="28"/>
                      </a:cubicBezTo>
                      <a:cubicBezTo>
                        <a:pt x="34" y="28"/>
                        <a:pt x="35" y="29"/>
                        <a:pt x="35" y="29"/>
                      </a:cubicBezTo>
                      <a:cubicBezTo>
                        <a:pt x="35" y="29"/>
                        <a:pt x="34" y="31"/>
                        <a:pt x="34" y="31"/>
                      </a:cubicBezTo>
                      <a:cubicBezTo>
                        <a:pt x="34" y="32"/>
                        <a:pt x="33" y="33"/>
                        <a:pt x="33" y="33"/>
                      </a:cubicBezTo>
                      <a:cubicBezTo>
                        <a:pt x="33" y="33"/>
                        <a:pt x="35" y="34"/>
                        <a:pt x="35" y="34"/>
                      </a:cubicBezTo>
                      <a:cubicBezTo>
                        <a:pt x="35" y="34"/>
                        <a:pt x="36" y="35"/>
                        <a:pt x="35" y="36"/>
                      </a:cubicBezTo>
                      <a:cubicBezTo>
                        <a:pt x="34" y="36"/>
                        <a:pt x="34" y="36"/>
                        <a:pt x="33" y="36"/>
                      </a:cubicBezTo>
                      <a:cubicBezTo>
                        <a:pt x="33" y="35"/>
                        <a:pt x="32" y="36"/>
                        <a:pt x="32" y="34"/>
                      </a:cubicBezTo>
                      <a:cubicBezTo>
                        <a:pt x="33" y="33"/>
                        <a:pt x="33" y="32"/>
                        <a:pt x="33" y="32"/>
                      </a:cubicBezTo>
                      <a:cubicBezTo>
                        <a:pt x="32" y="32"/>
                        <a:pt x="31" y="30"/>
                        <a:pt x="31" y="30"/>
                      </a:cubicBezTo>
                      <a:cubicBezTo>
                        <a:pt x="31" y="30"/>
                        <a:pt x="33" y="33"/>
                        <a:pt x="30" y="28"/>
                      </a:cubicBezTo>
                      <a:cubicBezTo>
                        <a:pt x="28" y="24"/>
                        <a:pt x="28" y="24"/>
                        <a:pt x="28" y="24"/>
                      </a:cubicBezTo>
                      <a:cubicBezTo>
                        <a:pt x="28" y="22"/>
                        <a:pt x="28" y="22"/>
                        <a:pt x="28" y="22"/>
                      </a:cubicBezTo>
                      <a:cubicBezTo>
                        <a:pt x="28" y="22"/>
                        <a:pt x="27" y="22"/>
                        <a:pt x="27" y="22"/>
                      </a:cubicBezTo>
                      <a:cubicBezTo>
                        <a:pt x="27" y="22"/>
                        <a:pt x="26" y="21"/>
                        <a:pt x="26" y="21"/>
                      </a:cubicBezTo>
                      <a:cubicBezTo>
                        <a:pt x="26" y="21"/>
                        <a:pt x="24" y="21"/>
                        <a:pt x="24" y="21"/>
                      </a:cubicBezTo>
                      <a:cubicBezTo>
                        <a:pt x="24" y="22"/>
                        <a:pt x="24" y="22"/>
                        <a:pt x="24" y="23"/>
                      </a:cubicBezTo>
                      <a:cubicBezTo>
                        <a:pt x="23" y="23"/>
                        <a:pt x="23" y="25"/>
                        <a:pt x="23" y="25"/>
                      </a:cubicBezTo>
                      <a:cubicBezTo>
                        <a:pt x="22" y="25"/>
                        <a:pt x="22" y="27"/>
                        <a:pt x="22" y="27"/>
                      </a:cubicBezTo>
                      <a:cubicBezTo>
                        <a:pt x="22" y="27"/>
                        <a:pt x="23" y="27"/>
                        <a:pt x="23" y="28"/>
                      </a:cubicBezTo>
                      <a:cubicBezTo>
                        <a:pt x="24" y="29"/>
                        <a:pt x="24" y="30"/>
                        <a:pt x="24" y="30"/>
                      </a:cubicBezTo>
                      <a:cubicBezTo>
                        <a:pt x="24" y="30"/>
                        <a:pt x="23" y="29"/>
                        <a:pt x="23" y="29"/>
                      </a:cubicBezTo>
                      <a:cubicBezTo>
                        <a:pt x="22" y="29"/>
                        <a:pt x="22" y="29"/>
                        <a:pt x="22" y="29"/>
                      </a:cubicBezTo>
                      <a:cubicBezTo>
                        <a:pt x="21" y="30"/>
                        <a:pt x="21" y="30"/>
                        <a:pt x="21" y="30"/>
                      </a:cubicBezTo>
                      <a:cubicBezTo>
                        <a:pt x="21" y="30"/>
                        <a:pt x="21" y="30"/>
                        <a:pt x="21" y="30"/>
                      </a:cubicBezTo>
                      <a:cubicBezTo>
                        <a:pt x="21" y="30"/>
                        <a:pt x="21" y="32"/>
                        <a:pt x="21" y="32"/>
                      </a:cubicBezTo>
                      <a:cubicBezTo>
                        <a:pt x="21" y="32"/>
                        <a:pt x="22" y="33"/>
                        <a:pt x="22" y="33"/>
                      </a:cubicBezTo>
                      <a:cubicBezTo>
                        <a:pt x="22" y="33"/>
                        <a:pt x="22" y="34"/>
                        <a:pt x="22" y="34"/>
                      </a:cubicBezTo>
                      <a:cubicBezTo>
                        <a:pt x="22" y="34"/>
                        <a:pt x="23" y="35"/>
                        <a:pt x="23" y="35"/>
                      </a:cubicBezTo>
                      <a:cubicBezTo>
                        <a:pt x="23" y="36"/>
                        <a:pt x="23" y="36"/>
                        <a:pt x="23" y="36"/>
                      </a:cubicBezTo>
                      <a:cubicBezTo>
                        <a:pt x="23" y="36"/>
                        <a:pt x="23" y="36"/>
                        <a:pt x="23" y="36"/>
                      </a:cubicBezTo>
                      <a:cubicBezTo>
                        <a:pt x="22" y="36"/>
                        <a:pt x="23" y="37"/>
                        <a:pt x="22" y="36"/>
                      </a:cubicBezTo>
                      <a:cubicBezTo>
                        <a:pt x="21" y="35"/>
                        <a:pt x="21" y="36"/>
                        <a:pt x="20" y="35"/>
                      </a:cubicBezTo>
                      <a:cubicBezTo>
                        <a:pt x="20" y="33"/>
                        <a:pt x="20" y="33"/>
                        <a:pt x="20" y="33"/>
                      </a:cubicBezTo>
                      <a:cubicBezTo>
                        <a:pt x="20" y="33"/>
                        <a:pt x="21" y="32"/>
                        <a:pt x="19" y="31"/>
                      </a:cubicBezTo>
                      <a:cubicBezTo>
                        <a:pt x="18" y="29"/>
                        <a:pt x="18" y="28"/>
                        <a:pt x="18" y="28"/>
                      </a:cubicBezTo>
                      <a:cubicBezTo>
                        <a:pt x="18" y="28"/>
                        <a:pt x="17" y="27"/>
                        <a:pt x="16" y="27"/>
                      </a:cubicBezTo>
                      <a:cubicBezTo>
                        <a:pt x="16" y="28"/>
                        <a:pt x="16" y="28"/>
                        <a:pt x="15" y="28"/>
                      </a:cubicBezTo>
                      <a:cubicBezTo>
                        <a:pt x="14" y="29"/>
                        <a:pt x="14" y="29"/>
                        <a:pt x="13" y="29"/>
                      </a:cubicBezTo>
                      <a:cubicBezTo>
                        <a:pt x="13" y="29"/>
                        <a:pt x="11" y="29"/>
                        <a:pt x="11" y="29"/>
                      </a:cubicBezTo>
                      <a:cubicBezTo>
                        <a:pt x="11" y="29"/>
                        <a:pt x="11" y="29"/>
                        <a:pt x="9" y="30"/>
                      </a:cubicBezTo>
                      <a:cubicBezTo>
                        <a:pt x="8" y="32"/>
                        <a:pt x="7" y="32"/>
                        <a:pt x="8" y="32"/>
                      </a:cubicBezTo>
                      <a:cubicBezTo>
                        <a:pt x="9" y="33"/>
                        <a:pt x="11" y="33"/>
                        <a:pt x="11" y="33"/>
                      </a:cubicBezTo>
                      <a:cubicBezTo>
                        <a:pt x="11" y="33"/>
                        <a:pt x="12" y="33"/>
                        <a:pt x="13" y="34"/>
                      </a:cubicBezTo>
                      <a:cubicBezTo>
                        <a:pt x="14" y="34"/>
                        <a:pt x="16" y="36"/>
                        <a:pt x="16" y="36"/>
                      </a:cubicBezTo>
                      <a:cubicBezTo>
                        <a:pt x="18" y="39"/>
                        <a:pt x="18" y="39"/>
                        <a:pt x="18" y="39"/>
                      </a:cubicBezTo>
                      <a:cubicBezTo>
                        <a:pt x="18" y="39"/>
                        <a:pt x="18" y="40"/>
                        <a:pt x="18" y="40"/>
                      </a:cubicBezTo>
                      <a:cubicBezTo>
                        <a:pt x="18" y="40"/>
                        <a:pt x="18" y="40"/>
                        <a:pt x="18" y="41"/>
                      </a:cubicBezTo>
                      <a:cubicBezTo>
                        <a:pt x="18" y="41"/>
                        <a:pt x="18" y="42"/>
                        <a:pt x="18" y="42"/>
                      </a:cubicBezTo>
                      <a:cubicBezTo>
                        <a:pt x="18" y="42"/>
                        <a:pt x="19" y="43"/>
                        <a:pt x="20" y="44"/>
                      </a:cubicBezTo>
                      <a:cubicBezTo>
                        <a:pt x="21" y="44"/>
                        <a:pt x="21" y="44"/>
                        <a:pt x="22" y="44"/>
                      </a:cubicBezTo>
                      <a:cubicBezTo>
                        <a:pt x="23" y="44"/>
                        <a:pt x="22" y="44"/>
                        <a:pt x="23" y="44"/>
                      </a:cubicBezTo>
                      <a:cubicBezTo>
                        <a:pt x="25" y="43"/>
                        <a:pt x="25" y="43"/>
                        <a:pt x="25" y="43"/>
                      </a:cubicBezTo>
                      <a:cubicBezTo>
                        <a:pt x="25" y="43"/>
                        <a:pt x="25" y="43"/>
                        <a:pt x="26" y="43"/>
                      </a:cubicBezTo>
                      <a:cubicBezTo>
                        <a:pt x="28" y="43"/>
                        <a:pt x="27" y="44"/>
                        <a:pt x="28" y="44"/>
                      </a:cubicBezTo>
                      <a:cubicBezTo>
                        <a:pt x="28" y="43"/>
                        <a:pt x="30" y="43"/>
                        <a:pt x="30" y="43"/>
                      </a:cubicBezTo>
                      <a:cubicBezTo>
                        <a:pt x="31" y="43"/>
                        <a:pt x="31" y="42"/>
                        <a:pt x="32" y="43"/>
                      </a:cubicBezTo>
                      <a:cubicBezTo>
                        <a:pt x="32" y="44"/>
                        <a:pt x="32" y="44"/>
                        <a:pt x="32" y="45"/>
                      </a:cubicBezTo>
                      <a:cubicBezTo>
                        <a:pt x="33" y="45"/>
                        <a:pt x="34" y="46"/>
                        <a:pt x="34" y="46"/>
                      </a:cubicBezTo>
                      <a:cubicBezTo>
                        <a:pt x="36" y="46"/>
                        <a:pt x="36" y="46"/>
                        <a:pt x="36" y="46"/>
                      </a:cubicBezTo>
                      <a:cubicBezTo>
                        <a:pt x="36" y="46"/>
                        <a:pt x="36" y="45"/>
                        <a:pt x="37" y="45"/>
                      </a:cubicBezTo>
                      <a:cubicBezTo>
                        <a:pt x="37" y="44"/>
                        <a:pt x="38" y="43"/>
                        <a:pt x="38" y="43"/>
                      </a:cubicBezTo>
                      <a:cubicBezTo>
                        <a:pt x="38" y="43"/>
                        <a:pt x="37" y="43"/>
                        <a:pt x="38" y="44"/>
                      </a:cubicBezTo>
                      <a:cubicBezTo>
                        <a:pt x="39" y="44"/>
                        <a:pt x="39" y="44"/>
                        <a:pt x="40" y="45"/>
                      </a:cubicBezTo>
                      <a:cubicBezTo>
                        <a:pt x="40" y="45"/>
                        <a:pt x="42" y="44"/>
                        <a:pt x="42" y="44"/>
                      </a:cubicBezTo>
                      <a:cubicBezTo>
                        <a:pt x="43" y="44"/>
                        <a:pt x="43" y="44"/>
                        <a:pt x="43" y="44"/>
                      </a:cubicBezTo>
                      <a:cubicBezTo>
                        <a:pt x="43" y="44"/>
                        <a:pt x="42" y="45"/>
                        <a:pt x="43" y="45"/>
                      </a:cubicBezTo>
                      <a:cubicBezTo>
                        <a:pt x="43" y="45"/>
                        <a:pt x="42" y="45"/>
                        <a:pt x="43" y="45"/>
                      </a:cubicBezTo>
                      <a:cubicBezTo>
                        <a:pt x="44" y="45"/>
                        <a:pt x="45" y="44"/>
                        <a:pt x="45" y="44"/>
                      </a:cubicBezTo>
                      <a:cubicBezTo>
                        <a:pt x="45" y="44"/>
                        <a:pt x="44" y="45"/>
                        <a:pt x="44" y="46"/>
                      </a:cubicBezTo>
                      <a:cubicBezTo>
                        <a:pt x="44" y="46"/>
                        <a:pt x="44" y="47"/>
                        <a:pt x="44" y="47"/>
                      </a:cubicBezTo>
                      <a:cubicBezTo>
                        <a:pt x="44" y="47"/>
                        <a:pt x="44" y="48"/>
                        <a:pt x="45" y="49"/>
                      </a:cubicBezTo>
                      <a:cubicBezTo>
                        <a:pt x="46" y="49"/>
                        <a:pt x="47" y="49"/>
                        <a:pt x="47" y="49"/>
                      </a:cubicBezTo>
                      <a:cubicBezTo>
                        <a:pt x="47" y="49"/>
                        <a:pt x="49" y="49"/>
                        <a:pt x="49" y="49"/>
                      </a:cubicBezTo>
                      <a:cubicBezTo>
                        <a:pt x="49" y="50"/>
                        <a:pt x="49" y="49"/>
                        <a:pt x="49" y="50"/>
                      </a:cubicBezTo>
                      <a:cubicBezTo>
                        <a:pt x="49" y="50"/>
                        <a:pt x="50" y="49"/>
                        <a:pt x="50" y="49"/>
                      </a:cubicBezTo>
                      <a:cubicBezTo>
                        <a:pt x="51" y="49"/>
                        <a:pt x="52" y="49"/>
                        <a:pt x="52" y="49"/>
                      </a:cubicBezTo>
                      <a:cubicBezTo>
                        <a:pt x="52" y="50"/>
                        <a:pt x="51" y="51"/>
                        <a:pt x="51" y="51"/>
                      </a:cubicBezTo>
                      <a:cubicBezTo>
                        <a:pt x="51" y="51"/>
                        <a:pt x="51" y="51"/>
                        <a:pt x="51" y="52"/>
                      </a:cubicBezTo>
                      <a:cubicBezTo>
                        <a:pt x="51" y="52"/>
                        <a:pt x="53" y="52"/>
                        <a:pt x="53" y="52"/>
                      </a:cubicBezTo>
                      <a:cubicBezTo>
                        <a:pt x="53" y="52"/>
                        <a:pt x="53" y="51"/>
                        <a:pt x="54" y="52"/>
                      </a:cubicBezTo>
                      <a:cubicBezTo>
                        <a:pt x="54" y="53"/>
                        <a:pt x="54" y="53"/>
                        <a:pt x="54" y="53"/>
                      </a:cubicBezTo>
                      <a:cubicBezTo>
                        <a:pt x="53" y="53"/>
                        <a:pt x="53" y="52"/>
                        <a:pt x="53" y="54"/>
                      </a:cubicBezTo>
                      <a:cubicBezTo>
                        <a:pt x="52" y="55"/>
                        <a:pt x="53" y="56"/>
                        <a:pt x="53" y="56"/>
                      </a:cubicBezTo>
                      <a:cubicBezTo>
                        <a:pt x="54" y="58"/>
                        <a:pt x="54" y="58"/>
                        <a:pt x="54" y="58"/>
                      </a:cubicBezTo>
                      <a:cubicBezTo>
                        <a:pt x="54" y="58"/>
                        <a:pt x="55" y="58"/>
                        <a:pt x="56" y="58"/>
                      </a:cubicBezTo>
                      <a:cubicBezTo>
                        <a:pt x="56" y="58"/>
                        <a:pt x="56" y="58"/>
                        <a:pt x="56" y="58"/>
                      </a:cubicBezTo>
                      <a:cubicBezTo>
                        <a:pt x="57" y="57"/>
                        <a:pt x="57" y="57"/>
                        <a:pt x="58" y="57"/>
                      </a:cubicBezTo>
                      <a:cubicBezTo>
                        <a:pt x="58" y="57"/>
                        <a:pt x="59" y="58"/>
                        <a:pt x="59" y="58"/>
                      </a:cubicBezTo>
                      <a:cubicBezTo>
                        <a:pt x="59" y="59"/>
                        <a:pt x="59" y="59"/>
                        <a:pt x="59" y="59"/>
                      </a:cubicBezTo>
                      <a:cubicBezTo>
                        <a:pt x="59" y="59"/>
                        <a:pt x="59" y="60"/>
                        <a:pt x="59" y="60"/>
                      </a:cubicBezTo>
                      <a:cubicBezTo>
                        <a:pt x="60" y="61"/>
                        <a:pt x="61" y="61"/>
                        <a:pt x="61" y="61"/>
                      </a:cubicBezTo>
                      <a:cubicBezTo>
                        <a:pt x="61" y="61"/>
                        <a:pt x="61" y="61"/>
                        <a:pt x="61" y="62"/>
                      </a:cubicBezTo>
                      <a:cubicBezTo>
                        <a:pt x="62" y="63"/>
                        <a:pt x="64" y="64"/>
                        <a:pt x="64" y="64"/>
                      </a:cubicBezTo>
                      <a:cubicBezTo>
                        <a:pt x="64" y="64"/>
                        <a:pt x="61" y="63"/>
                        <a:pt x="61" y="63"/>
                      </a:cubicBezTo>
                      <a:cubicBezTo>
                        <a:pt x="60" y="63"/>
                        <a:pt x="58" y="63"/>
                        <a:pt x="58" y="63"/>
                      </a:cubicBezTo>
                      <a:cubicBezTo>
                        <a:pt x="57" y="63"/>
                        <a:pt x="55" y="63"/>
                        <a:pt x="55" y="63"/>
                      </a:cubicBezTo>
                      <a:cubicBezTo>
                        <a:pt x="52" y="64"/>
                        <a:pt x="52" y="64"/>
                        <a:pt x="52" y="64"/>
                      </a:cubicBezTo>
                      <a:cubicBezTo>
                        <a:pt x="52" y="64"/>
                        <a:pt x="50" y="65"/>
                        <a:pt x="49" y="65"/>
                      </a:cubicBezTo>
                      <a:cubicBezTo>
                        <a:pt x="49" y="65"/>
                        <a:pt x="48" y="65"/>
                        <a:pt x="47" y="65"/>
                      </a:cubicBezTo>
                      <a:cubicBezTo>
                        <a:pt x="47" y="66"/>
                        <a:pt x="46" y="66"/>
                        <a:pt x="45" y="66"/>
                      </a:cubicBezTo>
                      <a:cubicBezTo>
                        <a:pt x="45" y="66"/>
                        <a:pt x="43" y="66"/>
                        <a:pt x="42" y="66"/>
                      </a:cubicBezTo>
                      <a:cubicBezTo>
                        <a:pt x="42" y="66"/>
                        <a:pt x="41" y="66"/>
                        <a:pt x="41" y="66"/>
                      </a:cubicBezTo>
                      <a:cubicBezTo>
                        <a:pt x="38" y="67"/>
                        <a:pt x="38" y="67"/>
                        <a:pt x="38" y="67"/>
                      </a:cubicBezTo>
                      <a:cubicBezTo>
                        <a:pt x="39" y="68"/>
                        <a:pt x="39" y="68"/>
                        <a:pt x="39" y="68"/>
                      </a:cubicBezTo>
                      <a:cubicBezTo>
                        <a:pt x="41" y="69"/>
                        <a:pt x="41" y="69"/>
                        <a:pt x="41" y="69"/>
                      </a:cubicBezTo>
                      <a:cubicBezTo>
                        <a:pt x="41" y="69"/>
                        <a:pt x="41" y="69"/>
                        <a:pt x="41" y="69"/>
                      </a:cubicBezTo>
                      <a:cubicBezTo>
                        <a:pt x="42" y="69"/>
                        <a:pt x="43" y="70"/>
                        <a:pt x="43" y="70"/>
                      </a:cubicBezTo>
                      <a:cubicBezTo>
                        <a:pt x="43" y="70"/>
                        <a:pt x="44" y="71"/>
                        <a:pt x="45" y="72"/>
                      </a:cubicBezTo>
                      <a:cubicBezTo>
                        <a:pt x="45" y="72"/>
                        <a:pt x="46" y="73"/>
                        <a:pt x="46" y="73"/>
                      </a:cubicBezTo>
                      <a:lnTo>
                        <a:pt x="48" y="74"/>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5" name="Freeform 186">
                  <a:hlinkClick r:id="rId8"/>
                  <a:extLst>
                    <a:ext uri="{FF2B5EF4-FFF2-40B4-BE49-F238E27FC236}">
                      <a16:creationId xmlns:a16="http://schemas.microsoft.com/office/drawing/2014/main" id="{83022076-3C43-0F85-5E27-1447A8B72F5B}"/>
                    </a:ext>
                  </a:extLst>
                </p:cNvPr>
                <p:cNvSpPr>
                  <a:spLocks/>
                </p:cNvSpPr>
                <p:nvPr/>
              </p:nvSpPr>
              <p:spPr bwMode="auto">
                <a:xfrm>
                  <a:off x="3707861" y="2559139"/>
                  <a:ext cx="1018928" cy="829149"/>
                </a:xfrm>
                <a:custGeom>
                  <a:avLst/>
                  <a:gdLst>
                    <a:gd name="T0" fmla="*/ 194 w 352"/>
                    <a:gd name="T1" fmla="*/ 16 h 295"/>
                    <a:gd name="T2" fmla="*/ 260 w 352"/>
                    <a:gd name="T3" fmla="*/ 5 h 295"/>
                    <a:gd name="T4" fmla="*/ 289 w 352"/>
                    <a:gd name="T5" fmla="*/ 13 h 295"/>
                    <a:gd name="T6" fmla="*/ 314 w 352"/>
                    <a:gd name="T7" fmla="*/ 60 h 295"/>
                    <a:gd name="T8" fmla="*/ 314 w 352"/>
                    <a:gd name="T9" fmla="*/ 90 h 295"/>
                    <a:gd name="T10" fmla="*/ 303 w 352"/>
                    <a:gd name="T11" fmla="*/ 114 h 295"/>
                    <a:gd name="T12" fmla="*/ 318 w 352"/>
                    <a:gd name="T13" fmla="*/ 139 h 295"/>
                    <a:gd name="T14" fmla="*/ 326 w 352"/>
                    <a:gd name="T15" fmla="*/ 158 h 295"/>
                    <a:gd name="T16" fmla="*/ 344 w 352"/>
                    <a:gd name="T17" fmla="*/ 175 h 295"/>
                    <a:gd name="T18" fmla="*/ 346 w 352"/>
                    <a:gd name="T19" fmla="*/ 189 h 295"/>
                    <a:gd name="T20" fmla="*/ 344 w 352"/>
                    <a:gd name="T21" fmla="*/ 210 h 295"/>
                    <a:gd name="T22" fmla="*/ 327 w 352"/>
                    <a:gd name="T23" fmla="*/ 235 h 295"/>
                    <a:gd name="T24" fmla="*/ 317 w 352"/>
                    <a:gd name="T25" fmla="*/ 269 h 295"/>
                    <a:gd name="T26" fmla="*/ 322 w 352"/>
                    <a:gd name="T27" fmla="*/ 280 h 295"/>
                    <a:gd name="T28" fmla="*/ 315 w 352"/>
                    <a:gd name="T29" fmla="*/ 285 h 295"/>
                    <a:gd name="T30" fmla="*/ 309 w 352"/>
                    <a:gd name="T31" fmla="*/ 283 h 295"/>
                    <a:gd name="T32" fmla="*/ 302 w 352"/>
                    <a:gd name="T33" fmla="*/ 282 h 295"/>
                    <a:gd name="T34" fmla="*/ 296 w 352"/>
                    <a:gd name="T35" fmla="*/ 280 h 295"/>
                    <a:gd name="T36" fmla="*/ 290 w 352"/>
                    <a:gd name="T37" fmla="*/ 275 h 295"/>
                    <a:gd name="T38" fmla="*/ 283 w 352"/>
                    <a:gd name="T39" fmla="*/ 272 h 295"/>
                    <a:gd name="T40" fmla="*/ 276 w 352"/>
                    <a:gd name="T41" fmla="*/ 271 h 295"/>
                    <a:gd name="T42" fmla="*/ 267 w 352"/>
                    <a:gd name="T43" fmla="*/ 273 h 295"/>
                    <a:gd name="T44" fmla="*/ 262 w 352"/>
                    <a:gd name="T45" fmla="*/ 275 h 295"/>
                    <a:gd name="T46" fmla="*/ 256 w 352"/>
                    <a:gd name="T47" fmla="*/ 279 h 295"/>
                    <a:gd name="T48" fmla="*/ 250 w 352"/>
                    <a:gd name="T49" fmla="*/ 282 h 295"/>
                    <a:gd name="T50" fmla="*/ 245 w 352"/>
                    <a:gd name="T51" fmla="*/ 277 h 295"/>
                    <a:gd name="T52" fmla="*/ 240 w 352"/>
                    <a:gd name="T53" fmla="*/ 280 h 295"/>
                    <a:gd name="T54" fmla="*/ 235 w 352"/>
                    <a:gd name="T55" fmla="*/ 281 h 295"/>
                    <a:gd name="T56" fmla="*/ 230 w 352"/>
                    <a:gd name="T57" fmla="*/ 284 h 295"/>
                    <a:gd name="T58" fmla="*/ 225 w 352"/>
                    <a:gd name="T59" fmla="*/ 289 h 295"/>
                    <a:gd name="T60" fmla="*/ 223 w 352"/>
                    <a:gd name="T61" fmla="*/ 294 h 295"/>
                    <a:gd name="T62" fmla="*/ 216 w 352"/>
                    <a:gd name="T63" fmla="*/ 295 h 295"/>
                    <a:gd name="T64" fmla="*/ 215 w 352"/>
                    <a:gd name="T65" fmla="*/ 288 h 295"/>
                    <a:gd name="T66" fmla="*/ 207 w 352"/>
                    <a:gd name="T67" fmla="*/ 283 h 295"/>
                    <a:gd name="T68" fmla="*/ 195 w 352"/>
                    <a:gd name="T69" fmla="*/ 279 h 295"/>
                    <a:gd name="T70" fmla="*/ 185 w 352"/>
                    <a:gd name="T71" fmla="*/ 289 h 295"/>
                    <a:gd name="T72" fmla="*/ 181 w 352"/>
                    <a:gd name="T73" fmla="*/ 283 h 295"/>
                    <a:gd name="T74" fmla="*/ 169 w 352"/>
                    <a:gd name="T75" fmla="*/ 270 h 295"/>
                    <a:gd name="T76" fmla="*/ 147 w 352"/>
                    <a:gd name="T77" fmla="*/ 262 h 295"/>
                    <a:gd name="T78" fmla="*/ 137 w 352"/>
                    <a:gd name="T79" fmla="*/ 251 h 295"/>
                    <a:gd name="T80" fmla="*/ 117 w 352"/>
                    <a:gd name="T81" fmla="*/ 244 h 295"/>
                    <a:gd name="T82" fmla="*/ 106 w 352"/>
                    <a:gd name="T83" fmla="*/ 255 h 295"/>
                    <a:gd name="T84" fmla="*/ 92 w 352"/>
                    <a:gd name="T85" fmla="*/ 252 h 295"/>
                    <a:gd name="T86" fmla="*/ 87 w 352"/>
                    <a:gd name="T87" fmla="*/ 241 h 295"/>
                    <a:gd name="T88" fmla="*/ 77 w 352"/>
                    <a:gd name="T89" fmla="*/ 236 h 295"/>
                    <a:gd name="T90" fmla="*/ 66 w 352"/>
                    <a:gd name="T91" fmla="*/ 231 h 295"/>
                    <a:gd name="T92" fmla="*/ 51 w 352"/>
                    <a:gd name="T93" fmla="*/ 226 h 295"/>
                    <a:gd name="T94" fmla="*/ 40 w 352"/>
                    <a:gd name="T95" fmla="*/ 222 h 295"/>
                    <a:gd name="T96" fmla="*/ 38 w 352"/>
                    <a:gd name="T97" fmla="*/ 218 h 295"/>
                    <a:gd name="T98" fmla="*/ 35 w 352"/>
                    <a:gd name="T99" fmla="*/ 198 h 295"/>
                    <a:gd name="T100" fmla="*/ 28 w 352"/>
                    <a:gd name="T101" fmla="*/ 184 h 295"/>
                    <a:gd name="T102" fmla="*/ 24 w 352"/>
                    <a:gd name="T103" fmla="*/ 164 h 295"/>
                    <a:gd name="T104" fmla="*/ 20 w 352"/>
                    <a:gd name="T105" fmla="*/ 139 h 295"/>
                    <a:gd name="T106" fmla="*/ 4 w 352"/>
                    <a:gd name="T107" fmla="*/ 113 h 295"/>
                    <a:gd name="T108" fmla="*/ 4 w 352"/>
                    <a:gd name="T109" fmla="*/ 80 h 295"/>
                    <a:gd name="T110" fmla="*/ 6 w 352"/>
                    <a:gd name="T111" fmla="*/ 63 h 295"/>
                    <a:gd name="T112" fmla="*/ 45 w 352"/>
                    <a:gd name="T113" fmla="*/ 45 h 295"/>
                    <a:gd name="T114" fmla="*/ 64 w 352"/>
                    <a:gd name="T115" fmla="*/ 32 h 295"/>
                    <a:gd name="T116" fmla="*/ 89 w 352"/>
                    <a:gd name="T117" fmla="*/ 12 h 295"/>
                    <a:gd name="T118" fmla="*/ 121 w 352"/>
                    <a:gd name="T119" fmla="*/ 2 h 295"/>
                    <a:gd name="T120" fmla="*/ 132 w 352"/>
                    <a:gd name="T121" fmla="*/ 14 h 295"/>
                    <a:gd name="T122" fmla="*/ 151 w 352"/>
                    <a:gd name="T123" fmla="*/ 2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2" h="295">
                      <a:moveTo>
                        <a:pt x="155" y="23"/>
                      </a:moveTo>
                      <a:cubicBezTo>
                        <a:pt x="157" y="23"/>
                        <a:pt x="166" y="16"/>
                        <a:pt x="166" y="16"/>
                      </a:cubicBezTo>
                      <a:cubicBezTo>
                        <a:pt x="166" y="16"/>
                        <a:pt x="171" y="18"/>
                        <a:pt x="174" y="17"/>
                      </a:cubicBezTo>
                      <a:cubicBezTo>
                        <a:pt x="177" y="17"/>
                        <a:pt x="187" y="16"/>
                        <a:pt x="187" y="16"/>
                      </a:cubicBezTo>
                      <a:cubicBezTo>
                        <a:pt x="187" y="16"/>
                        <a:pt x="192" y="16"/>
                        <a:pt x="194" y="16"/>
                      </a:cubicBezTo>
                      <a:cubicBezTo>
                        <a:pt x="196" y="16"/>
                        <a:pt x="205" y="15"/>
                        <a:pt x="207" y="15"/>
                      </a:cubicBezTo>
                      <a:cubicBezTo>
                        <a:pt x="209" y="15"/>
                        <a:pt x="215" y="14"/>
                        <a:pt x="216" y="13"/>
                      </a:cubicBezTo>
                      <a:cubicBezTo>
                        <a:pt x="218" y="13"/>
                        <a:pt x="230" y="12"/>
                        <a:pt x="231" y="12"/>
                      </a:cubicBezTo>
                      <a:cubicBezTo>
                        <a:pt x="233" y="12"/>
                        <a:pt x="252" y="10"/>
                        <a:pt x="252" y="10"/>
                      </a:cubicBezTo>
                      <a:cubicBezTo>
                        <a:pt x="260" y="5"/>
                        <a:pt x="260" y="5"/>
                        <a:pt x="260" y="5"/>
                      </a:cubicBezTo>
                      <a:cubicBezTo>
                        <a:pt x="269" y="3"/>
                        <a:pt x="269" y="3"/>
                        <a:pt x="269" y="3"/>
                      </a:cubicBezTo>
                      <a:cubicBezTo>
                        <a:pt x="269" y="3"/>
                        <a:pt x="272" y="0"/>
                        <a:pt x="272" y="1"/>
                      </a:cubicBezTo>
                      <a:cubicBezTo>
                        <a:pt x="273" y="3"/>
                        <a:pt x="275" y="6"/>
                        <a:pt x="275" y="6"/>
                      </a:cubicBezTo>
                      <a:cubicBezTo>
                        <a:pt x="275" y="6"/>
                        <a:pt x="286" y="6"/>
                        <a:pt x="286" y="6"/>
                      </a:cubicBezTo>
                      <a:cubicBezTo>
                        <a:pt x="286" y="7"/>
                        <a:pt x="289" y="13"/>
                        <a:pt x="289" y="13"/>
                      </a:cubicBezTo>
                      <a:cubicBezTo>
                        <a:pt x="292" y="16"/>
                        <a:pt x="292" y="16"/>
                        <a:pt x="292" y="16"/>
                      </a:cubicBezTo>
                      <a:cubicBezTo>
                        <a:pt x="292" y="16"/>
                        <a:pt x="293" y="21"/>
                        <a:pt x="293" y="24"/>
                      </a:cubicBezTo>
                      <a:cubicBezTo>
                        <a:pt x="294" y="26"/>
                        <a:pt x="301" y="38"/>
                        <a:pt x="301" y="38"/>
                      </a:cubicBezTo>
                      <a:cubicBezTo>
                        <a:pt x="306" y="49"/>
                        <a:pt x="306" y="49"/>
                        <a:pt x="306" y="49"/>
                      </a:cubicBezTo>
                      <a:cubicBezTo>
                        <a:pt x="314" y="60"/>
                        <a:pt x="314" y="60"/>
                        <a:pt x="314" y="60"/>
                      </a:cubicBezTo>
                      <a:cubicBezTo>
                        <a:pt x="315" y="68"/>
                        <a:pt x="315" y="68"/>
                        <a:pt x="315" y="68"/>
                      </a:cubicBezTo>
                      <a:cubicBezTo>
                        <a:pt x="315" y="68"/>
                        <a:pt x="318" y="71"/>
                        <a:pt x="318" y="73"/>
                      </a:cubicBezTo>
                      <a:cubicBezTo>
                        <a:pt x="318" y="74"/>
                        <a:pt x="318" y="77"/>
                        <a:pt x="318" y="78"/>
                      </a:cubicBezTo>
                      <a:cubicBezTo>
                        <a:pt x="319" y="78"/>
                        <a:pt x="320" y="83"/>
                        <a:pt x="319" y="83"/>
                      </a:cubicBezTo>
                      <a:cubicBezTo>
                        <a:pt x="318" y="84"/>
                        <a:pt x="314" y="90"/>
                        <a:pt x="314" y="90"/>
                      </a:cubicBezTo>
                      <a:cubicBezTo>
                        <a:pt x="310" y="92"/>
                        <a:pt x="310" y="92"/>
                        <a:pt x="310" y="92"/>
                      </a:cubicBezTo>
                      <a:cubicBezTo>
                        <a:pt x="305" y="99"/>
                        <a:pt x="305" y="99"/>
                        <a:pt x="305" y="99"/>
                      </a:cubicBezTo>
                      <a:cubicBezTo>
                        <a:pt x="302" y="108"/>
                        <a:pt x="302" y="108"/>
                        <a:pt x="302" y="108"/>
                      </a:cubicBezTo>
                      <a:cubicBezTo>
                        <a:pt x="301" y="111"/>
                        <a:pt x="301" y="111"/>
                        <a:pt x="301" y="111"/>
                      </a:cubicBezTo>
                      <a:cubicBezTo>
                        <a:pt x="301" y="111"/>
                        <a:pt x="302" y="114"/>
                        <a:pt x="303" y="114"/>
                      </a:cubicBezTo>
                      <a:cubicBezTo>
                        <a:pt x="305" y="114"/>
                        <a:pt x="312" y="115"/>
                        <a:pt x="312" y="115"/>
                      </a:cubicBezTo>
                      <a:cubicBezTo>
                        <a:pt x="318" y="119"/>
                        <a:pt x="318" y="119"/>
                        <a:pt x="318" y="119"/>
                      </a:cubicBezTo>
                      <a:cubicBezTo>
                        <a:pt x="318" y="123"/>
                        <a:pt x="318" y="123"/>
                        <a:pt x="318" y="123"/>
                      </a:cubicBezTo>
                      <a:cubicBezTo>
                        <a:pt x="318" y="123"/>
                        <a:pt x="319" y="131"/>
                        <a:pt x="319" y="132"/>
                      </a:cubicBezTo>
                      <a:cubicBezTo>
                        <a:pt x="319" y="132"/>
                        <a:pt x="318" y="139"/>
                        <a:pt x="318" y="139"/>
                      </a:cubicBezTo>
                      <a:cubicBezTo>
                        <a:pt x="318" y="139"/>
                        <a:pt x="320" y="143"/>
                        <a:pt x="320" y="144"/>
                      </a:cubicBezTo>
                      <a:cubicBezTo>
                        <a:pt x="321" y="145"/>
                        <a:pt x="323" y="147"/>
                        <a:pt x="323" y="148"/>
                      </a:cubicBezTo>
                      <a:cubicBezTo>
                        <a:pt x="324" y="148"/>
                        <a:pt x="324" y="149"/>
                        <a:pt x="324" y="149"/>
                      </a:cubicBezTo>
                      <a:cubicBezTo>
                        <a:pt x="326" y="154"/>
                        <a:pt x="326" y="154"/>
                        <a:pt x="326" y="154"/>
                      </a:cubicBezTo>
                      <a:cubicBezTo>
                        <a:pt x="326" y="158"/>
                        <a:pt x="326" y="158"/>
                        <a:pt x="326" y="158"/>
                      </a:cubicBezTo>
                      <a:cubicBezTo>
                        <a:pt x="326" y="158"/>
                        <a:pt x="326" y="161"/>
                        <a:pt x="328" y="161"/>
                      </a:cubicBezTo>
                      <a:cubicBezTo>
                        <a:pt x="330" y="161"/>
                        <a:pt x="331" y="162"/>
                        <a:pt x="331" y="164"/>
                      </a:cubicBezTo>
                      <a:cubicBezTo>
                        <a:pt x="331" y="166"/>
                        <a:pt x="336" y="168"/>
                        <a:pt x="336" y="168"/>
                      </a:cubicBezTo>
                      <a:cubicBezTo>
                        <a:pt x="336" y="168"/>
                        <a:pt x="336" y="172"/>
                        <a:pt x="337" y="173"/>
                      </a:cubicBezTo>
                      <a:cubicBezTo>
                        <a:pt x="339" y="174"/>
                        <a:pt x="341" y="175"/>
                        <a:pt x="344" y="175"/>
                      </a:cubicBezTo>
                      <a:cubicBezTo>
                        <a:pt x="347" y="176"/>
                        <a:pt x="346" y="180"/>
                        <a:pt x="348" y="181"/>
                      </a:cubicBezTo>
                      <a:cubicBezTo>
                        <a:pt x="350" y="182"/>
                        <a:pt x="352" y="184"/>
                        <a:pt x="350" y="184"/>
                      </a:cubicBezTo>
                      <a:cubicBezTo>
                        <a:pt x="349" y="185"/>
                        <a:pt x="346" y="185"/>
                        <a:pt x="346" y="185"/>
                      </a:cubicBezTo>
                      <a:cubicBezTo>
                        <a:pt x="346" y="185"/>
                        <a:pt x="345" y="186"/>
                        <a:pt x="345" y="188"/>
                      </a:cubicBezTo>
                      <a:cubicBezTo>
                        <a:pt x="346" y="189"/>
                        <a:pt x="346" y="189"/>
                        <a:pt x="346" y="189"/>
                      </a:cubicBezTo>
                      <a:cubicBezTo>
                        <a:pt x="350" y="194"/>
                        <a:pt x="350" y="194"/>
                        <a:pt x="350" y="194"/>
                      </a:cubicBezTo>
                      <a:cubicBezTo>
                        <a:pt x="350" y="200"/>
                        <a:pt x="350" y="200"/>
                        <a:pt x="350" y="200"/>
                      </a:cubicBezTo>
                      <a:cubicBezTo>
                        <a:pt x="350" y="200"/>
                        <a:pt x="350" y="202"/>
                        <a:pt x="350" y="204"/>
                      </a:cubicBezTo>
                      <a:cubicBezTo>
                        <a:pt x="350" y="205"/>
                        <a:pt x="349" y="207"/>
                        <a:pt x="347" y="207"/>
                      </a:cubicBezTo>
                      <a:cubicBezTo>
                        <a:pt x="345" y="207"/>
                        <a:pt x="345" y="210"/>
                        <a:pt x="344" y="210"/>
                      </a:cubicBezTo>
                      <a:cubicBezTo>
                        <a:pt x="343" y="211"/>
                        <a:pt x="341" y="208"/>
                        <a:pt x="340" y="211"/>
                      </a:cubicBezTo>
                      <a:cubicBezTo>
                        <a:pt x="339" y="215"/>
                        <a:pt x="337" y="218"/>
                        <a:pt x="337" y="219"/>
                      </a:cubicBezTo>
                      <a:cubicBezTo>
                        <a:pt x="336" y="220"/>
                        <a:pt x="333" y="221"/>
                        <a:pt x="333" y="223"/>
                      </a:cubicBezTo>
                      <a:cubicBezTo>
                        <a:pt x="332" y="225"/>
                        <a:pt x="332" y="223"/>
                        <a:pt x="330" y="228"/>
                      </a:cubicBezTo>
                      <a:cubicBezTo>
                        <a:pt x="328" y="233"/>
                        <a:pt x="327" y="235"/>
                        <a:pt x="327" y="235"/>
                      </a:cubicBezTo>
                      <a:cubicBezTo>
                        <a:pt x="318" y="247"/>
                        <a:pt x="318" y="247"/>
                        <a:pt x="318" y="247"/>
                      </a:cubicBezTo>
                      <a:cubicBezTo>
                        <a:pt x="318" y="247"/>
                        <a:pt x="313" y="255"/>
                        <a:pt x="313" y="256"/>
                      </a:cubicBezTo>
                      <a:cubicBezTo>
                        <a:pt x="313" y="257"/>
                        <a:pt x="313" y="261"/>
                        <a:pt x="313" y="261"/>
                      </a:cubicBezTo>
                      <a:cubicBezTo>
                        <a:pt x="317" y="265"/>
                        <a:pt x="317" y="265"/>
                        <a:pt x="317" y="265"/>
                      </a:cubicBezTo>
                      <a:cubicBezTo>
                        <a:pt x="317" y="269"/>
                        <a:pt x="317" y="269"/>
                        <a:pt x="317" y="269"/>
                      </a:cubicBezTo>
                      <a:cubicBezTo>
                        <a:pt x="317" y="269"/>
                        <a:pt x="317" y="272"/>
                        <a:pt x="318" y="273"/>
                      </a:cubicBezTo>
                      <a:cubicBezTo>
                        <a:pt x="319" y="273"/>
                        <a:pt x="319" y="273"/>
                        <a:pt x="319" y="273"/>
                      </a:cubicBezTo>
                      <a:cubicBezTo>
                        <a:pt x="318" y="276"/>
                        <a:pt x="318" y="276"/>
                        <a:pt x="318" y="276"/>
                      </a:cubicBezTo>
                      <a:cubicBezTo>
                        <a:pt x="318" y="276"/>
                        <a:pt x="319" y="279"/>
                        <a:pt x="320" y="279"/>
                      </a:cubicBezTo>
                      <a:cubicBezTo>
                        <a:pt x="320" y="279"/>
                        <a:pt x="322" y="280"/>
                        <a:pt x="322" y="280"/>
                      </a:cubicBezTo>
                      <a:cubicBezTo>
                        <a:pt x="322" y="280"/>
                        <a:pt x="324" y="282"/>
                        <a:pt x="324" y="282"/>
                      </a:cubicBezTo>
                      <a:cubicBezTo>
                        <a:pt x="325" y="283"/>
                        <a:pt x="324" y="285"/>
                        <a:pt x="324" y="285"/>
                      </a:cubicBezTo>
                      <a:cubicBezTo>
                        <a:pt x="324" y="285"/>
                        <a:pt x="324" y="286"/>
                        <a:pt x="323" y="286"/>
                      </a:cubicBezTo>
                      <a:cubicBezTo>
                        <a:pt x="322" y="286"/>
                        <a:pt x="322" y="286"/>
                        <a:pt x="320" y="286"/>
                      </a:cubicBezTo>
                      <a:cubicBezTo>
                        <a:pt x="319" y="285"/>
                        <a:pt x="316" y="285"/>
                        <a:pt x="315" y="285"/>
                      </a:cubicBezTo>
                      <a:cubicBezTo>
                        <a:pt x="314" y="285"/>
                        <a:pt x="314" y="285"/>
                        <a:pt x="314" y="285"/>
                      </a:cubicBezTo>
                      <a:cubicBezTo>
                        <a:pt x="313" y="285"/>
                        <a:pt x="313" y="285"/>
                        <a:pt x="312" y="286"/>
                      </a:cubicBezTo>
                      <a:cubicBezTo>
                        <a:pt x="312" y="285"/>
                        <a:pt x="312" y="285"/>
                        <a:pt x="312" y="285"/>
                      </a:cubicBezTo>
                      <a:cubicBezTo>
                        <a:pt x="312" y="284"/>
                        <a:pt x="312" y="283"/>
                        <a:pt x="312" y="283"/>
                      </a:cubicBezTo>
                      <a:cubicBezTo>
                        <a:pt x="312" y="283"/>
                        <a:pt x="309" y="283"/>
                        <a:pt x="309" y="283"/>
                      </a:cubicBezTo>
                      <a:cubicBezTo>
                        <a:pt x="308" y="283"/>
                        <a:pt x="307" y="283"/>
                        <a:pt x="307" y="283"/>
                      </a:cubicBezTo>
                      <a:cubicBezTo>
                        <a:pt x="307" y="283"/>
                        <a:pt x="305" y="282"/>
                        <a:pt x="305" y="282"/>
                      </a:cubicBezTo>
                      <a:cubicBezTo>
                        <a:pt x="305" y="282"/>
                        <a:pt x="304" y="282"/>
                        <a:pt x="304" y="282"/>
                      </a:cubicBezTo>
                      <a:cubicBezTo>
                        <a:pt x="304" y="281"/>
                        <a:pt x="303" y="282"/>
                        <a:pt x="303" y="282"/>
                      </a:cubicBezTo>
                      <a:cubicBezTo>
                        <a:pt x="302" y="282"/>
                        <a:pt x="302" y="282"/>
                        <a:pt x="302" y="282"/>
                      </a:cubicBezTo>
                      <a:cubicBezTo>
                        <a:pt x="300" y="282"/>
                        <a:pt x="300" y="282"/>
                        <a:pt x="300" y="282"/>
                      </a:cubicBezTo>
                      <a:cubicBezTo>
                        <a:pt x="300" y="282"/>
                        <a:pt x="300" y="281"/>
                        <a:pt x="300" y="281"/>
                      </a:cubicBezTo>
                      <a:cubicBezTo>
                        <a:pt x="300" y="280"/>
                        <a:pt x="299" y="281"/>
                        <a:pt x="299" y="281"/>
                      </a:cubicBezTo>
                      <a:cubicBezTo>
                        <a:pt x="299" y="281"/>
                        <a:pt x="297" y="281"/>
                        <a:pt x="297" y="281"/>
                      </a:cubicBezTo>
                      <a:cubicBezTo>
                        <a:pt x="297" y="280"/>
                        <a:pt x="296" y="280"/>
                        <a:pt x="296" y="280"/>
                      </a:cubicBezTo>
                      <a:cubicBezTo>
                        <a:pt x="296" y="280"/>
                        <a:pt x="293" y="280"/>
                        <a:pt x="292" y="280"/>
                      </a:cubicBezTo>
                      <a:cubicBezTo>
                        <a:pt x="292" y="279"/>
                        <a:pt x="292" y="279"/>
                        <a:pt x="292" y="279"/>
                      </a:cubicBezTo>
                      <a:cubicBezTo>
                        <a:pt x="292" y="279"/>
                        <a:pt x="292" y="278"/>
                        <a:pt x="292" y="277"/>
                      </a:cubicBezTo>
                      <a:cubicBezTo>
                        <a:pt x="292" y="277"/>
                        <a:pt x="291" y="277"/>
                        <a:pt x="291" y="276"/>
                      </a:cubicBezTo>
                      <a:cubicBezTo>
                        <a:pt x="291" y="276"/>
                        <a:pt x="290" y="275"/>
                        <a:pt x="290" y="275"/>
                      </a:cubicBezTo>
                      <a:cubicBezTo>
                        <a:pt x="290" y="274"/>
                        <a:pt x="289" y="274"/>
                        <a:pt x="289" y="273"/>
                      </a:cubicBezTo>
                      <a:cubicBezTo>
                        <a:pt x="289" y="273"/>
                        <a:pt x="288" y="274"/>
                        <a:pt x="288" y="274"/>
                      </a:cubicBezTo>
                      <a:cubicBezTo>
                        <a:pt x="287" y="274"/>
                        <a:pt x="286" y="273"/>
                        <a:pt x="286" y="273"/>
                      </a:cubicBezTo>
                      <a:cubicBezTo>
                        <a:pt x="285" y="272"/>
                        <a:pt x="285" y="272"/>
                        <a:pt x="285" y="272"/>
                      </a:cubicBezTo>
                      <a:cubicBezTo>
                        <a:pt x="285" y="272"/>
                        <a:pt x="284" y="272"/>
                        <a:pt x="283" y="272"/>
                      </a:cubicBezTo>
                      <a:cubicBezTo>
                        <a:pt x="283" y="272"/>
                        <a:pt x="283" y="274"/>
                        <a:pt x="283" y="274"/>
                      </a:cubicBezTo>
                      <a:cubicBezTo>
                        <a:pt x="283" y="274"/>
                        <a:pt x="282" y="274"/>
                        <a:pt x="281" y="273"/>
                      </a:cubicBezTo>
                      <a:cubicBezTo>
                        <a:pt x="281" y="273"/>
                        <a:pt x="280" y="272"/>
                        <a:pt x="279" y="272"/>
                      </a:cubicBezTo>
                      <a:cubicBezTo>
                        <a:pt x="279" y="272"/>
                        <a:pt x="278" y="272"/>
                        <a:pt x="277" y="271"/>
                      </a:cubicBezTo>
                      <a:cubicBezTo>
                        <a:pt x="277" y="271"/>
                        <a:pt x="276" y="271"/>
                        <a:pt x="276" y="271"/>
                      </a:cubicBezTo>
                      <a:cubicBezTo>
                        <a:pt x="276" y="271"/>
                        <a:pt x="272" y="272"/>
                        <a:pt x="272" y="272"/>
                      </a:cubicBezTo>
                      <a:cubicBezTo>
                        <a:pt x="272" y="272"/>
                        <a:pt x="272" y="273"/>
                        <a:pt x="271" y="273"/>
                      </a:cubicBezTo>
                      <a:cubicBezTo>
                        <a:pt x="271" y="274"/>
                        <a:pt x="270" y="273"/>
                        <a:pt x="270" y="273"/>
                      </a:cubicBezTo>
                      <a:cubicBezTo>
                        <a:pt x="270" y="273"/>
                        <a:pt x="269" y="273"/>
                        <a:pt x="268" y="273"/>
                      </a:cubicBezTo>
                      <a:cubicBezTo>
                        <a:pt x="268" y="273"/>
                        <a:pt x="267" y="273"/>
                        <a:pt x="267" y="273"/>
                      </a:cubicBezTo>
                      <a:cubicBezTo>
                        <a:pt x="267" y="273"/>
                        <a:pt x="266" y="272"/>
                        <a:pt x="265" y="272"/>
                      </a:cubicBezTo>
                      <a:cubicBezTo>
                        <a:pt x="265" y="272"/>
                        <a:pt x="264" y="272"/>
                        <a:pt x="264" y="272"/>
                      </a:cubicBezTo>
                      <a:cubicBezTo>
                        <a:pt x="264" y="272"/>
                        <a:pt x="263" y="273"/>
                        <a:pt x="263" y="273"/>
                      </a:cubicBezTo>
                      <a:cubicBezTo>
                        <a:pt x="262" y="274"/>
                        <a:pt x="262" y="274"/>
                        <a:pt x="262" y="274"/>
                      </a:cubicBezTo>
                      <a:cubicBezTo>
                        <a:pt x="262" y="275"/>
                        <a:pt x="262" y="275"/>
                        <a:pt x="262" y="275"/>
                      </a:cubicBezTo>
                      <a:cubicBezTo>
                        <a:pt x="260" y="274"/>
                        <a:pt x="260" y="274"/>
                        <a:pt x="260" y="274"/>
                      </a:cubicBezTo>
                      <a:cubicBezTo>
                        <a:pt x="260" y="274"/>
                        <a:pt x="259" y="274"/>
                        <a:pt x="258" y="274"/>
                      </a:cubicBezTo>
                      <a:cubicBezTo>
                        <a:pt x="256" y="275"/>
                        <a:pt x="257" y="276"/>
                        <a:pt x="257" y="276"/>
                      </a:cubicBezTo>
                      <a:cubicBezTo>
                        <a:pt x="258" y="276"/>
                        <a:pt x="259" y="278"/>
                        <a:pt x="259" y="278"/>
                      </a:cubicBezTo>
                      <a:cubicBezTo>
                        <a:pt x="259" y="278"/>
                        <a:pt x="256" y="279"/>
                        <a:pt x="256" y="279"/>
                      </a:cubicBezTo>
                      <a:cubicBezTo>
                        <a:pt x="255" y="280"/>
                        <a:pt x="255" y="280"/>
                        <a:pt x="255" y="281"/>
                      </a:cubicBezTo>
                      <a:cubicBezTo>
                        <a:pt x="255" y="281"/>
                        <a:pt x="254" y="282"/>
                        <a:pt x="254" y="283"/>
                      </a:cubicBezTo>
                      <a:cubicBezTo>
                        <a:pt x="254" y="283"/>
                        <a:pt x="253" y="282"/>
                        <a:pt x="252" y="282"/>
                      </a:cubicBezTo>
                      <a:cubicBezTo>
                        <a:pt x="251" y="282"/>
                        <a:pt x="251" y="281"/>
                        <a:pt x="251" y="281"/>
                      </a:cubicBezTo>
                      <a:cubicBezTo>
                        <a:pt x="250" y="282"/>
                        <a:pt x="250" y="282"/>
                        <a:pt x="250" y="282"/>
                      </a:cubicBezTo>
                      <a:cubicBezTo>
                        <a:pt x="249" y="282"/>
                        <a:pt x="249" y="282"/>
                        <a:pt x="249" y="282"/>
                      </a:cubicBezTo>
                      <a:cubicBezTo>
                        <a:pt x="249" y="282"/>
                        <a:pt x="248" y="281"/>
                        <a:pt x="248" y="280"/>
                      </a:cubicBezTo>
                      <a:cubicBezTo>
                        <a:pt x="248" y="280"/>
                        <a:pt x="248" y="280"/>
                        <a:pt x="248" y="280"/>
                      </a:cubicBezTo>
                      <a:cubicBezTo>
                        <a:pt x="247" y="280"/>
                        <a:pt x="246" y="280"/>
                        <a:pt x="246" y="279"/>
                      </a:cubicBezTo>
                      <a:cubicBezTo>
                        <a:pt x="245" y="277"/>
                        <a:pt x="245" y="277"/>
                        <a:pt x="245" y="277"/>
                      </a:cubicBezTo>
                      <a:cubicBezTo>
                        <a:pt x="245" y="277"/>
                        <a:pt x="243" y="278"/>
                        <a:pt x="243" y="279"/>
                      </a:cubicBezTo>
                      <a:cubicBezTo>
                        <a:pt x="242" y="279"/>
                        <a:pt x="243" y="279"/>
                        <a:pt x="242" y="278"/>
                      </a:cubicBezTo>
                      <a:cubicBezTo>
                        <a:pt x="241" y="278"/>
                        <a:pt x="241" y="279"/>
                        <a:pt x="241" y="279"/>
                      </a:cubicBezTo>
                      <a:cubicBezTo>
                        <a:pt x="241" y="279"/>
                        <a:pt x="241" y="279"/>
                        <a:pt x="241" y="279"/>
                      </a:cubicBezTo>
                      <a:cubicBezTo>
                        <a:pt x="241" y="280"/>
                        <a:pt x="240" y="280"/>
                        <a:pt x="240" y="280"/>
                      </a:cubicBezTo>
                      <a:cubicBezTo>
                        <a:pt x="240" y="281"/>
                        <a:pt x="239" y="280"/>
                        <a:pt x="239" y="280"/>
                      </a:cubicBezTo>
                      <a:cubicBezTo>
                        <a:pt x="238" y="280"/>
                        <a:pt x="237" y="280"/>
                        <a:pt x="237" y="280"/>
                      </a:cubicBezTo>
                      <a:cubicBezTo>
                        <a:pt x="237" y="280"/>
                        <a:pt x="237" y="279"/>
                        <a:pt x="237" y="279"/>
                      </a:cubicBezTo>
                      <a:cubicBezTo>
                        <a:pt x="235" y="280"/>
                        <a:pt x="235" y="280"/>
                        <a:pt x="235" y="280"/>
                      </a:cubicBezTo>
                      <a:cubicBezTo>
                        <a:pt x="235" y="280"/>
                        <a:pt x="235" y="281"/>
                        <a:pt x="235" y="281"/>
                      </a:cubicBezTo>
                      <a:cubicBezTo>
                        <a:pt x="235" y="281"/>
                        <a:pt x="234" y="281"/>
                        <a:pt x="233" y="282"/>
                      </a:cubicBezTo>
                      <a:cubicBezTo>
                        <a:pt x="231" y="282"/>
                        <a:pt x="232" y="281"/>
                        <a:pt x="231" y="282"/>
                      </a:cubicBezTo>
                      <a:cubicBezTo>
                        <a:pt x="231" y="282"/>
                        <a:pt x="231" y="282"/>
                        <a:pt x="231" y="283"/>
                      </a:cubicBezTo>
                      <a:cubicBezTo>
                        <a:pt x="231" y="283"/>
                        <a:pt x="232" y="283"/>
                        <a:pt x="231" y="284"/>
                      </a:cubicBezTo>
                      <a:cubicBezTo>
                        <a:pt x="230" y="285"/>
                        <a:pt x="230" y="284"/>
                        <a:pt x="230" y="284"/>
                      </a:cubicBezTo>
                      <a:cubicBezTo>
                        <a:pt x="229" y="284"/>
                        <a:pt x="228" y="285"/>
                        <a:pt x="228" y="285"/>
                      </a:cubicBezTo>
                      <a:cubicBezTo>
                        <a:pt x="228" y="285"/>
                        <a:pt x="228" y="286"/>
                        <a:pt x="228" y="286"/>
                      </a:cubicBezTo>
                      <a:cubicBezTo>
                        <a:pt x="228" y="286"/>
                        <a:pt x="227" y="286"/>
                        <a:pt x="226" y="286"/>
                      </a:cubicBezTo>
                      <a:cubicBezTo>
                        <a:pt x="225" y="286"/>
                        <a:pt x="226" y="287"/>
                        <a:pt x="226" y="287"/>
                      </a:cubicBezTo>
                      <a:cubicBezTo>
                        <a:pt x="226" y="287"/>
                        <a:pt x="226" y="288"/>
                        <a:pt x="225" y="289"/>
                      </a:cubicBezTo>
                      <a:cubicBezTo>
                        <a:pt x="225" y="289"/>
                        <a:pt x="225" y="290"/>
                        <a:pt x="225" y="291"/>
                      </a:cubicBezTo>
                      <a:cubicBezTo>
                        <a:pt x="225" y="291"/>
                        <a:pt x="225" y="291"/>
                        <a:pt x="225" y="293"/>
                      </a:cubicBezTo>
                      <a:cubicBezTo>
                        <a:pt x="225" y="294"/>
                        <a:pt x="225" y="294"/>
                        <a:pt x="225" y="294"/>
                      </a:cubicBezTo>
                      <a:cubicBezTo>
                        <a:pt x="225" y="294"/>
                        <a:pt x="224" y="294"/>
                        <a:pt x="224" y="294"/>
                      </a:cubicBezTo>
                      <a:cubicBezTo>
                        <a:pt x="224" y="293"/>
                        <a:pt x="223" y="294"/>
                        <a:pt x="223" y="294"/>
                      </a:cubicBezTo>
                      <a:cubicBezTo>
                        <a:pt x="223" y="294"/>
                        <a:pt x="222" y="293"/>
                        <a:pt x="222" y="292"/>
                      </a:cubicBezTo>
                      <a:cubicBezTo>
                        <a:pt x="222" y="292"/>
                        <a:pt x="221" y="292"/>
                        <a:pt x="221" y="292"/>
                      </a:cubicBezTo>
                      <a:cubicBezTo>
                        <a:pt x="221" y="292"/>
                        <a:pt x="219" y="293"/>
                        <a:pt x="219" y="293"/>
                      </a:cubicBezTo>
                      <a:cubicBezTo>
                        <a:pt x="219" y="293"/>
                        <a:pt x="219" y="294"/>
                        <a:pt x="219" y="294"/>
                      </a:cubicBezTo>
                      <a:cubicBezTo>
                        <a:pt x="218" y="294"/>
                        <a:pt x="216" y="295"/>
                        <a:pt x="216" y="295"/>
                      </a:cubicBezTo>
                      <a:cubicBezTo>
                        <a:pt x="216" y="295"/>
                        <a:pt x="215" y="295"/>
                        <a:pt x="215" y="295"/>
                      </a:cubicBezTo>
                      <a:cubicBezTo>
                        <a:pt x="214" y="294"/>
                        <a:pt x="214" y="294"/>
                        <a:pt x="214" y="294"/>
                      </a:cubicBezTo>
                      <a:cubicBezTo>
                        <a:pt x="214" y="293"/>
                        <a:pt x="214" y="293"/>
                        <a:pt x="214" y="293"/>
                      </a:cubicBezTo>
                      <a:cubicBezTo>
                        <a:pt x="216" y="291"/>
                        <a:pt x="216" y="291"/>
                        <a:pt x="216" y="291"/>
                      </a:cubicBezTo>
                      <a:cubicBezTo>
                        <a:pt x="215" y="288"/>
                        <a:pt x="215" y="288"/>
                        <a:pt x="215" y="288"/>
                      </a:cubicBezTo>
                      <a:cubicBezTo>
                        <a:pt x="213" y="286"/>
                        <a:pt x="213" y="286"/>
                        <a:pt x="213" y="286"/>
                      </a:cubicBezTo>
                      <a:cubicBezTo>
                        <a:pt x="213" y="285"/>
                        <a:pt x="213" y="285"/>
                        <a:pt x="213" y="285"/>
                      </a:cubicBezTo>
                      <a:cubicBezTo>
                        <a:pt x="210" y="285"/>
                        <a:pt x="210" y="285"/>
                        <a:pt x="210" y="285"/>
                      </a:cubicBezTo>
                      <a:cubicBezTo>
                        <a:pt x="208" y="284"/>
                        <a:pt x="208" y="284"/>
                        <a:pt x="208" y="284"/>
                      </a:cubicBezTo>
                      <a:cubicBezTo>
                        <a:pt x="207" y="283"/>
                        <a:pt x="207" y="283"/>
                        <a:pt x="207" y="283"/>
                      </a:cubicBezTo>
                      <a:cubicBezTo>
                        <a:pt x="204" y="281"/>
                        <a:pt x="204" y="281"/>
                        <a:pt x="204" y="281"/>
                      </a:cubicBezTo>
                      <a:cubicBezTo>
                        <a:pt x="202" y="275"/>
                        <a:pt x="202" y="275"/>
                        <a:pt x="202" y="275"/>
                      </a:cubicBezTo>
                      <a:cubicBezTo>
                        <a:pt x="199" y="275"/>
                        <a:pt x="199" y="275"/>
                        <a:pt x="199" y="275"/>
                      </a:cubicBezTo>
                      <a:cubicBezTo>
                        <a:pt x="199" y="275"/>
                        <a:pt x="197" y="277"/>
                        <a:pt x="197" y="278"/>
                      </a:cubicBezTo>
                      <a:cubicBezTo>
                        <a:pt x="197" y="279"/>
                        <a:pt x="195" y="279"/>
                        <a:pt x="195" y="279"/>
                      </a:cubicBezTo>
                      <a:cubicBezTo>
                        <a:pt x="193" y="282"/>
                        <a:pt x="193" y="282"/>
                        <a:pt x="193" y="282"/>
                      </a:cubicBezTo>
                      <a:cubicBezTo>
                        <a:pt x="193" y="282"/>
                        <a:pt x="193" y="286"/>
                        <a:pt x="193" y="287"/>
                      </a:cubicBezTo>
                      <a:cubicBezTo>
                        <a:pt x="193" y="288"/>
                        <a:pt x="191" y="286"/>
                        <a:pt x="191" y="286"/>
                      </a:cubicBezTo>
                      <a:cubicBezTo>
                        <a:pt x="191" y="286"/>
                        <a:pt x="189" y="287"/>
                        <a:pt x="188" y="288"/>
                      </a:cubicBezTo>
                      <a:cubicBezTo>
                        <a:pt x="187" y="289"/>
                        <a:pt x="185" y="289"/>
                        <a:pt x="185" y="289"/>
                      </a:cubicBezTo>
                      <a:cubicBezTo>
                        <a:pt x="185" y="289"/>
                        <a:pt x="184" y="287"/>
                        <a:pt x="183" y="286"/>
                      </a:cubicBezTo>
                      <a:cubicBezTo>
                        <a:pt x="183" y="286"/>
                        <a:pt x="183" y="285"/>
                        <a:pt x="183" y="283"/>
                      </a:cubicBezTo>
                      <a:cubicBezTo>
                        <a:pt x="183" y="282"/>
                        <a:pt x="181" y="284"/>
                        <a:pt x="181" y="284"/>
                      </a:cubicBezTo>
                      <a:cubicBezTo>
                        <a:pt x="181" y="284"/>
                        <a:pt x="181" y="284"/>
                        <a:pt x="181" y="284"/>
                      </a:cubicBezTo>
                      <a:cubicBezTo>
                        <a:pt x="181" y="283"/>
                        <a:pt x="181" y="283"/>
                        <a:pt x="181" y="283"/>
                      </a:cubicBezTo>
                      <a:cubicBezTo>
                        <a:pt x="180" y="281"/>
                        <a:pt x="179" y="280"/>
                        <a:pt x="179" y="280"/>
                      </a:cubicBezTo>
                      <a:cubicBezTo>
                        <a:pt x="179" y="280"/>
                        <a:pt x="178" y="278"/>
                        <a:pt x="178" y="276"/>
                      </a:cubicBezTo>
                      <a:cubicBezTo>
                        <a:pt x="178" y="275"/>
                        <a:pt x="174" y="273"/>
                        <a:pt x="174" y="273"/>
                      </a:cubicBezTo>
                      <a:cubicBezTo>
                        <a:pt x="174" y="273"/>
                        <a:pt x="175" y="275"/>
                        <a:pt x="173" y="273"/>
                      </a:cubicBezTo>
                      <a:cubicBezTo>
                        <a:pt x="171" y="270"/>
                        <a:pt x="169" y="270"/>
                        <a:pt x="169" y="270"/>
                      </a:cubicBezTo>
                      <a:cubicBezTo>
                        <a:pt x="168" y="262"/>
                        <a:pt x="168" y="262"/>
                        <a:pt x="168" y="262"/>
                      </a:cubicBezTo>
                      <a:cubicBezTo>
                        <a:pt x="160" y="264"/>
                        <a:pt x="160" y="264"/>
                        <a:pt x="160" y="264"/>
                      </a:cubicBezTo>
                      <a:cubicBezTo>
                        <a:pt x="160" y="264"/>
                        <a:pt x="155" y="262"/>
                        <a:pt x="154" y="261"/>
                      </a:cubicBezTo>
                      <a:cubicBezTo>
                        <a:pt x="153" y="260"/>
                        <a:pt x="150" y="259"/>
                        <a:pt x="150" y="259"/>
                      </a:cubicBezTo>
                      <a:cubicBezTo>
                        <a:pt x="147" y="262"/>
                        <a:pt x="147" y="262"/>
                        <a:pt x="147" y="262"/>
                      </a:cubicBezTo>
                      <a:cubicBezTo>
                        <a:pt x="144" y="262"/>
                        <a:pt x="144" y="262"/>
                        <a:pt x="144" y="262"/>
                      </a:cubicBezTo>
                      <a:cubicBezTo>
                        <a:pt x="144" y="262"/>
                        <a:pt x="140" y="261"/>
                        <a:pt x="139" y="260"/>
                      </a:cubicBezTo>
                      <a:cubicBezTo>
                        <a:pt x="137" y="258"/>
                        <a:pt x="138" y="257"/>
                        <a:pt x="137" y="257"/>
                      </a:cubicBezTo>
                      <a:cubicBezTo>
                        <a:pt x="135" y="257"/>
                        <a:pt x="134" y="255"/>
                        <a:pt x="134" y="255"/>
                      </a:cubicBezTo>
                      <a:cubicBezTo>
                        <a:pt x="134" y="255"/>
                        <a:pt x="136" y="252"/>
                        <a:pt x="137" y="251"/>
                      </a:cubicBezTo>
                      <a:cubicBezTo>
                        <a:pt x="137" y="250"/>
                        <a:pt x="139" y="251"/>
                        <a:pt x="138" y="248"/>
                      </a:cubicBezTo>
                      <a:cubicBezTo>
                        <a:pt x="136" y="246"/>
                        <a:pt x="135" y="245"/>
                        <a:pt x="135" y="245"/>
                      </a:cubicBezTo>
                      <a:cubicBezTo>
                        <a:pt x="135" y="245"/>
                        <a:pt x="135" y="247"/>
                        <a:pt x="133" y="248"/>
                      </a:cubicBezTo>
                      <a:cubicBezTo>
                        <a:pt x="131" y="248"/>
                        <a:pt x="128" y="249"/>
                        <a:pt x="128" y="249"/>
                      </a:cubicBezTo>
                      <a:cubicBezTo>
                        <a:pt x="117" y="244"/>
                        <a:pt x="117" y="244"/>
                        <a:pt x="117" y="244"/>
                      </a:cubicBezTo>
                      <a:cubicBezTo>
                        <a:pt x="117" y="244"/>
                        <a:pt x="114" y="243"/>
                        <a:pt x="113" y="243"/>
                      </a:cubicBezTo>
                      <a:cubicBezTo>
                        <a:pt x="112" y="244"/>
                        <a:pt x="108" y="243"/>
                        <a:pt x="108" y="243"/>
                      </a:cubicBezTo>
                      <a:cubicBezTo>
                        <a:pt x="110" y="247"/>
                        <a:pt x="110" y="247"/>
                        <a:pt x="110" y="247"/>
                      </a:cubicBezTo>
                      <a:cubicBezTo>
                        <a:pt x="112" y="253"/>
                        <a:pt x="112" y="253"/>
                        <a:pt x="112" y="253"/>
                      </a:cubicBezTo>
                      <a:cubicBezTo>
                        <a:pt x="106" y="255"/>
                        <a:pt x="106" y="255"/>
                        <a:pt x="106" y="255"/>
                      </a:cubicBezTo>
                      <a:cubicBezTo>
                        <a:pt x="105" y="260"/>
                        <a:pt x="105" y="260"/>
                        <a:pt x="105" y="260"/>
                      </a:cubicBezTo>
                      <a:cubicBezTo>
                        <a:pt x="105" y="260"/>
                        <a:pt x="99" y="264"/>
                        <a:pt x="99" y="262"/>
                      </a:cubicBezTo>
                      <a:cubicBezTo>
                        <a:pt x="98" y="261"/>
                        <a:pt x="97" y="257"/>
                        <a:pt x="97" y="257"/>
                      </a:cubicBezTo>
                      <a:cubicBezTo>
                        <a:pt x="97" y="257"/>
                        <a:pt x="96" y="255"/>
                        <a:pt x="95" y="254"/>
                      </a:cubicBezTo>
                      <a:cubicBezTo>
                        <a:pt x="93" y="253"/>
                        <a:pt x="92" y="252"/>
                        <a:pt x="92" y="252"/>
                      </a:cubicBezTo>
                      <a:cubicBezTo>
                        <a:pt x="89" y="251"/>
                        <a:pt x="89" y="251"/>
                        <a:pt x="89" y="251"/>
                      </a:cubicBezTo>
                      <a:cubicBezTo>
                        <a:pt x="89" y="251"/>
                        <a:pt x="88" y="247"/>
                        <a:pt x="87" y="247"/>
                      </a:cubicBezTo>
                      <a:cubicBezTo>
                        <a:pt x="86" y="247"/>
                        <a:pt x="85" y="247"/>
                        <a:pt x="85" y="247"/>
                      </a:cubicBezTo>
                      <a:cubicBezTo>
                        <a:pt x="85" y="244"/>
                        <a:pt x="85" y="244"/>
                        <a:pt x="85" y="244"/>
                      </a:cubicBezTo>
                      <a:cubicBezTo>
                        <a:pt x="87" y="241"/>
                        <a:pt x="87" y="241"/>
                        <a:pt x="87" y="241"/>
                      </a:cubicBezTo>
                      <a:cubicBezTo>
                        <a:pt x="87" y="241"/>
                        <a:pt x="88" y="242"/>
                        <a:pt x="88" y="238"/>
                      </a:cubicBezTo>
                      <a:cubicBezTo>
                        <a:pt x="89" y="233"/>
                        <a:pt x="86" y="233"/>
                        <a:pt x="86" y="233"/>
                      </a:cubicBezTo>
                      <a:cubicBezTo>
                        <a:pt x="83" y="234"/>
                        <a:pt x="83" y="234"/>
                        <a:pt x="83" y="234"/>
                      </a:cubicBezTo>
                      <a:cubicBezTo>
                        <a:pt x="79" y="236"/>
                        <a:pt x="79" y="236"/>
                        <a:pt x="79" y="236"/>
                      </a:cubicBezTo>
                      <a:cubicBezTo>
                        <a:pt x="77" y="236"/>
                        <a:pt x="77" y="236"/>
                        <a:pt x="77" y="236"/>
                      </a:cubicBezTo>
                      <a:cubicBezTo>
                        <a:pt x="76" y="236"/>
                        <a:pt x="74" y="233"/>
                        <a:pt x="74" y="233"/>
                      </a:cubicBezTo>
                      <a:cubicBezTo>
                        <a:pt x="74" y="233"/>
                        <a:pt x="76" y="230"/>
                        <a:pt x="73" y="233"/>
                      </a:cubicBezTo>
                      <a:cubicBezTo>
                        <a:pt x="70" y="236"/>
                        <a:pt x="68" y="232"/>
                        <a:pt x="68" y="232"/>
                      </a:cubicBezTo>
                      <a:cubicBezTo>
                        <a:pt x="67" y="231"/>
                        <a:pt x="67" y="231"/>
                        <a:pt x="67" y="231"/>
                      </a:cubicBezTo>
                      <a:cubicBezTo>
                        <a:pt x="67" y="231"/>
                        <a:pt x="67" y="231"/>
                        <a:pt x="66" y="231"/>
                      </a:cubicBezTo>
                      <a:cubicBezTo>
                        <a:pt x="65" y="232"/>
                        <a:pt x="62" y="232"/>
                        <a:pt x="62" y="231"/>
                      </a:cubicBezTo>
                      <a:cubicBezTo>
                        <a:pt x="61" y="229"/>
                        <a:pt x="59" y="228"/>
                        <a:pt x="59" y="228"/>
                      </a:cubicBezTo>
                      <a:cubicBezTo>
                        <a:pt x="56" y="229"/>
                        <a:pt x="56" y="229"/>
                        <a:pt x="56" y="229"/>
                      </a:cubicBezTo>
                      <a:cubicBezTo>
                        <a:pt x="56" y="229"/>
                        <a:pt x="54" y="229"/>
                        <a:pt x="53" y="229"/>
                      </a:cubicBezTo>
                      <a:cubicBezTo>
                        <a:pt x="53" y="228"/>
                        <a:pt x="53" y="227"/>
                        <a:pt x="51" y="226"/>
                      </a:cubicBezTo>
                      <a:cubicBezTo>
                        <a:pt x="49" y="225"/>
                        <a:pt x="48" y="222"/>
                        <a:pt x="48" y="222"/>
                      </a:cubicBezTo>
                      <a:cubicBezTo>
                        <a:pt x="48" y="222"/>
                        <a:pt x="49" y="220"/>
                        <a:pt x="47" y="220"/>
                      </a:cubicBezTo>
                      <a:cubicBezTo>
                        <a:pt x="46" y="220"/>
                        <a:pt x="44" y="219"/>
                        <a:pt x="44" y="219"/>
                      </a:cubicBezTo>
                      <a:cubicBezTo>
                        <a:pt x="44" y="219"/>
                        <a:pt x="41" y="217"/>
                        <a:pt x="41" y="218"/>
                      </a:cubicBezTo>
                      <a:cubicBezTo>
                        <a:pt x="40" y="219"/>
                        <a:pt x="40" y="221"/>
                        <a:pt x="40" y="222"/>
                      </a:cubicBezTo>
                      <a:cubicBezTo>
                        <a:pt x="40" y="222"/>
                        <a:pt x="41" y="225"/>
                        <a:pt x="41" y="225"/>
                      </a:cubicBezTo>
                      <a:cubicBezTo>
                        <a:pt x="41" y="225"/>
                        <a:pt x="37" y="227"/>
                        <a:pt x="36" y="227"/>
                      </a:cubicBezTo>
                      <a:cubicBezTo>
                        <a:pt x="35" y="227"/>
                        <a:pt x="34" y="228"/>
                        <a:pt x="34" y="226"/>
                      </a:cubicBezTo>
                      <a:cubicBezTo>
                        <a:pt x="34" y="225"/>
                        <a:pt x="36" y="220"/>
                        <a:pt x="36" y="220"/>
                      </a:cubicBezTo>
                      <a:cubicBezTo>
                        <a:pt x="37" y="219"/>
                        <a:pt x="38" y="218"/>
                        <a:pt x="38" y="218"/>
                      </a:cubicBezTo>
                      <a:cubicBezTo>
                        <a:pt x="38" y="218"/>
                        <a:pt x="37" y="216"/>
                        <a:pt x="37" y="215"/>
                      </a:cubicBezTo>
                      <a:cubicBezTo>
                        <a:pt x="37" y="214"/>
                        <a:pt x="36" y="214"/>
                        <a:pt x="38" y="211"/>
                      </a:cubicBezTo>
                      <a:cubicBezTo>
                        <a:pt x="41" y="208"/>
                        <a:pt x="41" y="206"/>
                        <a:pt x="41" y="206"/>
                      </a:cubicBezTo>
                      <a:cubicBezTo>
                        <a:pt x="41" y="206"/>
                        <a:pt x="39" y="203"/>
                        <a:pt x="38" y="202"/>
                      </a:cubicBezTo>
                      <a:cubicBezTo>
                        <a:pt x="38" y="202"/>
                        <a:pt x="35" y="198"/>
                        <a:pt x="35" y="198"/>
                      </a:cubicBezTo>
                      <a:cubicBezTo>
                        <a:pt x="35" y="197"/>
                        <a:pt x="35" y="195"/>
                        <a:pt x="35" y="195"/>
                      </a:cubicBezTo>
                      <a:cubicBezTo>
                        <a:pt x="35" y="195"/>
                        <a:pt x="33" y="193"/>
                        <a:pt x="32" y="193"/>
                      </a:cubicBezTo>
                      <a:cubicBezTo>
                        <a:pt x="31" y="193"/>
                        <a:pt x="28" y="192"/>
                        <a:pt x="28" y="192"/>
                      </a:cubicBezTo>
                      <a:cubicBezTo>
                        <a:pt x="28" y="189"/>
                        <a:pt x="28" y="189"/>
                        <a:pt x="28" y="189"/>
                      </a:cubicBezTo>
                      <a:cubicBezTo>
                        <a:pt x="28" y="184"/>
                        <a:pt x="28" y="184"/>
                        <a:pt x="28" y="184"/>
                      </a:cubicBezTo>
                      <a:cubicBezTo>
                        <a:pt x="24" y="179"/>
                        <a:pt x="24" y="179"/>
                        <a:pt x="24" y="179"/>
                      </a:cubicBezTo>
                      <a:cubicBezTo>
                        <a:pt x="23" y="176"/>
                        <a:pt x="23" y="176"/>
                        <a:pt x="23" y="176"/>
                      </a:cubicBezTo>
                      <a:cubicBezTo>
                        <a:pt x="23" y="176"/>
                        <a:pt x="24" y="174"/>
                        <a:pt x="24" y="172"/>
                      </a:cubicBezTo>
                      <a:cubicBezTo>
                        <a:pt x="25" y="171"/>
                        <a:pt x="26" y="168"/>
                        <a:pt x="26" y="168"/>
                      </a:cubicBezTo>
                      <a:cubicBezTo>
                        <a:pt x="24" y="164"/>
                        <a:pt x="24" y="164"/>
                        <a:pt x="24" y="164"/>
                      </a:cubicBezTo>
                      <a:cubicBezTo>
                        <a:pt x="24" y="164"/>
                        <a:pt x="23" y="163"/>
                        <a:pt x="24" y="162"/>
                      </a:cubicBezTo>
                      <a:cubicBezTo>
                        <a:pt x="24" y="161"/>
                        <a:pt x="23" y="155"/>
                        <a:pt x="23" y="155"/>
                      </a:cubicBezTo>
                      <a:cubicBezTo>
                        <a:pt x="23" y="155"/>
                        <a:pt x="22" y="149"/>
                        <a:pt x="21" y="150"/>
                      </a:cubicBezTo>
                      <a:cubicBezTo>
                        <a:pt x="19" y="150"/>
                        <a:pt x="18" y="146"/>
                        <a:pt x="18" y="146"/>
                      </a:cubicBezTo>
                      <a:cubicBezTo>
                        <a:pt x="20" y="139"/>
                        <a:pt x="20" y="139"/>
                        <a:pt x="20" y="139"/>
                      </a:cubicBezTo>
                      <a:cubicBezTo>
                        <a:pt x="20" y="139"/>
                        <a:pt x="21" y="134"/>
                        <a:pt x="18" y="132"/>
                      </a:cubicBezTo>
                      <a:cubicBezTo>
                        <a:pt x="15" y="131"/>
                        <a:pt x="9" y="128"/>
                        <a:pt x="8" y="127"/>
                      </a:cubicBezTo>
                      <a:cubicBezTo>
                        <a:pt x="8" y="127"/>
                        <a:pt x="5" y="124"/>
                        <a:pt x="4" y="123"/>
                      </a:cubicBezTo>
                      <a:cubicBezTo>
                        <a:pt x="3" y="123"/>
                        <a:pt x="2" y="122"/>
                        <a:pt x="2" y="122"/>
                      </a:cubicBezTo>
                      <a:cubicBezTo>
                        <a:pt x="4" y="113"/>
                        <a:pt x="4" y="113"/>
                        <a:pt x="4" y="113"/>
                      </a:cubicBezTo>
                      <a:cubicBezTo>
                        <a:pt x="9" y="109"/>
                        <a:pt x="9" y="109"/>
                        <a:pt x="9" y="109"/>
                      </a:cubicBezTo>
                      <a:cubicBezTo>
                        <a:pt x="9" y="101"/>
                        <a:pt x="9" y="101"/>
                        <a:pt x="9" y="101"/>
                      </a:cubicBezTo>
                      <a:cubicBezTo>
                        <a:pt x="9" y="92"/>
                        <a:pt x="9" y="92"/>
                        <a:pt x="9" y="92"/>
                      </a:cubicBezTo>
                      <a:cubicBezTo>
                        <a:pt x="9" y="92"/>
                        <a:pt x="10" y="91"/>
                        <a:pt x="7" y="87"/>
                      </a:cubicBezTo>
                      <a:cubicBezTo>
                        <a:pt x="5" y="84"/>
                        <a:pt x="4" y="80"/>
                        <a:pt x="4" y="80"/>
                      </a:cubicBezTo>
                      <a:cubicBezTo>
                        <a:pt x="4" y="79"/>
                        <a:pt x="3" y="75"/>
                        <a:pt x="2" y="74"/>
                      </a:cubicBezTo>
                      <a:cubicBezTo>
                        <a:pt x="2" y="73"/>
                        <a:pt x="2" y="72"/>
                        <a:pt x="2" y="70"/>
                      </a:cubicBezTo>
                      <a:cubicBezTo>
                        <a:pt x="3" y="69"/>
                        <a:pt x="0" y="66"/>
                        <a:pt x="0" y="66"/>
                      </a:cubicBezTo>
                      <a:cubicBezTo>
                        <a:pt x="0" y="66"/>
                        <a:pt x="1" y="64"/>
                        <a:pt x="2" y="64"/>
                      </a:cubicBezTo>
                      <a:cubicBezTo>
                        <a:pt x="3" y="64"/>
                        <a:pt x="4" y="63"/>
                        <a:pt x="6" y="63"/>
                      </a:cubicBezTo>
                      <a:cubicBezTo>
                        <a:pt x="8" y="63"/>
                        <a:pt x="9" y="61"/>
                        <a:pt x="11" y="61"/>
                      </a:cubicBezTo>
                      <a:cubicBezTo>
                        <a:pt x="12" y="60"/>
                        <a:pt x="12" y="58"/>
                        <a:pt x="13" y="58"/>
                      </a:cubicBezTo>
                      <a:cubicBezTo>
                        <a:pt x="15" y="57"/>
                        <a:pt x="17" y="58"/>
                        <a:pt x="20" y="56"/>
                      </a:cubicBezTo>
                      <a:cubicBezTo>
                        <a:pt x="23" y="55"/>
                        <a:pt x="23" y="54"/>
                        <a:pt x="25" y="52"/>
                      </a:cubicBezTo>
                      <a:cubicBezTo>
                        <a:pt x="26" y="51"/>
                        <a:pt x="45" y="45"/>
                        <a:pt x="45" y="45"/>
                      </a:cubicBezTo>
                      <a:cubicBezTo>
                        <a:pt x="45" y="45"/>
                        <a:pt x="50" y="42"/>
                        <a:pt x="52" y="42"/>
                      </a:cubicBezTo>
                      <a:cubicBezTo>
                        <a:pt x="53" y="41"/>
                        <a:pt x="53" y="40"/>
                        <a:pt x="55" y="40"/>
                      </a:cubicBezTo>
                      <a:cubicBezTo>
                        <a:pt x="56" y="41"/>
                        <a:pt x="60" y="41"/>
                        <a:pt x="60" y="41"/>
                      </a:cubicBezTo>
                      <a:cubicBezTo>
                        <a:pt x="60" y="41"/>
                        <a:pt x="61" y="38"/>
                        <a:pt x="62" y="37"/>
                      </a:cubicBezTo>
                      <a:cubicBezTo>
                        <a:pt x="63" y="35"/>
                        <a:pt x="64" y="33"/>
                        <a:pt x="64" y="32"/>
                      </a:cubicBezTo>
                      <a:cubicBezTo>
                        <a:pt x="65" y="30"/>
                        <a:pt x="66" y="29"/>
                        <a:pt x="67" y="28"/>
                      </a:cubicBezTo>
                      <a:cubicBezTo>
                        <a:pt x="68" y="26"/>
                        <a:pt x="69" y="25"/>
                        <a:pt x="69" y="25"/>
                      </a:cubicBezTo>
                      <a:cubicBezTo>
                        <a:pt x="70" y="25"/>
                        <a:pt x="76" y="22"/>
                        <a:pt x="77" y="22"/>
                      </a:cubicBezTo>
                      <a:cubicBezTo>
                        <a:pt x="78" y="21"/>
                        <a:pt x="86" y="18"/>
                        <a:pt x="86" y="17"/>
                      </a:cubicBezTo>
                      <a:cubicBezTo>
                        <a:pt x="86" y="17"/>
                        <a:pt x="89" y="13"/>
                        <a:pt x="89" y="12"/>
                      </a:cubicBezTo>
                      <a:cubicBezTo>
                        <a:pt x="89" y="11"/>
                        <a:pt x="93" y="10"/>
                        <a:pt x="93" y="10"/>
                      </a:cubicBezTo>
                      <a:cubicBezTo>
                        <a:pt x="94" y="10"/>
                        <a:pt x="94" y="10"/>
                        <a:pt x="95" y="9"/>
                      </a:cubicBezTo>
                      <a:cubicBezTo>
                        <a:pt x="97" y="9"/>
                        <a:pt x="106" y="5"/>
                        <a:pt x="106" y="5"/>
                      </a:cubicBezTo>
                      <a:cubicBezTo>
                        <a:pt x="106" y="5"/>
                        <a:pt x="114" y="2"/>
                        <a:pt x="114" y="2"/>
                      </a:cubicBezTo>
                      <a:cubicBezTo>
                        <a:pt x="115" y="3"/>
                        <a:pt x="120" y="2"/>
                        <a:pt x="121" y="2"/>
                      </a:cubicBezTo>
                      <a:cubicBezTo>
                        <a:pt x="121" y="3"/>
                        <a:pt x="127" y="2"/>
                        <a:pt x="127" y="2"/>
                      </a:cubicBezTo>
                      <a:cubicBezTo>
                        <a:pt x="127" y="2"/>
                        <a:pt x="129" y="3"/>
                        <a:pt x="129" y="4"/>
                      </a:cubicBezTo>
                      <a:cubicBezTo>
                        <a:pt x="129" y="5"/>
                        <a:pt x="127" y="6"/>
                        <a:pt x="128" y="7"/>
                      </a:cubicBezTo>
                      <a:cubicBezTo>
                        <a:pt x="129" y="8"/>
                        <a:pt x="133" y="11"/>
                        <a:pt x="133" y="11"/>
                      </a:cubicBezTo>
                      <a:cubicBezTo>
                        <a:pt x="133" y="11"/>
                        <a:pt x="132" y="14"/>
                        <a:pt x="132" y="14"/>
                      </a:cubicBezTo>
                      <a:cubicBezTo>
                        <a:pt x="132" y="15"/>
                        <a:pt x="133" y="16"/>
                        <a:pt x="134" y="18"/>
                      </a:cubicBezTo>
                      <a:cubicBezTo>
                        <a:pt x="135" y="19"/>
                        <a:pt x="137" y="21"/>
                        <a:pt x="137" y="21"/>
                      </a:cubicBezTo>
                      <a:cubicBezTo>
                        <a:pt x="137" y="21"/>
                        <a:pt x="136" y="22"/>
                        <a:pt x="140" y="24"/>
                      </a:cubicBezTo>
                      <a:cubicBezTo>
                        <a:pt x="144" y="26"/>
                        <a:pt x="147" y="24"/>
                        <a:pt x="147" y="24"/>
                      </a:cubicBezTo>
                      <a:cubicBezTo>
                        <a:pt x="147" y="24"/>
                        <a:pt x="150" y="24"/>
                        <a:pt x="151" y="24"/>
                      </a:cubicBezTo>
                      <a:cubicBezTo>
                        <a:pt x="152" y="24"/>
                        <a:pt x="155" y="23"/>
                        <a:pt x="155" y="23"/>
                      </a:cubicBezTo>
                      <a:close/>
                    </a:path>
                  </a:pathLst>
                </a:custGeom>
                <a:solidFill>
                  <a:srgbClr val="8DC641"/>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6" name="Freeform 187">
                  <a:hlinkClick r:id="rId9"/>
                  <a:extLst>
                    <a:ext uri="{FF2B5EF4-FFF2-40B4-BE49-F238E27FC236}">
                      <a16:creationId xmlns:a16="http://schemas.microsoft.com/office/drawing/2014/main" id="{DB72F3AB-5A5E-437D-E0F4-DDEC35E3BD8D}"/>
                    </a:ext>
                  </a:extLst>
                </p:cNvPr>
                <p:cNvSpPr>
                  <a:spLocks/>
                </p:cNvSpPr>
                <p:nvPr/>
              </p:nvSpPr>
              <p:spPr bwMode="auto">
                <a:xfrm>
                  <a:off x="1371307" y="2357600"/>
                  <a:ext cx="480153" cy="527518"/>
                </a:xfrm>
                <a:custGeom>
                  <a:avLst/>
                  <a:gdLst>
                    <a:gd name="T0" fmla="*/ 115 w 166"/>
                    <a:gd name="T1" fmla="*/ 170 h 188"/>
                    <a:gd name="T2" fmla="*/ 92 w 166"/>
                    <a:gd name="T3" fmla="*/ 176 h 188"/>
                    <a:gd name="T4" fmla="*/ 71 w 166"/>
                    <a:gd name="T5" fmla="*/ 177 h 188"/>
                    <a:gd name="T6" fmla="*/ 50 w 166"/>
                    <a:gd name="T7" fmla="*/ 188 h 188"/>
                    <a:gd name="T8" fmla="*/ 19 w 166"/>
                    <a:gd name="T9" fmla="*/ 183 h 188"/>
                    <a:gd name="T10" fmla="*/ 18 w 166"/>
                    <a:gd name="T11" fmla="*/ 180 h 188"/>
                    <a:gd name="T12" fmla="*/ 22 w 166"/>
                    <a:gd name="T13" fmla="*/ 175 h 188"/>
                    <a:gd name="T14" fmla="*/ 9 w 166"/>
                    <a:gd name="T15" fmla="*/ 171 h 188"/>
                    <a:gd name="T16" fmla="*/ 21 w 166"/>
                    <a:gd name="T17" fmla="*/ 165 h 188"/>
                    <a:gd name="T18" fmla="*/ 7 w 166"/>
                    <a:gd name="T19" fmla="*/ 161 h 188"/>
                    <a:gd name="T20" fmla="*/ 5 w 166"/>
                    <a:gd name="T21" fmla="*/ 157 h 188"/>
                    <a:gd name="T22" fmla="*/ 18 w 166"/>
                    <a:gd name="T23" fmla="*/ 152 h 188"/>
                    <a:gd name="T24" fmla="*/ 20 w 166"/>
                    <a:gd name="T25" fmla="*/ 148 h 188"/>
                    <a:gd name="T26" fmla="*/ 3 w 166"/>
                    <a:gd name="T27" fmla="*/ 144 h 188"/>
                    <a:gd name="T28" fmla="*/ 15 w 166"/>
                    <a:gd name="T29" fmla="*/ 138 h 188"/>
                    <a:gd name="T30" fmla="*/ 23 w 166"/>
                    <a:gd name="T31" fmla="*/ 144 h 188"/>
                    <a:gd name="T32" fmla="*/ 27 w 166"/>
                    <a:gd name="T33" fmla="*/ 134 h 188"/>
                    <a:gd name="T34" fmla="*/ 40 w 166"/>
                    <a:gd name="T35" fmla="*/ 130 h 188"/>
                    <a:gd name="T36" fmla="*/ 56 w 166"/>
                    <a:gd name="T37" fmla="*/ 131 h 188"/>
                    <a:gd name="T38" fmla="*/ 54 w 166"/>
                    <a:gd name="T39" fmla="*/ 129 h 188"/>
                    <a:gd name="T40" fmla="*/ 38 w 166"/>
                    <a:gd name="T41" fmla="*/ 127 h 188"/>
                    <a:gd name="T42" fmla="*/ 36 w 166"/>
                    <a:gd name="T43" fmla="*/ 123 h 188"/>
                    <a:gd name="T44" fmla="*/ 49 w 166"/>
                    <a:gd name="T45" fmla="*/ 112 h 188"/>
                    <a:gd name="T46" fmla="*/ 62 w 166"/>
                    <a:gd name="T47" fmla="*/ 104 h 188"/>
                    <a:gd name="T48" fmla="*/ 64 w 166"/>
                    <a:gd name="T49" fmla="*/ 97 h 188"/>
                    <a:gd name="T50" fmla="*/ 44 w 166"/>
                    <a:gd name="T51" fmla="*/ 94 h 188"/>
                    <a:gd name="T52" fmla="*/ 45 w 166"/>
                    <a:gd name="T53" fmla="*/ 89 h 188"/>
                    <a:gd name="T54" fmla="*/ 38 w 166"/>
                    <a:gd name="T55" fmla="*/ 84 h 188"/>
                    <a:gd name="T56" fmla="*/ 36 w 166"/>
                    <a:gd name="T57" fmla="*/ 78 h 188"/>
                    <a:gd name="T58" fmla="*/ 39 w 166"/>
                    <a:gd name="T59" fmla="*/ 71 h 188"/>
                    <a:gd name="T60" fmla="*/ 48 w 166"/>
                    <a:gd name="T61" fmla="*/ 64 h 188"/>
                    <a:gd name="T62" fmla="*/ 48 w 166"/>
                    <a:gd name="T63" fmla="*/ 59 h 188"/>
                    <a:gd name="T64" fmla="*/ 39 w 166"/>
                    <a:gd name="T65" fmla="*/ 49 h 188"/>
                    <a:gd name="T66" fmla="*/ 49 w 166"/>
                    <a:gd name="T67" fmla="*/ 45 h 188"/>
                    <a:gd name="T68" fmla="*/ 45 w 166"/>
                    <a:gd name="T69" fmla="*/ 45 h 188"/>
                    <a:gd name="T70" fmla="*/ 56 w 166"/>
                    <a:gd name="T71" fmla="*/ 38 h 188"/>
                    <a:gd name="T72" fmla="*/ 70 w 166"/>
                    <a:gd name="T73" fmla="*/ 40 h 188"/>
                    <a:gd name="T74" fmla="*/ 81 w 166"/>
                    <a:gd name="T75" fmla="*/ 45 h 188"/>
                    <a:gd name="T76" fmla="*/ 92 w 166"/>
                    <a:gd name="T77" fmla="*/ 48 h 188"/>
                    <a:gd name="T78" fmla="*/ 107 w 166"/>
                    <a:gd name="T79" fmla="*/ 39 h 188"/>
                    <a:gd name="T80" fmla="*/ 98 w 166"/>
                    <a:gd name="T81" fmla="*/ 31 h 188"/>
                    <a:gd name="T82" fmla="*/ 102 w 166"/>
                    <a:gd name="T83" fmla="*/ 20 h 188"/>
                    <a:gd name="T84" fmla="*/ 107 w 166"/>
                    <a:gd name="T85" fmla="*/ 12 h 188"/>
                    <a:gd name="T86" fmla="*/ 121 w 166"/>
                    <a:gd name="T87" fmla="*/ 6 h 188"/>
                    <a:gd name="T88" fmla="*/ 135 w 166"/>
                    <a:gd name="T89" fmla="*/ 4 h 188"/>
                    <a:gd name="T90" fmla="*/ 134 w 166"/>
                    <a:gd name="T91" fmla="*/ 16 h 188"/>
                    <a:gd name="T92" fmla="*/ 137 w 166"/>
                    <a:gd name="T93" fmla="*/ 7 h 188"/>
                    <a:gd name="T94" fmla="*/ 144 w 166"/>
                    <a:gd name="T95" fmla="*/ 3 h 188"/>
                    <a:gd name="T96" fmla="*/ 156 w 166"/>
                    <a:gd name="T97" fmla="*/ 11 h 188"/>
                    <a:gd name="T98" fmla="*/ 137 w 166"/>
                    <a:gd name="T99" fmla="*/ 27 h 188"/>
                    <a:gd name="T100" fmla="*/ 115 w 166"/>
                    <a:gd name="T101" fmla="*/ 42 h 188"/>
                    <a:gd name="T102" fmla="*/ 135 w 166"/>
                    <a:gd name="T103" fmla="*/ 64 h 188"/>
                    <a:gd name="T104" fmla="*/ 161 w 166"/>
                    <a:gd name="T105" fmla="*/ 76 h 188"/>
                    <a:gd name="T106" fmla="*/ 157 w 166"/>
                    <a:gd name="T107" fmla="*/ 86 h 188"/>
                    <a:gd name="T108" fmla="*/ 158 w 166"/>
                    <a:gd name="T109" fmla="*/ 112 h 188"/>
                    <a:gd name="T110" fmla="*/ 157 w 166"/>
                    <a:gd name="T111" fmla="*/ 129 h 188"/>
                    <a:gd name="T112" fmla="*/ 146 w 166"/>
                    <a:gd name="T113" fmla="*/ 151 h 188"/>
                    <a:gd name="T114" fmla="*/ 134 w 166"/>
                    <a:gd name="T115" fmla="*/ 165 h 188"/>
                    <a:gd name="T116" fmla="*/ 132 w 166"/>
                    <a:gd name="T117" fmla="*/ 17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 h="188">
                      <a:moveTo>
                        <a:pt x="132" y="174"/>
                      </a:moveTo>
                      <a:cubicBezTo>
                        <a:pt x="128" y="174"/>
                        <a:pt x="128" y="174"/>
                        <a:pt x="128" y="174"/>
                      </a:cubicBezTo>
                      <a:cubicBezTo>
                        <a:pt x="128" y="174"/>
                        <a:pt x="126" y="171"/>
                        <a:pt x="125" y="171"/>
                      </a:cubicBezTo>
                      <a:cubicBezTo>
                        <a:pt x="124" y="171"/>
                        <a:pt x="122" y="170"/>
                        <a:pt x="122" y="170"/>
                      </a:cubicBezTo>
                      <a:cubicBezTo>
                        <a:pt x="121" y="172"/>
                        <a:pt x="121" y="172"/>
                        <a:pt x="121" y="172"/>
                      </a:cubicBezTo>
                      <a:cubicBezTo>
                        <a:pt x="121" y="172"/>
                        <a:pt x="120" y="173"/>
                        <a:pt x="119" y="173"/>
                      </a:cubicBezTo>
                      <a:cubicBezTo>
                        <a:pt x="119" y="173"/>
                        <a:pt x="118" y="172"/>
                        <a:pt x="118" y="172"/>
                      </a:cubicBezTo>
                      <a:cubicBezTo>
                        <a:pt x="118" y="170"/>
                        <a:pt x="118" y="170"/>
                        <a:pt x="118" y="170"/>
                      </a:cubicBezTo>
                      <a:cubicBezTo>
                        <a:pt x="115" y="170"/>
                        <a:pt x="115" y="170"/>
                        <a:pt x="115" y="170"/>
                      </a:cubicBezTo>
                      <a:cubicBezTo>
                        <a:pt x="115" y="170"/>
                        <a:pt x="115" y="173"/>
                        <a:pt x="114" y="173"/>
                      </a:cubicBezTo>
                      <a:cubicBezTo>
                        <a:pt x="113" y="172"/>
                        <a:pt x="112" y="172"/>
                        <a:pt x="110" y="172"/>
                      </a:cubicBezTo>
                      <a:cubicBezTo>
                        <a:pt x="108" y="171"/>
                        <a:pt x="104" y="172"/>
                        <a:pt x="104" y="172"/>
                      </a:cubicBezTo>
                      <a:cubicBezTo>
                        <a:pt x="102" y="171"/>
                        <a:pt x="102" y="171"/>
                        <a:pt x="102" y="171"/>
                      </a:cubicBezTo>
                      <a:cubicBezTo>
                        <a:pt x="99" y="171"/>
                        <a:pt x="99" y="171"/>
                        <a:pt x="99" y="171"/>
                      </a:cubicBezTo>
                      <a:cubicBezTo>
                        <a:pt x="95" y="171"/>
                        <a:pt x="95" y="171"/>
                        <a:pt x="95" y="171"/>
                      </a:cubicBezTo>
                      <a:cubicBezTo>
                        <a:pt x="94" y="173"/>
                        <a:pt x="94" y="173"/>
                        <a:pt x="94" y="173"/>
                      </a:cubicBezTo>
                      <a:cubicBezTo>
                        <a:pt x="95" y="174"/>
                        <a:pt x="95" y="174"/>
                        <a:pt x="95" y="174"/>
                      </a:cubicBezTo>
                      <a:cubicBezTo>
                        <a:pt x="92" y="176"/>
                        <a:pt x="92" y="176"/>
                        <a:pt x="92" y="176"/>
                      </a:cubicBezTo>
                      <a:cubicBezTo>
                        <a:pt x="88" y="175"/>
                        <a:pt x="88" y="175"/>
                        <a:pt x="88" y="175"/>
                      </a:cubicBezTo>
                      <a:cubicBezTo>
                        <a:pt x="86" y="177"/>
                        <a:pt x="86" y="177"/>
                        <a:pt x="86" y="177"/>
                      </a:cubicBezTo>
                      <a:cubicBezTo>
                        <a:pt x="85" y="175"/>
                        <a:pt x="85" y="175"/>
                        <a:pt x="85" y="175"/>
                      </a:cubicBezTo>
                      <a:cubicBezTo>
                        <a:pt x="79" y="179"/>
                        <a:pt x="79" y="179"/>
                        <a:pt x="79" y="179"/>
                      </a:cubicBezTo>
                      <a:cubicBezTo>
                        <a:pt x="80" y="181"/>
                        <a:pt x="80" y="181"/>
                        <a:pt x="80" y="181"/>
                      </a:cubicBezTo>
                      <a:cubicBezTo>
                        <a:pt x="75" y="182"/>
                        <a:pt x="75" y="182"/>
                        <a:pt x="75" y="182"/>
                      </a:cubicBezTo>
                      <a:cubicBezTo>
                        <a:pt x="72" y="181"/>
                        <a:pt x="72" y="181"/>
                        <a:pt x="72" y="181"/>
                      </a:cubicBezTo>
                      <a:cubicBezTo>
                        <a:pt x="72" y="181"/>
                        <a:pt x="70" y="180"/>
                        <a:pt x="70" y="179"/>
                      </a:cubicBezTo>
                      <a:cubicBezTo>
                        <a:pt x="71" y="178"/>
                        <a:pt x="71" y="177"/>
                        <a:pt x="71" y="177"/>
                      </a:cubicBezTo>
                      <a:cubicBezTo>
                        <a:pt x="71" y="177"/>
                        <a:pt x="69" y="176"/>
                        <a:pt x="69" y="177"/>
                      </a:cubicBezTo>
                      <a:cubicBezTo>
                        <a:pt x="69" y="179"/>
                        <a:pt x="68" y="181"/>
                        <a:pt x="68" y="181"/>
                      </a:cubicBezTo>
                      <a:cubicBezTo>
                        <a:pt x="65" y="183"/>
                        <a:pt x="65" y="183"/>
                        <a:pt x="65" y="183"/>
                      </a:cubicBezTo>
                      <a:cubicBezTo>
                        <a:pt x="61" y="184"/>
                        <a:pt x="61" y="184"/>
                        <a:pt x="61" y="184"/>
                      </a:cubicBezTo>
                      <a:cubicBezTo>
                        <a:pt x="60" y="183"/>
                        <a:pt x="60" y="183"/>
                        <a:pt x="60" y="183"/>
                      </a:cubicBezTo>
                      <a:cubicBezTo>
                        <a:pt x="60" y="186"/>
                        <a:pt x="60" y="186"/>
                        <a:pt x="60" y="186"/>
                      </a:cubicBezTo>
                      <a:cubicBezTo>
                        <a:pt x="55" y="186"/>
                        <a:pt x="55" y="186"/>
                        <a:pt x="55" y="186"/>
                      </a:cubicBezTo>
                      <a:cubicBezTo>
                        <a:pt x="52" y="186"/>
                        <a:pt x="52" y="186"/>
                        <a:pt x="52" y="186"/>
                      </a:cubicBezTo>
                      <a:cubicBezTo>
                        <a:pt x="50" y="188"/>
                        <a:pt x="50" y="188"/>
                        <a:pt x="50" y="188"/>
                      </a:cubicBezTo>
                      <a:cubicBezTo>
                        <a:pt x="47" y="187"/>
                        <a:pt x="47" y="187"/>
                        <a:pt x="47" y="187"/>
                      </a:cubicBezTo>
                      <a:cubicBezTo>
                        <a:pt x="42" y="188"/>
                        <a:pt x="42" y="188"/>
                        <a:pt x="42" y="188"/>
                      </a:cubicBezTo>
                      <a:cubicBezTo>
                        <a:pt x="41" y="186"/>
                        <a:pt x="41" y="186"/>
                        <a:pt x="41" y="186"/>
                      </a:cubicBezTo>
                      <a:cubicBezTo>
                        <a:pt x="34" y="186"/>
                        <a:pt x="34" y="186"/>
                        <a:pt x="34" y="186"/>
                      </a:cubicBezTo>
                      <a:cubicBezTo>
                        <a:pt x="31" y="187"/>
                        <a:pt x="31" y="187"/>
                        <a:pt x="31" y="187"/>
                      </a:cubicBezTo>
                      <a:cubicBezTo>
                        <a:pt x="30" y="185"/>
                        <a:pt x="30" y="185"/>
                        <a:pt x="30" y="185"/>
                      </a:cubicBezTo>
                      <a:cubicBezTo>
                        <a:pt x="29" y="185"/>
                        <a:pt x="29" y="185"/>
                        <a:pt x="29" y="185"/>
                      </a:cubicBezTo>
                      <a:cubicBezTo>
                        <a:pt x="29" y="185"/>
                        <a:pt x="27" y="185"/>
                        <a:pt x="26" y="185"/>
                      </a:cubicBezTo>
                      <a:cubicBezTo>
                        <a:pt x="25" y="185"/>
                        <a:pt x="19" y="183"/>
                        <a:pt x="19" y="183"/>
                      </a:cubicBezTo>
                      <a:cubicBezTo>
                        <a:pt x="17" y="185"/>
                        <a:pt x="17" y="185"/>
                        <a:pt x="17" y="185"/>
                      </a:cubicBezTo>
                      <a:cubicBezTo>
                        <a:pt x="17" y="185"/>
                        <a:pt x="14" y="185"/>
                        <a:pt x="14" y="184"/>
                      </a:cubicBezTo>
                      <a:cubicBezTo>
                        <a:pt x="14" y="184"/>
                        <a:pt x="14" y="183"/>
                        <a:pt x="15" y="182"/>
                      </a:cubicBezTo>
                      <a:cubicBezTo>
                        <a:pt x="16" y="182"/>
                        <a:pt x="17" y="182"/>
                        <a:pt x="19" y="181"/>
                      </a:cubicBezTo>
                      <a:cubicBezTo>
                        <a:pt x="21" y="181"/>
                        <a:pt x="22" y="181"/>
                        <a:pt x="22" y="181"/>
                      </a:cubicBezTo>
                      <a:cubicBezTo>
                        <a:pt x="23" y="180"/>
                        <a:pt x="23" y="180"/>
                        <a:pt x="23" y="180"/>
                      </a:cubicBezTo>
                      <a:cubicBezTo>
                        <a:pt x="23" y="179"/>
                        <a:pt x="24" y="178"/>
                        <a:pt x="22" y="179"/>
                      </a:cubicBezTo>
                      <a:cubicBezTo>
                        <a:pt x="21" y="179"/>
                        <a:pt x="21" y="179"/>
                        <a:pt x="21" y="179"/>
                      </a:cubicBezTo>
                      <a:cubicBezTo>
                        <a:pt x="20" y="180"/>
                        <a:pt x="19" y="180"/>
                        <a:pt x="18" y="180"/>
                      </a:cubicBezTo>
                      <a:cubicBezTo>
                        <a:pt x="18" y="180"/>
                        <a:pt x="16" y="180"/>
                        <a:pt x="16" y="180"/>
                      </a:cubicBezTo>
                      <a:cubicBezTo>
                        <a:pt x="16" y="180"/>
                        <a:pt x="15" y="179"/>
                        <a:pt x="16" y="179"/>
                      </a:cubicBezTo>
                      <a:cubicBezTo>
                        <a:pt x="17" y="178"/>
                        <a:pt x="17" y="178"/>
                        <a:pt x="18" y="178"/>
                      </a:cubicBezTo>
                      <a:cubicBezTo>
                        <a:pt x="20" y="178"/>
                        <a:pt x="21" y="177"/>
                        <a:pt x="23" y="177"/>
                      </a:cubicBezTo>
                      <a:cubicBezTo>
                        <a:pt x="25" y="177"/>
                        <a:pt x="26" y="177"/>
                        <a:pt x="26" y="177"/>
                      </a:cubicBezTo>
                      <a:cubicBezTo>
                        <a:pt x="27" y="176"/>
                        <a:pt x="28" y="176"/>
                        <a:pt x="28" y="175"/>
                      </a:cubicBezTo>
                      <a:cubicBezTo>
                        <a:pt x="28" y="174"/>
                        <a:pt x="27" y="173"/>
                        <a:pt x="27" y="173"/>
                      </a:cubicBezTo>
                      <a:cubicBezTo>
                        <a:pt x="27" y="173"/>
                        <a:pt x="26" y="173"/>
                        <a:pt x="25" y="174"/>
                      </a:cubicBezTo>
                      <a:cubicBezTo>
                        <a:pt x="24" y="174"/>
                        <a:pt x="23" y="175"/>
                        <a:pt x="22" y="175"/>
                      </a:cubicBezTo>
                      <a:cubicBezTo>
                        <a:pt x="22" y="175"/>
                        <a:pt x="22" y="175"/>
                        <a:pt x="21" y="175"/>
                      </a:cubicBezTo>
                      <a:cubicBezTo>
                        <a:pt x="20" y="175"/>
                        <a:pt x="18" y="174"/>
                        <a:pt x="18" y="174"/>
                      </a:cubicBezTo>
                      <a:cubicBezTo>
                        <a:pt x="17" y="174"/>
                        <a:pt x="16" y="174"/>
                        <a:pt x="15" y="174"/>
                      </a:cubicBezTo>
                      <a:cubicBezTo>
                        <a:pt x="14" y="174"/>
                        <a:pt x="15" y="174"/>
                        <a:pt x="13" y="174"/>
                      </a:cubicBezTo>
                      <a:cubicBezTo>
                        <a:pt x="11" y="175"/>
                        <a:pt x="12" y="175"/>
                        <a:pt x="9" y="175"/>
                      </a:cubicBezTo>
                      <a:cubicBezTo>
                        <a:pt x="7" y="175"/>
                        <a:pt x="4" y="174"/>
                        <a:pt x="4" y="174"/>
                      </a:cubicBezTo>
                      <a:cubicBezTo>
                        <a:pt x="4" y="174"/>
                        <a:pt x="2" y="175"/>
                        <a:pt x="3" y="174"/>
                      </a:cubicBezTo>
                      <a:cubicBezTo>
                        <a:pt x="5" y="173"/>
                        <a:pt x="7" y="173"/>
                        <a:pt x="8" y="172"/>
                      </a:cubicBezTo>
                      <a:cubicBezTo>
                        <a:pt x="9" y="172"/>
                        <a:pt x="10" y="172"/>
                        <a:pt x="9" y="171"/>
                      </a:cubicBezTo>
                      <a:cubicBezTo>
                        <a:pt x="9" y="171"/>
                        <a:pt x="9" y="171"/>
                        <a:pt x="9" y="171"/>
                      </a:cubicBezTo>
                      <a:cubicBezTo>
                        <a:pt x="10" y="171"/>
                        <a:pt x="12" y="170"/>
                        <a:pt x="12" y="170"/>
                      </a:cubicBezTo>
                      <a:cubicBezTo>
                        <a:pt x="14" y="169"/>
                        <a:pt x="14" y="169"/>
                        <a:pt x="14" y="169"/>
                      </a:cubicBezTo>
                      <a:cubicBezTo>
                        <a:pt x="14" y="169"/>
                        <a:pt x="14" y="168"/>
                        <a:pt x="16" y="168"/>
                      </a:cubicBezTo>
                      <a:cubicBezTo>
                        <a:pt x="18" y="168"/>
                        <a:pt x="18" y="168"/>
                        <a:pt x="18" y="167"/>
                      </a:cubicBezTo>
                      <a:cubicBezTo>
                        <a:pt x="19" y="167"/>
                        <a:pt x="18" y="167"/>
                        <a:pt x="19" y="167"/>
                      </a:cubicBezTo>
                      <a:cubicBezTo>
                        <a:pt x="21" y="167"/>
                        <a:pt x="21" y="166"/>
                        <a:pt x="22" y="166"/>
                      </a:cubicBezTo>
                      <a:cubicBezTo>
                        <a:pt x="24" y="166"/>
                        <a:pt x="25" y="165"/>
                        <a:pt x="24" y="165"/>
                      </a:cubicBezTo>
                      <a:cubicBezTo>
                        <a:pt x="23" y="165"/>
                        <a:pt x="23" y="165"/>
                        <a:pt x="21" y="165"/>
                      </a:cubicBezTo>
                      <a:cubicBezTo>
                        <a:pt x="20" y="166"/>
                        <a:pt x="19" y="165"/>
                        <a:pt x="19" y="166"/>
                      </a:cubicBezTo>
                      <a:cubicBezTo>
                        <a:pt x="18" y="166"/>
                        <a:pt x="16" y="166"/>
                        <a:pt x="16" y="166"/>
                      </a:cubicBezTo>
                      <a:cubicBezTo>
                        <a:pt x="15" y="165"/>
                        <a:pt x="15" y="165"/>
                        <a:pt x="14" y="166"/>
                      </a:cubicBezTo>
                      <a:cubicBezTo>
                        <a:pt x="13" y="166"/>
                        <a:pt x="14" y="167"/>
                        <a:pt x="12" y="167"/>
                      </a:cubicBezTo>
                      <a:cubicBezTo>
                        <a:pt x="11" y="167"/>
                        <a:pt x="10" y="166"/>
                        <a:pt x="10" y="166"/>
                      </a:cubicBezTo>
                      <a:cubicBezTo>
                        <a:pt x="10" y="166"/>
                        <a:pt x="7" y="166"/>
                        <a:pt x="7" y="165"/>
                      </a:cubicBezTo>
                      <a:cubicBezTo>
                        <a:pt x="7" y="165"/>
                        <a:pt x="7" y="163"/>
                        <a:pt x="7" y="163"/>
                      </a:cubicBezTo>
                      <a:cubicBezTo>
                        <a:pt x="7" y="162"/>
                        <a:pt x="8" y="162"/>
                        <a:pt x="8" y="162"/>
                      </a:cubicBezTo>
                      <a:cubicBezTo>
                        <a:pt x="7" y="161"/>
                        <a:pt x="7" y="161"/>
                        <a:pt x="7" y="161"/>
                      </a:cubicBezTo>
                      <a:cubicBezTo>
                        <a:pt x="7" y="161"/>
                        <a:pt x="7" y="161"/>
                        <a:pt x="6" y="161"/>
                      </a:cubicBezTo>
                      <a:cubicBezTo>
                        <a:pt x="6" y="161"/>
                        <a:pt x="4" y="162"/>
                        <a:pt x="4" y="162"/>
                      </a:cubicBezTo>
                      <a:cubicBezTo>
                        <a:pt x="4" y="162"/>
                        <a:pt x="4" y="162"/>
                        <a:pt x="3" y="162"/>
                      </a:cubicBezTo>
                      <a:cubicBezTo>
                        <a:pt x="3" y="162"/>
                        <a:pt x="2" y="162"/>
                        <a:pt x="2" y="162"/>
                      </a:cubicBezTo>
                      <a:cubicBezTo>
                        <a:pt x="2" y="162"/>
                        <a:pt x="2" y="161"/>
                        <a:pt x="2" y="160"/>
                      </a:cubicBezTo>
                      <a:cubicBezTo>
                        <a:pt x="2" y="160"/>
                        <a:pt x="2" y="159"/>
                        <a:pt x="2" y="159"/>
                      </a:cubicBezTo>
                      <a:cubicBezTo>
                        <a:pt x="2" y="159"/>
                        <a:pt x="2" y="159"/>
                        <a:pt x="2" y="159"/>
                      </a:cubicBezTo>
                      <a:cubicBezTo>
                        <a:pt x="2" y="158"/>
                        <a:pt x="0" y="158"/>
                        <a:pt x="2" y="157"/>
                      </a:cubicBezTo>
                      <a:cubicBezTo>
                        <a:pt x="4" y="157"/>
                        <a:pt x="4" y="157"/>
                        <a:pt x="5" y="157"/>
                      </a:cubicBezTo>
                      <a:cubicBezTo>
                        <a:pt x="5" y="157"/>
                        <a:pt x="6" y="157"/>
                        <a:pt x="6" y="157"/>
                      </a:cubicBezTo>
                      <a:cubicBezTo>
                        <a:pt x="6" y="157"/>
                        <a:pt x="7" y="156"/>
                        <a:pt x="7" y="156"/>
                      </a:cubicBezTo>
                      <a:cubicBezTo>
                        <a:pt x="6" y="155"/>
                        <a:pt x="6" y="155"/>
                        <a:pt x="6" y="155"/>
                      </a:cubicBezTo>
                      <a:cubicBezTo>
                        <a:pt x="6" y="154"/>
                        <a:pt x="6" y="154"/>
                        <a:pt x="7" y="154"/>
                      </a:cubicBezTo>
                      <a:cubicBezTo>
                        <a:pt x="8" y="154"/>
                        <a:pt x="8" y="153"/>
                        <a:pt x="9" y="153"/>
                      </a:cubicBezTo>
                      <a:cubicBezTo>
                        <a:pt x="9" y="153"/>
                        <a:pt x="10" y="153"/>
                        <a:pt x="11" y="153"/>
                      </a:cubicBezTo>
                      <a:cubicBezTo>
                        <a:pt x="11" y="153"/>
                        <a:pt x="11" y="152"/>
                        <a:pt x="13" y="152"/>
                      </a:cubicBezTo>
                      <a:cubicBezTo>
                        <a:pt x="14" y="152"/>
                        <a:pt x="15" y="152"/>
                        <a:pt x="16" y="152"/>
                      </a:cubicBezTo>
                      <a:cubicBezTo>
                        <a:pt x="16" y="152"/>
                        <a:pt x="18" y="152"/>
                        <a:pt x="18" y="152"/>
                      </a:cubicBezTo>
                      <a:cubicBezTo>
                        <a:pt x="18" y="152"/>
                        <a:pt x="20" y="151"/>
                        <a:pt x="20" y="151"/>
                      </a:cubicBezTo>
                      <a:cubicBezTo>
                        <a:pt x="21" y="150"/>
                        <a:pt x="21" y="150"/>
                        <a:pt x="21" y="150"/>
                      </a:cubicBezTo>
                      <a:cubicBezTo>
                        <a:pt x="21" y="150"/>
                        <a:pt x="21" y="150"/>
                        <a:pt x="22" y="150"/>
                      </a:cubicBezTo>
                      <a:cubicBezTo>
                        <a:pt x="23" y="150"/>
                        <a:pt x="23" y="150"/>
                        <a:pt x="24" y="150"/>
                      </a:cubicBezTo>
                      <a:cubicBezTo>
                        <a:pt x="24" y="150"/>
                        <a:pt x="25" y="150"/>
                        <a:pt x="25" y="150"/>
                      </a:cubicBezTo>
                      <a:cubicBezTo>
                        <a:pt x="25" y="149"/>
                        <a:pt x="25" y="149"/>
                        <a:pt x="25" y="148"/>
                      </a:cubicBezTo>
                      <a:cubicBezTo>
                        <a:pt x="24" y="148"/>
                        <a:pt x="24" y="148"/>
                        <a:pt x="23" y="148"/>
                      </a:cubicBezTo>
                      <a:cubicBezTo>
                        <a:pt x="22" y="149"/>
                        <a:pt x="21" y="149"/>
                        <a:pt x="21" y="148"/>
                      </a:cubicBezTo>
                      <a:cubicBezTo>
                        <a:pt x="21" y="148"/>
                        <a:pt x="21" y="148"/>
                        <a:pt x="20" y="148"/>
                      </a:cubicBezTo>
                      <a:cubicBezTo>
                        <a:pt x="19" y="148"/>
                        <a:pt x="18" y="148"/>
                        <a:pt x="18" y="148"/>
                      </a:cubicBezTo>
                      <a:cubicBezTo>
                        <a:pt x="18" y="148"/>
                        <a:pt x="17" y="148"/>
                        <a:pt x="16" y="148"/>
                      </a:cubicBezTo>
                      <a:cubicBezTo>
                        <a:pt x="14" y="147"/>
                        <a:pt x="14" y="147"/>
                        <a:pt x="13" y="147"/>
                      </a:cubicBezTo>
                      <a:cubicBezTo>
                        <a:pt x="12" y="147"/>
                        <a:pt x="11" y="147"/>
                        <a:pt x="11" y="147"/>
                      </a:cubicBezTo>
                      <a:cubicBezTo>
                        <a:pt x="11" y="147"/>
                        <a:pt x="13" y="147"/>
                        <a:pt x="10" y="146"/>
                      </a:cubicBezTo>
                      <a:cubicBezTo>
                        <a:pt x="7" y="145"/>
                        <a:pt x="7" y="145"/>
                        <a:pt x="7" y="145"/>
                      </a:cubicBezTo>
                      <a:cubicBezTo>
                        <a:pt x="6" y="145"/>
                        <a:pt x="6" y="145"/>
                        <a:pt x="6" y="145"/>
                      </a:cubicBezTo>
                      <a:cubicBezTo>
                        <a:pt x="5" y="145"/>
                        <a:pt x="5" y="146"/>
                        <a:pt x="4" y="145"/>
                      </a:cubicBezTo>
                      <a:cubicBezTo>
                        <a:pt x="4" y="145"/>
                        <a:pt x="3" y="144"/>
                        <a:pt x="3" y="144"/>
                      </a:cubicBezTo>
                      <a:cubicBezTo>
                        <a:pt x="3" y="143"/>
                        <a:pt x="3" y="143"/>
                        <a:pt x="4" y="142"/>
                      </a:cubicBezTo>
                      <a:cubicBezTo>
                        <a:pt x="4" y="142"/>
                        <a:pt x="6" y="141"/>
                        <a:pt x="6" y="141"/>
                      </a:cubicBezTo>
                      <a:cubicBezTo>
                        <a:pt x="6" y="142"/>
                        <a:pt x="6" y="142"/>
                        <a:pt x="6" y="142"/>
                      </a:cubicBezTo>
                      <a:cubicBezTo>
                        <a:pt x="6" y="142"/>
                        <a:pt x="6" y="143"/>
                        <a:pt x="7" y="142"/>
                      </a:cubicBezTo>
                      <a:cubicBezTo>
                        <a:pt x="7" y="142"/>
                        <a:pt x="8" y="140"/>
                        <a:pt x="8" y="140"/>
                      </a:cubicBezTo>
                      <a:cubicBezTo>
                        <a:pt x="8" y="140"/>
                        <a:pt x="7" y="140"/>
                        <a:pt x="8" y="139"/>
                      </a:cubicBezTo>
                      <a:cubicBezTo>
                        <a:pt x="9" y="139"/>
                        <a:pt x="9" y="139"/>
                        <a:pt x="10" y="139"/>
                      </a:cubicBezTo>
                      <a:cubicBezTo>
                        <a:pt x="10" y="139"/>
                        <a:pt x="12" y="139"/>
                        <a:pt x="13" y="139"/>
                      </a:cubicBezTo>
                      <a:cubicBezTo>
                        <a:pt x="13" y="138"/>
                        <a:pt x="15" y="138"/>
                        <a:pt x="15" y="138"/>
                      </a:cubicBezTo>
                      <a:cubicBezTo>
                        <a:pt x="15" y="138"/>
                        <a:pt x="16" y="139"/>
                        <a:pt x="15" y="140"/>
                      </a:cubicBezTo>
                      <a:cubicBezTo>
                        <a:pt x="15" y="140"/>
                        <a:pt x="14" y="140"/>
                        <a:pt x="15" y="141"/>
                      </a:cubicBezTo>
                      <a:cubicBezTo>
                        <a:pt x="16" y="141"/>
                        <a:pt x="17" y="141"/>
                        <a:pt x="17" y="141"/>
                      </a:cubicBezTo>
                      <a:cubicBezTo>
                        <a:pt x="17" y="141"/>
                        <a:pt x="18" y="140"/>
                        <a:pt x="18" y="140"/>
                      </a:cubicBezTo>
                      <a:cubicBezTo>
                        <a:pt x="19" y="140"/>
                        <a:pt x="18" y="139"/>
                        <a:pt x="19" y="139"/>
                      </a:cubicBezTo>
                      <a:cubicBezTo>
                        <a:pt x="20" y="140"/>
                        <a:pt x="20" y="141"/>
                        <a:pt x="20" y="141"/>
                      </a:cubicBezTo>
                      <a:cubicBezTo>
                        <a:pt x="20" y="141"/>
                        <a:pt x="20" y="141"/>
                        <a:pt x="20" y="142"/>
                      </a:cubicBezTo>
                      <a:cubicBezTo>
                        <a:pt x="21" y="142"/>
                        <a:pt x="22" y="142"/>
                        <a:pt x="22" y="143"/>
                      </a:cubicBezTo>
                      <a:cubicBezTo>
                        <a:pt x="22" y="143"/>
                        <a:pt x="21" y="143"/>
                        <a:pt x="23" y="144"/>
                      </a:cubicBezTo>
                      <a:cubicBezTo>
                        <a:pt x="24" y="144"/>
                        <a:pt x="25" y="144"/>
                        <a:pt x="25" y="144"/>
                      </a:cubicBezTo>
                      <a:cubicBezTo>
                        <a:pt x="25" y="144"/>
                        <a:pt x="26" y="144"/>
                        <a:pt x="26" y="143"/>
                      </a:cubicBezTo>
                      <a:cubicBezTo>
                        <a:pt x="25" y="142"/>
                        <a:pt x="25" y="141"/>
                        <a:pt x="25" y="141"/>
                      </a:cubicBezTo>
                      <a:cubicBezTo>
                        <a:pt x="25" y="141"/>
                        <a:pt x="26" y="140"/>
                        <a:pt x="26" y="140"/>
                      </a:cubicBezTo>
                      <a:cubicBezTo>
                        <a:pt x="26" y="139"/>
                        <a:pt x="26" y="137"/>
                        <a:pt x="26" y="137"/>
                      </a:cubicBezTo>
                      <a:cubicBezTo>
                        <a:pt x="26" y="137"/>
                        <a:pt x="27" y="136"/>
                        <a:pt x="26" y="136"/>
                      </a:cubicBezTo>
                      <a:cubicBezTo>
                        <a:pt x="25" y="136"/>
                        <a:pt x="25" y="135"/>
                        <a:pt x="25" y="135"/>
                      </a:cubicBezTo>
                      <a:cubicBezTo>
                        <a:pt x="24" y="135"/>
                        <a:pt x="24" y="134"/>
                        <a:pt x="24" y="134"/>
                      </a:cubicBezTo>
                      <a:cubicBezTo>
                        <a:pt x="27" y="134"/>
                        <a:pt x="27" y="134"/>
                        <a:pt x="27" y="134"/>
                      </a:cubicBezTo>
                      <a:cubicBezTo>
                        <a:pt x="29" y="134"/>
                        <a:pt x="29" y="134"/>
                        <a:pt x="29" y="134"/>
                      </a:cubicBezTo>
                      <a:cubicBezTo>
                        <a:pt x="31" y="133"/>
                        <a:pt x="31" y="133"/>
                        <a:pt x="31" y="133"/>
                      </a:cubicBezTo>
                      <a:cubicBezTo>
                        <a:pt x="31" y="133"/>
                        <a:pt x="32" y="134"/>
                        <a:pt x="32" y="133"/>
                      </a:cubicBezTo>
                      <a:cubicBezTo>
                        <a:pt x="32" y="133"/>
                        <a:pt x="33" y="132"/>
                        <a:pt x="33" y="132"/>
                      </a:cubicBezTo>
                      <a:cubicBezTo>
                        <a:pt x="35" y="132"/>
                        <a:pt x="35" y="132"/>
                        <a:pt x="35" y="132"/>
                      </a:cubicBezTo>
                      <a:cubicBezTo>
                        <a:pt x="35" y="132"/>
                        <a:pt x="34" y="131"/>
                        <a:pt x="34" y="131"/>
                      </a:cubicBezTo>
                      <a:cubicBezTo>
                        <a:pt x="35" y="131"/>
                        <a:pt x="35" y="129"/>
                        <a:pt x="35" y="129"/>
                      </a:cubicBezTo>
                      <a:cubicBezTo>
                        <a:pt x="35" y="129"/>
                        <a:pt x="36" y="128"/>
                        <a:pt x="37" y="129"/>
                      </a:cubicBezTo>
                      <a:cubicBezTo>
                        <a:pt x="37" y="129"/>
                        <a:pt x="39" y="129"/>
                        <a:pt x="40" y="130"/>
                      </a:cubicBezTo>
                      <a:cubicBezTo>
                        <a:pt x="40" y="130"/>
                        <a:pt x="41" y="130"/>
                        <a:pt x="41" y="130"/>
                      </a:cubicBezTo>
                      <a:cubicBezTo>
                        <a:pt x="43" y="130"/>
                        <a:pt x="43" y="130"/>
                        <a:pt x="43" y="130"/>
                      </a:cubicBezTo>
                      <a:cubicBezTo>
                        <a:pt x="43" y="130"/>
                        <a:pt x="45" y="131"/>
                        <a:pt x="45" y="131"/>
                      </a:cubicBezTo>
                      <a:cubicBezTo>
                        <a:pt x="45" y="131"/>
                        <a:pt x="47" y="132"/>
                        <a:pt x="48" y="132"/>
                      </a:cubicBezTo>
                      <a:cubicBezTo>
                        <a:pt x="48" y="132"/>
                        <a:pt x="49" y="131"/>
                        <a:pt x="49" y="131"/>
                      </a:cubicBezTo>
                      <a:cubicBezTo>
                        <a:pt x="49" y="131"/>
                        <a:pt x="49" y="130"/>
                        <a:pt x="50" y="131"/>
                      </a:cubicBezTo>
                      <a:cubicBezTo>
                        <a:pt x="51" y="131"/>
                        <a:pt x="52" y="131"/>
                        <a:pt x="53" y="131"/>
                      </a:cubicBezTo>
                      <a:cubicBezTo>
                        <a:pt x="53" y="130"/>
                        <a:pt x="53" y="130"/>
                        <a:pt x="54" y="130"/>
                      </a:cubicBezTo>
                      <a:cubicBezTo>
                        <a:pt x="55" y="131"/>
                        <a:pt x="56" y="131"/>
                        <a:pt x="56" y="131"/>
                      </a:cubicBezTo>
                      <a:cubicBezTo>
                        <a:pt x="57" y="131"/>
                        <a:pt x="59" y="130"/>
                        <a:pt x="59" y="130"/>
                      </a:cubicBezTo>
                      <a:cubicBezTo>
                        <a:pt x="59" y="130"/>
                        <a:pt x="58" y="129"/>
                        <a:pt x="59" y="130"/>
                      </a:cubicBezTo>
                      <a:cubicBezTo>
                        <a:pt x="60" y="130"/>
                        <a:pt x="61" y="129"/>
                        <a:pt x="61" y="129"/>
                      </a:cubicBezTo>
                      <a:cubicBezTo>
                        <a:pt x="59" y="128"/>
                        <a:pt x="59" y="128"/>
                        <a:pt x="59" y="128"/>
                      </a:cubicBezTo>
                      <a:cubicBezTo>
                        <a:pt x="59" y="128"/>
                        <a:pt x="60" y="126"/>
                        <a:pt x="60" y="126"/>
                      </a:cubicBezTo>
                      <a:cubicBezTo>
                        <a:pt x="60" y="126"/>
                        <a:pt x="59" y="125"/>
                        <a:pt x="59" y="125"/>
                      </a:cubicBezTo>
                      <a:cubicBezTo>
                        <a:pt x="59" y="125"/>
                        <a:pt x="58" y="125"/>
                        <a:pt x="58" y="126"/>
                      </a:cubicBezTo>
                      <a:cubicBezTo>
                        <a:pt x="58" y="127"/>
                        <a:pt x="57" y="128"/>
                        <a:pt x="56" y="128"/>
                      </a:cubicBezTo>
                      <a:cubicBezTo>
                        <a:pt x="56" y="128"/>
                        <a:pt x="55" y="129"/>
                        <a:pt x="54" y="129"/>
                      </a:cubicBezTo>
                      <a:cubicBezTo>
                        <a:pt x="54" y="129"/>
                        <a:pt x="53" y="130"/>
                        <a:pt x="53" y="130"/>
                      </a:cubicBezTo>
                      <a:cubicBezTo>
                        <a:pt x="53" y="130"/>
                        <a:pt x="53" y="131"/>
                        <a:pt x="51" y="130"/>
                      </a:cubicBezTo>
                      <a:cubicBezTo>
                        <a:pt x="50" y="129"/>
                        <a:pt x="49" y="129"/>
                        <a:pt x="49" y="129"/>
                      </a:cubicBezTo>
                      <a:cubicBezTo>
                        <a:pt x="49" y="129"/>
                        <a:pt x="49" y="128"/>
                        <a:pt x="48" y="129"/>
                      </a:cubicBezTo>
                      <a:cubicBezTo>
                        <a:pt x="46" y="129"/>
                        <a:pt x="47" y="130"/>
                        <a:pt x="46" y="129"/>
                      </a:cubicBezTo>
                      <a:cubicBezTo>
                        <a:pt x="45" y="129"/>
                        <a:pt x="42" y="129"/>
                        <a:pt x="42" y="128"/>
                      </a:cubicBezTo>
                      <a:cubicBezTo>
                        <a:pt x="42" y="128"/>
                        <a:pt x="41" y="127"/>
                        <a:pt x="41" y="127"/>
                      </a:cubicBezTo>
                      <a:cubicBezTo>
                        <a:pt x="41" y="127"/>
                        <a:pt x="41" y="125"/>
                        <a:pt x="41" y="125"/>
                      </a:cubicBezTo>
                      <a:cubicBezTo>
                        <a:pt x="40" y="126"/>
                        <a:pt x="39" y="127"/>
                        <a:pt x="38" y="127"/>
                      </a:cubicBezTo>
                      <a:cubicBezTo>
                        <a:pt x="38" y="127"/>
                        <a:pt x="36" y="127"/>
                        <a:pt x="35" y="127"/>
                      </a:cubicBezTo>
                      <a:cubicBezTo>
                        <a:pt x="35" y="127"/>
                        <a:pt x="35" y="127"/>
                        <a:pt x="34" y="127"/>
                      </a:cubicBezTo>
                      <a:cubicBezTo>
                        <a:pt x="33" y="127"/>
                        <a:pt x="32" y="128"/>
                        <a:pt x="31" y="128"/>
                      </a:cubicBezTo>
                      <a:cubicBezTo>
                        <a:pt x="30" y="128"/>
                        <a:pt x="30" y="127"/>
                        <a:pt x="29" y="127"/>
                      </a:cubicBezTo>
                      <a:cubicBezTo>
                        <a:pt x="28" y="127"/>
                        <a:pt x="28" y="127"/>
                        <a:pt x="28" y="127"/>
                      </a:cubicBezTo>
                      <a:cubicBezTo>
                        <a:pt x="28" y="127"/>
                        <a:pt x="28" y="127"/>
                        <a:pt x="28" y="127"/>
                      </a:cubicBezTo>
                      <a:cubicBezTo>
                        <a:pt x="28" y="127"/>
                        <a:pt x="28" y="125"/>
                        <a:pt x="30" y="125"/>
                      </a:cubicBezTo>
                      <a:cubicBezTo>
                        <a:pt x="31" y="124"/>
                        <a:pt x="30" y="124"/>
                        <a:pt x="32" y="124"/>
                      </a:cubicBezTo>
                      <a:cubicBezTo>
                        <a:pt x="34" y="124"/>
                        <a:pt x="35" y="124"/>
                        <a:pt x="36" y="123"/>
                      </a:cubicBezTo>
                      <a:cubicBezTo>
                        <a:pt x="37" y="122"/>
                        <a:pt x="37" y="121"/>
                        <a:pt x="38" y="121"/>
                      </a:cubicBezTo>
                      <a:cubicBezTo>
                        <a:pt x="39" y="120"/>
                        <a:pt x="39" y="119"/>
                        <a:pt x="40" y="120"/>
                      </a:cubicBezTo>
                      <a:cubicBezTo>
                        <a:pt x="42" y="120"/>
                        <a:pt x="44" y="120"/>
                        <a:pt x="44" y="120"/>
                      </a:cubicBezTo>
                      <a:cubicBezTo>
                        <a:pt x="44" y="120"/>
                        <a:pt x="44" y="119"/>
                        <a:pt x="44" y="118"/>
                      </a:cubicBezTo>
                      <a:cubicBezTo>
                        <a:pt x="44" y="118"/>
                        <a:pt x="44" y="118"/>
                        <a:pt x="44" y="117"/>
                      </a:cubicBezTo>
                      <a:cubicBezTo>
                        <a:pt x="45" y="117"/>
                        <a:pt x="45" y="116"/>
                        <a:pt x="45" y="116"/>
                      </a:cubicBezTo>
                      <a:cubicBezTo>
                        <a:pt x="46" y="116"/>
                        <a:pt x="46" y="115"/>
                        <a:pt x="47" y="115"/>
                      </a:cubicBezTo>
                      <a:cubicBezTo>
                        <a:pt x="47" y="114"/>
                        <a:pt x="48" y="114"/>
                        <a:pt x="48" y="113"/>
                      </a:cubicBezTo>
                      <a:cubicBezTo>
                        <a:pt x="49" y="113"/>
                        <a:pt x="49" y="112"/>
                        <a:pt x="49" y="112"/>
                      </a:cubicBezTo>
                      <a:cubicBezTo>
                        <a:pt x="49" y="112"/>
                        <a:pt x="46" y="111"/>
                        <a:pt x="46" y="111"/>
                      </a:cubicBezTo>
                      <a:cubicBezTo>
                        <a:pt x="47" y="110"/>
                        <a:pt x="47" y="110"/>
                        <a:pt x="47" y="110"/>
                      </a:cubicBezTo>
                      <a:cubicBezTo>
                        <a:pt x="51" y="107"/>
                        <a:pt x="51" y="107"/>
                        <a:pt x="51" y="107"/>
                      </a:cubicBezTo>
                      <a:cubicBezTo>
                        <a:pt x="51" y="107"/>
                        <a:pt x="52" y="105"/>
                        <a:pt x="52" y="105"/>
                      </a:cubicBezTo>
                      <a:cubicBezTo>
                        <a:pt x="53" y="105"/>
                        <a:pt x="54" y="104"/>
                        <a:pt x="54" y="104"/>
                      </a:cubicBezTo>
                      <a:cubicBezTo>
                        <a:pt x="55" y="102"/>
                        <a:pt x="55" y="102"/>
                        <a:pt x="55" y="102"/>
                      </a:cubicBezTo>
                      <a:cubicBezTo>
                        <a:pt x="55" y="102"/>
                        <a:pt x="55" y="101"/>
                        <a:pt x="56" y="102"/>
                      </a:cubicBezTo>
                      <a:cubicBezTo>
                        <a:pt x="57" y="102"/>
                        <a:pt x="57" y="103"/>
                        <a:pt x="58" y="103"/>
                      </a:cubicBezTo>
                      <a:cubicBezTo>
                        <a:pt x="59" y="104"/>
                        <a:pt x="62" y="104"/>
                        <a:pt x="62" y="104"/>
                      </a:cubicBezTo>
                      <a:cubicBezTo>
                        <a:pt x="61" y="102"/>
                        <a:pt x="61" y="102"/>
                        <a:pt x="61" y="102"/>
                      </a:cubicBezTo>
                      <a:cubicBezTo>
                        <a:pt x="65" y="102"/>
                        <a:pt x="65" y="102"/>
                        <a:pt x="65" y="102"/>
                      </a:cubicBezTo>
                      <a:cubicBezTo>
                        <a:pt x="65" y="104"/>
                        <a:pt x="65" y="104"/>
                        <a:pt x="65" y="104"/>
                      </a:cubicBezTo>
                      <a:cubicBezTo>
                        <a:pt x="67" y="103"/>
                        <a:pt x="67" y="103"/>
                        <a:pt x="67" y="103"/>
                      </a:cubicBezTo>
                      <a:cubicBezTo>
                        <a:pt x="66" y="101"/>
                        <a:pt x="66" y="101"/>
                        <a:pt x="66" y="101"/>
                      </a:cubicBezTo>
                      <a:cubicBezTo>
                        <a:pt x="66" y="101"/>
                        <a:pt x="68" y="101"/>
                        <a:pt x="68" y="101"/>
                      </a:cubicBezTo>
                      <a:cubicBezTo>
                        <a:pt x="67" y="101"/>
                        <a:pt x="65" y="99"/>
                        <a:pt x="65" y="99"/>
                      </a:cubicBezTo>
                      <a:cubicBezTo>
                        <a:pt x="66" y="97"/>
                        <a:pt x="66" y="97"/>
                        <a:pt x="66" y="97"/>
                      </a:cubicBezTo>
                      <a:cubicBezTo>
                        <a:pt x="64" y="97"/>
                        <a:pt x="64" y="97"/>
                        <a:pt x="64" y="97"/>
                      </a:cubicBezTo>
                      <a:cubicBezTo>
                        <a:pt x="64" y="97"/>
                        <a:pt x="60" y="97"/>
                        <a:pt x="59" y="97"/>
                      </a:cubicBezTo>
                      <a:cubicBezTo>
                        <a:pt x="58" y="96"/>
                        <a:pt x="58" y="96"/>
                        <a:pt x="57" y="96"/>
                      </a:cubicBezTo>
                      <a:cubicBezTo>
                        <a:pt x="56" y="96"/>
                        <a:pt x="55" y="96"/>
                        <a:pt x="54" y="96"/>
                      </a:cubicBezTo>
                      <a:cubicBezTo>
                        <a:pt x="53" y="96"/>
                        <a:pt x="52" y="96"/>
                        <a:pt x="51" y="96"/>
                      </a:cubicBezTo>
                      <a:cubicBezTo>
                        <a:pt x="51" y="96"/>
                        <a:pt x="50" y="96"/>
                        <a:pt x="49" y="96"/>
                      </a:cubicBezTo>
                      <a:cubicBezTo>
                        <a:pt x="49" y="95"/>
                        <a:pt x="50" y="94"/>
                        <a:pt x="49" y="94"/>
                      </a:cubicBezTo>
                      <a:cubicBezTo>
                        <a:pt x="48" y="94"/>
                        <a:pt x="47" y="92"/>
                        <a:pt x="46" y="93"/>
                      </a:cubicBezTo>
                      <a:cubicBezTo>
                        <a:pt x="46" y="93"/>
                        <a:pt x="46" y="93"/>
                        <a:pt x="45" y="93"/>
                      </a:cubicBezTo>
                      <a:cubicBezTo>
                        <a:pt x="45" y="94"/>
                        <a:pt x="44" y="94"/>
                        <a:pt x="44" y="94"/>
                      </a:cubicBezTo>
                      <a:cubicBezTo>
                        <a:pt x="43" y="93"/>
                        <a:pt x="43" y="94"/>
                        <a:pt x="44" y="93"/>
                      </a:cubicBezTo>
                      <a:cubicBezTo>
                        <a:pt x="44" y="92"/>
                        <a:pt x="43" y="90"/>
                        <a:pt x="44" y="90"/>
                      </a:cubicBezTo>
                      <a:cubicBezTo>
                        <a:pt x="45" y="91"/>
                        <a:pt x="45" y="91"/>
                        <a:pt x="46" y="91"/>
                      </a:cubicBezTo>
                      <a:cubicBezTo>
                        <a:pt x="46" y="91"/>
                        <a:pt x="47" y="91"/>
                        <a:pt x="47" y="91"/>
                      </a:cubicBezTo>
                      <a:cubicBezTo>
                        <a:pt x="47" y="90"/>
                        <a:pt x="48" y="88"/>
                        <a:pt x="48" y="88"/>
                      </a:cubicBezTo>
                      <a:cubicBezTo>
                        <a:pt x="48" y="88"/>
                        <a:pt x="51" y="89"/>
                        <a:pt x="50" y="88"/>
                      </a:cubicBezTo>
                      <a:cubicBezTo>
                        <a:pt x="49" y="87"/>
                        <a:pt x="47" y="86"/>
                        <a:pt x="47" y="86"/>
                      </a:cubicBezTo>
                      <a:cubicBezTo>
                        <a:pt x="47" y="86"/>
                        <a:pt x="46" y="86"/>
                        <a:pt x="46" y="87"/>
                      </a:cubicBezTo>
                      <a:cubicBezTo>
                        <a:pt x="45" y="88"/>
                        <a:pt x="46" y="88"/>
                        <a:pt x="45" y="89"/>
                      </a:cubicBezTo>
                      <a:cubicBezTo>
                        <a:pt x="44" y="89"/>
                        <a:pt x="44" y="89"/>
                        <a:pt x="43" y="89"/>
                      </a:cubicBezTo>
                      <a:cubicBezTo>
                        <a:pt x="43" y="89"/>
                        <a:pt x="43" y="89"/>
                        <a:pt x="42" y="89"/>
                      </a:cubicBezTo>
                      <a:cubicBezTo>
                        <a:pt x="42" y="89"/>
                        <a:pt x="40" y="89"/>
                        <a:pt x="40" y="88"/>
                      </a:cubicBezTo>
                      <a:cubicBezTo>
                        <a:pt x="40" y="88"/>
                        <a:pt x="40" y="88"/>
                        <a:pt x="40" y="87"/>
                      </a:cubicBezTo>
                      <a:cubicBezTo>
                        <a:pt x="40" y="86"/>
                        <a:pt x="40" y="85"/>
                        <a:pt x="42" y="85"/>
                      </a:cubicBezTo>
                      <a:cubicBezTo>
                        <a:pt x="43" y="85"/>
                        <a:pt x="43" y="86"/>
                        <a:pt x="43" y="85"/>
                      </a:cubicBezTo>
                      <a:cubicBezTo>
                        <a:pt x="43" y="85"/>
                        <a:pt x="43" y="84"/>
                        <a:pt x="42" y="84"/>
                      </a:cubicBezTo>
                      <a:cubicBezTo>
                        <a:pt x="42" y="83"/>
                        <a:pt x="42" y="83"/>
                        <a:pt x="41" y="83"/>
                      </a:cubicBezTo>
                      <a:cubicBezTo>
                        <a:pt x="40" y="83"/>
                        <a:pt x="38" y="84"/>
                        <a:pt x="38" y="84"/>
                      </a:cubicBezTo>
                      <a:cubicBezTo>
                        <a:pt x="38" y="84"/>
                        <a:pt x="39" y="84"/>
                        <a:pt x="37" y="84"/>
                      </a:cubicBezTo>
                      <a:cubicBezTo>
                        <a:pt x="36" y="83"/>
                        <a:pt x="37" y="83"/>
                        <a:pt x="36" y="82"/>
                      </a:cubicBezTo>
                      <a:cubicBezTo>
                        <a:pt x="36" y="81"/>
                        <a:pt x="36" y="81"/>
                        <a:pt x="35" y="81"/>
                      </a:cubicBezTo>
                      <a:cubicBezTo>
                        <a:pt x="35" y="81"/>
                        <a:pt x="35" y="81"/>
                        <a:pt x="34" y="81"/>
                      </a:cubicBezTo>
                      <a:cubicBezTo>
                        <a:pt x="33" y="80"/>
                        <a:pt x="32" y="80"/>
                        <a:pt x="32" y="79"/>
                      </a:cubicBezTo>
                      <a:cubicBezTo>
                        <a:pt x="32" y="78"/>
                        <a:pt x="32" y="77"/>
                        <a:pt x="33" y="78"/>
                      </a:cubicBezTo>
                      <a:cubicBezTo>
                        <a:pt x="34" y="78"/>
                        <a:pt x="33" y="77"/>
                        <a:pt x="34" y="78"/>
                      </a:cubicBezTo>
                      <a:cubicBezTo>
                        <a:pt x="36" y="79"/>
                        <a:pt x="36" y="79"/>
                        <a:pt x="36" y="79"/>
                      </a:cubicBezTo>
                      <a:cubicBezTo>
                        <a:pt x="36" y="79"/>
                        <a:pt x="37" y="79"/>
                        <a:pt x="36" y="78"/>
                      </a:cubicBezTo>
                      <a:cubicBezTo>
                        <a:pt x="36" y="77"/>
                        <a:pt x="35" y="76"/>
                        <a:pt x="35" y="76"/>
                      </a:cubicBezTo>
                      <a:cubicBezTo>
                        <a:pt x="35" y="76"/>
                        <a:pt x="34" y="76"/>
                        <a:pt x="34" y="75"/>
                      </a:cubicBezTo>
                      <a:cubicBezTo>
                        <a:pt x="34" y="74"/>
                        <a:pt x="34" y="74"/>
                        <a:pt x="33" y="73"/>
                      </a:cubicBezTo>
                      <a:cubicBezTo>
                        <a:pt x="33" y="73"/>
                        <a:pt x="34" y="73"/>
                        <a:pt x="34" y="73"/>
                      </a:cubicBezTo>
                      <a:cubicBezTo>
                        <a:pt x="35" y="73"/>
                        <a:pt x="34" y="73"/>
                        <a:pt x="35" y="73"/>
                      </a:cubicBezTo>
                      <a:cubicBezTo>
                        <a:pt x="37" y="73"/>
                        <a:pt x="36" y="73"/>
                        <a:pt x="37" y="73"/>
                      </a:cubicBezTo>
                      <a:cubicBezTo>
                        <a:pt x="37" y="73"/>
                        <a:pt x="38" y="73"/>
                        <a:pt x="38" y="73"/>
                      </a:cubicBezTo>
                      <a:cubicBezTo>
                        <a:pt x="38" y="74"/>
                        <a:pt x="39" y="72"/>
                        <a:pt x="39" y="72"/>
                      </a:cubicBezTo>
                      <a:cubicBezTo>
                        <a:pt x="39" y="72"/>
                        <a:pt x="38" y="71"/>
                        <a:pt x="39" y="71"/>
                      </a:cubicBezTo>
                      <a:cubicBezTo>
                        <a:pt x="40" y="71"/>
                        <a:pt x="40" y="72"/>
                        <a:pt x="41" y="72"/>
                      </a:cubicBezTo>
                      <a:cubicBezTo>
                        <a:pt x="43" y="72"/>
                        <a:pt x="43" y="73"/>
                        <a:pt x="44" y="73"/>
                      </a:cubicBezTo>
                      <a:cubicBezTo>
                        <a:pt x="44" y="72"/>
                        <a:pt x="45" y="73"/>
                        <a:pt x="45" y="72"/>
                      </a:cubicBezTo>
                      <a:cubicBezTo>
                        <a:pt x="44" y="71"/>
                        <a:pt x="44" y="72"/>
                        <a:pt x="44" y="71"/>
                      </a:cubicBezTo>
                      <a:cubicBezTo>
                        <a:pt x="43" y="70"/>
                        <a:pt x="43" y="71"/>
                        <a:pt x="43" y="69"/>
                      </a:cubicBezTo>
                      <a:cubicBezTo>
                        <a:pt x="44" y="68"/>
                        <a:pt x="44" y="67"/>
                        <a:pt x="44" y="67"/>
                      </a:cubicBezTo>
                      <a:cubicBezTo>
                        <a:pt x="44" y="66"/>
                        <a:pt x="44" y="66"/>
                        <a:pt x="44" y="66"/>
                      </a:cubicBezTo>
                      <a:cubicBezTo>
                        <a:pt x="46" y="64"/>
                        <a:pt x="46" y="64"/>
                        <a:pt x="46" y="64"/>
                      </a:cubicBezTo>
                      <a:cubicBezTo>
                        <a:pt x="46" y="64"/>
                        <a:pt x="47" y="64"/>
                        <a:pt x="48" y="64"/>
                      </a:cubicBezTo>
                      <a:cubicBezTo>
                        <a:pt x="50" y="64"/>
                        <a:pt x="51" y="65"/>
                        <a:pt x="52" y="65"/>
                      </a:cubicBezTo>
                      <a:cubicBezTo>
                        <a:pt x="54" y="65"/>
                        <a:pt x="55" y="65"/>
                        <a:pt x="55" y="65"/>
                      </a:cubicBezTo>
                      <a:cubicBezTo>
                        <a:pt x="54" y="64"/>
                        <a:pt x="54" y="64"/>
                        <a:pt x="54" y="64"/>
                      </a:cubicBezTo>
                      <a:cubicBezTo>
                        <a:pt x="54" y="64"/>
                        <a:pt x="54" y="64"/>
                        <a:pt x="54" y="63"/>
                      </a:cubicBezTo>
                      <a:cubicBezTo>
                        <a:pt x="55" y="63"/>
                        <a:pt x="55" y="63"/>
                        <a:pt x="56" y="63"/>
                      </a:cubicBezTo>
                      <a:cubicBezTo>
                        <a:pt x="56" y="63"/>
                        <a:pt x="57" y="61"/>
                        <a:pt x="57" y="61"/>
                      </a:cubicBezTo>
                      <a:cubicBezTo>
                        <a:pt x="56" y="60"/>
                        <a:pt x="56" y="60"/>
                        <a:pt x="55" y="59"/>
                      </a:cubicBezTo>
                      <a:cubicBezTo>
                        <a:pt x="53" y="59"/>
                        <a:pt x="50" y="59"/>
                        <a:pt x="50" y="59"/>
                      </a:cubicBezTo>
                      <a:cubicBezTo>
                        <a:pt x="50" y="59"/>
                        <a:pt x="49" y="59"/>
                        <a:pt x="48" y="59"/>
                      </a:cubicBezTo>
                      <a:cubicBezTo>
                        <a:pt x="47" y="59"/>
                        <a:pt x="45" y="59"/>
                        <a:pt x="45" y="58"/>
                      </a:cubicBezTo>
                      <a:cubicBezTo>
                        <a:pt x="44" y="58"/>
                        <a:pt x="44" y="58"/>
                        <a:pt x="44" y="56"/>
                      </a:cubicBezTo>
                      <a:cubicBezTo>
                        <a:pt x="44" y="55"/>
                        <a:pt x="43" y="55"/>
                        <a:pt x="43" y="55"/>
                      </a:cubicBezTo>
                      <a:cubicBezTo>
                        <a:pt x="44" y="53"/>
                        <a:pt x="44" y="53"/>
                        <a:pt x="44" y="53"/>
                      </a:cubicBezTo>
                      <a:cubicBezTo>
                        <a:pt x="44" y="53"/>
                        <a:pt x="43" y="52"/>
                        <a:pt x="43" y="52"/>
                      </a:cubicBezTo>
                      <a:cubicBezTo>
                        <a:pt x="42" y="52"/>
                        <a:pt x="42" y="52"/>
                        <a:pt x="42" y="52"/>
                      </a:cubicBezTo>
                      <a:cubicBezTo>
                        <a:pt x="41" y="52"/>
                        <a:pt x="42" y="52"/>
                        <a:pt x="40" y="51"/>
                      </a:cubicBezTo>
                      <a:cubicBezTo>
                        <a:pt x="38" y="51"/>
                        <a:pt x="37" y="50"/>
                        <a:pt x="37" y="50"/>
                      </a:cubicBezTo>
                      <a:cubicBezTo>
                        <a:pt x="37" y="49"/>
                        <a:pt x="37" y="49"/>
                        <a:pt x="39" y="49"/>
                      </a:cubicBezTo>
                      <a:cubicBezTo>
                        <a:pt x="40" y="49"/>
                        <a:pt x="41" y="49"/>
                        <a:pt x="42" y="49"/>
                      </a:cubicBezTo>
                      <a:cubicBezTo>
                        <a:pt x="43" y="50"/>
                        <a:pt x="45" y="49"/>
                        <a:pt x="45" y="49"/>
                      </a:cubicBezTo>
                      <a:cubicBezTo>
                        <a:pt x="45" y="49"/>
                        <a:pt x="44" y="49"/>
                        <a:pt x="46" y="50"/>
                      </a:cubicBezTo>
                      <a:cubicBezTo>
                        <a:pt x="48" y="51"/>
                        <a:pt x="47" y="51"/>
                        <a:pt x="48" y="51"/>
                      </a:cubicBezTo>
                      <a:cubicBezTo>
                        <a:pt x="49" y="51"/>
                        <a:pt x="50" y="50"/>
                        <a:pt x="49" y="50"/>
                      </a:cubicBezTo>
                      <a:cubicBezTo>
                        <a:pt x="49" y="49"/>
                        <a:pt x="50" y="49"/>
                        <a:pt x="49" y="49"/>
                      </a:cubicBezTo>
                      <a:cubicBezTo>
                        <a:pt x="48" y="48"/>
                        <a:pt x="48" y="48"/>
                        <a:pt x="48" y="48"/>
                      </a:cubicBezTo>
                      <a:cubicBezTo>
                        <a:pt x="48" y="48"/>
                        <a:pt x="48" y="48"/>
                        <a:pt x="48" y="47"/>
                      </a:cubicBezTo>
                      <a:cubicBezTo>
                        <a:pt x="48" y="46"/>
                        <a:pt x="49" y="45"/>
                        <a:pt x="49" y="45"/>
                      </a:cubicBezTo>
                      <a:cubicBezTo>
                        <a:pt x="50" y="45"/>
                        <a:pt x="50" y="45"/>
                        <a:pt x="50" y="44"/>
                      </a:cubicBezTo>
                      <a:cubicBezTo>
                        <a:pt x="50" y="44"/>
                        <a:pt x="50" y="43"/>
                        <a:pt x="50" y="43"/>
                      </a:cubicBezTo>
                      <a:cubicBezTo>
                        <a:pt x="50" y="42"/>
                        <a:pt x="51" y="41"/>
                        <a:pt x="51" y="41"/>
                      </a:cubicBezTo>
                      <a:cubicBezTo>
                        <a:pt x="51" y="41"/>
                        <a:pt x="50" y="40"/>
                        <a:pt x="50" y="40"/>
                      </a:cubicBezTo>
                      <a:cubicBezTo>
                        <a:pt x="50" y="40"/>
                        <a:pt x="48" y="40"/>
                        <a:pt x="48" y="41"/>
                      </a:cubicBezTo>
                      <a:cubicBezTo>
                        <a:pt x="48" y="41"/>
                        <a:pt x="48" y="41"/>
                        <a:pt x="48" y="42"/>
                      </a:cubicBezTo>
                      <a:cubicBezTo>
                        <a:pt x="47" y="42"/>
                        <a:pt x="47" y="42"/>
                        <a:pt x="46" y="42"/>
                      </a:cubicBezTo>
                      <a:cubicBezTo>
                        <a:pt x="46" y="43"/>
                        <a:pt x="46" y="43"/>
                        <a:pt x="46" y="43"/>
                      </a:cubicBezTo>
                      <a:cubicBezTo>
                        <a:pt x="46" y="44"/>
                        <a:pt x="45" y="45"/>
                        <a:pt x="45" y="45"/>
                      </a:cubicBezTo>
                      <a:cubicBezTo>
                        <a:pt x="45" y="45"/>
                        <a:pt x="44" y="43"/>
                        <a:pt x="44" y="42"/>
                      </a:cubicBezTo>
                      <a:cubicBezTo>
                        <a:pt x="44" y="42"/>
                        <a:pt x="45" y="41"/>
                        <a:pt x="46" y="41"/>
                      </a:cubicBezTo>
                      <a:cubicBezTo>
                        <a:pt x="47" y="41"/>
                        <a:pt x="47" y="41"/>
                        <a:pt x="47" y="40"/>
                      </a:cubicBezTo>
                      <a:cubicBezTo>
                        <a:pt x="47" y="40"/>
                        <a:pt x="47" y="40"/>
                        <a:pt x="47" y="39"/>
                      </a:cubicBezTo>
                      <a:cubicBezTo>
                        <a:pt x="47" y="38"/>
                        <a:pt x="47" y="38"/>
                        <a:pt x="47" y="38"/>
                      </a:cubicBezTo>
                      <a:cubicBezTo>
                        <a:pt x="48" y="37"/>
                        <a:pt x="49" y="36"/>
                        <a:pt x="50" y="36"/>
                      </a:cubicBezTo>
                      <a:cubicBezTo>
                        <a:pt x="50" y="36"/>
                        <a:pt x="49" y="34"/>
                        <a:pt x="51" y="36"/>
                      </a:cubicBezTo>
                      <a:cubicBezTo>
                        <a:pt x="52" y="37"/>
                        <a:pt x="52" y="37"/>
                        <a:pt x="53" y="38"/>
                      </a:cubicBezTo>
                      <a:cubicBezTo>
                        <a:pt x="54" y="38"/>
                        <a:pt x="56" y="39"/>
                        <a:pt x="56" y="38"/>
                      </a:cubicBezTo>
                      <a:cubicBezTo>
                        <a:pt x="56" y="38"/>
                        <a:pt x="56" y="37"/>
                        <a:pt x="56" y="36"/>
                      </a:cubicBezTo>
                      <a:cubicBezTo>
                        <a:pt x="56" y="36"/>
                        <a:pt x="55" y="36"/>
                        <a:pt x="56" y="35"/>
                      </a:cubicBezTo>
                      <a:cubicBezTo>
                        <a:pt x="56" y="35"/>
                        <a:pt x="56" y="35"/>
                        <a:pt x="57" y="35"/>
                      </a:cubicBezTo>
                      <a:cubicBezTo>
                        <a:pt x="59" y="36"/>
                        <a:pt x="58" y="36"/>
                        <a:pt x="59" y="37"/>
                      </a:cubicBezTo>
                      <a:cubicBezTo>
                        <a:pt x="61" y="38"/>
                        <a:pt x="61" y="38"/>
                        <a:pt x="61" y="38"/>
                      </a:cubicBezTo>
                      <a:cubicBezTo>
                        <a:pt x="62" y="38"/>
                        <a:pt x="62" y="38"/>
                        <a:pt x="63" y="38"/>
                      </a:cubicBezTo>
                      <a:cubicBezTo>
                        <a:pt x="64" y="38"/>
                        <a:pt x="63" y="37"/>
                        <a:pt x="65" y="39"/>
                      </a:cubicBezTo>
                      <a:cubicBezTo>
                        <a:pt x="66" y="40"/>
                        <a:pt x="66" y="40"/>
                        <a:pt x="67" y="40"/>
                      </a:cubicBezTo>
                      <a:cubicBezTo>
                        <a:pt x="68" y="41"/>
                        <a:pt x="70" y="40"/>
                        <a:pt x="70" y="40"/>
                      </a:cubicBezTo>
                      <a:cubicBezTo>
                        <a:pt x="70" y="40"/>
                        <a:pt x="70" y="39"/>
                        <a:pt x="71" y="41"/>
                      </a:cubicBezTo>
                      <a:cubicBezTo>
                        <a:pt x="72" y="43"/>
                        <a:pt x="73" y="43"/>
                        <a:pt x="73" y="43"/>
                      </a:cubicBezTo>
                      <a:cubicBezTo>
                        <a:pt x="73" y="44"/>
                        <a:pt x="74" y="45"/>
                        <a:pt x="74" y="45"/>
                      </a:cubicBezTo>
                      <a:cubicBezTo>
                        <a:pt x="74" y="45"/>
                        <a:pt x="74" y="45"/>
                        <a:pt x="74" y="46"/>
                      </a:cubicBezTo>
                      <a:cubicBezTo>
                        <a:pt x="74" y="46"/>
                        <a:pt x="74" y="47"/>
                        <a:pt x="75" y="47"/>
                      </a:cubicBezTo>
                      <a:cubicBezTo>
                        <a:pt x="75" y="47"/>
                        <a:pt x="76" y="47"/>
                        <a:pt x="76" y="47"/>
                      </a:cubicBezTo>
                      <a:cubicBezTo>
                        <a:pt x="76" y="47"/>
                        <a:pt x="77" y="46"/>
                        <a:pt x="77" y="46"/>
                      </a:cubicBezTo>
                      <a:cubicBezTo>
                        <a:pt x="77" y="46"/>
                        <a:pt x="79" y="45"/>
                        <a:pt x="79" y="45"/>
                      </a:cubicBezTo>
                      <a:cubicBezTo>
                        <a:pt x="79" y="45"/>
                        <a:pt x="79" y="44"/>
                        <a:pt x="81" y="45"/>
                      </a:cubicBezTo>
                      <a:cubicBezTo>
                        <a:pt x="82" y="45"/>
                        <a:pt x="84" y="46"/>
                        <a:pt x="84" y="46"/>
                      </a:cubicBezTo>
                      <a:cubicBezTo>
                        <a:pt x="84" y="46"/>
                        <a:pt x="84" y="47"/>
                        <a:pt x="84" y="47"/>
                      </a:cubicBezTo>
                      <a:cubicBezTo>
                        <a:pt x="85" y="47"/>
                        <a:pt x="88" y="47"/>
                        <a:pt x="88" y="47"/>
                      </a:cubicBezTo>
                      <a:cubicBezTo>
                        <a:pt x="89" y="48"/>
                        <a:pt x="89" y="48"/>
                        <a:pt x="89" y="48"/>
                      </a:cubicBezTo>
                      <a:cubicBezTo>
                        <a:pt x="89" y="48"/>
                        <a:pt x="90" y="49"/>
                        <a:pt x="90" y="49"/>
                      </a:cubicBezTo>
                      <a:cubicBezTo>
                        <a:pt x="90" y="50"/>
                        <a:pt x="91" y="52"/>
                        <a:pt x="91" y="52"/>
                      </a:cubicBezTo>
                      <a:cubicBezTo>
                        <a:pt x="94" y="53"/>
                        <a:pt x="94" y="53"/>
                        <a:pt x="94" y="53"/>
                      </a:cubicBezTo>
                      <a:cubicBezTo>
                        <a:pt x="92" y="50"/>
                        <a:pt x="92" y="50"/>
                        <a:pt x="92" y="50"/>
                      </a:cubicBezTo>
                      <a:cubicBezTo>
                        <a:pt x="92" y="50"/>
                        <a:pt x="90" y="48"/>
                        <a:pt x="92" y="48"/>
                      </a:cubicBezTo>
                      <a:cubicBezTo>
                        <a:pt x="94" y="48"/>
                        <a:pt x="95" y="47"/>
                        <a:pt x="95" y="47"/>
                      </a:cubicBezTo>
                      <a:cubicBezTo>
                        <a:pt x="95" y="46"/>
                        <a:pt x="95" y="46"/>
                        <a:pt x="95" y="46"/>
                      </a:cubicBezTo>
                      <a:cubicBezTo>
                        <a:pt x="92" y="46"/>
                        <a:pt x="92" y="46"/>
                        <a:pt x="92" y="46"/>
                      </a:cubicBezTo>
                      <a:cubicBezTo>
                        <a:pt x="92" y="46"/>
                        <a:pt x="92" y="44"/>
                        <a:pt x="92" y="44"/>
                      </a:cubicBezTo>
                      <a:cubicBezTo>
                        <a:pt x="93" y="44"/>
                        <a:pt x="94" y="42"/>
                        <a:pt x="96" y="42"/>
                      </a:cubicBezTo>
                      <a:cubicBezTo>
                        <a:pt x="98" y="42"/>
                        <a:pt x="100" y="41"/>
                        <a:pt x="100" y="41"/>
                      </a:cubicBezTo>
                      <a:cubicBezTo>
                        <a:pt x="100" y="41"/>
                        <a:pt x="100" y="40"/>
                        <a:pt x="102" y="40"/>
                      </a:cubicBezTo>
                      <a:cubicBezTo>
                        <a:pt x="104" y="40"/>
                        <a:pt x="105" y="40"/>
                        <a:pt x="106" y="40"/>
                      </a:cubicBezTo>
                      <a:cubicBezTo>
                        <a:pt x="107" y="40"/>
                        <a:pt x="107" y="40"/>
                        <a:pt x="107" y="39"/>
                      </a:cubicBezTo>
                      <a:cubicBezTo>
                        <a:pt x="107" y="38"/>
                        <a:pt x="106" y="38"/>
                        <a:pt x="108" y="37"/>
                      </a:cubicBezTo>
                      <a:cubicBezTo>
                        <a:pt x="109" y="37"/>
                        <a:pt x="110" y="36"/>
                        <a:pt x="110" y="36"/>
                      </a:cubicBezTo>
                      <a:cubicBezTo>
                        <a:pt x="111" y="32"/>
                        <a:pt x="111" y="32"/>
                        <a:pt x="111" y="32"/>
                      </a:cubicBezTo>
                      <a:cubicBezTo>
                        <a:pt x="107" y="34"/>
                        <a:pt x="107" y="34"/>
                        <a:pt x="107" y="34"/>
                      </a:cubicBezTo>
                      <a:cubicBezTo>
                        <a:pt x="107" y="34"/>
                        <a:pt x="107" y="32"/>
                        <a:pt x="106" y="32"/>
                      </a:cubicBezTo>
                      <a:cubicBezTo>
                        <a:pt x="105" y="32"/>
                        <a:pt x="102" y="34"/>
                        <a:pt x="102" y="34"/>
                      </a:cubicBezTo>
                      <a:cubicBezTo>
                        <a:pt x="102" y="34"/>
                        <a:pt x="102" y="33"/>
                        <a:pt x="101" y="33"/>
                      </a:cubicBezTo>
                      <a:cubicBezTo>
                        <a:pt x="101" y="32"/>
                        <a:pt x="101" y="32"/>
                        <a:pt x="100" y="32"/>
                      </a:cubicBezTo>
                      <a:cubicBezTo>
                        <a:pt x="99" y="32"/>
                        <a:pt x="100" y="32"/>
                        <a:pt x="98" y="31"/>
                      </a:cubicBezTo>
                      <a:cubicBezTo>
                        <a:pt x="96" y="30"/>
                        <a:pt x="95" y="28"/>
                        <a:pt x="95" y="28"/>
                      </a:cubicBezTo>
                      <a:cubicBezTo>
                        <a:pt x="95" y="28"/>
                        <a:pt x="96" y="28"/>
                        <a:pt x="94" y="28"/>
                      </a:cubicBezTo>
                      <a:cubicBezTo>
                        <a:pt x="93" y="27"/>
                        <a:pt x="93" y="27"/>
                        <a:pt x="93" y="27"/>
                      </a:cubicBezTo>
                      <a:cubicBezTo>
                        <a:pt x="92" y="26"/>
                        <a:pt x="92" y="26"/>
                        <a:pt x="94" y="25"/>
                      </a:cubicBezTo>
                      <a:cubicBezTo>
                        <a:pt x="95" y="24"/>
                        <a:pt x="94" y="24"/>
                        <a:pt x="96" y="23"/>
                      </a:cubicBezTo>
                      <a:cubicBezTo>
                        <a:pt x="97" y="22"/>
                        <a:pt x="96" y="21"/>
                        <a:pt x="98" y="22"/>
                      </a:cubicBezTo>
                      <a:cubicBezTo>
                        <a:pt x="101" y="23"/>
                        <a:pt x="101" y="23"/>
                        <a:pt x="102" y="24"/>
                      </a:cubicBezTo>
                      <a:cubicBezTo>
                        <a:pt x="103" y="24"/>
                        <a:pt x="107" y="24"/>
                        <a:pt x="105" y="23"/>
                      </a:cubicBezTo>
                      <a:cubicBezTo>
                        <a:pt x="104" y="22"/>
                        <a:pt x="102" y="21"/>
                        <a:pt x="102" y="20"/>
                      </a:cubicBezTo>
                      <a:cubicBezTo>
                        <a:pt x="102" y="20"/>
                        <a:pt x="100" y="20"/>
                        <a:pt x="102" y="20"/>
                      </a:cubicBezTo>
                      <a:cubicBezTo>
                        <a:pt x="103" y="20"/>
                        <a:pt x="104" y="19"/>
                        <a:pt x="105" y="20"/>
                      </a:cubicBezTo>
                      <a:cubicBezTo>
                        <a:pt x="105" y="20"/>
                        <a:pt x="103" y="20"/>
                        <a:pt x="106" y="20"/>
                      </a:cubicBezTo>
                      <a:cubicBezTo>
                        <a:pt x="109" y="20"/>
                        <a:pt x="110" y="20"/>
                        <a:pt x="108" y="19"/>
                      </a:cubicBezTo>
                      <a:cubicBezTo>
                        <a:pt x="107" y="18"/>
                        <a:pt x="107" y="18"/>
                        <a:pt x="106" y="17"/>
                      </a:cubicBezTo>
                      <a:cubicBezTo>
                        <a:pt x="106" y="16"/>
                        <a:pt x="105" y="16"/>
                        <a:pt x="106" y="16"/>
                      </a:cubicBezTo>
                      <a:cubicBezTo>
                        <a:pt x="106" y="15"/>
                        <a:pt x="106" y="16"/>
                        <a:pt x="107" y="15"/>
                      </a:cubicBezTo>
                      <a:cubicBezTo>
                        <a:pt x="107" y="14"/>
                        <a:pt x="107" y="13"/>
                        <a:pt x="107" y="13"/>
                      </a:cubicBezTo>
                      <a:cubicBezTo>
                        <a:pt x="107" y="13"/>
                        <a:pt x="106" y="13"/>
                        <a:pt x="107" y="12"/>
                      </a:cubicBezTo>
                      <a:cubicBezTo>
                        <a:pt x="109" y="10"/>
                        <a:pt x="109" y="10"/>
                        <a:pt x="110" y="10"/>
                      </a:cubicBezTo>
                      <a:cubicBezTo>
                        <a:pt x="110" y="10"/>
                        <a:pt x="111" y="9"/>
                        <a:pt x="112" y="9"/>
                      </a:cubicBezTo>
                      <a:cubicBezTo>
                        <a:pt x="112" y="8"/>
                        <a:pt x="113" y="6"/>
                        <a:pt x="113" y="6"/>
                      </a:cubicBezTo>
                      <a:cubicBezTo>
                        <a:pt x="116" y="6"/>
                        <a:pt x="116" y="6"/>
                        <a:pt x="116" y="6"/>
                      </a:cubicBezTo>
                      <a:cubicBezTo>
                        <a:pt x="116" y="6"/>
                        <a:pt x="117" y="6"/>
                        <a:pt x="117" y="6"/>
                      </a:cubicBezTo>
                      <a:cubicBezTo>
                        <a:pt x="117" y="7"/>
                        <a:pt x="117" y="5"/>
                        <a:pt x="117" y="5"/>
                      </a:cubicBezTo>
                      <a:cubicBezTo>
                        <a:pt x="117" y="5"/>
                        <a:pt x="118" y="5"/>
                        <a:pt x="118" y="5"/>
                      </a:cubicBezTo>
                      <a:cubicBezTo>
                        <a:pt x="119" y="6"/>
                        <a:pt x="119" y="6"/>
                        <a:pt x="119" y="6"/>
                      </a:cubicBezTo>
                      <a:cubicBezTo>
                        <a:pt x="120" y="7"/>
                        <a:pt x="121" y="6"/>
                        <a:pt x="121" y="6"/>
                      </a:cubicBezTo>
                      <a:cubicBezTo>
                        <a:pt x="121" y="6"/>
                        <a:pt x="122" y="5"/>
                        <a:pt x="123" y="5"/>
                      </a:cubicBezTo>
                      <a:cubicBezTo>
                        <a:pt x="124" y="5"/>
                        <a:pt x="125" y="5"/>
                        <a:pt x="125" y="5"/>
                      </a:cubicBezTo>
                      <a:cubicBezTo>
                        <a:pt x="125" y="6"/>
                        <a:pt x="125" y="6"/>
                        <a:pt x="125" y="7"/>
                      </a:cubicBezTo>
                      <a:cubicBezTo>
                        <a:pt x="126" y="7"/>
                        <a:pt x="127" y="8"/>
                        <a:pt x="127" y="8"/>
                      </a:cubicBezTo>
                      <a:cubicBezTo>
                        <a:pt x="127" y="8"/>
                        <a:pt x="129" y="8"/>
                        <a:pt x="129" y="7"/>
                      </a:cubicBezTo>
                      <a:cubicBezTo>
                        <a:pt x="129" y="7"/>
                        <a:pt x="128" y="7"/>
                        <a:pt x="130" y="6"/>
                      </a:cubicBezTo>
                      <a:cubicBezTo>
                        <a:pt x="132" y="4"/>
                        <a:pt x="133" y="4"/>
                        <a:pt x="133" y="4"/>
                      </a:cubicBezTo>
                      <a:cubicBezTo>
                        <a:pt x="133" y="4"/>
                        <a:pt x="133" y="3"/>
                        <a:pt x="134" y="3"/>
                      </a:cubicBezTo>
                      <a:cubicBezTo>
                        <a:pt x="135" y="4"/>
                        <a:pt x="135" y="3"/>
                        <a:pt x="135" y="4"/>
                      </a:cubicBezTo>
                      <a:cubicBezTo>
                        <a:pt x="135" y="4"/>
                        <a:pt x="136" y="5"/>
                        <a:pt x="136" y="5"/>
                      </a:cubicBezTo>
                      <a:cubicBezTo>
                        <a:pt x="136" y="5"/>
                        <a:pt x="136" y="8"/>
                        <a:pt x="136" y="8"/>
                      </a:cubicBezTo>
                      <a:cubicBezTo>
                        <a:pt x="136" y="9"/>
                        <a:pt x="136" y="9"/>
                        <a:pt x="136" y="9"/>
                      </a:cubicBezTo>
                      <a:cubicBezTo>
                        <a:pt x="136" y="9"/>
                        <a:pt x="136" y="10"/>
                        <a:pt x="136" y="10"/>
                      </a:cubicBezTo>
                      <a:cubicBezTo>
                        <a:pt x="136" y="11"/>
                        <a:pt x="137" y="13"/>
                        <a:pt x="137" y="13"/>
                      </a:cubicBezTo>
                      <a:cubicBezTo>
                        <a:pt x="137" y="13"/>
                        <a:pt x="137" y="13"/>
                        <a:pt x="137" y="13"/>
                      </a:cubicBezTo>
                      <a:cubicBezTo>
                        <a:pt x="136" y="14"/>
                        <a:pt x="136" y="13"/>
                        <a:pt x="136" y="14"/>
                      </a:cubicBezTo>
                      <a:cubicBezTo>
                        <a:pt x="135" y="15"/>
                        <a:pt x="136" y="15"/>
                        <a:pt x="135" y="16"/>
                      </a:cubicBezTo>
                      <a:cubicBezTo>
                        <a:pt x="135" y="16"/>
                        <a:pt x="134" y="16"/>
                        <a:pt x="134" y="16"/>
                      </a:cubicBezTo>
                      <a:cubicBezTo>
                        <a:pt x="134" y="16"/>
                        <a:pt x="135" y="17"/>
                        <a:pt x="135" y="17"/>
                      </a:cubicBezTo>
                      <a:cubicBezTo>
                        <a:pt x="135" y="17"/>
                        <a:pt x="135" y="17"/>
                        <a:pt x="136" y="17"/>
                      </a:cubicBezTo>
                      <a:cubicBezTo>
                        <a:pt x="136" y="17"/>
                        <a:pt x="136" y="16"/>
                        <a:pt x="137" y="16"/>
                      </a:cubicBezTo>
                      <a:cubicBezTo>
                        <a:pt x="137" y="17"/>
                        <a:pt x="137" y="15"/>
                        <a:pt x="137" y="15"/>
                      </a:cubicBezTo>
                      <a:cubicBezTo>
                        <a:pt x="137" y="15"/>
                        <a:pt x="137" y="15"/>
                        <a:pt x="138" y="14"/>
                      </a:cubicBezTo>
                      <a:cubicBezTo>
                        <a:pt x="138" y="14"/>
                        <a:pt x="139" y="13"/>
                        <a:pt x="139" y="12"/>
                      </a:cubicBezTo>
                      <a:cubicBezTo>
                        <a:pt x="139" y="12"/>
                        <a:pt x="138" y="11"/>
                        <a:pt x="138" y="11"/>
                      </a:cubicBezTo>
                      <a:cubicBezTo>
                        <a:pt x="138" y="11"/>
                        <a:pt x="137" y="9"/>
                        <a:pt x="137" y="8"/>
                      </a:cubicBezTo>
                      <a:cubicBezTo>
                        <a:pt x="137" y="8"/>
                        <a:pt x="137" y="8"/>
                        <a:pt x="137" y="7"/>
                      </a:cubicBezTo>
                      <a:cubicBezTo>
                        <a:pt x="138" y="7"/>
                        <a:pt x="138" y="6"/>
                        <a:pt x="138" y="6"/>
                      </a:cubicBezTo>
                      <a:cubicBezTo>
                        <a:pt x="139" y="5"/>
                        <a:pt x="140" y="4"/>
                        <a:pt x="140" y="4"/>
                      </a:cubicBezTo>
                      <a:cubicBezTo>
                        <a:pt x="140" y="4"/>
                        <a:pt x="142" y="4"/>
                        <a:pt x="143" y="4"/>
                      </a:cubicBezTo>
                      <a:cubicBezTo>
                        <a:pt x="143" y="4"/>
                        <a:pt x="142" y="3"/>
                        <a:pt x="144" y="4"/>
                      </a:cubicBezTo>
                      <a:cubicBezTo>
                        <a:pt x="145" y="5"/>
                        <a:pt x="145" y="5"/>
                        <a:pt x="145" y="5"/>
                      </a:cubicBezTo>
                      <a:cubicBezTo>
                        <a:pt x="145" y="6"/>
                        <a:pt x="144" y="6"/>
                        <a:pt x="146" y="6"/>
                      </a:cubicBezTo>
                      <a:cubicBezTo>
                        <a:pt x="147" y="6"/>
                        <a:pt x="148" y="6"/>
                        <a:pt x="147" y="6"/>
                      </a:cubicBezTo>
                      <a:cubicBezTo>
                        <a:pt x="146" y="5"/>
                        <a:pt x="146" y="4"/>
                        <a:pt x="145" y="4"/>
                      </a:cubicBezTo>
                      <a:cubicBezTo>
                        <a:pt x="145" y="4"/>
                        <a:pt x="144" y="3"/>
                        <a:pt x="144" y="3"/>
                      </a:cubicBezTo>
                      <a:cubicBezTo>
                        <a:pt x="144" y="2"/>
                        <a:pt x="144" y="0"/>
                        <a:pt x="145" y="1"/>
                      </a:cubicBezTo>
                      <a:cubicBezTo>
                        <a:pt x="146" y="1"/>
                        <a:pt x="145" y="0"/>
                        <a:pt x="146" y="1"/>
                      </a:cubicBezTo>
                      <a:cubicBezTo>
                        <a:pt x="148" y="3"/>
                        <a:pt x="149" y="4"/>
                        <a:pt x="149" y="4"/>
                      </a:cubicBezTo>
                      <a:cubicBezTo>
                        <a:pt x="149" y="5"/>
                        <a:pt x="150" y="5"/>
                        <a:pt x="150" y="5"/>
                      </a:cubicBezTo>
                      <a:cubicBezTo>
                        <a:pt x="150" y="6"/>
                        <a:pt x="150" y="6"/>
                        <a:pt x="150" y="6"/>
                      </a:cubicBezTo>
                      <a:cubicBezTo>
                        <a:pt x="151" y="7"/>
                        <a:pt x="152" y="8"/>
                        <a:pt x="152" y="8"/>
                      </a:cubicBezTo>
                      <a:cubicBezTo>
                        <a:pt x="152" y="8"/>
                        <a:pt x="152" y="8"/>
                        <a:pt x="153" y="8"/>
                      </a:cubicBezTo>
                      <a:cubicBezTo>
                        <a:pt x="153" y="9"/>
                        <a:pt x="155" y="10"/>
                        <a:pt x="155" y="10"/>
                      </a:cubicBezTo>
                      <a:cubicBezTo>
                        <a:pt x="155" y="10"/>
                        <a:pt x="156" y="11"/>
                        <a:pt x="156" y="11"/>
                      </a:cubicBezTo>
                      <a:cubicBezTo>
                        <a:pt x="155" y="12"/>
                        <a:pt x="155" y="13"/>
                        <a:pt x="155" y="13"/>
                      </a:cubicBezTo>
                      <a:cubicBezTo>
                        <a:pt x="153" y="16"/>
                        <a:pt x="153" y="16"/>
                        <a:pt x="153" y="16"/>
                      </a:cubicBezTo>
                      <a:cubicBezTo>
                        <a:pt x="152" y="18"/>
                        <a:pt x="152" y="18"/>
                        <a:pt x="152" y="18"/>
                      </a:cubicBezTo>
                      <a:cubicBezTo>
                        <a:pt x="152" y="19"/>
                        <a:pt x="152" y="19"/>
                        <a:pt x="152" y="19"/>
                      </a:cubicBezTo>
                      <a:cubicBezTo>
                        <a:pt x="151" y="20"/>
                        <a:pt x="151" y="21"/>
                        <a:pt x="151" y="21"/>
                      </a:cubicBezTo>
                      <a:cubicBezTo>
                        <a:pt x="151" y="21"/>
                        <a:pt x="150" y="22"/>
                        <a:pt x="148" y="22"/>
                      </a:cubicBezTo>
                      <a:cubicBezTo>
                        <a:pt x="146" y="21"/>
                        <a:pt x="144" y="23"/>
                        <a:pt x="144" y="23"/>
                      </a:cubicBezTo>
                      <a:cubicBezTo>
                        <a:pt x="144" y="23"/>
                        <a:pt x="139" y="22"/>
                        <a:pt x="138" y="22"/>
                      </a:cubicBezTo>
                      <a:cubicBezTo>
                        <a:pt x="137" y="22"/>
                        <a:pt x="137" y="26"/>
                        <a:pt x="137" y="27"/>
                      </a:cubicBezTo>
                      <a:cubicBezTo>
                        <a:pt x="137" y="28"/>
                        <a:pt x="135" y="29"/>
                        <a:pt x="132" y="29"/>
                      </a:cubicBezTo>
                      <a:cubicBezTo>
                        <a:pt x="129" y="30"/>
                        <a:pt x="131" y="30"/>
                        <a:pt x="130" y="33"/>
                      </a:cubicBezTo>
                      <a:cubicBezTo>
                        <a:pt x="129" y="37"/>
                        <a:pt x="128" y="34"/>
                        <a:pt x="126" y="33"/>
                      </a:cubicBezTo>
                      <a:cubicBezTo>
                        <a:pt x="124" y="33"/>
                        <a:pt x="124" y="33"/>
                        <a:pt x="121" y="33"/>
                      </a:cubicBezTo>
                      <a:cubicBezTo>
                        <a:pt x="118" y="34"/>
                        <a:pt x="120" y="36"/>
                        <a:pt x="120" y="36"/>
                      </a:cubicBezTo>
                      <a:cubicBezTo>
                        <a:pt x="120" y="36"/>
                        <a:pt x="122" y="38"/>
                        <a:pt x="123" y="38"/>
                      </a:cubicBezTo>
                      <a:cubicBezTo>
                        <a:pt x="125" y="39"/>
                        <a:pt x="123" y="41"/>
                        <a:pt x="123" y="41"/>
                      </a:cubicBezTo>
                      <a:cubicBezTo>
                        <a:pt x="123" y="41"/>
                        <a:pt x="122" y="43"/>
                        <a:pt x="121" y="43"/>
                      </a:cubicBezTo>
                      <a:cubicBezTo>
                        <a:pt x="120" y="42"/>
                        <a:pt x="115" y="42"/>
                        <a:pt x="115" y="42"/>
                      </a:cubicBezTo>
                      <a:cubicBezTo>
                        <a:pt x="110" y="45"/>
                        <a:pt x="110" y="45"/>
                        <a:pt x="110" y="45"/>
                      </a:cubicBezTo>
                      <a:cubicBezTo>
                        <a:pt x="110" y="45"/>
                        <a:pt x="111" y="49"/>
                        <a:pt x="114" y="53"/>
                      </a:cubicBezTo>
                      <a:cubicBezTo>
                        <a:pt x="117" y="57"/>
                        <a:pt x="114" y="54"/>
                        <a:pt x="114" y="54"/>
                      </a:cubicBezTo>
                      <a:cubicBezTo>
                        <a:pt x="114" y="54"/>
                        <a:pt x="115" y="57"/>
                        <a:pt x="115" y="59"/>
                      </a:cubicBezTo>
                      <a:cubicBezTo>
                        <a:pt x="115" y="61"/>
                        <a:pt x="115" y="60"/>
                        <a:pt x="116" y="60"/>
                      </a:cubicBezTo>
                      <a:cubicBezTo>
                        <a:pt x="117" y="60"/>
                        <a:pt x="119" y="60"/>
                        <a:pt x="119" y="60"/>
                      </a:cubicBezTo>
                      <a:cubicBezTo>
                        <a:pt x="119" y="60"/>
                        <a:pt x="123" y="66"/>
                        <a:pt x="123" y="66"/>
                      </a:cubicBezTo>
                      <a:cubicBezTo>
                        <a:pt x="124" y="66"/>
                        <a:pt x="129" y="65"/>
                        <a:pt x="129" y="65"/>
                      </a:cubicBezTo>
                      <a:cubicBezTo>
                        <a:pt x="129" y="65"/>
                        <a:pt x="133" y="64"/>
                        <a:pt x="135" y="64"/>
                      </a:cubicBezTo>
                      <a:cubicBezTo>
                        <a:pt x="137" y="63"/>
                        <a:pt x="135" y="61"/>
                        <a:pt x="135" y="61"/>
                      </a:cubicBezTo>
                      <a:cubicBezTo>
                        <a:pt x="137" y="56"/>
                        <a:pt x="137" y="56"/>
                        <a:pt x="137" y="56"/>
                      </a:cubicBezTo>
                      <a:cubicBezTo>
                        <a:pt x="143" y="55"/>
                        <a:pt x="143" y="55"/>
                        <a:pt x="143" y="55"/>
                      </a:cubicBezTo>
                      <a:cubicBezTo>
                        <a:pt x="146" y="61"/>
                        <a:pt x="146" y="61"/>
                        <a:pt x="146" y="61"/>
                      </a:cubicBezTo>
                      <a:cubicBezTo>
                        <a:pt x="145" y="65"/>
                        <a:pt x="145" y="65"/>
                        <a:pt x="145" y="65"/>
                      </a:cubicBezTo>
                      <a:cubicBezTo>
                        <a:pt x="150" y="70"/>
                        <a:pt x="150" y="70"/>
                        <a:pt x="150" y="70"/>
                      </a:cubicBezTo>
                      <a:cubicBezTo>
                        <a:pt x="151" y="75"/>
                        <a:pt x="151" y="75"/>
                        <a:pt x="151" y="75"/>
                      </a:cubicBezTo>
                      <a:cubicBezTo>
                        <a:pt x="151" y="75"/>
                        <a:pt x="156" y="76"/>
                        <a:pt x="157" y="77"/>
                      </a:cubicBezTo>
                      <a:cubicBezTo>
                        <a:pt x="158" y="77"/>
                        <a:pt x="161" y="76"/>
                        <a:pt x="161" y="76"/>
                      </a:cubicBezTo>
                      <a:cubicBezTo>
                        <a:pt x="165" y="81"/>
                        <a:pt x="165" y="81"/>
                        <a:pt x="165" y="81"/>
                      </a:cubicBezTo>
                      <a:cubicBezTo>
                        <a:pt x="166" y="80"/>
                        <a:pt x="166" y="80"/>
                        <a:pt x="166" y="80"/>
                      </a:cubicBezTo>
                      <a:cubicBezTo>
                        <a:pt x="166" y="81"/>
                        <a:pt x="166" y="81"/>
                        <a:pt x="166" y="81"/>
                      </a:cubicBezTo>
                      <a:cubicBezTo>
                        <a:pt x="166" y="81"/>
                        <a:pt x="166" y="83"/>
                        <a:pt x="165" y="83"/>
                      </a:cubicBezTo>
                      <a:cubicBezTo>
                        <a:pt x="163" y="82"/>
                        <a:pt x="162" y="82"/>
                        <a:pt x="162" y="82"/>
                      </a:cubicBezTo>
                      <a:cubicBezTo>
                        <a:pt x="159" y="80"/>
                        <a:pt x="159" y="80"/>
                        <a:pt x="159" y="80"/>
                      </a:cubicBezTo>
                      <a:cubicBezTo>
                        <a:pt x="158" y="81"/>
                        <a:pt x="158" y="81"/>
                        <a:pt x="158" y="81"/>
                      </a:cubicBezTo>
                      <a:cubicBezTo>
                        <a:pt x="155" y="85"/>
                        <a:pt x="155" y="85"/>
                        <a:pt x="155" y="85"/>
                      </a:cubicBezTo>
                      <a:cubicBezTo>
                        <a:pt x="157" y="86"/>
                        <a:pt x="157" y="86"/>
                        <a:pt x="157" y="86"/>
                      </a:cubicBezTo>
                      <a:cubicBezTo>
                        <a:pt x="159" y="88"/>
                        <a:pt x="159" y="88"/>
                        <a:pt x="159" y="88"/>
                      </a:cubicBezTo>
                      <a:cubicBezTo>
                        <a:pt x="159" y="91"/>
                        <a:pt x="159" y="91"/>
                        <a:pt x="159" y="91"/>
                      </a:cubicBezTo>
                      <a:cubicBezTo>
                        <a:pt x="159" y="95"/>
                        <a:pt x="159" y="95"/>
                        <a:pt x="159" y="95"/>
                      </a:cubicBezTo>
                      <a:cubicBezTo>
                        <a:pt x="157" y="98"/>
                        <a:pt x="157" y="98"/>
                        <a:pt x="157" y="98"/>
                      </a:cubicBezTo>
                      <a:cubicBezTo>
                        <a:pt x="157" y="98"/>
                        <a:pt x="158" y="100"/>
                        <a:pt x="158" y="101"/>
                      </a:cubicBezTo>
                      <a:cubicBezTo>
                        <a:pt x="158" y="101"/>
                        <a:pt x="160" y="103"/>
                        <a:pt x="160" y="103"/>
                      </a:cubicBezTo>
                      <a:cubicBezTo>
                        <a:pt x="162" y="105"/>
                        <a:pt x="162" y="105"/>
                        <a:pt x="162" y="105"/>
                      </a:cubicBezTo>
                      <a:cubicBezTo>
                        <a:pt x="160" y="110"/>
                        <a:pt x="160" y="110"/>
                        <a:pt x="160" y="110"/>
                      </a:cubicBezTo>
                      <a:cubicBezTo>
                        <a:pt x="158" y="112"/>
                        <a:pt x="158" y="112"/>
                        <a:pt x="158" y="112"/>
                      </a:cubicBezTo>
                      <a:cubicBezTo>
                        <a:pt x="158" y="114"/>
                        <a:pt x="158" y="114"/>
                        <a:pt x="158" y="114"/>
                      </a:cubicBezTo>
                      <a:cubicBezTo>
                        <a:pt x="158" y="114"/>
                        <a:pt x="160" y="115"/>
                        <a:pt x="159" y="115"/>
                      </a:cubicBezTo>
                      <a:cubicBezTo>
                        <a:pt x="158" y="115"/>
                        <a:pt x="156" y="115"/>
                        <a:pt x="156" y="115"/>
                      </a:cubicBezTo>
                      <a:cubicBezTo>
                        <a:pt x="156" y="115"/>
                        <a:pt x="156" y="116"/>
                        <a:pt x="156" y="117"/>
                      </a:cubicBezTo>
                      <a:cubicBezTo>
                        <a:pt x="156" y="117"/>
                        <a:pt x="157" y="119"/>
                        <a:pt x="157" y="119"/>
                      </a:cubicBezTo>
                      <a:cubicBezTo>
                        <a:pt x="157" y="119"/>
                        <a:pt x="158" y="119"/>
                        <a:pt x="158" y="120"/>
                      </a:cubicBezTo>
                      <a:cubicBezTo>
                        <a:pt x="158" y="121"/>
                        <a:pt x="157" y="123"/>
                        <a:pt x="157" y="123"/>
                      </a:cubicBezTo>
                      <a:cubicBezTo>
                        <a:pt x="157" y="123"/>
                        <a:pt x="156" y="127"/>
                        <a:pt x="156" y="127"/>
                      </a:cubicBezTo>
                      <a:cubicBezTo>
                        <a:pt x="157" y="127"/>
                        <a:pt x="157" y="129"/>
                        <a:pt x="157" y="129"/>
                      </a:cubicBezTo>
                      <a:cubicBezTo>
                        <a:pt x="157" y="133"/>
                        <a:pt x="157" y="133"/>
                        <a:pt x="157" y="133"/>
                      </a:cubicBezTo>
                      <a:cubicBezTo>
                        <a:pt x="156" y="136"/>
                        <a:pt x="156" y="136"/>
                        <a:pt x="156" y="136"/>
                      </a:cubicBezTo>
                      <a:cubicBezTo>
                        <a:pt x="157" y="138"/>
                        <a:pt x="157" y="138"/>
                        <a:pt x="157" y="138"/>
                      </a:cubicBezTo>
                      <a:cubicBezTo>
                        <a:pt x="154" y="140"/>
                        <a:pt x="154" y="140"/>
                        <a:pt x="154" y="140"/>
                      </a:cubicBezTo>
                      <a:cubicBezTo>
                        <a:pt x="153" y="142"/>
                        <a:pt x="153" y="142"/>
                        <a:pt x="153" y="142"/>
                      </a:cubicBezTo>
                      <a:cubicBezTo>
                        <a:pt x="153" y="142"/>
                        <a:pt x="151" y="143"/>
                        <a:pt x="151" y="144"/>
                      </a:cubicBezTo>
                      <a:cubicBezTo>
                        <a:pt x="151" y="144"/>
                        <a:pt x="150" y="145"/>
                        <a:pt x="150" y="146"/>
                      </a:cubicBezTo>
                      <a:cubicBezTo>
                        <a:pt x="150" y="147"/>
                        <a:pt x="149" y="148"/>
                        <a:pt x="149" y="148"/>
                      </a:cubicBezTo>
                      <a:cubicBezTo>
                        <a:pt x="148" y="149"/>
                        <a:pt x="146" y="151"/>
                        <a:pt x="146" y="151"/>
                      </a:cubicBezTo>
                      <a:cubicBezTo>
                        <a:pt x="145" y="153"/>
                        <a:pt x="145" y="153"/>
                        <a:pt x="145" y="153"/>
                      </a:cubicBezTo>
                      <a:cubicBezTo>
                        <a:pt x="145" y="153"/>
                        <a:pt x="146" y="155"/>
                        <a:pt x="146" y="155"/>
                      </a:cubicBezTo>
                      <a:cubicBezTo>
                        <a:pt x="146" y="156"/>
                        <a:pt x="146" y="156"/>
                        <a:pt x="146" y="156"/>
                      </a:cubicBezTo>
                      <a:cubicBezTo>
                        <a:pt x="144" y="158"/>
                        <a:pt x="144" y="158"/>
                        <a:pt x="144" y="158"/>
                      </a:cubicBezTo>
                      <a:cubicBezTo>
                        <a:pt x="139" y="162"/>
                        <a:pt x="139" y="162"/>
                        <a:pt x="139" y="162"/>
                      </a:cubicBezTo>
                      <a:cubicBezTo>
                        <a:pt x="139" y="162"/>
                        <a:pt x="139" y="163"/>
                        <a:pt x="138" y="164"/>
                      </a:cubicBezTo>
                      <a:cubicBezTo>
                        <a:pt x="138" y="166"/>
                        <a:pt x="137" y="166"/>
                        <a:pt x="137" y="166"/>
                      </a:cubicBezTo>
                      <a:cubicBezTo>
                        <a:pt x="137" y="166"/>
                        <a:pt x="136" y="166"/>
                        <a:pt x="135" y="166"/>
                      </a:cubicBezTo>
                      <a:cubicBezTo>
                        <a:pt x="135" y="166"/>
                        <a:pt x="134" y="165"/>
                        <a:pt x="134" y="165"/>
                      </a:cubicBezTo>
                      <a:cubicBezTo>
                        <a:pt x="134" y="167"/>
                        <a:pt x="134" y="167"/>
                        <a:pt x="134" y="167"/>
                      </a:cubicBezTo>
                      <a:cubicBezTo>
                        <a:pt x="134" y="167"/>
                        <a:pt x="134" y="168"/>
                        <a:pt x="135" y="168"/>
                      </a:cubicBezTo>
                      <a:cubicBezTo>
                        <a:pt x="136" y="169"/>
                        <a:pt x="136" y="170"/>
                        <a:pt x="137" y="170"/>
                      </a:cubicBezTo>
                      <a:cubicBezTo>
                        <a:pt x="137" y="171"/>
                        <a:pt x="138" y="172"/>
                        <a:pt x="138" y="172"/>
                      </a:cubicBezTo>
                      <a:cubicBezTo>
                        <a:pt x="136" y="174"/>
                        <a:pt x="136" y="174"/>
                        <a:pt x="136" y="174"/>
                      </a:cubicBezTo>
                      <a:cubicBezTo>
                        <a:pt x="136" y="175"/>
                        <a:pt x="136" y="175"/>
                        <a:pt x="136" y="175"/>
                      </a:cubicBezTo>
                      <a:cubicBezTo>
                        <a:pt x="134" y="175"/>
                        <a:pt x="134" y="175"/>
                        <a:pt x="134" y="175"/>
                      </a:cubicBezTo>
                      <a:cubicBezTo>
                        <a:pt x="133" y="174"/>
                        <a:pt x="133" y="174"/>
                        <a:pt x="133" y="174"/>
                      </a:cubicBezTo>
                      <a:cubicBezTo>
                        <a:pt x="133" y="174"/>
                        <a:pt x="132" y="174"/>
                        <a:pt x="132" y="174"/>
                      </a:cubicBezTo>
                      <a:close/>
                    </a:path>
                  </a:pathLst>
                </a:custGeom>
                <a:solidFill>
                  <a:srgbClr val="8DC641"/>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7" name="Freeform 189">
                  <a:extLst>
                    <a:ext uri="{FF2B5EF4-FFF2-40B4-BE49-F238E27FC236}">
                      <a16:creationId xmlns:a16="http://schemas.microsoft.com/office/drawing/2014/main" id="{8FDF0371-6270-9E1B-CC0B-D1D68287A08F}"/>
                    </a:ext>
                  </a:extLst>
                </p:cNvPr>
                <p:cNvSpPr>
                  <a:spLocks/>
                </p:cNvSpPr>
                <p:nvPr/>
              </p:nvSpPr>
              <p:spPr bwMode="auto">
                <a:xfrm>
                  <a:off x="907903" y="4283715"/>
                  <a:ext cx="515047" cy="779104"/>
                </a:xfrm>
                <a:custGeom>
                  <a:avLst/>
                  <a:gdLst>
                    <a:gd name="T0" fmla="*/ 84 w 178"/>
                    <a:gd name="T1" fmla="*/ 3 h 278"/>
                    <a:gd name="T2" fmla="*/ 97 w 178"/>
                    <a:gd name="T3" fmla="*/ 2 h 278"/>
                    <a:gd name="T4" fmla="*/ 107 w 178"/>
                    <a:gd name="T5" fmla="*/ 5 h 278"/>
                    <a:gd name="T6" fmla="*/ 102 w 178"/>
                    <a:gd name="T7" fmla="*/ 16 h 278"/>
                    <a:gd name="T8" fmla="*/ 113 w 178"/>
                    <a:gd name="T9" fmla="*/ 16 h 278"/>
                    <a:gd name="T10" fmla="*/ 119 w 178"/>
                    <a:gd name="T11" fmla="*/ 18 h 278"/>
                    <a:gd name="T12" fmla="*/ 126 w 178"/>
                    <a:gd name="T13" fmla="*/ 24 h 278"/>
                    <a:gd name="T14" fmla="*/ 134 w 178"/>
                    <a:gd name="T15" fmla="*/ 25 h 278"/>
                    <a:gd name="T16" fmla="*/ 145 w 178"/>
                    <a:gd name="T17" fmla="*/ 19 h 278"/>
                    <a:gd name="T18" fmla="*/ 154 w 178"/>
                    <a:gd name="T19" fmla="*/ 24 h 278"/>
                    <a:gd name="T20" fmla="*/ 164 w 178"/>
                    <a:gd name="T21" fmla="*/ 27 h 278"/>
                    <a:gd name="T22" fmla="*/ 167 w 178"/>
                    <a:gd name="T23" fmla="*/ 34 h 278"/>
                    <a:gd name="T24" fmla="*/ 165 w 178"/>
                    <a:gd name="T25" fmla="*/ 42 h 278"/>
                    <a:gd name="T26" fmla="*/ 178 w 178"/>
                    <a:gd name="T27" fmla="*/ 50 h 278"/>
                    <a:gd name="T28" fmla="*/ 168 w 178"/>
                    <a:gd name="T29" fmla="*/ 59 h 278"/>
                    <a:gd name="T30" fmla="*/ 156 w 178"/>
                    <a:gd name="T31" fmla="*/ 65 h 278"/>
                    <a:gd name="T32" fmla="*/ 144 w 178"/>
                    <a:gd name="T33" fmla="*/ 74 h 278"/>
                    <a:gd name="T34" fmla="*/ 142 w 178"/>
                    <a:gd name="T35" fmla="*/ 81 h 278"/>
                    <a:gd name="T36" fmla="*/ 141 w 178"/>
                    <a:gd name="T37" fmla="*/ 92 h 278"/>
                    <a:gd name="T38" fmla="*/ 137 w 178"/>
                    <a:gd name="T39" fmla="*/ 103 h 278"/>
                    <a:gd name="T40" fmla="*/ 135 w 178"/>
                    <a:gd name="T41" fmla="*/ 112 h 278"/>
                    <a:gd name="T42" fmla="*/ 126 w 178"/>
                    <a:gd name="T43" fmla="*/ 117 h 278"/>
                    <a:gd name="T44" fmla="*/ 130 w 178"/>
                    <a:gd name="T45" fmla="*/ 128 h 278"/>
                    <a:gd name="T46" fmla="*/ 123 w 178"/>
                    <a:gd name="T47" fmla="*/ 137 h 278"/>
                    <a:gd name="T48" fmla="*/ 120 w 178"/>
                    <a:gd name="T49" fmla="*/ 144 h 278"/>
                    <a:gd name="T50" fmla="*/ 111 w 178"/>
                    <a:gd name="T51" fmla="*/ 143 h 278"/>
                    <a:gd name="T52" fmla="*/ 102 w 178"/>
                    <a:gd name="T53" fmla="*/ 141 h 278"/>
                    <a:gd name="T54" fmla="*/ 102 w 178"/>
                    <a:gd name="T55" fmla="*/ 149 h 278"/>
                    <a:gd name="T56" fmla="*/ 103 w 178"/>
                    <a:gd name="T57" fmla="*/ 157 h 278"/>
                    <a:gd name="T58" fmla="*/ 104 w 178"/>
                    <a:gd name="T59" fmla="*/ 166 h 278"/>
                    <a:gd name="T60" fmla="*/ 107 w 178"/>
                    <a:gd name="T61" fmla="*/ 174 h 278"/>
                    <a:gd name="T62" fmla="*/ 114 w 178"/>
                    <a:gd name="T63" fmla="*/ 180 h 278"/>
                    <a:gd name="T64" fmla="*/ 106 w 178"/>
                    <a:gd name="T65" fmla="*/ 189 h 278"/>
                    <a:gd name="T66" fmla="*/ 96 w 178"/>
                    <a:gd name="T67" fmla="*/ 196 h 278"/>
                    <a:gd name="T68" fmla="*/ 93 w 178"/>
                    <a:gd name="T69" fmla="*/ 205 h 278"/>
                    <a:gd name="T70" fmla="*/ 94 w 178"/>
                    <a:gd name="T71" fmla="*/ 214 h 278"/>
                    <a:gd name="T72" fmla="*/ 100 w 178"/>
                    <a:gd name="T73" fmla="*/ 224 h 278"/>
                    <a:gd name="T74" fmla="*/ 100 w 178"/>
                    <a:gd name="T75" fmla="*/ 233 h 278"/>
                    <a:gd name="T76" fmla="*/ 91 w 178"/>
                    <a:gd name="T77" fmla="*/ 233 h 278"/>
                    <a:gd name="T78" fmla="*/ 80 w 178"/>
                    <a:gd name="T79" fmla="*/ 243 h 278"/>
                    <a:gd name="T80" fmla="*/ 71 w 178"/>
                    <a:gd name="T81" fmla="*/ 254 h 278"/>
                    <a:gd name="T82" fmla="*/ 71 w 178"/>
                    <a:gd name="T83" fmla="*/ 268 h 278"/>
                    <a:gd name="T84" fmla="*/ 62 w 178"/>
                    <a:gd name="T85" fmla="*/ 275 h 278"/>
                    <a:gd name="T86" fmla="*/ 40 w 178"/>
                    <a:gd name="T87" fmla="*/ 274 h 278"/>
                    <a:gd name="T88" fmla="*/ 26 w 178"/>
                    <a:gd name="T89" fmla="*/ 268 h 278"/>
                    <a:gd name="T90" fmla="*/ 11 w 178"/>
                    <a:gd name="T91" fmla="*/ 265 h 278"/>
                    <a:gd name="T92" fmla="*/ 4 w 178"/>
                    <a:gd name="T93" fmla="*/ 261 h 278"/>
                    <a:gd name="T94" fmla="*/ 14 w 178"/>
                    <a:gd name="T95" fmla="*/ 247 h 278"/>
                    <a:gd name="T96" fmla="*/ 21 w 178"/>
                    <a:gd name="T97" fmla="*/ 225 h 278"/>
                    <a:gd name="T98" fmla="*/ 28 w 178"/>
                    <a:gd name="T99" fmla="*/ 199 h 278"/>
                    <a:gd name="T100" fmla="*/ 25 w 178"/>
                    <a:gd name="T101" fmla="*/ 188 h 278"/>
                    <a:gd name="T102" fmla="*/ 11 w 178"/>
                    <a:gd name="T103" fmla="*/ 188 h 278"/>
                    <a:gd name="T104" fmla="*/ 14 w 178"/>
                    <a:gd name="T105" fmla="*/ 174 h 278"/>
                    <a:gd name="T106" fmla="*/ 4 w 178"/>
                    <a:gd name="T107" fmla="*/ 171 h 278"/>
                    <a:gd name="T108" fmla="*/ 11 w 178"/>
                    <a:gd name="T109" fmla="*/ 157 h 278"/>
                    <a:gd name="T110" fmla="*/ 18 w 178"/>
                    <a:gd name="T111" fmla="*/ 143 h 278"/>
                    <a:gd name="T112" fmla="*/ 22 w 178"/>
                    <a:gd name="T113" fmla="*/ 135 h 278"/>
                    <a:gd name="T114" fmla="*/ 32 w 178"/>
                    <a:gd name="T115" fmla="*/ 129 h 278"/>
                    <a:gd name="T116" fmla="*/ 49 w 178"/>
                    <a:gd name="T117" fmla="*/ 98 h 278"/>
                    <a:gd name="T118" fmla="*/ 71 w 178"/>
                    <a:gd name="T119" fmla="*/ 55 h 278"/>
                    <a:gd name="T120" fmla="*/ 70 w 178"/>
                    <a:gd name="T121" fmla="*/ 32 h 278"/>
                    <a:gd name="T122" fmla="*/ 72 w 178"/>
                    <a:gd name="T123" fmla="*/ 19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8" h="278">
                      <a:moveTo>
                        <a:pt x="74" y="9"/>
                      </a:moveTo>
                      <a:cubicBezTo>
                        <a:pt x="74" y="9"/>
                        <a:pt x="78" y="6"/>
                        <a:pt x="78" y="6"/>
                      </a:cubicBezTo>
                      <a:cubicBezTo>
                        <a:pt x="78" y="6"/>
                        <a:pt x="79" y="5"/>
                        <a:pt x="79" y="5"/>
                      </a:cubicBezTo>
                      <a:cubicBezTo>
                        <a:pt x="80" y="5"/>
                        <a:pt x="81" y="5"/>
                        <a:pt x="82" y="5"/>
                      </a:cubicBezTo>
                      <a:cubicBezTo>
                        <a:pt x="82" y="5"/>
                        <a:pt x="83" y="4"/>
                        <a:pt x="83" y="4"/>
                      </a:cubicBezTo>
                      <a:cubicBezTo>
                        <a:pt x="84" y="3"/>
                        <a:pt x="84" y="3"/>
                        <a:pt x="84" y="3"/>
                      </a:cubicBezTo>
                      <a:cubicBezTo>
                        <a:pt x="86" y="2"/>
                        <a:pt x="86" y="2"/>
                        <a:pt x="86" y="2"/>
                      </a:cubicBezTo>
                      <a:cubicBezTo>
                        <a:pt x="88" y="2"/>
                        <a:pt x="88" y="2"/>
                        <a:pt x="88" y="2"/>
                      </a:cubicBezTo>
                      <a:cubicBezTo>
                        <a:pt x="88" y="2"/>
                        <a:pt x="89" y="2"/>
                        <a:pt x="89" y="2"/>
                      </a:cubicBezTo>
                      <a:cubicBezTo>
                        <a:pt x="89" y="2"/>
                        <a:pt x="93" y="1"/>
                        <a:pt x="93" y="1"/>
                      </a:cubicBezTo>
                      <a:cubicBezTo>
                        <a:pt x="93" y="1"/>
                        <a:pt x="94" y="2"/>
                        <a:pt x="95" y="2"/>
                      </a:cubicBezTo>
                      <a:cubicBezTo>
                        <a:pt x="95" y="2"/>
                        <a:pt x="97" y="2"/>
                        <a:pt x="97" y="2"/>
                      </a:cubicBezTo>
                      <a:cubicBezTo>
                        <a:pt x="98" y="2"/>
                        <a:pt x="100" y="1"/>
                        <a:pt x="100" y="1"/>
                      </a:cubicBezTo>
                      <a:cubicBezTo>
                        <a:pt x="104" y="0"/>
                        <a:pt x="104" y="0"/>
                        <a:pt x="104" y="0"/>
                      </a:cubicBezTo>
                      <a:cubicBezTo>
                        <a:pt x="105" y="2"/>
                        <a:pt x="105" y="2"/>
                        <a:pt x="105" y="2"/>
                      </a:cubicBezTo>
                      <a:cubicBezTo>
                        <a:pt x="105" y="2"/>
                        <a:pt x="105" y="4"/>
                        <a:pt x="105" y="4"/>
                      </a:cubicBezTo>
                      <a:cubicBezTo>
                        <a:pt x="105" y="4"/>
                        <a:pt x="105" y="5"/>
                        <a:pt x="106" y="5"/>
                      </a:cubicBezTo>
                      <a:cubicBezTo>
                        <a:pt x="107" y="5"/>
                        <a:pt x="107" y="5"/>
                        <a:pt x="107" y="5"/>
                      </a:cubicBezTo>
                      <a:cubicBezTo>
                        <a:pt x="107" y="6"/>
                        <a:pt x="107" y="9"/>
                        <a:pt x="107" y="9"/>
                      </a:cubicBezTo>
                      <a:cubicBezTo>
                        <a:pt x="104" y="10"/>
                        <a:pt x="104" y="10"/>
                        <a:pt x="104" y="10"/>
                      </a:cubicBezTo>
                      <a:cubicBezTo>
                        <a:pt x="104" y="10"/>
                        <a:pt x="103" y="10"/>
                        <a:pt x="103" y="11"/>
                      </a:cubicBezTo>
                      <a:cubicBezTo>
                        <a:pt x="103" y="11"/>
                        <a:pt x="101" y="12"/>
                        <a:pt x="101" y="12"/>
                      </a:cubicBezTo>
                      <a:cubicBezTo>
                        <a:pt x="101" y="13"/>
                        <a:pt x="100" y="13"/>
                        <a:pt x="101" y="14"/>
                      </a:cubicBezTo>
                      <a:cubicBezTo>
                        <a:pt x="101" y="15"/>
                        <a:pt x="102" y="16"/>
                        <a:pt x="102" y="16"/>
                      </a:cubicBezTo>
                      <a:cubicBezTo>
                        <a:pt x="102" y="18"/>
                        <a:pt x="102" y="18"/>
                        <a:pt x="102" y="18"/>
                      </a:cubicBezTo>
                      <a:cubicBezTo>
                        <a:pt x="102" y="18"/>
                        <a:pt x="102" y="19"/>
                        <a:pt x="103" y="19"/>
                      </a:cubicBezTo>
                      <a:cubicBezTo>
                        <a:pt x="103" y="20"/>
                        <a:pt x="104" y="19"/>
                        <a:pt x="105" y="19"/>
                      </a:cubicBezTo>
                      <a:cubicBezTo>
                        <a:pt x="107" y="19"/>
                        <a:pt x="108" y="18"/>
                        <a:pt x="109" y="18"/>
                      </a:cubicBezTo>
                      <a:cubicBezTo>
                        <a:pt x="109" y="18"/>
                        <a:pt x="110" y="18"/>
                        <a:pt x="110" y="18"/>
                      </a:cubicBezTo>
                      <a:cubicBezTo>
                        <a:pt x="111" y="17"/>
                        <a:pt x="113" y="16"/>
                        <a:pt x="113" y="16"/>
                      </a:cubicBezTo>
                      <a:cubicBezTo>
                        <a:pt x="113" y="16"/>
                        <a:pt x="113" y="14"/>
                        <a:pt x="114" y="15"/>
                      </a:cubicBezTo>
                      <a:cubicBezTo>
                        <a:pt x="114" y="15"/>
                        <a:pt x="114" y="17"/>
                        <a:pt x="114" y="17"/>
                      </a:cubicBezTo>
                      <a:cubicBezTo>
                        <a:pt x="114" y="17"/>
                        <a:pt x="113" y="19"/>
                        <a:pt x="113" y="19"/>
                      </a:cubicBezTo>
                      <a:cubicBezTo>
                        <a:pt x="114" y="20"/>
                        <a:pt x="115" y="19"/>
                        <a:pt x="115" y="19"/>
                      </a:cubicBezTo>
                      <a:cubicBezTo>
                        <a:pt x="116" y="18"/>
                        <a:pt x="117" y="18"/>
                        <a:pt x="117" y="18"/>
                      </a:cubicBezTo>
                      <a:cubicBezTo>
                        <a:pt x="119" y="18"/>
                        <a:pt x="119" y="18"/>
                        <a:pt x="119" y="18"/>
                      </a:cubicBezTo>
                      <a:cubicBezTo>
                        <a:pt x="119" y="18"/>
                        <a:pt x="121" y="18"/>
                        <a:pt x="121" y="18"/>
                      </a:cubicBezTo>
                      <a:cubicBezTo>
                        <a:pt x="121" y="18"/>
                        <a:pt x="122" y="19"/>
                        <a:pt x="123" y="19"/>
                      </a:cubicBezTo>
                      <a:cubicBezTo>
                        <a:pt x="123" y="20"/>
                        <a:pt x="126" y="21"/>
                        <a:pt x="126" y="21"/>
                      </a:cubicBezTo>
                      <a:cubicBezTo>
                        <a:pt x="125" y="23"/>
                        <a:pt x="125" y="23"/>
                        <a:pt x="125" y="23"/>
                      </a:cubicBezTo>
                      <a:cubicBezTo>
                        <a:pt x="125" y="23"/>
                        <a:pt x="124" y="25"/>
                        <a:pt x="125" y="25"/>
                      </a:cubicBezTo>
                      <a:cubicBezTo>
                        <a:pt x="125" y="25"/>
                        <a:pt x="126" y="24"/>
                        <a:pt x="126" y="24"/>
                      </a:cubicBezTo>
                      <a:cubicBezTo>
                        <a:pt x="127" y="24"/>
                        <a:pt x="128" y="23"/>
                        <a:pt x="128" y="23"/>
                      </a:cubicBezTo>
                      <a:cubicBezTo>
                        <a:pt x="128" y="23"/>
                        <a:pt x="128" y="22"/>
                        <a:pt x="128" y="22"/>
                      </a:cubicBezTo>
                      <a:cubicBezTo>
                        <a:pt x="128" y="23"/>
                        <a:pt x="130" y="24"/>
                        <a:pt x="130" y="24"/>
                      </a:cubicBezTo>
                      <a:cubicBezTo>
                        <a:pt x="130" y="24"/>
                        <a:pt x="131" y="26"/>
                        <a:pt x="131" y="26"/>
                      </a:cubicBezTo>
                      <a:cubicBezTo>
                        <a:pt x="131" y="26"/>
                        <a:pt x="133" y="25"/>
                        <a:pt x="133" y="25"/>
                      </a:cubicBezTo>
                      <a:cubicBezTo>
                        <a:pt x="133" y="25"/>
                        <a:pt x="133" y="25"/>
                        <a:pt x="134" y="25"/>
                      </a:cubicBezTo>
                      <a:cubicBezTo>
                        <a:pt x="135" y="25"/>
                        <a:pt x="135" y="25"/>
                        <a:pt x="135" y="25"/>
                      </a:cubicBezTo>
                      <a:cubicBezTo>
                        <a:pt x="136" y="26"/>
                        <a:pt x="139" y="26"/>
                        <a:pt x="139" y="26"/>
                      </a:cubicBezTo>
                      <a:cubicBezTo>
                        <a:pt x="142" y="24"/>
                        <a:pt x="142" y="24"/>
                        <a:pt x="142" y="24"/>
                      </a:cubicBezTo>
                      <a:cubicBezTo>
                        <a:pt x="143" y="21"/>
                        <a:pt x="143" y="21"/>
                        <a:pt x="143" y="21"/>
                      </a:cubicBezTo>
                      <a:cubicBezTo>
                        <a:pt x="143" y="20"/>
                        <a:pt x="143" y="20"/>
                        <a:pt x="143" y="20"/>
                      </a:cubicBezTo>
                      <a:cubicBezTo>
                        <a:pt x="143" y="20"/>
                        <a:pt x="145" y="19"/>
                        <a:pt x="145" y="19"/>
                      </a:cubicBezTo>
                      <a:cubicBezTo>
                        <a:pt x="145" y="19"/>
                        <a:pt x="146" y="19"/>
                        <a:pt x="146" y="20"/>
                      </a:cubicBezTo>
                      <a:cubicBezTo>
                        <a:pt x="146" y="20"/>
                        <a:pt x="148" y="22"/>
                        <a:pt x="148" y="22"/>
                      </a:cubicBezTo>
                      <a:cubicBezTo>
                        <a:pt x="148" y="22"/>
                        <a:pt x="150" y="22"/>
                        <a:pt x="150" y="22"/>
                      </a:cubicBezTo>
                      <a:cubicBezTo>
                        <a:pt x="151" y="22"/>
                        <a:pt x="151" y="21"/>
                        <a:pt x="152" y="22"/>
                      </a:cubicBezTo>
                      <a:cubicBezTo>
                        <a:pt x="152" y="23"/>
                        <a:pt x="152" y="24"/>
                        <a:pt x="153" y="24"/>
                      </a:cubicBezTo>
                      <a:cubicBezTo>
                        <a:pt x="153" y="24"/>
                        <a:pt x="154" y="24"/>
                        <a:pt x="154" y="24"/>
                      </a:cubicBezTo>
                      <a:cubicBezTo>
                        <a:pt x="155" y="25"/>
                        <a:pt x="157" y="25"/>
                        <a:pt x="157" y="25"/>
                      </a:cubicBezTo>
                      <a:cubicBezTo>
                        <a:pt x="158" y="23"/>
                        <a:pt x="158" y="23"/>
                        <a:pt x="158" y="23"/>
                      </a:cubicBezTo>
                      <a:cubicBezTo>
                        <a:pt x="158" y="23"/>
                        <a:pt x="158" y="22"/>
                        <a:pt x="159" y="23"/>
                      </a:cubicBezTo>
                      <a:cubicBezTo>
                        <a:pt x="160" y="23"/>
                        <a:pt x="160" y="25"/>
                        <a:pt x="160" y="25"/>
                      </a:cubicBezTo>
                      <a:cubicBezTo>
                        <a:pt x="160" y="25"/>
                        <a:pt x="161" y="26"/>
                        <a:pt x="161" y="26"/>
                      </a:cubicBezTo>
                      <a:cubicBezTo>
                        <a:pt x="161" y="26"/>
                        <a:pt x="164" y="27"/>
                        <a:pt x="164" y="27"/>
                      </a:cubicBezTo>
                      <a:cubicBezTo>
                        <a:pt x="164" y="27"/>
                        <a:pt x="166" y="26"/>
                        <a:pt x="166" y="26"/>
                      </a:cubicBezTo>
                      <a:cubicBezTo>
                        <a:pt x="167" y="26"/>
                        <a:pt x="167" y="28"/>
                        <a:pt x="167" y="28"/>
                      </a:cubicBezTo>
                      <a:cubicBezTo>
                        <a:pt x="167" y="28"/>
                        <a:pt x="167" y="29"/>
                        <a:pt x="167" y="29"/>
                      </a:cubicBezTo>
                      <a:cubicBezTo>
                        <a:pt x="166" y="30"/>
                        <a:pt x="166" y="30"/>
                        <a:pt x="167" y="30"/>
                      </a:cubicBezTo>
                      <a:cubicBezTo>
                        <a:pt x="167" y="31"/>
                        <a:pt x="168" y="32"/>
                        <a:pt x="168" y="32"/>
                      </a:cubicBezTo>
                      <a:cubicBezTo>
                        <a:pt x="168" y="32"/>
                        <a:pt x="167" y="34"/>
                        <a:pt x="167" y="34"/>
                      </a:cubicBezTo>
                      <a:cubicBezTo>
                        <a:pt x="167" y="35"/>
                        <a:pt x="166" y="36"/>
                        <a:pt x="166" y="36"/>
                      </a:cubicBezTo>
                      <a:cubicBezTo>
                        <a:pt x="165" y="37"/>
                        <a:pt x="165" y="37"/>
                        <a:pt x="165" y="37"/>
                      </a:cubicBezTo>
                      <a:cubicBezTo>
                        <a:pt x="165" y="38"/>
                        <a:pt x="165" y="38"/>
                        <a:pt x="165" y="38"/>
                      </a:cubicBezTo>
                      <a:cubicBezTo>
                        <a:pt x="165" y="39"/>
                        <a:pt x="165" y="39"/>
                        <a:pt x="165" y="39"/>
                      </a:cubicBezTo>
                      <a:cubicBezTo>
                        <a:pt x="165" y="39"/>
                        <a:pt x="165" y="40"/>
                        <a:pt x="165" y="40"/>
                      </a:cubicBezTo>
                      <a:cubicBezTo>
                        <a:pt x="164" y="40"/>
                        <a:pt x="165" y="42"/>
                        <a:pt x="165" y="42"/>
                      </a:cubicBezTo>
                      <a:cubicBezTo>
                        <a:pt x="166" y="43"/>
                        <a:pt x="166" y="43"/>
                        <a:pt x="166" y="43"/>
                      </a:cubicBezTo>
                      <a:cubicBezTo>
                        <a:pt x="166" y="43"/>
                        <a:pt x="168" y="42"/>
                        <a:pt x="168" y="42"/>
                      </a:cubicBezTo>
                      <a:cubicBezTo>
                        <a:pt x="168" y="42"/>
                        <a:pt x="171" y="43"/>
                        <a:pt x="171" y="43"/>
                      </a:cubicBezTo>
                      <a:cubicBezTo>
                        <a:pt x="171" y="43"/>
                        <a:pt x="173" y="44"/>
                        <a:pt x="173" y="45"/>
                      </a:cubicBezTo>
                      <a:cubicBezTo>
                        <a:pt x="174" y="45"/>
                        <a:pt x="176" y="47"/>
                        <a:pt x="176" y="47"/>
                      </a:cubicBezTo>
                      <a:cubicBezTo>
                        <a:pt x="178" y="50"/>
                        <a:pt x="178" y="50"/>
                        <a:pt x="178" y="50"/>
                      </a:cubicBezTo>
                      <a:cubicBezTo>
                        <a:pt x="176" y="52"/>
                        <a:pt x="176" y="52"/>
                        <a:pt x="176" y="52"/>
                      </a:cubicBezTo>
                      <a:cubicBezTo>
                        <a:pt x="174" y="55"/>
                        <a:pt x="174" y="55"/>
                        <a:pt x="174" y="55"/>
                      </a:cubicBezTo>
                      <a:cubicBezTo>
                        <a:pt x="172" y="56"/>
                        <a:pt x="172" y="56"/>
                        <a:pt x="172" y="56"/>
                      </a:cubicBezTo>
                      <a:cubicBezTo>
                        <a:pt x="172" y="56"/>
                        <a:pt x="171" y="58"/>
                        <a:pt x="171" y="58"/>
                      </a:cubicBezTo>
                      <a:cubicBezTo>
                        <a:pt x="171" y="58"/>
                        <a:pt x="169" y="59"/>
                        <a:pt x="169" y="59"/>
                      </a:cubicBezTo>
                      <a:cubicBezTo>
                        <a:pt x="168" y="59"/>
                        <a:pt x="168" y="59"/>
                        <a:pt x="168" y="59"/>
                      </a:cubicBezTo>
                      <a:cubicBezTo>
                        <a:pt x="165" y="62"/>
                        <a:pt x="165" y="62"/>
                        <a:pt x="165" y="62"/>
                      </a:cubicBezTo>
                      <a:cubicBezTo>
                        <a:pt x="163" y="63"/>
                        <a:pt x="163" y="63"/>
                        <a:pt x="163" y="63"/>
                      </a:cubicBezTo>
                      <a:cubicBezTo>
                        <a:pt x="161" y="64"/>
                        <a:pt x="161" y="64"/>
                        <a:pt x="161" y="64"/>
                      </a:cubicBezTo>
                      <a:cubicBezTo>
                        <a:pt x="160" y="64"/>
                        <a:pt x="160" y="64"/>
                        <a:pt x="160" y="64"/>
                      </a:cubicBezTo>
                      <a:cubicBezTo>
                        <a:pt x="158" y="66"/>
                        <a:pt x="158" y="66"/>
                        <a:pt x="158" y="66"/>
                      </a:cubicBezTo>
                      <a:cubicBezTo>
                        <a:pt x="156" y="65"/>
                        <a:pt x="156" y="65"/>
                        <a:pt x="156" y="65"/>
                      </a:cubicBezTo>
                      <a:cubicBezTo>
                        <a:pt x="153" y="66"/>
                        <a:pt x="153" y="66"/>
                        <a:pt x="153" y="66"/>
                      </a:cubicBezTo>
                      <a:cubicBezTo>
                        <a:pt x="153" y="67"/>
                        <a:pt x="153" y="67"/>
                        <a:pt x="153" y="67"/>
                      </a:cubicBezTo>
                      <a:cubicBezTo>
                        <a:pt x="149" y="69"/>
                        <a:pt x="149" y="69"/>
                        <a:pt x="149" y="69"/>
                      </a:cubicBezTo>
                      <a:cubicBezTo>
                        <a:pt x="148" y="72"/>
                        <a:pt x="148" y="72"/>
                        <a:pt x="148" y="72"/>
                      </a:cubicBezTo>
                      <a:cubicBezTo>
                        <a:pt x="148" y="72"/>
                        <a:pt x="146" y="72"/>
                        <a:pt x="146" y="73"/>
                      </a:cubicBezTo>
                      <a:cubicBezTo>
                        <a:pt x="145" y="73"/>
                        <a:pt x="144" y="74"/>
                        <a:pt x="144" y="74"/>
                      </a:cubicBezTo>
                      <a:cubicBezTo>
                        <a:pt x="142" y="73"/>
                        <a:pt x="142" y="73"/>
                        <a:pt x="142" y="73"/>
                      </a:cubicBezTo>
                      <a:cubicBezTo>
                        <a:pt x="141" y="74"/>
                        <a:pt x="141" y="74"/>
                        <a:pt x="141" y="74"/>
                      </a:cubicBezTo>
                      <a:cubicBezTo>
                        <a:pt x="141" y="76"/>
                        <a:pt x="141" y="76"/>
                        <a:pt x="141" y="76"/>
                      </a:cubicBezTo>
                      <a:cubicBezTo>
                        <a:pt x="142" y="76"/>
                        <a:pt x="142" y="76"/>
                        <a:pt x="142" y="76"/>
                      </a:cubicBezTo>
                      <a:cubicBezTo>
                        <a:pt x="142" y="76"/>
                        <a:pt x="142" y="78"/>
                        <a:pt x="142" y="78"/>
                      </a:cubicBezTo>
                      <a:cubicBezTo>
                        <a:pt x="142" y="79"/>
                        <a:pt x="142" y="81"/>
                        <a:pt x="142" y="81"/>
                      </a:cubicBezTo>
                      <a:cubicBezTo>
                        <a:pt x="144" y="82"/>
                        <a:pt x="144" y="82"/>
                        <a:pt x="144" y="82"/>
                      </a:cubicBezTo>
                      <a:cubicBezTo>
                        <a:pt x="144" y="82"/>
                        <a:pt x="144" y="85"/>
                        <a:pt x="143" y="85"/>
                      </a:cubicBezTo>
                      <a:cubicBezTo>
                        <a:pt x="143" y="85"/>
                        <a:pt x="141" y="86"/>
                        <a:pt x="141" y="86"/>
                      </a:cubicBezTo>
                      <a:cubicBezTo>
                        <a:pt x="141" y="87"/>
                        <a:pt x="141" y="87"/>
                        <a:pt x="141" y="87"/>
                      </a:cubicBezTo>
                      <a:cubicBezTo>
                        <a:pt x="142" y="89"/>
                        <a:pt x="142" y="89"/>
                        <a:pt x="142" y="89"/>
                      </a:cubicBezTo>
                      <a:cubicBezTo>
                        <a:pt x="142" y="89"/>
                        <a:pt x="142" y="92"/>
                        <a:pt x="141" y="92"/>
                      </a:cubicBezTo>
                      <a:cubicBezTo>
                        <a:pt x="141" y="93"/>
                        <a:pt x="140" y="95"/>
                        <a:pt x="140" y="95"/>
                      </a:cubicBezTo>
                      <a:cubicBezTo>
                        <a:pt x="139" y="96"/>
                        <a:pt x="139" y="96"/>
                        <a:pt x="139" y="96"/>
                      </a:cubicBezTo>
                      <a:cubicBezTo>
                        <a:pt x="138" y="98"/>
                        <a:pt x="138" y="98"/>
                        <a:pt x="138" y="98"/>
                      </a:cubicBezTo>
                      <a:cubicBezTo>
                        <a:pt x="139" y="99"/>
                        <a:pt x="139" y="99"/>
                        <a:pt x="139" y="99"/>
                      </a:cubicBezTo>
                      <a:cubicBezTo>
                        <a:pt x="139" y="102"/>
                        <a:pt x="139" y="102"/>
                        <a:pt x="139" y="102"/>
                      </a:cubicBezTo>
                      <a:cubicBezTo>
                        <a:pt x="137" y="103"/>
                        <a:pt x="137" y="103"/>
                        <a:pt x="137" y="103"/>
                      </a:cubicBezTo>
                      <a:cubicBezTo>
                        <a:pt x="136" y="106"/>
                        <a:pt x="136" y="106"/>
                        <a:pt x="136" y="106"/>
                      </a:cubicBezTo>
                      <a:cubicBezTo>
                        <a:pt x="137" y="107"/>
                        <a:pt x="137" y="107"/>
                        <a:pt x="137" y="107"/>
                      </a:cubicBezTo>
                      <a:cubicBezTo>
                        <a:pt x="138" y="109"/>
                        <a:pt x="138" y="109"/>
                        <a:pt x="138" y="109"/>
                      </a:cubicBezTo>
                      <a:cubicBezTo>
                        <a:pt x="137" y="111"/>
                        <a:pt x="137" y="111"/>
                        <a:pt x="137" y="111"/>
                      </a:cubicBezTo>
                      <a:cubicBezTo>
                        <a:pt x="136" y="112"/>
                        <a:pt x="136" y="112"/>
                        <a:pt x="136" y="112"/>
                      </a:cubicBezTo>
                      <a:cubicBezTo>
                        <a:pt x="135" y="112"/>
                        <a:pt x="135" y="112"/>
                        <a:pt x="135" y="112"/>
                      </a:cubicBezTo>
                      <a:cubicBezTo>
                        <a:pt x="133" y="114"/>
                        <a:pt x="133" y="114"/>
                        <a:pt x="133" y="114"/>
                      </a:cubicBezTo>
                      <a:cubicBezTo>
                        <a:pt x="131" y="114"/>
                        <a:pt x="131" y="114"/>
                        <a:pt x="131" y="114"/>
                      </a:cubicBezTo>
                      <a:cubicBezTo>
                        <a:pt x="130" y="114"/>
                        <a:pt x="130" y="114"/>
                        <a:pt x="130" y="114"/>
                      </a:cubicBezTo>
                      <a:cubicBezTo>
                        <a:pt x="128" y="116"/>
                        <a:pt x="128" y="116"/>
                        <a:pt x="128" y="116"/>
                      </a:cubicBezTo>
                      <a:cubicBezTo>
                        <a:pt x="127" y="116"/>
                        <a:pt x="127" y="116"/>
                        <a:pt x="127" y="116"/>
                      </a:cubicBezTo>
                      <a:cubicBezTo>
                        <a:pt x="126" y="117"/>
                        <a:pt x="126" y="117"/>
                        <a:pt x="126" y="117"/>
                      </a:cubicBezTo>
                      <a:cubicBezTo>
                        <a:pt x="126" y="119"/>
                        <a:pt x="126" y="119"/>
                        <a:pt x="126" y="119"/>
                      </a:cubicBezTo>
                      <a:cubicBezTo>
                        <a:pt x="126" y="119"/>
                        <a:pt x="126" y="120"/>
                        <a:pt x="126" y="120"/>
                      </a:cubicBezTo>
                      <a:cubicBezTo>
                        <a:pt x="127" y="120"/>
                        <a:pt x="127" y="121"/>
                        <a:pt x="127" y="121"/>
                      </a:cubicBezTo>
                      <a:cubicBezTo>
                        <a:pt x="128" y="123"/>
                        <a:pt x="128" y="123"/>
                        <a:pt x="128" y="123"/>
                      </a:cubicBezTo>
                      <a:cubicBezTo>
                        <a:pt x="129" y="125"/>
                        <a:pt x="129" y="125"/>
                        <a:pt x="129" y="125"/>
                      </a:cubicBezTo>
                      <a:cubicBezTo>
                        <a:pt x="130" y="128"/>
                        <a:pt x="130" y="128"/>
                        <a:pt x="130" y="128"/>
                      </a:cubicBezTo>
                      <a:cubicBezTo>
                        <a:pt x="130" y="128"/>
                        <a:pt x="129" y="130"/>
                        <a:pt x="129" y="130"/>
                      </a:cubicBezTo>
                      <a:cubicBezTo>
                        <a:pt x="129" y="130"/>
                        <a:pt x="128" y="132"/>
                        <a:pt x="128" y="132"/>
                      </a:cubicBezTo>
                      <a:cubicBezTo>
                        <a:pt x="127" y="134"/>
                        <a:pt x="127" y="134"/>
                        <a:pt x="127" y="134"/>
                      </a:cubicBezTo>
                      <a:cubicBezTo>
                        <a:pt x="126" y="136"/>
                        <a:pt x="126" y="136"/>
                        <a:pt x="126" y="136"/>
                      </a:cubicBezTo>
                      <a:cubicBezTo>
                        <a:pt x="125" y="137"/>
                        <a:pt x="125" y="137"/>
                        <a:pt x="125" y="137"/>
                      </a:cubicBezTo>
                      <a:cubicBezTo>
                        <a:pt x="123" y="137"/>
                        <a:pt x="123" y="137"/>
                        <a:pt x="123" y="137"/>
                      </a:cubicBezTo>
                      <a:cubicBezTo>
                        <a:pt x="123" y="138"/>
                        <a:pt x="123" y="138"/>
                        <a:pt x="123" y="138"/>
                      </a:cubicBezTo>
                      <a:cubicBezTo>
                        <a:pt x="122" y="140"/>
                        <a:pt x="122" y="140"/>
                        <a:pt x="122" y="140"/>
                      </a:cubicBezTo>
                      <a:cubicBezTo>
                        <a:pt x="122" y="141"/>
                        <a:pt x="122" y="141"/>
                        <a:pt x="122" y="141"/>
                      </a:cubicBezTo>
                      <a:cubicBezTo>
                        <a:pt x="121" y="141"/>
                        <a:pt x="121" y="141"/>
                        <a:pt x="121" y="141"/>
                      </a:cubicBezTo>
                      <a:cubicBezTo>
                        <a:pt x="121" y="143"/>
                        <a:pt x="121" y="143"/>
                        <a:pt x="121" y="143"/>
                      </a:cubicBezTo>
                      <a:cubicBezTo>
                        <a:pt x="120" y="144"/>
                        <a:pt x="120" y="144"/>
                        <a:pt x="120" y="144"/>
                      </a:cubicBezTo>
                      <a:cubicBezTo>
                        <a:pt x="120" y="144"/>
                        <a:pt x="119" y="144"/>
                        <a:pt x="119" y="144"/>
                      </a:cubicBezTo>
                      <a:cubicBezTo>
                        <a:pt x="118" y="144"/>
                        <a:pt x="117" y="145"/>
                        <a:pt x="117" y="145"/>
                      </a:cubicBezTo>
                      <a:cubicBezTo>
                        <a:pt x="117" y="145"/>
                        <a:pt x="115" y="145"/>
                        <a:pt x="115" y="144"/>
                      </a:cubicBezTo>
                      <a:cubicBezTo>
                        <a:pt x="115" y="144"/>
                        <a:pt x="114" y="145"/>
                        <a:pt x="113" y="144"/>
                      </a:cubicBezTo>
                      <a:cubicBezTo>
                        <a:pt x="113" y="144"/>
                        <a:pt x="112" y="143"/>
                        <a:pt x="112" y="143"/>
                      </a:cubicBezTo>
                      <a:cubicBezTo>
                        <a:pt x="111" y="143"/>
                        <a:pt x="111" y="143"/>
                        <a:pt x="111" y="143"/>
                      </a:cubicBezTo>
                      <a:cubicBezTo>
                        <a:pt x="109" y="143"/>
                        <a:pt x="109" y="143"/>
                        <a:pt x="109" y="143"/>
                      </a:cubicBezTo>
                      <a:cubicBezTo>
                        <a:pt x="106" y="143"/>
                        <a:pt x="106" y="143"/>
                        <a:pt x="106" y="143"/>
                      </a:cubicBezTo>
                      <a:cubicBezTo>
                        <a:pt x="104" y="143"/>
                        <a:pt x="104" y="143"/>
                        <a:pt x="104" y="143"/>
                      </a:cubicBezTo>
                      <a:cubicBezTo>
                        <a:pt x="104" y="142"/>
                        <a:pt x="104" y="142"/>
                        <a:pt x="104" y="142"/>
                      </a:cubicBezTo>
                      <a:cubicBezTo>
                        <a:pt x="103" y="143"/>
                        <a:pt x="103" y="143"/>
                        <a:pt x="103" y="143"/>
                      </a:cubicBezTo>
                      <a:cubicBezTo>
                        <a:pt x="102" y="141"/>
                        <a:pt x="102" y="141"/>
                        <a:pt x="102" y="141"/>
                      </a:cubicBezTo>
                      <a:cubicBezTo>
                        <a:pt x="100" y="141"/>
                        <a:pt x="100" y="141"/>
                        <a:pt x="100" y="141"/>
                      </a:cubicBezTo>
                      <a:cubicBezTo>
                        <a:pt x="98" y="141"/>
                        <a:pt x="98" y="141"/>
                        <a:pt x="98" y="141"/>
                      </a:cubicBezTo>
                      <a:cubicBezTo>
                        <a:pt x="98" y="141"/>
                        <a:pt x="98" y="142"/>
                        <a:pt x="99" y="143"/>
                      </a:cubicBezTo>
                      <a:cubicBezTo>
                        <a:pt x="99" y="143"/>
                        <a:pt x="100" y="145"/>
                        <a:pt x="100" y="145"/>
                      </a:cubicBezTo>
                      <a:cubicBezTo>
                        <a:pt x="100" y="145"/>
                        <a:pt x="100" y="147"/>
                        <a:pt x="100" y="147"/>
                      </a:cubicBezTo>
                      <a:cubicBezTo>
                        <a:pt x="100" y="147"/>
                        <a:pt x="102" y="149"/>
                        <a:pt x="102" y="149"/>
                      </a:cubicBezTo>
                      <a:cubicBezTo>
                        <a:pt x="102" y="150"/>
                        <a:pt x="102" y="150"/>
                        <a:pt x="102" y="150"/>
                      </a:cubicBezTo>
                      <a:cubicBezTo>
                        <a:pt x="102" y="150"/>
                        <a:pt x="103" y="152"/>
                        <a:pt x="103" y="152"/>
                      </a:cubicBezTo>
                      <a:cubicBezTo>
                        <a:pt x="103" y="152"/>
                        <a:pt x="105" y="153"/>
                        <a:pt x="105" y="153"/>
                      </a:cubicBezTo>
                      <a:cubicBezTo>
                        <a:pt x="105" y="155"/>
                        <a:pt x="105" y="155"/>
                        <a:pt x="105" y="155"/>
                      </a:cubicBezTo>
                      <a:cubicBezTo>
                        <a:pt x="104" y="156"/>
                        <a:pt x="104" y="156"/>
                        <a:pt x="104" y="156"/>
                      </a:cubicBezTo>
                      <a:cubicBezTo>
                        <a:pt x="103" y="157"/>
                        <a:pt x="103" y="157"/>
                        <a:pt x="103" y="157"/>
                      </a:cubicBezTo>
                      <a:cubicBezTo>
                        <a:pt x="104" y="159"/>
                        <a:pt x="104" y="159"/>
                        <a:pt x="104" y="159"/>
                      </a:cubicBezTo>
                      <a:cubicBezTo>
                        <a:pt x="104" y="161"/>
                        <a:pt x="104" y="161"/>
                        <a:pt x="104" y="161"/>
                      </a:cubicBezTo>
                      <a:cubicBezTo>
                        <a:pt x="105" y="162"/>
                        <a:pt x="105" y="162"/>
                        <a:pt x="105" y="162"/>
                      </a:cubicBezTo>
                      <a:cubicBezTo>
                        <a:pt x="105" y="163"/>
                        <a:pt x="105" y="163"/>
                        <a:pt x="105" y="163"/>
                      </a:cubicBezTo>
                      <a:cubicBezTo>
                        <a:pt x="104" y="164"/>
                        <a:pt x="104" y="164"/>
                        <a:pt x="104" y="164"/>
                      </a:cubicBezTo>
                      <a:cubicBezTo>
                        <a:pt x="104" y="166"/>
                        <a:pt x="104" y="166"/>
                        <a:pt x="104" y="166"/>
                      </a:cubicBezTo>
                      <a:cubicBezTo>
                        <a:pt x="105" y="168"/>
                        <a:pt x="105" y="168"/>
                        <a:pt x="105" y="168"/>
                      </a:cubicBezTo>
                      <a:cubicBezTo>
                        <a:pt x="106" y="170"/>
                        <a:pt x="106" y="170"/>
                        <a:pt x="106" y="170"/>
                      </a:cubicBezTo>
                      <a:cubicBezTo>
                        <a:pt x="108" y="170"/>
                        <a:pt x="108" y="170"/>
                        <a:pt x="108" y="170"/>
                      </a:cubicBezTo>
                      <a:cubicBezTo>
                        <a:pt x="108" y="172"/>
                        <a:pt x="108" y="172"/>
                        <a:pt x="108" y="172"/>
                      </a:cubicBezTo>
                      <a:cubicBezTo>
                        <a:pt x="107" y="173"/>
                        <a:pt x="107" y="173"/>
                        <a:pt x="107" y="173"/>
                      </a:cubicBezTo>
                      <a:cubicBezTo>
                        <a:pt x="107" y="173"/>
                        <a:pt x="107" y="174"/>
                        <a:pt x="107" y="174"/>
                      </a:cubicBezTo>
                      <a:cubicBezTo>
                        <a:pt x="108" y="174"/>
                        <a:pt x="109" y="175"/>
                        <a:pt x="109" y="175"/>
                      </a:cubicBezTo>
                      <a:cubicBezTo>
                        <a:pt x="111" y="174"/>
                        <a:pt x="111" y="174"/>
                        <a:pt x="111" y="174"/>
                      </a:cubicBezTo>
                      <a:cubicBezTo>
                        <a:pt x="111" y="174"/>
                        <a:pt x="112" y="174"/>
                        <a:pt x="112" y="174"/>
                      </a:cubicBezTo>
                      <a:cubicBezTo>
                        <a:pt x="112" y="175"/>
                        <a:pt x="113" y="177"/>
                        <a:pt x="113" y="177"/>
                      </a:cubicBezTo>
                      <a:cubicBezTo>
                        <a:pt x="114" y="178"/>
                        <a:pt x="114" y="178"/>
                        <a:pt x="114" y="178"/>
                      </a:cubicBezTo>
                      <a:cubicBezTo>
                        <a:pt x="114" y="180"/>
                        <a:pt x="114" y="180"/>
                        <a:pt x="114" y="180"/>
                      </a:cubicBezTo>
                      <a:cubicBezTo>
                        <a:pt x="112" y="182"/>
                        <a:pt x="112" y="182"/>
                        <a:pt x="112" y="182"/>
                      </a:cubicBezTo>
                      <a:cubicBezTo>
                        <a:pt x="110" y="184"/>
                        <a:pt x="110" y="184"/>
                        <a:pt x="110" y="184"/>
                      </a:cubicBezTo>
                      <a:cubicBezTo>
                        <a:pt x="109" y="185"/>
                        <a:pt x="109" y="185"/>
                        <a:pt x="109" y="185"/>
                      </a:cubicBezTo>
                      <a:cubicBezTo>
                        <a:pt x="109" y="187"/>
                        <a:pt x="109" y="187"/>
                        <a:pt x="109" y="187"/>
                      </a:cubicBezTo>
                      <a:cubicBezTo>
                        <a:pt x="108" y="188"/>
                        <a:pt x="108" y="188"/>
                        <a:pt x="108" y="188"/>
                      </a:cubicBezTo>
                      <a:cubicBezTo>
                        <a:pt x="106" y="189"/>
                        <a:pt x="106" y="189"/>
                        <a:pt x="106" y="189"/>
                      </a:cubicBezTo>
                      <a:cubicBezTo>
                        <a:pt x="104" y="190"/>
                        <a:pt x="104" y="190"/>
                        <a:pt x="104" y="190"/>
                      </a:cubicBezTo>
                      <a:cubicBezTo>
                        <a:pt x="103" y="190"/>
                        <a:pt x="103" y="190"/>
                        <a:pt x="103" y="190"/>
                      </a:cubicBezTo>
                      <a:cubicBezTo>
                        <a:pt x="102" y="191"/>
                        <a:pt x="102" y="191"/>
                        <a:pt x="102" y="191"/>
                      </a:cubicBezTo>
                      <a:cubicBezTo>
                        <a:pt x="99" y="192"/>
                        <a:pt x="99" y="192"/>
                        <a:pt x="99" y="192"/>
                      </a:cubicBezTo>
                      <a:cubicBezTo>
                        <a:pt x="98" y="192"/>
                        <a:pt x="98" y="192"/>
                        <a:pt x="98" y="192"/>
                      </a:cubicBezTo>
                      <a:cubicBezTo>
                        <a:pt x="96" y="196"/>
                        <a:pt x="96" y="196"/>
                        <a:pt x="96" y="196"/>
                      </a:cubicBezTo>
                      <a:cubicBezTo>
                        <a:pt x="96" y="196"/>
                        <a:pt x="96" y="198"/>
                        <a:pt x="96" y="198"/>
                      </a:cubicBezTo>
                      <a:cubicBezTo>
                        <a:pt x="96" y="198"/>
                        <a:pt x="97" y="199"/>
                        <a:pt x="97" y="199"/>
                      </a:cubicBezTo>
                      <a:cubicBezTo>
                        <a:pt x="97" y="199"/>
                        <a:pt x="95" y="201"/>
                        <a:pt x="95" y="201"/>
                      </a:cubicBezTo>
                      <a:cubicBezTo>
                        <a:pt x="95" y="201"/>
                        <a:pt x="93" y="202"/>
                        <a:pt x="93" y="202"/>
                      </a:cubicBezTo>
                      <a:cubicBezTo>
                        <a:pt x="92" y="204"/>
                        <a:pt x="92" y="204"/>
                        <a:pt x="92" y="204"/>
                      </a:cubicBezTo>
                      <a:cubicBezTo>
                        <a:pt x="93" y="205"/>
                        <a:pt x="93" y="205"/>
                        <a:pt x="93" y="205"/>
                      </a:cubicBezTo>
                      <a:cubicBezTo>
                        <a:pt x="91" y="205"/>
                        <a:pt x="91" y="205"/>
                        <a:pt x="91" y="205"/>
                      </a:cubicBezTo>
                      <a:cubicBezTo>
                        <a:pt x="92" y="207"/>
                        <a:pt x="92" y="207"/>
                        <a:pt x="92" y="207"/>
                      </a:cubicBezTo>
                      <a:cubicBezTo>
                        <a:pt x="91" y="208"/>
                        <a:pt x="91" y="208"/>
                        <a:pt x="91" y="208"/>
                      </a:cubicBezTo>
                      <a:cubicBezTo>
                        <a:pt x="92" y="209"/>
                        <a:pt x="92" y="209"/>
                        <a:pt x="92" y="209"/>
                      </a:cubicBezTo>
                      <a:cubicBezTo>
                        <a:pt x="92" y="209"/>
                        <a:pt x="93" y="212"/>
                        <a:pt x="93" y="212"/>
                      </a:cubicBezTo>
                      <a:cubicBezTo>
                        <a:pt x="93" y="213"/>
                        <a:pt x="94" y="214"/>
                        <a:pt x="94" y="214"/>
                      </a:cubicBezTo>
                      <a:cubicBezTo>
                        <a:pt x="94" y="214"/>
                        <a:pt x="95" y="215"/>
                        <a:pt x="95" y="215"/>
                      </a:cubicBezTo>
                      <a:cubicBezTo>
                        <a:pt x="95" y="216"/>
                        <a:pt x="95" y="217"/>
                        <a:pt x="95" y="218"/>
                      </a:cubicBezTo>
                      <a:cubicBezTo>
                        <a:pt x="95" y="219"/>
                        <a:pt x="96" y="221"/>
                        <a:pt x="96" y="221"/>
                      </a:cubicBezTo>
                      <a:cubicBezTo>
                        <a:pt x="97" y="223"/>
                        <a:pt x="97" y="223"/>
                        <a:pt x="97" y="223"/>
                      </a:cubicBezTo>
                      <a:cubicBezTo>
                        <a:pt x="97" y="223"/>
                        <a:pt x="97" y="224"/>
                        <a:pt x="97" y="224"/>
                      </a:cubicBezTo>
                      <a:cubicBezTo>
                        <a:pt x="98" y="224"/>
                        <a:pt x="100" y="224"/>
                        <a:pt x="100" y="224"/>
                      </a:cubicBezTo>
                      <a:cubicBezTo>
                        <a:pt x="100" y="224"/>
                        <a:pt x="102" y="224"/>
                        <a:pt x="102" y="224"/>
                      </a:cubicBezTo>
                      <a:cubicBezTo>
                        <a:pt x="102" y="224"/>
                        <a:pt x="103" y="223"/>
                        <a:pt x="104" y="224"/>
                      </a:cubicBezTo>
                      <a:cubicBezTo>
                        <a:pt x="104" y="224"/>
                        <a:pt x="104" y="225"/>
                        <a:pt x="104" y="225"/>
                      </a:cubicBezTo>
                      <a:cubicBezTo>
                        <a:pt x="104" y="225"/>
                        <a:pt x="104" y="226"/>
                        <a:pt x="104" y="226"/>
                      </a:cubicBezTo>
                      <a:cubicBezTo>
                        <a:pt x="100" y="230"/>
                        <a:pt x="100" y="230"/>
                        <a:pt x="100" y="230"/>
                      </a:cubicBezTo>
                      <a:cubicBezTo>
                        <a:pt x="100" y="233"/>
                        <a:pt x="100" y="233"/>
                        <a:pt x="100" y="233"/>
                      </a:cubicBezTo>
                      <a:cubicBezTo>
                        <a:pt x="100" y="233"/>
                        <a:pt x="99" y="233"/>
                        <a:pt x="99" y="233"/>
                      </a:cubicBezTo>
                      <a:cubicBezTo>
                        <a:pt x="98" y="233"/>
                        <a:pt x="97" y="233"/>
                        <a:pt x="97" y="233"/>
                      </a:cubicBezTo>
                      <a:cubicBezTo>
                        <a:pt x="95" y="231"/>
                        <a:pt x="95" y="231"/>
                        <a:pt x="95" y="231"/>
                      </a:cubicBezTo>
                      <a:cubicBezTo>
                        <a:pt x="93" y="232"/>
                        <a:pt x="93" y="232"/>
                        <a:pt x="93" y="232"/>
                      </a:cubicBezTo>
                      <a:cubicBezTo>
                        <a:pt x="93" y="233"/>
                        <a:pt x="93" y="233"/>
                        <a:pt x="93" y="233"/>
                      </a:cubicBezTo>
                      <a:cubicBezTo>
                        <a:pt x="93" y="233"/>
                        <a:pt x="91" y="233"/>
                        <a:pt x="91" y="233"/>
                      </a:cubicBezTo>
                      <a:cubicBezTo>
                        <a:pt x="91" y="233"/>
                        <a:pt x="88" y="233"/>
                        <a:pt x="88" y="233"/>
                      </a:cubicBezTo>
                      <a:cubicBezTo>
                        <a:pt x="87" y="234"/>
                        <a:pt x="87" y="234"/>
                        <a:pt x="87" y="234"/>
                      </a:cubicBezTo>
                      <a:cubicBezTo>
                        <a:pt x="86" y="238"/>
                        <a:pt x="86" y="238"/>
                        <a:pt x="86" y="238"/>
                      </a:cubicBezTo>
                      <a:cubicBezTo>
                        <a:pt x="84" y="240"/>
                        <a:pt x="84" y="240"/>
                        <a:pt x="84" y="240"/>
                      </a:cubicBezTo>
                      <a:cubicBezTo>
                        <a:pt x="82" y="241"/>
                        <a:pt x="82" y="241"/>
                        <a:pt x="82" y="241"/>
                      </a:cubicBezTo>
                      <a:cubicBezTo>
                        <a:pt x="80" y="243"/>
                        <a:pt x="80" y="243"/>
                        <a:pt x="80" y="243"/>
                      </a:cubicBezTo>
                      <a:cubicBezTo>
                        <a:pt x="77" y="244"/>
                        <a:pt x="77" y="244"/>
                        <a:pt x="77" y="244"/>
                      </a:cubicBezTo>
                      <a:cubicBezTo>
                        <a:pt x="77" y="244"/>
                        <a:pt x="76" y="245"/>
                        <a:pt x="76" y="245"/>
                      </a:cubicBezTo>
                      <a:cubicBezTo>
                        <a:pt x="76" y="246"/>
                        <a:pt x="75" y="249"/>
                        <a:pt x="75" y="249"/>
                      </a:cubicBezTo>
                      <a:cubicBezTo>
                        <a:pt x="75" y="249"/>
                        <a:pt x="73" y="250"/>
                        <a:pt x="73" y="251"/>
                      </a:cubicBezTo>
                      <a:cubicBezTo>
                        <a:pt x="73" y="251"/>
                        <a:pt x="71" y="252"/>
                        <a:pt x="71" y="252"/>
                      </a:cubicBezTo>
                      <a:cubicBezTo>
                        <a:pt x="71" y="252"/>
                        <a:pt x="71" y="254"/>
                        <a:pt x="71" y="254"/>
                      </a:cubicBezTo>
                      <a:cubicBezTo>
                        <a:pt x="71" y="254"/>
                        <a:pt x="72" y="256"/>
                        <a:pt x="72" y="256"/>
                      </a:cubicBezTo>
                      <a:cubicBezTo>
                        <a:pt x="72" y="259"/>
                        <a:pt x="72" y="259"/>
                        <a:pt x="72" y="259"/>
                      </a:cubicBezTo>
                      <a:cubicBezTo>
                        <a:pt x="72" y="261"/>
                        <a:pt x="72" y="261"/>
                        <a:pt x="72" y="261"/>
                      </a:cubicBezTo>
                      <a:cubicBezTo>
                        <a:pt x="73" y="263"/>
                        <a:pt x="73" y="263"/>
                        <a:pt x="73" y="263"/>
                      </a:cubicBezTo>
                      <a:cubicBezTo>
                        <a:pt x="72" y="265"/>
                        <a:pt x="72" y="265"/>
                        <a:pt x="72" y="265"/>
                      </a:cubicBezTo>
                      <a:cubicBezTo>
                        <a:pt x="71" y="268"/>
                        <a:pt x="71" y="268"/>
                        <a:pt x="71" y="268"/>
                      </a:cubicBezTo>
                      <a:cubicBezTo>
                        <a:pt x="71" y="269"/>
                        <a:pt x="71" y="269"/>
                        <a:pt x="71" y="269"/>
                      </a:cubicBezTo>
                      <a:cubicBezTo>
                        <a:pt x="71" y="271"/>
                        <a:pt x="71" y="271"/>
                        <a:pt x="71" y="271"/>
                      </a:cubicBezTo>
                      <a:cubicBezTo>
                        <a:pt x="71" y="275"/>
                        <a:pt x="71" y="275"/>
                        <a:pt x="71" y="275"/>
                      </a:cubicBezTo>
                      <a:cubicBezTo>
                        <a:pt x="68" y="274"/>
                        <a:pt x="68" y="274"/>
                        <a:pt x="68" y="274"/>
                      </a:cubicBezTo>
                      <a:cubicBezTo>
                        <a:pt x="65" y="274"/>
                        <a:pt x="65" y="274"/>
                        <a:pt x="65" y="274"/>
                      </a:cubicBezTo>
                      <a:cubicBezTo>
                        <a:pt x="62" y="275"/>
                        <a:pt x="62" y="275"/>
                        <a:pt x="62" y="275"/>
                      </a:cubicBezTo>
                      <a:cubicBezTo>
                        <a:pt x="58" y="277"/>
                        <a:pt x="58" y="277"/>
                        <a:pt x="58" y="277"/>
                      </a:cubicBezTo>
                      <a:cubicBezTo>
                        <a:pt x="52" y="278"/>
                        <a:pt x="52" y="278"/>
                        <a:pt x="52" y="278"/>
                      </a:cubicBezTo>
                      <a:cubicBezTo>
                        <a:pt x="47" y="278"/>
                        <a:pt x="47" y="278"/>
                        <a:pt x="47" y="278"/>
                      </a:cubicBezTo>
                      <a:cubicBezTo>
                        <a:pt x="44" y="277"/>
                        <a:pt x="44" y="277"/>
                        <a:pt x="44" y="277"/>
                      </a:cubicBezTo>
                      <a:cubicBezTo>
                        <a:pt x="42" y="276"/>
                        <a:pt x="42" y="276"/>
                        <a:pt x="42" y="276"/>
                      </a:cubicBezTo>
                      <a:cubicBezTo>
                        <a:pt x="40" y="274"/>
                        <a:pt x="40" y="274"/>
                        <a:pt x="40" y="274"/>
                      </a:cubicBezTo>
                      <a:cubicBezTo>
                        <a:pt x="37" y="271"/>
                        <a:pt x="37" y="271"/>
                        <a:pt x="37" y="271"/>
                      </a:cubicBezTo>
                      <a:cubicBezTo>
                        <a:pt x="34" y="271"/>
                        <a:pt x="34" y="271"/>
                        <a:pt x="34" y="271"/>
                      </a:cubicBezTo>
                      <a:cubicBezTo>
                        <a:pt x="32" y="270"/>
                        <a:pt x="32" y="270"/>
                        <a:pt x="32" y="270"/>
                      </a:cubicBezTo>
                      <a:cubicBezTo>
                        <a:pt x="30" y="269"/>
                        <a:pt x="30" y="269"/>
                        <a:pt x="30" y="269"/>
                      </a:cubicBezTo>
                      <a:cubicBezTo>
                        <a:pt x="28" y="268"/>
                        <a:pt x="28" y="268"/>
                        <a:pt x="28" y="268"/>
                      </a:cubicBezTo>
                      <a:cubicBezTo>
                        <a:pt x="26" y="268"/>
                        <a:pt x="26" y="268"/>
                        <a:pt x="26" y="268"/>
                      </a:cubicBezTo>
                      <a:cubicBezTo>
                        <a:pt x="22" y="266"/>
                        <a:pt x="22" y="266"/>
                        <a:pt x="22" y="266"/>
                      </a:cubicBezTo>
                      <a:cubicBezTo>
                        <a:pt x="18" y="264"/>
                        <a:pt x="18" y="264"/>
                        <a:pt x="18" y="264"/>
                      </a:cubicBezTo>
                      <a:cubicBezTo>
                        <a:pt x="16" y="265"/>
                        <a:pt x="16" y="265"/>
                        <a:pt x="16" y="265"/>
                      </a:cubicBezTo>
                      <a:cubicBezTo>
                        <a:pt x="16" y="266"/>
                        <a:pt x="16" y="266"/>
                        <a:pt x="16" y="266"/>
                      </a:cubicBezTo>
                      <a:cubicBezTo>
                        <a:pt x="13" y="265"/>
                        <a:pt x="13" y="265"/>
                        <a:pt x="13" y="265"/>
                      </a:cubicBezTo>
                      <a:cubicBezTo>
                        <a:pt x="11" y="265"/>
                        <a:pt x="11" y="265"/>
                        <a:pt x="11" y="265"/>
                      </a:cubicBezTo>
                      <a:cubicBezTo>
                        <a:pt x="9" y="265"/>
                        <a:pt x="9" y="265"/>
                        <a:pt x="9" y="265"/>
                      </a:cubicBezTo>
                      <a:cubicBezTo>
                        <a:pt x="5" y="266"/>
                        <a:pt x="5" y="266"/>
                        <a:pt x="5" y="266"/>
                      </a:cubicBezTo>
                      <a:cubicBezTo>
                        <a:pt x="2" y="267"/>
                        <a:pt x="2" y="267"/>
                        <a:pt x="2" y="267"/>
                      </a:cubicBezTo>
                      <a:cubicBezTo>
                        <a:pt x="0" y="266"/>
                        <a:pt x="0" y="266"/>
                        <a:pt x="0" y="266"/>
                      </a:cubicBezTo>
                      <a:cubicBezTo>
                        <a:pt x="2" y="264"/>
                        <a:pt x="2" y="264"/>
                        <a:pt x="2" y="264"/>
                      </a:cubicBezTo>
                      <a:cubicBezTo>
                        <a:pt x="4" y="261"/>
                        <a:pt x="4" y="261"/>
                        <a:pt x="4" y="261"/>
                      </a:cubicBezTo>
                      <a:cubicBezTo>
                        <a:pt x="6" y="260"/>
                        <a:pt x="6" y="260"/>
                        <a:pt x="6" y="260"/>
                      </a:cubicBezTo>
                      <a:cubicBezTo>
                        <a:pt x="7" y="257"/>
                        <a:pt x="7" y="257"/>
                        <a:pt x="7" y="257"/>
                      </a:cubicBezTo>
                      <a:cubicBezTo>
                        <a:pt x="10" y="255"/>
                        <a:pt x="10" y="255"/>
                        <a:pt x="10" y="255"/>
                      </a:cubicBezTo>
                      <a:cubicBezTo>
                        <a:pt x="10" y="252"/>
                        <a:pt x="10" y="252"/>
                        <a:pt x="10" y="252"/>
                      </a:cubicBezTo>
                      <a:cubicBezTo>
                        <a:pt x="12" y="248"/>
                        <a:pt x="12" y="248"/>
                        <a:pt x="12" y="248"/>
                      </a:cubicBezTo>
                      <a:cubicBezTo>
                        <a:pt x="12" y="248"/>
                        <a:pt x="14" y="248"/>
                        <a:pt x="14" y="247"/>
                      </a:cubicBezTo>
                      <a:cubicBezTo>
                        <a:pt x="15" y="245"/>
                        <a:pt x="15" y="244"/>
                        <a:pt x="16" y="243"/>
                      </a:cubicBezTo>
                      <a:cubicBezTo>
                        <a:pt x="16" y="242"/>
                        <a:pt x="17" y="242"/>
                        <a:pt x="17" y="241"/>
                      </a:cubicBezTo>
                      <a:cubicBezTo>
                        <a:pt x="17" y="240"/>
                        <a:pt x="16" y="237"/>
                        <a:pt x="16" y="237"/>
                      </a:cubicBezTo>
                      <a:cubicBezTo>
                        <a:pt x="16" y="237"/>
                        <a:pt x="18" y="233"/>
                        <a:pt x="18" y="233"/>
                      </a:cubicBezTo>
                      <a:cubicBezTo>
                        <a:pt x="19" y="232"/>
                        <a:pt x="19" y="228"/>
                        <a:pt x="19" y="228"/>
                      </a:cubicBezTo>
                      <a:cubicBezTo>
                        <a:pt x="19" y="228"/>
                        <a:pt x="20" y="226"/>
                        <a:pt x="21" y="225"/>
                      </a:cubicBezTo>
                      <a:cubicBezTo>
                        <a:pt x="21" y="224"/>
                        <a:pt x="21" y="221"/>
                        <a:pt x="21" y="221"/>
                      </a:cubicBezTo>
                      <a:cubicBezTo>
                        <a:pt x="19" y="218"/>
                        <a:pt x="19" y="218"/>
                        <a:pt x="19" y="218"/>
                      </a:cubicBezTo>
                      <a:cubicBezTo>
                        <a:pt x="21" y="214"/>
                        <a:pt x="21" y="214"/>
                        <a:pt x="21" y="214"/>
                      </a:cubicBezTo>
                      <a:cubicBezTo>
                        <a:pt x="24" y="209"/>
                        <a:pt x="24" y="209"/>
                        <a:pt x="24" y="209"/>
                      </a:cubicBezTo>
                      <a:cubicBezTo>
                        <a:pt x="27" y="204"/>
                        <a:pt x="27" y="204"/>
                        <a:pt x="27" y="204"/>
                      </a:cubicBezTo>
                      <a:cubicBezTo>
                        <a:pt x="28" y="199"/>
                        <a:pt x="28" y="199"/>
                        <a:pt x="28" y="199"/>
                      </a:cubicBezTo>
                      <a:cubicBezTo>
                        <a:pt x="28" y="199"/>
                        <a:pt x="28" y="197"/>
                        <a:pt x="28" y="196"/>
                      </a:cubicBezTo>
                      <a:cubicBezTo>
                        <a:pt x="28" y="196"/>
                        <a:pt x="28" y="194"/>
                        <a:pt x="28" y="194"/>
                      </a:cubicBezTo>
                      <a:cubicBezTo>
                        <a:pt x="28" y="194"/>
                        <a:pt x="28" y="192"/>
                        <a:pt x="28" y="192"/>
                      </a:cubicBezTo>
                      <a:cubicBezTo>
                        <a:pt x="28" y="192"/>
                        <a:pt x="27" y="190"/>
                        <a:pt x="27" y="190"/>
                      </a:cubicBezTo>
                      <a:cubicBezTo>
                        <a:pt x="26" y="187"/>
                        <a:pt x="26" y="187"/>
                        <a:pt x="26" y="187"/>
                      </a:cubicBezTo>
                      <a:cubicBezTo>
                        <a:pt x="25" y="188"/>
                        <a:pt x="25" y="188"/>
                        <a:pt x="25" y="188"/>
                      </a:cubicBezTo>
                      <a:cubicBezTo>
                        <a:pt x="25" y="188"/>
                        <a:pt x="24" y="189"/>
                        <a:pt x="23" y="188"/>
                      </a:cubicBezTo>
                      <a:cubicBezTo>
                        <a:pt x="23" y="188"/>
                        <a:pt x="19" y="188"/>
                        <a:pt x="19" y="188"/>
                      </a:cubicBezTo>
                      <a:cubicBezTo>
                        <a:pt x="17" y="189"/>
                        <a:pt x="17" y="189"/>
                        <a:pt x="17" y="189"/>
                      </a:cubicBezTo>
                      <a:cubicBezTo>
                        <a:pt x="14" y="188"/>
                        <a:pt x="14" y="188"/>
                        <a:pt x="14" y="188"/>
                      </a:cubicBezTo>
                      <a:cubicBezTo>
                        <a:pt x="14" y="188"/>
                        <a:pt x="13" y="189"/>
                        <a:pt x="12" y="189"/>
                      </a:cubicBezTo>
                      <a:cubicBezTo>
                        <a:pt x="12" y="189"/>
                        <a:pt x="11" y="189"/>
                        <a:pt x="11" y="188"/>
                      </a:cubicBezTo>
                      <a:cubicBezTo>
                        <a:pt x="11" y="188"/>
                        <a:pt x="14" y="185"/>
                        <a:pt x="14" y="185"/>
                      </a:cubicBezTo>
                      <a:cubicBezTo>
                        <a:pt x="14" y="185"/>
                        <a:pt x="14" y="185"/>
                        <a:pt x="14" y="184"/>
                      </a:cubicBezTo>
                      <a:cubicBezTo>
                        <a:pt x="14" y="183"/>
                        <a:pt x="14" y="181"/>
                        <a:pt x="14" y="181"/>
                      </a:cubicBezTo>
                      <a:cubicBezTo>
                        <a:pt x="14" y="180"/>
                        <a:pt x="13" y="177"/>
                        <a:pt x="13" y="177"/>
                      </a:cubicBezTo>
                      <a:cubicBezTo>
                        <a:pt x="13" y="177"/>
                        <a:pt x="12" y="176"/>
                        <a:pt x="13" y="175"/>
                      </a:cubicBezTo>
                      <a:cubicBezTo>
                        <a:pt x="13" y="174"/>
                        <a:pt x="14" y="174"/>
                        <a:pt x="14" y="174"/>
                      </a:cubicBezTo>
                      <a:cubicBezTo>
                        <a:pt x="12" y="173"/>
                        <a:pt x="12" y="173"/>
                        <a:pt x="12" y="173"/>
                      </a:cubicBezTo>
                      <a:cubicBezTo>
                        <a:pt x="12" y="173"/>
                        <a:pt x="12" y="173"/>
                        <a:pt x="11" y="173"/>
                      </a:cubicBezTo>
                      <a:cubicBezTo>
                        <a:pt x="10" y="174"/>
                        <a:pt x="9" y="174"/>
                        <a:pt x="9" y="174"/>
                      </a:cubicBezTo>
                      <a:cubicBezTo>
                        <a:pt x="8" y="172"/>
                        <a:pt x="8" y="172"/>
                        <a:pt x="8" y="172"/>
                      </a:cubicBezTo>
                      <a:cubicBezTo>
                        <a:pt x="8" y="172"/>
                        <a:pt x="7" y="173"/>
                        <a:pt x="7" y="172"/>
                      </a:cubicBezTo>
                      <a:cubicBezTo>
                        <a:pt x="6" y="172"/>
                        <a:pt x="4" y="171"/>
                        <a:pt x="4" y="171"/>
                      </a:cubicBezTo>
                      <a:cubicBezTo>
                        <a:pt x="4" y="171"/>
                        <a:pt x="4" y="169"/>
                        <a:pt x="4" y="169"/>
                      </a:cubicBezTo>
                      <a:cubicBezTo>
                        <a:pt x="5" y="168"/>
                        <a:pt x="5" y="168"/>
                        <a:pt x="5" y="167"/>
                      </a:cubicBezTo>
                      <a:cubicBezTo>
                        <a:pt x="5" y="166"/>
                        <a:pt x="5" y="165"/>
                        <a:pt x="6" y="164"/>
                      </a:cubicBezTo>
                      <a:cubicBezTo>
                        <a:pt x="6" y="163"/>
                        <a:pt x="7" y="162"/>
                        <a:pt x="8" y="162"/>
                      </a:cubicBezTo>
                      <a:cubicBezTo>
                        <a:pt x="9" y="161"/>
                        <a:pt x="9" y="161"/>
                        <a:pt x="9" y="161"/>
                      </a:cubicBezTo>
                      <a:cubicBezTo>
                        <a:pt x="11" y="157"/>
                        <a:pt x="11" y="157"/>
                        <a:pt x="11" y="157"/>
                      </a:cubicBezTo>
                      <a:cubicBezTo>
                        <a:pt x="11" y="157"/>
                        <a:pt x="11" y="155"/>
                        <a:pt x="11" y="155"/>
                      </a:cubicBezTo>
                      <a:cubicBezTo>
                        <a:pt x="11" y="155"/>
                        <a:pt x="12" y="153"/>
                        <a:pt x="12" y="152"/>
                      </a:cubicBezTo>
                      <a:cubicBezTo>
                        <a:pt x="12" y="152"/>
                        <a:pt x="13" y="150"/>
                        <a:pt x="13" y="150"/>
                      </a:cubicBezTo>
                      <a:cubicBezTo>
                        <a:pt x="13" y="150"/>
                        <a:pt x="14" y="149"/>
                        <a:pt x="14" y="148"/>
                      </a:cubicBezTo>
                      <a:cubicBezTo>
                        <a:pt x="15" y="148"/>
                        <a:pt x="17" y="146"/>
                        <a:pt x="17" y="146"/>
                      </a:cubicBezTo>
                      <a:cubicBezTo>
                        <a:pt x="17" y="146"/>
                        <a:pt x="18" y="143"/>
                        <a:pt x="18" y="143"/>
                      </a:cubicBezTo>
                      <a:cubicBezTo>
                        <a:pt x="18" y="143"/>
                        <a:pt x="19" y="140"/>
                        <a:pt x="19" y="140"/>
                      </a:cubicBezTo>
                      <a:cubicBezTo>
                        <a:pt x="18" y="138"/>
                        <a:pt x="18" y="138"/>
                        <a:pt x="18" y="138"/>
                      </a:cubicBezTo>
                      <a:cubicBezTo>
                        <a:pt x="17" y="137"/>
                        <a:pt x="17" y="137"/>
                        <a:pt x="17" y="137"/>
                      </a:cubicBezTo>
                      <a:cubicBezTo>
                        <a:pt x="19" y="136"/>
                        <a:pt x="19" y="136"/>
                        <a:pt x="19" y="136"/>
                      </a:cubicBezTo>
                      <a:cubicBezTo>
                        <a:pt x="19" y="136"/>
                        <a:pt x="19" y="136"/>
                        <a:pt x="20" y="136"/>
                      </a:cubicBezTo>
                      <a:cubicBezTo>
                        <a:pt x="21" y="136"/>
                        <a:pt x="22" y="135"/>
                        <a:pt x="22" y="135"/>
                      </a:cubicBezTo>
                      <a:cubicBezTo>
                        <a:pt x="23" y="135"/>
                        <a:pt x="25" y="134"/>
                        <a:pt x="25" y="134"/>
                      </a:cubicBezTo>
                      <a:cubicBezTo>
                        <a:pt x="25" y="133"/>
                        <a:pt x="26" y="133"/>
                        <a:pt x="26" y="133"/>
                      </a:cubicBezTo>
                      <a:cubicBezTo>
                        <a:pt x="27" y="133"/>
                        <a:pt x="29" y="132"/>
                        <a:pt x="29" y="132"/>
                      </a:cubicBezTo>
                      <a:cubicBezTo>
                        <a:pt x="29" y="132"/>
                        <a:pt x="30" y="131"/>
                        <a:pt x="30" y="131"/>
                      </a:cubicBezTo>
                      <a:cubicBezTo>
                        <a:pt x="30" y="130"/>
                        <a:pt x="30" y="130"/>
                        <a:pt x="30" y="130"/>
                      </a:cubicBezTo>
                      <a:cubicBezTo>
                        <a:pt x="32" y="129"/>
                        <a:pt x="32" y="129"/>
                        <a:pt x="32" y="129"/>
                      </a:cubicBezTo>
                      <a:cubicBezTo>
                        <a:pt x="32" y="129"/>
                        <a:pt x="33" y="128"/>
                        <a:pt x="33" y="127"/>
                      </a:cubicBezTo>
                      <a:cubicBezTo>
                        <a:pt x="33" y="127"/>
                        <a:pt x="34" y="125"/>
                        <a:pt x="34" y="125"/>
                      </a:cubicBezTo>
                      <a:cubicBezTo>
                        <a:pt x="34" y="124"/>
                        <a:pt x="37" y="121"/>
                        <a:pt x="37" y="121"/>
                      </a:cubicBezTo>
                      <a:cubicBezTo>
                        <a:pt x="41" y="114"/>
                        <a:pt x="41" y="114"/>
                        <a:pt x="41" y="114"/>
                      </a:cubicBezTo>
                      <a:cubicBezTo>
                        <a:pt x="50" y="100"/>
                        <a:pt x="50" y="100"/>
                        <a:pt x="50" y="100"/>
                      </a:cubicBezTo>
                      <a:cubicBezTo>
                        <a:pt x="49" y="98"/>
                        <a:pt x="49" y="98"/>
                        <a:pt x="49" y="98"/>
                      </a:cubicBezTo>
                      <a:cubicBezTo>
                        <a:pt x="52" y="93"/>
                        <a:pt x="52" y="93"/>
                        <a:pt x="52" y="93"/>
                      </a:cubicBezTo>
                      <a:cubicBezTo>
                        <a:pt x="57" y="85"/>
                        <a:pt x="57" y="85"/>
                        <a:pt x="57" y="85"/>
                      </a:cubicBezTo>
                      <a:cubicBezTo>
                        <a:pt x="62" y="74"/>
                        <a:pt x="62" y="74"/>
                        <a:pt x="62" y="74"/>
                      </a:cubicBezTo>
                      <a:cubicBezTo>
                        <a:pt x="65" y="68"/>
                        <a:pt x="65" y="68"/>
                        <a:pt x="65" y="68"/>
                      </a:cubicBezTo>
                      <a:cubicBezTo>
                        <a:pt x="69" y="61"/>
                        <a:pt x="69" y="61"/>
                        <a:pt x="69" y="61"/>
                      </a:cubicBezTo>
                      <a:cubicBezTo>
                        <a:pt x="71" y="55"/>
                        <a:pt x="71" y="55"/>
                        <a:pt x="71" y="55"/>
                      </a:cubicBezTo>
                      <a:cubicBezTo>
                        <a:pt x="71" y="48"/>
                        <a:pt x="71" y="48"/>
                        <a:pt x="71" y="48"/>
                      </a:cubicBezTo>
                      <a:cubicBezTo>
                        <a:pt x="71" y="43"/>
                        <a:pt x="71" y="43"/>
                        <a:pt x="71" y="43"/>
                      </a:cubicBezTo>
                      <a:cubicBezTo>
                        <a:pt x="71" y="39"/>
                        <a:pt x="71" y="39"/>
                        <a:pt x="71" y="39"/>
                      </a:cubicBezTo>
                      <a:cubicBezTo>
                        <a:pt x="71" y="37"/>
                        <a:pt x="71" y="37"/>
                        <a:pt x="71" y="37"/>
                      </a:cubicBezTo>
                      <a:cubicBezTo>
                        <a:pt x="71" y="35"/>
                        <a:pt x="71" y="35"/>
                        <a:pt x="71" y="35"/>
                      </a:cubicBezTo>
                      <a:cubicBezTo>
                        <a:pt x="70" y="32"/>
                        <a:pt x="70" y="32"/>
                        <a:pt x="70" y="32"/>
                      </a:cubicBezTo>
                      <a:cubicBezTo>
                        <a:pt x="72" y="30"/>
                        <a:pt x="72" y="30"/>
                        <a:pt x="72" y="30"/>
                      </a:cubicBezTo>
                      <a:cubicBezTo>
                        <a:pt x="72" y="28"/>
                        <a:pt x="72" y="28"/>
                        <a:pt x="72" y="28"/>
                      </a:cubicBezTo>
                      <a:cubicBezTo>
                        <a:pt x="72" y="26"/>
                        <a:pt x="72" y="26"/>
                        <a:pt x="72" y="26"/>
                      </a:cubicBezTo>
                      <a:cubicBezTo>
                        <a:pt x="72" y="24"/>
                        <a:pt x="72" y="24"/>
                        <a:pt x="72" y="24"/>
                      </a:cubicBezTo>
                      <a:cubicBezTo>
                        <a:pt x="73" y="22"/>
                        <a:pt x="73" y="22"/>
                        <a:pt x="73" y="22"/>
                      </a:cubicBezTo>
                      <a:cubicBezTo>
                        <a:pt x="72" y="19"/>
                        <a:pt x="72" y="19"/>
                        <a:pt x="72" y="19"/>
                      </a:cubicBezTo>
                      <a:cubicBezTo>
                        <a:pt x="73" y="17"/>
                        <a:pt x="73" y="17"/>
                        <a:pt x="73" y="17"/>
                      </a:cubicBezTo>
                      <a:cubicBezTo>
                        <a:pt x="72" y="16"/>
                        <a:pt x="72" y="16"/>
                        <a:pt x="72" y="16"/>
                      </a:cubicBezTo>
                      <a:cubicBezTo>
                        <a:pt x="73" y="13"/>
                        <a:pt x="73" y="13"/>
                        <a:pt x="73" y="13"/>
                      </a:cubicBezTo>
                      <a:cubicBezTo>
                        <a:pt x="73" y="11"/>
                        <a:pt x="73" y="11"/>
                        <a:pt x="73" y="11"/>
                      </a:cubicBezTo>
                      <a:lnTo>
                        <a:pt x="74" y="9"/>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8" name="Freeform 190">
                  <a:extLst>
                    <a:ext uri="{FF2B5EF4-FFF2-40B4-BE49-F238E27FC236}">
                      <a16:creationId xmlns:a16="http://schemas.microsoft.com/office/drawing/2014/main" id="{4CA7F428-B7CE-9EF8-565B-9A37F7CE6B66}"/>
                    </a:ext>
                  </a:extLst>
                </p:cNvPr>
                <p:cNvSpPr>
                  <a:spLocks noEditPoints="1"/>
                </p:cNvSpPr>
                <p:nvPr/>
              </p:nvSpPr>
              <p:spPr bwMode="auto">
                <a:xfrm>
                  <a:off x="2923425" y="2599717"/>
                  <a:ext cx="903076" cy="1159187"/>
                </a:xfrm>
                <a:custGeom>
                  <a:avLst/>
                  <a:gdLst>
                    <a:gd name="T0" fmla="*/ 264 w 312"/>
                    <a:gd name="T1" fmla="*/ 340 h 413"/>
                    <a:gd name="T2" fmla="*/ 240 w 312"/>
                    <a:gd name="T3" fmla="*/ 363 h 413"/>
                    <a:gd name="T4" fmla="*/ 252 w 312"/>
                    <a:gd name="T5" fmla="*/ 385 h 413"/>
                    <a:gd name="T6" fmla="*/ 237 w 312"/>
                    <a:gd name="T7" fmla="*/ 387 h 413"/>
                    <a:gd name="T8" fmla="*/ 211 w 312"/>
                    <a:gd name="T9" fmla="*/ 393 h 413"/>
                    <a:gd name="T10" fmla="*/ 177 w 312"/>
                    <a:gd name="T11" fmla="*/ 404 h 413"/>
                    <a:gd name="T12" fmla="*/ 157 w 312"/>
                    <a:gd name="T13" fmla="*/ 404 h 413"/>
                    <a:gd name="T14" fmla="*/ 142 w 312"/>
                    <a:gd name="T15" fmla="*/ 400 h 413"/>
                    <a:gd name="T16" fmla="*/ 121 w 312"/>
                    <a:gd name="T17" fmla="*/ 394 h 413"/>
                    <a:gd name="T18" fmla="*/ 101 w 312"/>
                    <a:gd name="T19" fmla="*/ 391 h 413"/>
                    <a:gd name="T20" fmla="*/ 94 w 312"/>
                    <a:gd name="T21" fmla="*/ 388 h 413"/>
                    <a:gd name="T22" fmla="*/ 89 w 312"/>
                    <a:gd name="T23" fmla="*/ 383 h 413"/>
                    <a:gd name="T24" fmla="*/ 90 w 312"/>
                    <a:gd name="T25" fmla="*/ 393 h 413"/>
                    <a:gd name="T26" fmla="*/ 73 w 312"/>
                    <a:gd name="T27" fmla="*/ 396 h 413"/>
                    <a:gd name="T28" fmla="*/ 57 w 312"/>
                    <a:gd name="T29" fmla="*/ 396 h 413"/>
                    <a:gd name="T30" fmla="*/ 53 w 312"/>
                    <a:gd name="T31" fmla="*/ 368 h 413"/>
                    <a:gd name="T32" fmla="*/ 50 w 312"/>
                    <a:gd name="T33" fmla="*/ 308 h 413"/>
                    <a:gd name="T34" fmla="*/ 13 w 312"/>
                    <a:gd name="T35" fmla="*/ 292 h 413"/>
                    <a:gd name="T36" fmla="*/ 6 w 312"/>
                    <a:gd name="T37" fmla="*/ 262 h 413"/>
                    <a:gd name="T38" fmla="*/ 12 w 312"/>
                    <a:gd name="T39" fmla="*/ 245 h 413"/>
                    <a:gd name="T40" fmla="*/ 11 w 312"/>
                    <a:gd name="T41" fmla="*/ 228 h 413"/>
                    <a:gd name="T42" fmla="*/ 5 w 312"/>
                    <a:gd name="T43" fmla="*/ 217 h 413"/>
                    <a:gd name="T44" fmla="*/ 1 w 312"/>
                    <a:gd name="T45" fmla="*/ 207 h 413"/>
                    <a:gd name="T46" fmla="*/ 7 w 312"/>
                    <a:gd name="T47" fmla="*/ 198 h 413"/>
                    <a:gd name="T48" fmla="*/ 9 w 312"/>
                    <a:gd name="T49" fmla="*/ 175 h 413"/>
                    <a:gd name="T50" fmla="*/ 12 w 312"/>
                    <a:gd name="T51" fmla="*/ 161 h 413"/>
                    <a:gd name="T52" fmla="*/ 32 w 312"/>
                    <a:gd name="T53" fmla="*/ 160 h 413"/>
                    <a:gd name="T54" fmla="*/ 41 w 312"/>
                    <a:gd name="T55" fmla="*/ 146 h 413"/>
                    <a:gd name="T56" fmla="*/ 33 w 312"/>
                    <a:gd name="T57" fmla="*/ 128 h 413"/>
                    <a:gd name="T58" fmla="*/ 47 w 312"/>
                    <a:gd name="T59" fmla="*/ 94 h 413"/>
                    <a:gd name="T60" fmla="*/ 49 w 312"/>
                    <a:gd name="T61" fmla="*/ 65 h 413"/>
                    <a:gd name="T62" fmla="*/ 78 w 312"/>
                    <a:gd name="T63" fmla="*/ 80 h 413"/>
                    <a:gd name="T64" fmla="*/ 93 w 312"/>
                    <a:gd name="T65" fmla="*/ 74 h 413"/>
                    <a:gd name="T66" fmla="*/ 114 w 312"/>
                    <a:gd name="T67" fmla="*/ 57 h 413"/>
                    <a:gd name="T68" fmla="*/ 102 w 312"/>
                    <a:gd name="T69" fmla="*/ 41 h 413"/>
                    <a:gd name="T70" fmla="*/ 104 w 312"/>
                    <a:gd name="T71" fmla="*/ 25 h 413"/>
                    <a:gd name="T72" fmla="*/ 95 w 312"/>
                    <a:gd name="T73" fmla="*/ 12 h 413"/>
                    <a:gd name="T74" fmla="*/ 119 w 312"/>
                    <a:gd name="T75" fmla="*/ 5 h 413"/>
                    <a:gd name="T76" fmla="*/ 136 w 312"/>
                    <a:gd name="T77" fmla="*/ 25 h 413"/>
                    <a:gd name="T78" fmla="*/ 163 w 312"/>
                    <a:gd name="T79" fmla="*/ 35 h 413"/>
                    <a:gd name="T80" fmla="*/ 176 w 312"/>
                    <a:gd name="T81" fmla="*/ 25 h 413"/>
                    <a:gd name="T82" fmla="*/ 162 w 312"/>
                    <a:gd name="T83" fmla="*/ 46 h 413"/>
                    <a:gd name="T84" fmla="*/ 182 w 312"/>
                    <a:gd name="T85" fmla="*/ 53 h 413"/>
                    <a:gd name="T86" fmla="*/ 212 w 312"/>
                    <a:gd name="T87" fmla="*/ 30 h 413"/>
                    <a:gd name="T88" fmla="*/ 221 w 312"/>
                    <a:gd name="T89" fmla="*/ 28 h 413"/>
                    <a:gd name="T90" fmla="*/ 236 w 312"/>
                    <a:gd name="T91" fmla="*/ 18 h 413"/>
                    <a:gd name="T92" fmla="*/ 242 w 312"/>
                    <a:gd name="T93" fmla="*/ 21 h 413"/>
                    <a:gd name="T94" fmla="*/ 253 w 312"/>
                    <a:gd name="T95" fmla="*/ 29 h 413"/>
                    <a:gd name="T96" fmla="*/ 262 w 312"/>
                    <a:gd name="T97" fmla="*/ 42 h 413"/>
                    <a:gd name="T98" fmla="*/ 273 w 312"/>
                    <a:gd name="T99" fmla="*/ 58 h 413"/>
                    <a:gd name="T100" fmla="*/ 279 w 312"/>
                    <a:gd name="T101" fmla="*/ 113 h 413"/>
                    <a:gd name="T102" fmla="*/ 294 w 312"/>
                    <a:gd name="T103" fmla="*/ 162 h 413"/>
                    <a:gd name="T104" fmla="*/ 309 w 312"/>
                    <a:gd name="T105" fmla="*/ 197 h 413"/>
                    <a:gd name="T106" fmla="*/ 297 w 312"/>
                    <a:gd name="T107" fmla="*/ 205 h 413"/>
                    <a:gd name="T108" fmla="*/ 262 w 312"/>
                    <a:gd name="T109" fmla="*/ 224 h 413"/>
                    <a:gd name="T110" fmla="*/ 219 w 312"/>
                    <a:gd name="T111" fmla="*/ 253 h 413"/>
                    <a:gd name="T112" fmla="*/ 226 w 312"/>
                    <a:gd name="T113" fmla="*/ 277 h 413"/>
                    <a:gd name="T114" fmla="*/ 257 w 312"/>
                    <a:gd name="T115" fmla="*/ 309 h 413"/>
                    <a:gd name="T116" fmla="*/ 55 w 312"/>
                    <a:gd name="T117" fmla="*/ 394 h 413"/>
                    <a:gd name="T118" fmla="*/ 312 w 312"/>
                    <a:gd name="T119" fmla="*/ 204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2" h="413">
                      <a:moveTo>
                        <a:pt x="275" y="325"/>
                      </a:moveTo>
                      <a:cubicBezTo>
                        <a:pt x="275" y="325"/>
                        <a:pt x="275" y="325"/>
                        <a:pt x="275" y="325"/>
                      </a:cubicBezTo>
                      <a:cubicBezTo>
                        <a:pt x="275" y="328"/>
                        <a:pt x="275" y="328"/>
                        <a:pt x="275" y="328"/>
                      </a:cubicBezTo>
                      <a:cubicBezTo>
                        <a:pt x="276" y="333"/>
                        <a:pt x="276" y="333"/>
                        <a:pt x="276" y="333"/>
                      </a:cubicBezTo>
                      <a:cubicBezTo>
                        <a:pt x="276" y="336"/>
                        <a:pt x="276" y="336"/>
                        <a:pt x="276" y="336"/>
                      </a:cubicBezTo>
                      <a:cubicBezTo>
                        <a:pt x="276" y="336"/>
                        <a:pt x="275" y="338"/>
                        <a:pt x="274" y="338"/>
                      </a:cubicBezTo>
                      <a:cubicBezTo>
                        <a:pt x="274" y="338"/>
                        <a:pt x="273" y="339"/>
                        <a:pt x="272" y="339"/>
                      </a:cubicBezTo>
                      <a:cubicBezTo>
                        <a:pt x="271" y="338"/>
                        <a:pt x="270" y="337"/>
                        <a:pt x="270" y="337"/>
                      </a:cubicBezTo>
                      <a:cubicBezTo>
                        <a:pt x="264" y="337"/>
                        <a:pt x="264" y="337"/>
                        <a:pt x="264" y="337"/>
                      </a:cubicBezTo>
                      <a:cubicBezTo>
                        <a:pt x="264" y="337"/>
                        <a:pt x="264" y="339"/>
                        <a:pt x="264" y="340"/>
                      </a:cubicBezTo>
                      <a:cubicBezTo>
                        <a:pt x="263" y="342"/>
                        <a:pt x="263" y="342"/>
                        <a:pt x="263" y="342"/>
                      </a:cubicBezTo>
                      <a:cubicBezTo>
                        <a:pt x="263" y="347"/>
                        <a:pt x="263" y="347"/>
                        <a:pt x="263" y="347"/>
                      </a:cubicBezTo>
                      <a:cubicBezTo>
                        <a:pt x="258" y="352"/>
                        <a:pt x="258" y="352"/>
                        <a:pt x="258" y="352"/>
                      </a:cubicBezTo>
                      <a:cubicBezTo>
                        <a:pt x="257" y="352"/>
                        <a:pt x="257" y="352"/>
                        <a:pt x="257" y="352"/>
                      </a:cubicBezTo>
                      <a:cubicBezTo>
                        <a:pt x="257" y="352"/>
                        <a:pt x="256" y="353"/>
                        <a:pt x="256" y="353"/>
                      </a:cubicBezTo>
                      <a:cubicBezTo>
                        <a:pt x="256" y="353"/>
                        <a:pt x="251" y="355"/>
                        <a:pt x="251" y="355"/>
                      </a:cubicBezTo>
                      <a:cubicBezTo>
                        <a:pt x="249" y="357"/>
                        <a:pt x="249" y="357"/>
                        <a:pt x="249" y="357"/>
                      </a:cubicBezTo>
                      <a:cubicBezTo>
                        <a:pt x="248" y="357"/>
                        <a:pt x="248" y="357"/>
                        <a:pt x="248" y="357"/>
                      </a:cubicBezTo>
                      <a:cubicBezTo>
                        <a:pt x="248" y="357"/>
                        <a:pt x="245" y="359"/>
                        <a:pt x="243" y="361"/>
                      </a:cubicBezTo>
                      <a:cubicBezTo>
                        <a:pt x="240" y="363"/>
                        <a:pt x="240" y="363"/>
                        <a:pt x="240" y="363"/>
                      </a:cubicBezTo>
                      <a:cubicBezTo>
                        <a:pt x="240" y="363"/>
                        <a:pt x="240" y="363"/>
                        <a:pt x="240" y="363"/>
                      </a:cubicBezTo>
                      <a:cubicBezTo>
                        <a:pt x="240" y="363"/>
                        <a:pt x="240" y="363"/>
                        <a:pt x="240" y="363"/>
                      </a:cubicBezTo>
                      <a:cubicBezTo>
                        <a:pt x="242" y="368"/>
                        <a:pt x="242" y="368"/>
                        <a:pt x="242" y="368"/>
                      </a:cubicBezTo>
                      <a:cubicBezTo>
                        <a:pt x="245" y="371"/>
                        <a:pt x="245" y="371"/>
                        <a:pt x="245" y="371"/>
                      </a:cubicBezTo>
                      <a:cubicBezTo>
                        <a:pt x="248" y="376"/>
                        <a:pt x="248" y="376"/>
                        <a:pt x="248" y="376"/>
                      </a:cubicBezTo>
                      <a:cubicBezTo>
                        <a:pt x="248" y="379"/>
                        <a:pt x="248" y="379"/>
                        <a:pt x="248" y="379"/>
                      </a:cubicBezTo>
                      <a:cubicBezTo>
                        <a:pt x="248" y="379"/>
                        <a:pt x="246" y="381"/>
                        <a:pt x="246" y="381"/>
                      </a:cubicBezTo>
                      <a:cubicBezTo>
                        <a:pt x="246" y="382"/>
                        <a:pt x="245" y="384"/>
                        <a:pt x="246" y="384"/>
                      </a:cubicBezTo>
                      <a:cubicBezTo>
                        <a:pt x="247" y="384"/>
                        <a:pt x="251" y="385"/>
                        <a:pt x="251" y="385"/>
                      </a:cubicBezTo>
                      <a:cubicBezTo>
                        <a:pt x="251" y="385"/>
                        <a:pt x="252" y="385"/>
                        <a:pt x="252" y="385"/>
                      </a:cubicBezTo>
                      <a:cubicBezTo>
                        <a:pt x="253" y="385"/>
                        <a:pt x="253" y="386"/>
                        <a:pt x="253" y="386"/>
                      </a:cubicBezTo>
                      <a:cubicBezTo>
                        <a:pt x="253" y="390"/>
                        <a:pt x="253" y="390"/>
                        <a:pt x="253" y="390"/>
                      </a:cubicBezTo>
                      <a:cubicBezTo>
                        <a:pt x="253" y="390"/>
                        <a:pt x="253" y="391"/>
                        <a:pt x="253" y="395"/>
                      </a:cubicBezTo>
                      <a:cubicBezTo>
                        <a:pt x="253" y="399"/>
                        <a:pt x="252" y="398"/>
                        <a:pt x="252" y="398"/>
                      </a:cubicBezTo>
                      <a:cubicBezTo>
                        <a:pt x="252" y="398"/>
                        <a:pt x="247" y="396"/>
                        <a:pt x="247" y="396"/>
                      </a:cubicBezTo>
                      <a:cubicBezTo>
                        <a:pt x="247" y="396"/>
                        <a:pt x="245" y="394"/>
                        <a:pt x="245" y="394"/>
                      </a:cubicBezTo>
                      <a:cubicBezTo>
                        <a:pt x="244" y="393"/>
                        <a:pt x="244" y="392"/>
                        <a:pt x="244" y="391"/>
                      </a:cubicBezTo>
                      <a:cubicBezTo>
                        <a:pt x="244" y="390"/>
                        <a:pt x="245" y="388"/>
                        <a:pt x="245" y="388"/>
                      </a:cubicBezTo>
                      <a:cubicBezTo>
                        <a:pt x="245" y="388"/>
                        <a:pt x="241" y="387"/>
                        <a:pt x="241" y="387"/>
                      </a:cubicBezTo>
                      <a:cubicBezTo>
                        <a:pt x="241" y="387"/>
                        <a:pt x="238" y="387"/>
                        <a:pt x="237" y="387"/>
                      </a:cubicBezTo>
                      <a:cubicBezTo>
                        <a:pt x="236" y="387"/>
                        <a:pt x="235" y="389"/>
                        <a:pt x="235" y="389"/>
                      </a:cubicBezTo>
                      <a:cubicBezTo>
                        <a:pt x="234" y="390"/>
                        <a:pt x="233" y="389"/>
                        <a:pt x="232" y="389"/>
                      </a:cubicBezTo>
                      <a:cubicBezTo>
                        <a:pt x="232" y="389"/>
                        <a:pt x="231" y="387"/>
                        <a:pt x="231" y="387"/>
                      </a:cubicBezTo>
                      <a:cubicBezTo>
                        <a:pt x="230" y="387"/>
                        <a:pt x="226" y="386"/>
                        <a:pt x="225" y="386"/>
                      </a:cubicBezTo>
                      <a:cubicBezTo>
                        <a:pt x="225" y="386"/>
                        <a:pt x="223" y="386"/>
                        <a:pt x="221" y="386"/>
                      </a:cubicBezTo>
                      <a:cubicBezTo>
                        <a:pt x="220" y="387"/>
                        <a:pt x="221" y="387"/>
                        <a:pt x="222" y="390"/>
                      </a:cubicBezTo>
                      <a:cubicBezTo>
                        <a:pt x="222" y="393"/>
                        <a:pt x="221" y="391"/>
                        <a:pt x="220" y="391"/>
                      </a:cubicBezTo>
                      <a:cubicBezTo>
                        <a:pt x="219" y="391"/>
                        <a:pt x="219" y="391"/>
                        <a:pt x="217" y="391"/>
                      </a:cubicBezTo>
                      <a:cubicBezTo>
                        <a:pt x="215" y="391"/>
                        <a:pt x="214" y="391"/>
                        <a:pt x="212" y="391"/>
                      </a:cubicBezTo>
                      <a:cubicBezTo>
                        <a:pt x="211" y="392"/>
                        <a:pt x="211" y="392"/>
                        <a:pt x="211" y="393"/>
                      </a:cubicBezTo>
                      <a:cubicBezTo>
                        <a:pt x="210" y="394"/>
                        <a:pt x="208" y="394"/>
                        <a:pt x="207" y="394"/>
                      </a:cubicBezTo>
                      <a:cubicBezTo>
                        <a:pt x="206" y="394"/>
                        <a:pt x="202" y="394"/>
                        <a:pt x="202" y="394"/>
                      </a:cubicBezTo>
                      <a:cubicBezTo>
                        <a:pt x="201" y="394"/>
                        <a:pt x="200" y="396"/>
                        <a:pt x="199" y="397"/>
                      </a:cubicBezTo>
                      <a:cubicBezTo>
                        <a:pt x="199" y="397"/>
                        <a:pt x="195" y="397"/>
                        <a:pt x="195" y="397"/>
                      </a:cubicBezTo>
                      <a:cubicBezTo>
                        <a:pt x="194" y="398"/>
                        <a:pt x="194" y="398"/>
                        <a:pt x="193" y="399"/>
                      </a:cubicBezTo>
                      <a:cubicBezTo>
                        <a:pt x="191" y="400"/>
                        <a:pt x="191" y="400"/>
                        <a:pt x="190" y="402"/>
                      </a:cubicBezTo>
                      <a:cubicBezTo>
                        <a:pt x="188" y="404"/>
                        <a:pt x="189" y="403"/>
                        <a:pt x="185" y="402"/>
                      </a:cubicBezTo>
                      <a:cubicBezTo>
                        <a:pt x="182" y="402"/>
                        <a:pt x="184" y="403"/>
                        <a:pt x="183" y="403"/>
                      </a:cubicBezTo>
                      <a:cubicBezTo>
                        <a:pt x="182" y="403"/>
                        <a:pt x="181" y="404"/>
                        <a:pt x="180" y="405"/>
                      </a:cubicBezTo>
                      <a:cubicBezTo>
                        <a:pt x="180" y="406"/>
                        <a:pt x="178" y="404"/>
                        <a:pt x="177" y="404"/>
                      </a:cubicBezTo>
                      <a:cubicBezTo>
                        <a:pt x="176" y="405"/>
                        <a:pt x="176" y="403"/>
                        <a:pt x="176" y="400"/>
                      </a:cubicBezTo>
                      <a:cubicBezTo>
                        <a:pt x="175" y="398"/>
                        <a:pt x="173" y="398"/>
                        <a:pt x="173" y="398"/>
                      </a:cubicBezTo>
                      <a:cubicBezTo>
                        <a:pt x="173" y="398"/>
                        <a:pt x="171" y="398"/>
                        <a:pt x="171" y="397"/>
                      </a:cubicBezTo>
                      <a:cubicBezTo>
                        <a:pt x="171" y="396"/>
                        <a:pt x="167" y="396"/>
                        <a:pt x="166" y="396"/>
                      </a:cubicBezTo>
                      <a:cubicBezTo>
                        <a:pt x="166" y="396"/>
                        <a:pt x="163" y="396"/>
                        <a:pt x="163" y="396"/>
                      </a:cubicBezTo>
                      <a:cubicBezTo>
                        <a:pt x="163" y="396"/>
                        <a:pt x="160" y="396"/>
                        <a:pt x="160" y="397"/>
                      </a:cubicBezTo>
                      <a:cubicBezTo>
                        <a:pt x="160" y="397"/>
                        <a:pt x="159" y="397"/>
                        <a:pt x="157" y="398"/>
                      </a:cubicBezTo>
                      <a:cubicBezTo>
                        <a:pt x="154" y="399"/>
                        <a:pt x="156" y="398"/>
                        <a:pt x="156" y="400"/>
                      </a:cubicBezTo>
                      <a:cubicBezTo>
                        <a:pt x="157" y="401"/>
                        <a:pt x="157" y="402"/>
                        <a:pt x="157" y="402"/>
                      </a:cubicBezTo>
                      <a:cubicBezTo>
                        <a:pt x="158" y="403"/>
                        <a:pt x="157" y="402"/>
                        <a:pt x="157" y="404"/>
                      </a:cubicBezTo>
                      <a:cubicBezTo>
                        <a:pt x="156" y="406"/>
                        <a:pt x="156" y="405"/>
                        <a:pt x="156" y="407"/>
                      </a:cubicBezTo>
                      <a:cubicBezTo>
                        <a:pt x="155" y="408"/>
                        <a:pt x="155" y="407"/>
                        <a:pt x="154" y="410"/>
                      </a:cubicBezTo>
                      <a:cubicBezTo>
                        <a:pt x="153" y="412"/>
                        <a:pt x="154" y="410"/>
                        <a:pt x="153" y="412"/>
                      </a:cubicBezTo>
                      <a:cubicBezTo>
                        <a:pt x="152" y="413"/>
                        <a:pt x="150" y="412"/>
                        <a:pt x="148" y="411"/>
                      </a:cubicBezTo>
                      <a:cubicBezTo>
                        <a:pt x="147" y="411"/>
                        <a:pt x="148" y="410"/>
                        <a:pt x="148" y="408"/>
                      </a:cubicBezTo>
                      <a:cubicBezTo>
                        <a:pt x="149" y="406"/>
                        <a:pt x="148" y="407"/>
                        <a:pt x="148" y="406"/>
                      </a:cubicBezTo>
                      <a:cubicBezTo>
                        <a:pt x="148" y="405"/>
                        <a:pt x="147" y="406"/>
                        <a:pt x="145" y="407"/>
                      </a:cubicBezTo>
                      <a:cubicBezTo>
                        <a:pt x="144" y="407"/>
                        <a:pt x="144" y="405"/>
                        <a:pt x="145" y="403"/>
                      </a:cubicBezTo>
                      <a:cubicBezTo>
                        <a:pt x="145" y="401"/>
                        <a:pt x="144" y="402"/>
                        <a:pt x="144" y="401"/>
                      </a:cubicBezTo>
                      <a:cubicBezTo>
                        <a:pt x="144" y="401"/>
                        <a:pt x="143" y="400"/>
                        <a:pt x="142" y="400"/>
                      </a:cubicBezTo>
                      <a:cubicBezTo>
                        <a:pt x="141" y="400"/>
                        <a:pt x="140" y="399"/>
                        <a:pt x="140" y="399"/>
                      </a:cubicBezTo>
                      <a:cubicBezTo>
                        <a:pt x="139" y="398"/>
                        <a:pt x="137" y="396"/>
                        <a:pt x="136" y="395"/>
                      </a:cubicBezTo>
                      <a:cubicBezTo>
                        <a:pt x="134" y="394"/>
                        <a:pt x="132" y="395"/>
                        <a:pt x="132" y="395"/>
                      </a:cubicBezTo>
                      <a:cubicBezTo>
                        <a:pt x="132" y="395"/>
                        <a:pt x="130" y="397"/>
                        <a:pt x="128" y="399"/>
                      </a:cubicBezTo>
                      <a:cubicBezTo>
                        <a:pt x="128" y="399"/>
                        <a:pt x="128" y="400"/>
                        <a:pt x="128" y="400"/>
                      </a:cubicBezTo>
                      <a:cubicBezTo>
                        <a:pt x="127" y="400"/>
                        <a:pt x="127" y="400"/>
                        <a:pt x="127" y="399"/>
                      </a:cubicBezTo>
                      <a:cubicBezTo>
                        <a:pt x="127" y="399"/>
                        <a:pt x="126" y="398"/>
                        <a:pt x="126" y="398"/>
                      </a:cubicBezTo>
                      <a:cubicBezTo>
                        <a:pt x="126" y="398"/>
                        <a:pt x="126" y="396"/>
                        <a:pt x="125" y="396"/>
                      </a:cubicBezTo>
                      <a:cubicBezTo>
                        <a:pt x="125" y="396"/>
                        <a:pt x="124" y="396"/>
                        <a:pt x="123" y="395"/>
                      </a:cubicBezTo>
                      <a:cubicBezTo>
                        <a:pt x="122" y="395"/>
                        <a:pt x="121" y="394"/>
                        <a:pt x="121" y="394"/>
                      </a:cubicBezTo>
                      <a:cubicBezTo>
                        <a:pt x="120" y="394"/>
                        <a:pt x="118" y="392"/>
                        <a:pt x="118" y="392"/>
                      </a:cubicBezTo>
                      <a:cubicBezTo>
                        <a:pt x="118" y="392"/>
                        <a:pt x="118" y="392"/>
                        <a:pt x="117" y="392"/>
                      </a:cubicBezTo>
                      <a:cubicBezTo>
                        <a:pt x="117" y="392"/>
                        <a:pt x="116" y="391"/>
                        <a:pt x="116" y="391"/>
                      </a:cubicBezTo>
                      <a:cubicBezTo>
                        <a:pt x="115" y="391"/>
                        <a:pt x="115" y="391"/>
                        <a:pt x="115" y="391"/>
                      </a:cubicBezTo>
                      <a:cubicBezTo>
                        <a:pt x="115" y="391"/>
                        <a:pt x="115" y="391"/>
                        <a:pt x="115" y="391"/>
                      </a:cubicBezTo>
                      <a:cubicBezTo>
                        <a:pt x="114" y="391"/>
                        <a:pt x="114" y="391"/>
                        <a:pt x="113" y="390"/>
                      </a:cubicBezTo>
                      <a:cubicBezTo>
                        <a:pt x="111" y="390"/>
                        <a:pt x="112" y="390"/>
                        <a:pt x="110" y="390"/>
                      </a:cubicBezTo>
                      <a:cubicBezTo>
                        <a:pt x="109" y="390"/>
                        <a:pt x="108" y="390"/>
                        <a:pt x="108" y="390"/>
                      </a:cubicBezTo>
                      <a:cubicBezTo>
                        <a:pt x="108" y="390"/>
                        <a:pt x="107" y="389"/>
                        <a:pt x="105" y="389"/>
                      </a:cubicBezTo>
                      <a:cubicBezTo>
                        <a:pt x="104" y="390"/>
                        <a:pt x="102" y="391"/>
                        <a:pt x="101" y="391"/>
                      </a:cubicBezTo>
                      <a:cubicBezTo>
                        <a:pt x="101" y="391"/>
                        <a:pt x="100" y="390"/>
                        <a:pt x="100" y="390"/>
                      </a:cubicBezTo>
                      <a:cubicBezTo>
                        <a:pt x="100" y="390"/>
                        <a:pt x="100" y="389"/>
                        <a:pt x="100" y="389"/>
                      </a:cubicBezTo>
                      <a:cubicBezTo>
                        <a:pt x="100" y="389"/>
                        <a:pt x="99" y="388"/>
                        <a:pt x="98" y="387"/>
                      </a:cubicBezTo>
                      <a:cubicBezTo>
                        <a:pt x="98" y="387"/>
                        <a:pt x="97" y="387"/>
                        <a:pt x="97" y="387"/>
                      </a:cubicBezTo>
                      <a:cubicBezTo>
                        <a:pt x="97" y="387"/>
                        <a:pt x="97" y="387"/>
                        <a:pt x="97" y="388"/>
                      </a:cubicBezTo>
                      <a:cubicBezTo>
                        <a:pt x="97" y="389"/>
                        <a:pt x="99" y="389"/>
                        <a:pt x="97" y="389"/>
                      </a:cubicBezTo>
                      <a:cubicBezTo>
                        <a:pt x="96" y="388"/>
                        <a:pt x="95" y="388"/>
                        <a:pt x="95" y="388"/>
                      </a:cubicBezTo>
                      <a:cubicBezTo>
                        <a:pt x="92" y="389"/>
                        <a:pt x="92" y="389"/>
                        <a:pt x="92" y="389"/>
                      </a:cubicBezTo>
                      <a:cubicBezTo>
                        <a:pt x="93" y="388"/>
                        <a:pt x="93" y="388"/>
                        <a:pt x="93" y="388"/>
                      </a:cubicBezTo>
                      <a:cubicBezTo>
                        <a:pt x="93" y="388"/>
                        <a:pt x="94" y="388"/>
                        <a:pt x="94" y="388"/>
                      </a:cubicBezTo>
                      <a:cubicBezTo>
                        <a:pt x="94" y="387"/>
                        <a:pt x="94" y="387"/>
                        <a:pt x="94" y="387"/>
                      </a:cubicBezTo>
                      <a:cubicBezTo>
                        <a:pt x="94" y="387"/>
                        <a:pt x="94" y="386"/>
                        <a:pt x="94" y="386"/>
                      </a:cubicBezTo>
                      <a:cubicBezTo>
                        <a:pt x="95" y="386"/>
                        <a:pt x="96" y="385"/>
                        <a:pt x="95" y="385"/>
                      </a:cubicBezTo>
                      <a:cubicBezTo>
                        <a:pt x="94" y="385"/>
                        <a:pt x="93" y="385"/>
                        <a:pt x="93" y="385"/>
                      </a:cubicBezTo>
                      <a:cubicBezTo>
                        <a:pt x="93" y="384"/>
                        <a:pt x="93" y="384"/>
                        <a:pt x="93" y="384"/>
                      </a:cubicBezTo>
                      <a:cubicBezTo>
                        <a:pt x="93" y="384"/>
                        <a:pt x="92" y="383"/>
                        <a:pt x="92" y="383"/>
                      </a:cubicBezTo>
                      <a:cubicBezTo>
                        <a:pt x="92" y="384"/>
                        <a:pt x="92" y="385"/>
                        <a:pt x="92" y="385"/>
                      </a:cubicBezTo>
                      <a:cubicBezTo>
                        <a:pt x="91" y="385"/>
                        <a:pt x="91" y="385"/>
                        <a:pt x="91" y="384"/>
                      </a:cubicBezTo>
                      <a:cubicBezTo>
                        <a:pt x="91" y="383"/>
                        <a:pt x="91" y="383"/>
                        <a:pt x="91" y="383"/>
                      </a:cubicBezTo>
                      <a:cubicBezTo>
                        <a:pt x="90" y="383"/>
                        <a:pt x="89" y="383"/>
                        <a:pt x="89" y="383"/>
                      </a:cubicBezTo>
                      <a:cubicBezTo>
                        <a:pt x="89" y="383"/>
                        <a:pt x="90" y="384"/>
                        <a:pt x="88" y="384"/>
                      </a:cubicBezTo>
                      <a:cubicBezTo>
                        <a:pt x="87" y="384"/>
                        <a:pt x="86" y="385"/>
                        <a:pt x="85" y="385"/>
                      </a:cubicBezTo>
                      <a:cubicBezTo>
                        <a:pt x="84" y="386"/>
                        <a:pt x="84" y="387"/>
                        <a:pt x="84" y="387"/>
                      </a:cubicBezTo>
                      <a:cubicBezTo>
                        <a:pt x="84" y="388"/>
                        <a:pt x="82" y="388"/>
                        <a:pt x="82" y="389"/>
                      </a:cubicBezTo>
                      <a:cubicBezTo>
                        <a:pt x="83" y="389"/>
                        <a:pt x="82" y="389"/>
                        <a:pt x="84" y="390"/>
                      </a:cubicBezTo>
                      <a:cubicBezTo>
                        <a:pt x="85" y="390"/>
                        <a:pt x="85" y="390"/>
                        <a:pt x="86" y="390"/>
                      </a:cubicBezTo>
                      <a:cubicBezTo>
                        <a:pt x="87" y="391"/>
                        <a:pt x="88" y="390"/>
                        <a:pt x="88" y="390"/>
                      </a:cubicBezTo>
                      <a:cubicBezTo>
                        <a:pt x="88" y="390"/>
                        <a:pt x="88" y="390"/>
                        <a:pt x="89" y="391"/>
                      </a:cubicBezTo>
                      <a:cubicBezTo>
                        <a:pt x="89" y="391"/>
                        <a:pt x="90" y="390"/>
                        <a:pt x="90" y="391"/>
                      </a:cubicBezTo>
                      <a:cubicBezTo>
                        <a:pt x="90" y="392"/>
                        <a:pt x="91" y="393"/>
                        <a:pt x="90" y="393"/>
                      </a:cubicBezTo>
                      <a:cubicBezTo>
                        <a:pt x="89" y="393"/>
                        <a:pt x="88" y="394"/>
                        <a:pt x="88" y="393"/>
                      </a:cubicBezTo>
                      <a:cubicBezTo>
                        <a:pt x="88" y="393"/>
                        <a:pt x="88" y="392"/>
                        <a:pt x="87" y="392"/>
                      </a:cubicBezTo>
                      <a:cubicBezTo>
                        <a:pt x="87" y="392"/>
                        <a:pt x="86" y="392"/>
                        <a:pt x="86" y="392"/>
                      </a:cubicBezTo>
                      <a:cubicBezTo>
                        <a:pt x="85" y="394"/>
                        <a:pt x="85" y="394"/>
                        <a:pt x="85" y="394"/>
                      </a:cubicBezTo>
                      <a:cubicBezTo>
                        <a:pt x="85" y="394"/>
                        <a:pt x="85" y="395"/>
                        <a:pt x="84" y="395"/>
                      </a:cubicBezTo>
                      <a:cubicBezTo>
                        <a:pt x="83" y="395"/>
                        <a:pt x="84" y="395"/>
                        <a:pt x="82" y="395"/>
                      </a:cubicBezTo>
                      <a:cubicBezTo>
                        <a:pt x="80" y="395"/>
                        <a:pt x="80" y="394"/>
                        <a:pt x="79" y="394"/>
                      </a:cubicBezTo>
                      <a:cubicBezTo>
                        <a:pt x="79" y="394"/>
                        <a:pt x="79" y="394"/>
                        <a:pt x="78" y="394"/>
                      </a:cubicBezTo>
                      <a:cubicBezTo>
                        <a:pt x="78" y="394"/>
                        <a:pt x="76" y="392"/>
                        <a:pt x="75" y="394"/>
                      </a:cubicBezTo>
                      <a:cubicBezTo>
                        <a:pt x="74" y="395"/>
                        <a:pt x="73" y="396"/>
                        <a:pt x="73" y="396"/>
                      </a:cubicBezTo>
                      <a:cubicBezTo>
                        <a:pt x="70" y="396"/>
                        <a:pt x="70" y="396"/>
                        <a:pt x="70" y="396"/>
                      </a:cubicBezTo>
                      <a:cubicBezTo>
                        <a:pt x="70" y="396"/>
                        <a:pt x="69" y="396"/>
                        <a:pt x="68" y="396"/>
                      </a:cubicBezTo>
                      <a:cubicBezTo>
                        <a:pt x="67" y="396"/>
                        <a:pt x="66" y="396"/>
                        <a:pt x="66" y="396"/>
                      </a:cubicBezTo>
                      <a:cubicBezTo>
                        <a:pt x="65" y="397"/>
                        <a:pt x="64" y="394"/>
                        <a:pt x="64" y="394"/>
                      </a:cubicBezTo>
                      <a:cubicBezTo>
                        <a:pt x="64" y="394"/>
                        <a:pt x="65" y="392"/>
                        <a:pt x="62" y="394"/>
                      </a:cubicBezTo>
                      <a:cubicBezTo>
                        <a:pt x="59" y="396"/>
                        <a:pt x="58" y="396"/>
                        <a:pt x="58" y="396"/>
                      </a:cubicBezTo>
                      <a:cubicBezTo>
                        <a:pt x="58" y="396"/>
                        <a:pt x="57" y="396"/>
                        <a:pt x="57" y="397"/>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6" y="396"/>
                        <a:pt x="56" y="396"/>
                        <a:pt x="56" y="395"/>
                      </a:cubicBezTo>
                      <a:cubicBezTo>
                        <a:pt x="56" y="395"/>
                        <a:pt x="56" y="395"/>
                        <a:pt x="56" y="395"/>
                      </a:cubicBezTo>
                      <a:cubicBezTo>
                        <a:pt x="56" y="395"/>
                        <a:pt x="55" y="395"/>
                        <a:pt x="55" y="394"/>
                      </a:cubicBezTo>
                      <a:cubicBezTo>
                        <a:pt x="53" y="392"/>
                        <a:pt x="50" y="388"/>
                        <a:pt x="50" y="388"/>
                      </a:cubicBezTo>
                      <a:cubicBezTo>
                        <a:pt x="52" y="384"/>
                        <a:pt x="52" y="384"/>
                        <a:pt x="52" y="384"/>
                      </a:cubicBezTo>
                      <a:cubicBezTo>
                        <a:pt x="52" y="384"/>
                        <a:pt x="53" y="377"/>
                        <a:pt x="53" y="375"/>
                      </a:cubicBezTo>
                      <a:cubicBezTo>
                        <a:pt x="53" y="374"/>
                        <a:pt x="53" y="368"/>
                        <a:pt x="53" y="368"/>
                      </a:cubicBezTo>
                      <a:cubicBezTo>
                        <a:pt x="53" y="368"/>
                        <a:pt x="49" y="367"/>
                        <a:pt x="52" y="364"/>
                      </a:cubicBezTo>
                      <a:cubicBezTo>
                        <a:pt x="55" y="360"/>
                        <a:pt x="58" y="355"/>
                        <a:pt x="58" y="355"/>
                      </a:cubicBezTo>
                      <a:cubicBezTo>
                        <a:pt x="58" y="345"/>
                        <a:pt x="58" y="345"/>
                        <a:pt x="58" y="345"/>
                      </a:cubicBezTo>
                      <a:cubicBezTo>
                        <a:pt x="58" y="345"/>
                        <a:pt x="55" y="342"/>
                        <a:pt x="59" y="340"/>
                      </a:cubicBezTo>
                      <a:cubicBezTo>
                        <a:pt x="63" y="337"/>
                        <a:pt x="70" y="328"/>
                        <a:pt x="70" y="328"/>
                      </a:cubicBezTo>
                      <a:cubicBezTo>
                        <a:pt x="77" y="320"/>
                        <a:pt x="77" y="320"/>
                        <a:pt x="77" y="320"/>
                      </a:cubicBezTo>
                      <a:cubicBezTo>
                        <a:pt x="65" y="317"/>
                        <a:pt x="65" y="317"/>
                        <a:pt x="65" y="317"/>
                      </a:cubicBezTo>
                      <a:cubicBezTo>
                        <a:pt x="58" y="316"/>
                        <a:pt x="58" y="316"/>
                        <a:pt x="58" y="316"/>
                      </a:cubicBezTo>
                      <a:cubicBezTo>
                        <a:pt x="53" y="313"/>
                        <a:pt x="53" y="313"/>
                        <a:pt x="53" y="313"/>
                      </a:cubicBezTo>
                      <a:cubicBezTo>
                        <a:pt x="50" y="308"/>
                        <a:pt x="50" y="308"/>
                        <a:pt x="50" y="308"/>
                      </a:cubicBezTo>
                      <a:cubicBezTo>
                        <a:pt x="47" y="310"/>
                        <a:pt x="47" y="310"/>
                        <a:pt x="47" y="310"/>
                      </a:cubicBezTo>
                      <a:cubicBezTo>
                        <a:pt x="44" y="312"/>
                        <a:pt x="44" y="312"/>
                        <a:pt x="44" y="312"/>
                      </a:cubicBezTo>
                      <a:cubicBezTo>
                        <a:pt x="37" y="311"/>
                        <a:pt x="37" y="311"/>
                        <a:pt x="37" y="311"/>
                      </a:cubicBezTo>
                      <a:cubicBezTo>
                        <a:pt x="32" y="306"/>
                        <a:pt x="32" y="306"/>
                        <a:pt x="32" y="306"/>
                      </a:cubicBezTo>
                      <a:cubicBezTo>
                        <a:pt x="28" y="309"/>
                        <a:pt x="28" y="309"/>
                        <a:pt x="28" y="309"/>
                      </a:cubicBezTo>
                      <a:cubicBezTo>
                        <a:pt x="24" y="306"/>
                        <a:pt x="24" y="306"/>
                        <a:pt x="24" y="306"/>
                      </a:cubicBezTo>
                      <a:cubicBezTo>
                        <a:pt x="21" y="301"/>
                        <a:pt x="21" y="301"/>
                        <a:pt x="21" y="301"/>
                      </a:cubicBezTo>
                      <a:cubicBezTo>
                        <a:pt x="20" y="297"/>
                        <a:pt x="20" y="297"/>
                        <a:pt x="20" y="297"/>
                      </a:cubicBezTo>
                      <a:cubicBezTo>
                        <a:pt x="15" y="292"/>
                        <a:pt x="15" y="292"/>
                        <a:pt x="15" y="292"/>
                      </a:cubicBezTo>
                      <a:cubicBezTo>
                        <a:pt x="13" y="292"/>
                        <a:pt x="13" y="292"/>
                        <a:pt x="13" y="292"/>
                      </a:cubicBezTo>
                      <a:cubicBezTo>
                        <a:pt x="13" y="291"/>
                        <a:pt x="13" y="291"/>
                        <a:pt x="13" y="291"/>
                      </a:cubicBezTo>
                      <a:cubicBezTo>
                        <a:pt x="12" y="285"/>
                        <a:pt x="12" y="285"/>
                        <a:pt x="12" y="285"/>
                      </a:cubicBezTo>
                      <a:cubicBezTo>
                        <a:pt x="15" y="283"/>
                        <a:pt x="15" y="283"/>
                        <a:pt x="15" y="283"/>
                      </a:cubicBezTo>
                      <a:cubicBezTo>
                        <a:pt x="17" y="280"/>
                        <a:pt x="17" y="280"/>
                        <a:pt x="17" y="280"/>
                      </a:cubicBezTo>
                      <a:cubicBezTo>
                        <a:pt x="19" y="277"/>
                        <a:pt x="19" y="277"/>
                        <a:pt x="19" y="277"/>
                      </a:cubicBezTo>
                      <a:cubicBezTo>
                        <a:pt x="18" y="273"/>
                        <a:pt x="18" y="273"/>
                        <a:pt x="18" y="273"/>
                      </a:cubicBezTo>
                      <a:cubicBezTo>
                        <a:pt x="18" y="273"/>
                        <a:pt x="14" y="273"/>
                        <a:pt x="13" y="272"/>
                      </a:cubicBezTo>
                      <a:cubicBezTo>
                        <a:pt x="12" y="272"/>
                        <a:pt x="9" y="270"/>
                        <a:pt x="9" y="270"/>
                      </a:cubicBezTo>
                      <a:cubicBezTo>
                        <a:pt x="8" y="265"/>
                        <a:pt x="8" y="265"/>
                        <a:pt x="8" y="265"/>
                      </a:cubicBezTo>
                      <a:cubicBezTo>
                        <a:pt x="6" y="262"/>
                        <a:pt x="6" y="262"/>
                        <a:pt x="6" y="262"/>
                      </a:cubicBezTo>
                      <a:cubicBezTo>
                        <a:pt x="5" y="257"/>
                        <a:pt x="5" y="257"/>
                        <a:pt x="5" y="257"/>
                      </a:cubicBezTo>
                      <a:cubicBezTo>
                        <a:pt x="6" y="252"/>
                        <a:pt x="6" y="252"/>
                        <a:pt x="6" y="252"/>
                      </a:cubicBezTo>
                      <a:cubicBezTo>
                        <a:pt x="6" y="252"/>
                        <a:pt x="6" y="252"/>
                        <a:pt x="6" y="252"/>
                      </a:cubicBezTo>
                      <a:cubicBezTo>
                        <a:pt x="6" y="252"/>
                        <a:pt x="6" y="252"/>
                        <a:pt x="6" y="252"/>
                      </a:cubicBezTo>
                      <a:cubicBezTo>
                        <a:pt x="7" y="252"/>
                        <a:pt x="7" y="252"/>
                        <a:pt x="7" y="252"/>
                      </a:cubicBezTo>
                      <a:cubicBezTo>
                        <a:pt x="8" y="250"/>
                        <a:pt x="8" y="250"/>
                        <a:pt x="8" y="250"/>
                      </a:cubicBezTo>
                      <a:cubicBezTo>
                        <a:pt x="8" y="249"/>
                        <a:pt x="8" y="249"/>
                        <a:pt x="8" y="249"/>
                      </a:cubicBezTo>
                      <a:cubicBezTo>
                        <a:pt x="8" y="249"/>
                        <a:pt x="9" y="248"/>
                        <a:pt x="10" y="248"/>
                      </a:cubicBezTo>
                      <a:cubicBezTo>
                        <a:pt x="10" y="248"/>
                        <a:pt x="11" y="248"/>
                        <a:pt x="11" y="248"/>
                      </a:cubicBezTo>
                      <a:cubicBezTo>
                        <a:pt x="12" y="248"/>
                        <a:pt x="12" y="245"/>
                        <a:pt x="12" y="245"/>
                      </a:cubicBezTo>
                      <a:cubicBezTo>
                        <a:pt x="14" y="245"/>
                        <a:pt x="14" y="245"/>
                        <a:pt x="14" y="245"/>
                      </a:cubicBezTo>
                      <a:cubicBezTo>
                        <a:pt x="14" y="245"/>
                        <a:pt x="15" y="244"/>
                        <a:pt x="15" y="244"/>
                      </a:cubicBezTo>
                      <a:cubicBezTo>
                        <a:pt x="15" y="243"/>
                        <a:pt x="15" y="242"/>
                        <a:pt x="15" y="242"/>
                      </a:cubicBezTo>
                      <a:cubicBezTo>
                        <a:pt x="15" y="242"/>
                        <a:pt x="16" y="240"/>
                        <a:pt x="16" y="239"/>
                      </a:cubicBezTo>
                      <a:cubicBezTo>
                        <a:pt x="16" y="238"/>
                        <a:pt x="15" y="237"/>
                        <a:pt x="15" y="237"/>
                      </a:cubicBezTo>
                      <a:cubicBezTo>
                        <a:pt x="15" y="237"/>
                        <a:pt x="14" y="235"/>
                        <a:pt x="13" y="235"/>
                      </a:cubicBezTo>
                      <a:cubicBezTo>
                        <a:pt x="13" y="235"/>
                        <a:pt x="11" y="235"/>
                        <a:pt x="11" y="235"/>
                      </a:cubicBezTo>
                      <a:cubicBezTo>
                        <a:pt x="10" y="235"/>
                        <a:pt x="9" y="233"/>
                        <a:pt x="9" y="233"/>
                      </a:cubicBezTo>
                      <a:cubicBezTo>
                        <a:pt x="9" y="233"/>
                        <a:pt x="10" y="232"/>
                        <a:pt x="10" y="231"/>
                      </a:cubicBezTo>
                      <a:cubicBezTo>
                        <a:pt x="11" y="231"/>
                        <a:pt x="11" y="228"/>
                        <a:pt x="11" y="228"/>
                      </a:cubicBezTo>
                      <a:cubicBezTo>
                        <a:pt x="11" y="228"/>
                        <a:pt x="10" y="227"/>
                        <a:pt x="9" y="227"/>
                      </a:cubicBezTo>
                      <a:cubicBezTo>
                        <a:pt x="9" y="227"/>
                        <a:pt x="7" y="227"/>
                        <a:pt x="7" y="227"/>
                      </a:cubicBezTo>
                      <a:cubicBezTo>
                        <a:pt x="7" y="224"/>
                        <a:pt x="7" y="224"/>
                        <a:pt x="7" y="224"/>
                      </a:cubicBezTo>
                      <a:cubicBezTo>
                        <a:pt x="7" y="224"/>
                        <a:pt x="5" y="223"/>
                        <a:pt x="4" y="223"/>
                      </a:cubicBezTo>
                      <a:cubicBezTo>
                        <a:pt x="4" y="223"/>
                        <a:pt x="4" y="222"/>
                        <a:pt x="3" y="222"/>
                      </a:cubicBezTo>
                      <a:cubicBezTo>
                        <a:pt x="4" y="222"/>
                        <a:pt x="4" y="222"/>
                        <a:pt x="4" y="222"/>
                      </a:cubicBezTo>
                      <a:cubicBezTo>
                        <a:pt x="4" y="222"/>
                        <a:pt x="4" y="222"/>
                        <a:pt x="4" y="222"/>
                      </a:cubicBezTo>
                      <a:cubicBezTo>
                        <a:pt x="4" y="221"/>
                        <a:pt x="3" y="220"/>
                        <a:pt x="3" y="219"/>
                      </a:cubicBezTo>
                      <a:cubicBezTo>
                        <a:pt x="3" y="219"/>
                        <a:pt x="4" y="219"/>
                        <a:pt x="4" y="219"/>
                      </a:cubicBezTo>
                      <a:cubicBezTo>
                        <a:pt x="4" y="219"/>
                        <a:pt x="4" y="218"/>
                        <a:pt x="5" y="217"/>
                      </a:cubicBezTo>
                      <a:cubicBezTo>
                        <a:pt x="5" y="217"/>
                        <a:pt x="5" y="217"/>
                        <a:pt x="6" y="217"/>
                      </a:cubicBezTo>
                      <a:cubicBezTo>
                        <a:pt x="6" y="217"/>
                        <a:pt x="6" y="216"/>
                        <a:pt x="7" y="216"/>
                      </a:cubicBezTo>
                      <a:cubicBezTo>
                        <a:pt x="7" y="215"/>
                        <a:pt x="7" y="213"/>
                        <a:pt x="7" y="213"/>
                      </a:cubicBezTo>
                      <a:cubicBezTo>
                        <a:pt x="7" y="213"/>
                        <a:pt x="7" y="213"/>
                        <a:pt x="6" y="212"/>
                      </a:cubicBezTo>
                      <a:cubicBezTo>
                        <a:pt x="5" y="212"/>
                        <a:pt x="5" y="212"/>
                        <a:pt x="5" y="211"/>
                      </a:cubicBezTo>
                      <a:cubicBezTo>
                        <a:pt x="4" y="211"/>
                        <a:pt x="5" y="210"/>
                        <a:pt x="5" y="210"/>
                      </a:cubicBezTo>
                      <a:cubicBezTo>
                        <a:pt x="5" y="210"/>
                        <a:pt x="3" y="209"/>
                        <a:pt x="3" y="209"/>
                      </a:cubicBezTo>
                      <a:cubicBezTo>
                        <a:pt x="3" y="209"/>
                        <a:pt x="1" y="209"/>
                        <a:pt x="1" y="209"/>
                      </a:cubicBezTo>
                      <a:cubicBezTo>
                        <a:pt x="1" y="209"/>
                        <a:pt x="1" y="209"/>
                        <a:pt x="1" y="209"/>
                      </a:cubicBezTo>
                      <a:cubicBezTo>
                        <a:pt x="1" y="207"/>
                        <a:pt x="1" y="207"/>
                        <a:pt x="1" y="207"/>
                      </a:cubicBezTo>
                      <a:cubicBezTo>
                        <a:pt x="0" y="205"/>
                        <a:pt x="0" y="205"/>
                        <a:pt x="0" y="205"/>
                      </a:cubicBezTo>
                      <a:cubicBezTo>
                        <a:pt x="1" y="204"/>
                        <a:pt x="1" y="204"/>
                        <a:pt x="1" y="204"/>
                      </a:cubicBezTo>
                      <a:cubicBezTo>
                        <a:pt x="3" y="206"/>
                        <a:pt x="3" y="206"/>
                        <a:pt x="3" y="206"/>
                      </a:cubicBezTo>
                      <a:cubicBezTo>
                        <a:pt x="3" y="206"/>
                        <a:pt x="3" y="205"/>
                        <a:pt x="3" y="204"/>
                      </a:cubicBezTo>
                      <a:cubicBezTo>
                        <a:pt x="4" y="204"/>
                        <a:pt x="5" y="202"/>
                        <a:pt x="5" y="202"/>
                      </a:cubicBezTo>
                      <a:cubicBezTo>
                        <a:pt x="7" y="202"/>
                        <a:pt x="7" y="202"/>
                        <a:pt x="7" y="202"/>
                      </a:cubicBezTo>
                      <a:cubicBezTo>
                        <a:pt x="7" y="202"/>
                        <a:pt x="11" y="202"/>
                        <a:pt x="11" y="202"/>
                      </a:cubicBezTo>
                      <a:cubicBezTo>
                        <a:pt x="12" y="201"/>
                        <a:pt x="10" y="199"/>
                        <a:pt x="10" y="199"/>
                      </a:cubicBezTo>
                      <a:cubicBezTo>
                        <a:pt x="10" y="199"/>
                        <a:pt x="8" y="201"/>
                        <a:pt x="8" y="201"/>
                      </a:cubicBezTo>
                      <a:cubicBezTo>
                        <a:pt x="7" y="201"/>
                        <a:pt x="7" y="198"/>
                        <a:pt x="7" y="198"/>
                      </a:cubicBezTo>
                      <a:cubicBezTo>
                        <a:pt x="7" y="196"/>
                        <a:pt x="7" y="196"/>
                        <a:pt x="7" y="196"/>
                      </a:cubicBezTo>
                      <a:cubicBezTo>
                        <a:pt x="9" y="195"/>
                        <a:pt x="9" y="195"/>
                        <a:pt x="9" y="195"/>
                      </a:cubicBezTo>
                      <a:cubicBezTo>
                        <a:pt x="10" y="193"/>
                        <a:pt x="10" y="193"/>
                        <a:pt x="10" y="193"/>
                      </a:cubicBezTo>
                      <a:cubicBezTo>
                        <a:pt x="10" y="193"/>
                        <a:pt x="12" y="191"/>
                        <a:pt x="12" y="191"/>
                      </a:cubicBezTo>
                      <a:cubicBezTo>
                        <a:pt x="13" y="190"/>
                        <a:pt x="12" y="188"/>
                        <a:pt x="12" y="188"/>
                      </a:cubicBezTo>
                      <a:cubicBezTo>
                        <a:pt x="13" y="185"/>
                        <a:pt x="13" y="185"/>
                        <a:pt x="13" y="185"/>
                      </a:cubicBezTo>
                      <a:cubicBezTo>
                        <a:pt x="11" y="182"/>
                        <a:pt x="11" y="182"/>
                        <a:pt x="11" y="182"/>
                      </a:cubicBezTo>
                      <a:cubicBezTo>
                        <a:pt x="11" y="179"/>
                        <a:pt x="11" y="179"/>
                        <a:pt x="11" y="179"/>
                      </a:cubicBezTo>
                      <a:cubicBezTo>
                        <a:pt x="9" y="176"/>
                        <a:pt x="9" y="176"/>
                        <a:pt x="9" y="176"/>
                      </a:cubicBezTo>
                      <a:cubicBezTo>
                        <a:pt x="9" y="175"/>
                        <a:pt x="9" y="175"/>
                        <a:pt x="9" y="175"/>
                      </a:cubicBezTo>
                      <a:cubicBezTo>
                        <a:pt x="8" y="173"/>
                        <a:pt x="8" y="173"/>
                        <a:pt x="8" y="173"/>
                      </a:cubicBezTo>
                      <a:cubicBezTo>
                        <a:pt x="8" y="171"/>
                        <a:pt x="8" y="171"/>
                        <a:pt x="8" y="171"/>
                      </a:cubicBezTo>
                      <a:cubicBezTo>
                        <a:pt x="8" y="171"/>
                        <a:pt x="6" y="169"/>
                        <a:pt x="5" y="169"/>
                      </a:cubicBezTo>
                      <a:cubicBezTo>
                        <a:pt x="4" y="169"/>
                        <a:pt x="5" y="168"/>
                        <a:pt x="5" y="168"/>
                      </a:cubicBezTo>
                      <a:cubicBezTo>
                        <a:pt x="5" y="166"/>
                        <a:pt x="5" y="166"/>
                        <a:pt x="5" y="166"/>
                      </a:cubicBezTo>
                      <a:cubicBezTo>
                        <a:pt x="5" y="163"/>
                        <a:pt x="5" y="163"/>
                        <a:pt x="5" y="163"/>
                      </a:cubicBezTo>
                      <a:cubicBezTo>
                        <a:pt x="10" y="164"/>
                        <a:pt x="10" y="164"/>
                        <a:pt x="10" y="164"/>
                      </a:cubicBezTo>
                      <a:cubicBezTo>
                        <a:pt x="12" y="164"/>
                        <a:pt x="12" y="164"/>
                        <a:pt x="12" y="164"/>
                      </a:cubicBezTo>
                      <a:cubicBezTo>
                        <a:pt x="9" y="162"/>
                        <a:pt x="9" y="162"/>
                        <a:pt x="9" y="162"/>
                      </a:cubicBezTo>
                      <a:cubicBezTo>
                        <a:pt x="12" y="161"/>
                        <a:pt x="12" y="161"/>
                        <a:pt x="12" y="161"/>
                      </a:cubicBezTo>
                      <a:cubicBezTo>
                        <a:pt x="14" y="163"/>
                        <a:pt x="14" y="163"/>
                        <a:pt x="14" y="163"/>
                      </a:cubicBezTo>
                      <a:cubicBezTo>
                        <a:pt x="17" y="164"/>
                        <a:pt x="17" y="164"/>
                        <a:pt x="17" y="164"/>
                      </a:cubicBezTo>
                      <a:cubicBezTo>
                        <a:pt x="18" y="166"/>
                        <a:pt x="18" y="166"/>
                        <a:pt x="18" y="166"/>
                      </a:cubicBezTo>
                      <a:cubicBezTo>
                        <a:pt x="19" y="164"/>
                        <a:pt x="19" y="164"/>
                        <a:pt x="19" y="164"/>
                      </a:cubicBezTo>
                      <a:cubicBezTo>
                        <a:pt x="22" y="164"/>
                        <a:pt x="22" y="164"/>
                        <a:pt x="22" y="164"/>
                      </a:cubicBezTo>
                      <a:cubicBezTo>
                        <a:pt x="23" y="164"/>
                        <a:pt x="23" y="164"/>
                        <a:pt x="23" y="164"/>
                      </a:cubicBezTo>
                      <a:cubicBezTo>
                        <a:pt x="26" y="163"/>
                        <a:pt x="26" y="163"/>
                        <a:pt x="26" y="163"/>
                      </a:cubicBezTo>
                      <a:cubicBezTo>
                        <a:pt x="29" y="163"/>
                        <a:pt x="29" y="163"/>
                        <a:pt x="29" y="163"/>
                      </a:cubicBezTo>
                      <a:cubicBezTo>
                        <a:pt x="30" y="161"/>
                        <a:pt x="30" y="161"/>
                        <a:pt x="30" y="161"/>
                      </a:cubicBezTo>
                      <a:cubicBezTo>
                        <a:pt x="32" y="160"/>
                        <a:pt x="32" y="160"/>
                        <a:pt x="32" y="160"/>
                      </a:cubicBezTo>
                      <a:cubicBezTo>
                        <a:pt x="33" y="159"/>
                        <a:pt x="33" y="159"/>
                        <a:pt x="33" y="159"/>
                      </a:cubicBezTo>
                      <a:cubicBezTo>
                        <a:pt x="30" y="157"/>
                        <a:pt x="30" y="157"/>
                        <a:pt x="30" y="157"/>
                      </a:cubicBezTo>
                      <a:cubicBezTo>
                        <a:pt x="28" y="154"/>
                        <a:pt x="28" y="154"/>
                        <a:pt x="28" y="154"/>
                      </a:cubicBezTo>
                      <a:cubicBezTo>
                        <a:pt x="30" y="154"/>
                        <a:pt x="30" y="154"/>
                        <a:pt x="30" y="154"/>
                      </a:cubicBezTo>
                      <a:cubicBezTo>
                        <a:pt x="30" y="151"/>
                        <a:pt x="30" y="151"/>
                        <a:pt x="30" y="151"/>
                      </a:cubicBezTo>
                      <a:cubicBezTo>
                        <a:pt x="30" y="151"/>
                        <a:pt x="34" y="152"/>
                        <a:pt x="34" y="152"/>
                      </a:cubicBezTo>
                      <a:cubicBezTo>
                        <a:pt x="34" y="151"/>
                        <a:pt x="34" y="151"/>
                        <a:pt x="35" y="150"/>
                      </a:cubicBezTo>
                      <a:cubicBezTo>
                        <a:pt x="36" y="150"/>
                        <a:pt x="38" y="149"/>
                        <a:pt x="38" y="149"/>
                      </a:cubicBezTo>
                      <a:cubicBezTo>
                        <a:pt x="39" y="147"/>
                        <a:pt x="39" y="147"/>
                        <a:pt x="39" y="147"/>
                      </a:cubicBezTo>
                      <a:cubicBezTo>
                        <a:pt x="39" y="147"/>
                        <a:pt x="41" y="146"/>
                        <a:pt x="41" y="146"/>
                      </a:cubicBezTo>
                      <a:cubicBezTo>
                        <a:pt x="42" y="146"/>
                        <a:pt x="41" y="145"/>
                        <a:pt x="41" y="144"/>
                      </a:cubicBezTo>
                      <a:cubicBezTo>
                        <a:pt x="41" y="143"/>
                        <a:pt x="41" y="141"/>
                        <a:pt x="41" y="141"/>
                      </a:cubicBezTo>
                      <a:cubicBezTo>
                        <a:pt x="42" y="139"/>
                        <a:pt x="42" y="139"/>
                        <a:pt x="42" y="139"/>
                      </a:cubicBezTo>
                      <a:cubicBezTo>
                        <a:pt x="40" y="135"/>
                        <a:pt x="40" y="135"/>
                        <a:pt x="40" y="135"/>
                      </a:cubicBezTo>
                      <a:cubicBezTo>
                        <a:pt x="37" y="136"/>
                        <a:pt x="37" y="136"/>
                        <a:pt x="37" y="136"/>
                      </a:cubicBezTo>
                      <a:cubicBezTo>
                        <a:pt x="35" y="134"/>
                        <a:pt x="35" y="134"/>
                        <a:pt x="35" y="134"/>
                      </a:cubicBezTo>
                      <a:cubicBezTo>
                        <a:pt x="35" y="134"/>
                        <a:pt x="32" y="134"/>
                        <a:pt x="32" y="133"/>
                      </a:cubicBezTo>
                      <a:cubicBezTo>
                        <a:pt x="31" y="132"/>
                        <a:pt x="30" y="130"/>
                        <a:pt x="30" y="130"/>
                      </a:cubicBezTo>
                      <a:cubicBezTo>
                        <a:pt x="30" y="128"/>
                        <a:pt x="30" y="128"/>
                        <a:pt x="30" y="128"/>
                      </a:cubicBezTo>
                      <a:cubicBezTo>
                        <a:pt x="33" y="128"/>
                        <a:pt x="33" y="128"/>
                        <a:pt x="33" y="128"/>
                      </a:cubicBezTo>
                      <a:cubicBezTo>
                        <a:pt x="31" y="127"/>
                        <a:pt x="31" y="127"/>
                        <a:pt x="31" y="127"/>
                      </a:cubicBezTo>
                      <a:cubicBezTo>
                        <a:pt x="31" y="124"/>
                        <a:pt x="31" y="124"/>
                        <a:pt x="31" y="124"/>
                      </a:cubicBezTo>
                      <a:cubicBezTo>
                        <a:pt x="35" y="123"/>
                        <a:pt x="35" y="123"/>
                        <a:pt x="35" y="123"/>
                      </a:cubicBezTo>
                      <a:cubicBezTo>
                        <a:pt x="35" y="123"/>
                        <a:pt x="40" y="125"/>
                        <a:pt x="41" y="125"/>
                      </a:cubicBezTo>
                      <a:cubicBezTo>
                        <a:pt x="42" y="126"/>
                        <a:pt x="42" y="122"/>
                        <a:pt x="42" y="122"/>
                      </a:cubicBezTo>
                      <a:cubicBezTo>
                        <a:pt x="43" y="117"/>
                        <a:pt x="43" y="117"/>
                        <a:pt x="43" y="117"/>
                      </a:cubicBezTo>
                      <a:cubicBezTo>
                        <a:pt x="43" y="117"/>
                        <a:pt x="42" y="113"/>
                        <a:pt x="43" y="112"/>
                      </a:cubicBezTo>
                      <a:cubicBezTo>
                        <a:pt x="44" y="112"/>
                        <a:pt x="47" y="106"/>
                        <a:pt x="47" y="106"/>
                      </a:cubicBezTo>
                      <a:cubicBezTo>
                        <a:pt x="47" y="106"/>
                        <a:pt x="47" y="100"/>
                        <a:pt x="47" y="99"/>
                      </a:cubicBezTo>
                      <a:cubicBezTo>
                        <a:pt x="47" y="98"/>
                        <a:pt x="47" y="94"/>
                        <a:pt x="47" y="94"/>
                      </a:cubicBezTo>
                      <a:cubicBezTo>
                        <a:pt x="47" y="93"/>
                        <a:pt x="47" y="93"/>
                        <a:pt x="47" y="93"/>
                      </a:cubicBezTo>
                      <a:cubicBezTo>
                        <a:pt x="47" y="93"/>
                        <a:pt x="44" y="92"/>
                        <a:pt x="43" y="92"/>
                      </a:cubicBezTo>
                      <a:cubicBezTo>
                        <a:pt x="43" y="91"/>
                        <a:pt x="44" y="89"/>
                        <a:pt x="44" y="89"/>
                      </a:cubicBezTo>
                      <a:cubicBezTo>
                        <a:pt x="39" y="88"/>
                        <a:pt x="39" y="88"/>
                        <a:pt x="39" y="88"/>
                      </a:cubicBezTo>
                      <a:cubicBezTo>
                        <a:pt x="40" y="85"/>
                        <a:pt x="41" y="80"/>
                        <a:pt x="42" y="80"/>
                      </a:cubicBezTo>
                      <a:cubicBezTo>
                        <a:pt x="43" y="79"/>
                        <a:pt x="45" y="77"/>
                        <a:pt x="45" y="77"/>
                      </a:cubicBezTo>
                      <a:cubicBezTo>
                        <a:pt x="45" y="73"/>
                        <a:pt x="45" y="73"/>
                        <a:pt x="45" y="73"/>
                      </a:cubicBezTo>
                      <a:cubicBezTo>
                        <a:pt x="43" y="70"/>
                        <a:pt x="43" y="70"/>
                        <a:pt x="43" y="70"/>
                      </a:cubicBezTo>
                      <a:cubicBezTo>
                        <a:pt x="45" y="67"/>
                        <a:pt x="45" y="67"/>
                        <a:pt x="45" y="67"/>
                      </a:cubicBezTo>
                      <a:cubicBezTo>
                        <a:pt x="45" y="67"/>
                        <a:pt x="49" y="65"/>
                        <a:pt x="49" y="65"/>
                      </a:cubicBezTo>
                      <a:cubicBezTo>
                        <a:pt x="50" y="65"/>
                        <a:pt x="56" y="65"/>
                        <a:pt x="56" y="65"/>
                      </a:cubicBezTo>
                      <a:cubicBezTo>
                        <a:pt x="60" y="63"/>
                        <a:pt x="60" y="63"/>
                        <a:pt x="60" y="63"/>
                      </a:cubicBezTo>
                      <a:cubicBezTo>
                        <a:pt x="66" y="63"/>
                        <a:pt x="66" y="63"/>
                        <a:pt x="66" y="63"/>
                      </a:cubicBezTo>
                      <a:cubicBezTo>
                        <a:pt x="70" y="62"/>
                        <a:pt x="70" y="62"/>
                        <a:pt x="70" y="62"/>
                      </a:cubicBezTo>
                      <a:cubicBezTo>
                        <a:pt x="73" y="64"/>
                        <a:pt x="73" y="64"/>
                        <a:pt x="73" y="64"/>
                      </a:cubicBezTo>
                      <a:cubicBezTo>
                        <a:pt x="73" y="64"/>
                        <a:pt x="75" y="66"/>
                        <a:pt x="75" y="67"/>
                      </a:cubicBezTo>
                      <a:cubicBezTo>
                        <a:pt x="75" y="67"/>
                        <a:pt x="77" y="69"/>
                        <a:pt x="77" y="70"/>
                      </a:cubicBezTo>
                      <a:cubicBezTo>
                        <a:pt x="76" y="70"/>
                        <a:pt x="78" y="73"/>
                        <a:pt x="78" y="73"/>
                      </a:cubicBezTo>
                      <a:cubicBezTo>
                        <a:pt x="78" y="73"/>
                        <a:pt x="77" y="75"/>
                        <a:pt x="77" y="76"/>
                      </a:cubicBezTo>
                      <a:cubicBezTo>
                        <a:pt x="77" y="76"/>
                        <a:pt x="78" y="80"/>
                        <a:pt x="78" y="80"/>
                      </a:cubicBezTo>
                      <a:cubicBezTo>
                        <a:pt x="78" y="81"/>
                        <a:pt x="80" y="82"/>
                        <a:pt x="80" y="82"/>
                      </a:cubicBezTo>
                      <a:cubicBezTo>
                        <a:pt x="82" y="81"/>
                        <a:pt x="82" y="81"/>
                        <a:pt x="82" y="81"/>
                      </a:cubicBezTo>
                      <a:cubicBezTo>
                        <a:pt x="83" y="79"/>
                        <a:pt x="83" y="79"/>
                        <a:pt x="83" y="79"/>
                      </a:cubicBezTo>
                      <a:cubicBezTo>
                        <a:pt x="81" y="76"/>
                        <a:pt x="81" y="76"/>
                        <a:pt x="81" y="76"/>
                      </a:cubicBezTo>
                      <a:cubicBezTo>
                        <a:pt x="80" y="76"/>
                        <a:pt x="80" y="76"/>
                        <a:pt x="80" y="76"/>
                      </a:cubicBezTo>
                      <a:cubicBezTo>
                        <a:pt x="81" y="72"/>
                        <a:pt x="81" y="72"/>
                        <a:pt x="81" y="72"/>
                      </a:cubicBezTo>
                      <a:cubicBezTo>
                        <a:pt x="81" y="72"/>
                        <a:pt x="83" y="71"/>
                        <a:pt x="84" y="72"/>
                      </a:cubicBezTo>
                      <a:cubicBezTo>
                        <a:pt x="85" y="72"/>
                        <a:pt x="88" y="75"/>
                        <a:pt x="88" y="75"/>
                      </a:cubicBezTo>
                      <a:cubicBezTo>
                        <a:pt x="90" y="76"/>
                        <a:pt x="90" y="76"/>
                        <a:pt x="90" y="76"/>
                      </a:cubicBezTo>
                      <a:cubicBezTo>
                        <a:pt x="90" y="76"/>
                        <a:pt x="93" y="74"/>
                        <a:pt x="93" y="74"/>
                      </a:cubicBezTo>
                      <a:cubicBezTo>
                        <a:pt x="93" y="74"/>
                        <a:pt x="90" y="70"/>
                        <a:pt x="90" y="70"/>
                      </a:cubicBezTo>
                      <a:cubicBezTo>
                        <a:pt x="91" y="65"/>
                        <a:pt x="91" y="65"/>
                        <a:pt x="91" y="65"/>
                      </a:cubicBezTo>
                      <a:cubicBezTo>
                        <a:pt x="92" y="61"/>
                        <a:pt x="92" y="61"/>
                        <a:pt x="92" y="61"/>
                      </a:cubicBezTo>
                      <a:cubicBezTo>
                        <a:pt x="96" y="58"/>
                        <a:pt x="96" y="58"/>
                        <a:pt x="96" y="58"/>
                      </a:cubicBezTo>
                      <a:cubicBezTo>
                        <a:pt x="99" y="60"/>
                        <a:pt x="99" y="60"/>
                        <a:pt x="99" y="60"/>
                      </a:cubicBezTo>
                      <a:cubicBezTo>
                        <a:pt x="104" y="60"/>
                        <a:pt x="104" y="60"/>
                        <a:pt x="104" y="60"/>
                      </a:cubicBezTo>
                      <a:cubicBezTo>
                        <a:pt x="109" y="60"/>
                        <a:pt x="109" y="60"/>
                        <a:pt x="109" y="60"/>
                      </a:cubicBezTo>
                      <a:cubicBezTo>
                        <a:pt x="112" y="59"/>
                        <a:pt x="112" y="59"/>
                        <a:pt x="112" y="59"/>
                      </a:cubicBezTo>
                      <a:cubicBezTo>
                        <a:pt x="116" y="59"/>
                        <a:pt x="116" y="59"/>
                        <a:pt x="116" y="59"/>
                      </a:cubicBezTo>
                      <a:cubicBezTo>
                        <a:pt x="116" y="59"/>
                        <a:pt x="114" y="57"/>
                        <a:pt x="114" y="57"/>
                      </a:cubicBezTo>
                      <a:cubicBezTo>
                        <a:pt x="113" y="57"/>
                        <a:pt x="111" y="55"/>
                        <a:pt x="111" y="55"/>
                      </a:cubicBezTo>
                      <a:cubicBezTo>
                        <a:pt x="111" y="55"/>
                        <a:pt x="110" y="57"/>
                        <a:pt x="110" y="57"/>
                      </a:cubicBezTo>
                      <a:cubicBezTo>
                        <a:pt x="109" y="58"/>
                        <a:pt x="106" y="58"/>
                        <a:pt x="106" y="57"/>
                      </a:cubicBezTo>
                      <a:cubicBezTo>
                        <a:pt x="105" y="57"/>
                        <a:pt x="104" y="54"/>
                        <a:pt x="104" y="54"/>
                      </a:cubicBezTo>
                      <a:cubicBezTo>
                        <a:pt x="104" y="51"/>
                        <a:pt x="104" y="51"/>
                        <a:pt x="104" y="51"/>
                      </a:cubicBezTo>
                      <a:cubicBezTo>
                        <a:pt x="106" y="50"/>
                        <a:pt x="106" y="50"/>
                        <a:pt x="106" y="50"/>
                      </a:cubicBezTo>
                      <a:cubicBezTo>
                        <a:pt x="103" y="47"/>
                        <a:pt x="103" y="47"/>
                        <a:pt x="103" y="47"/>
                      </a:cubicBezTo>
                      <a:cubicBezTo>
                        <a:pt x="103" y="47"/>
                        <a:pt x="103" y="44"/>
                        <a:pt x="104" y="43"/>
                      </a:cubicBezTo>
                      <a:cubicBezTo>
                        <a:pt x="105" y="43"/>
                        <a:pt x="105" y="41"/>
                        <a:pt x="105" y="41"/>
                      </a:cubicBezTo>
                      <a:cubicBezTo>
                        <a:pt x="102" y="41"/>
                        <a:pt x="102" y="41"/>
                        <a:pt x="102" y="41"/>
                      </a:cubicBezTo>
                      <a:cubicBezTo>
                        <a:pt x="102" y="41"/>
                        <a:pt x="101" y="41"/>
                        <a:pt x="101" y="39"/>
                      </a:cubicBezTo>
                      <a:cubicBezTo>
                        <a:pt x="102" y="37"/>
                        <a:pt x="102" y="36"/>
                        <a:pt x="102" y="36"/>
                      </a:cubicBezTo>
                      <a:cubicBezTo>
                        <a:pt x="98" y="36"/>
                        <a:pt x="98" y="36"/>
                        <a:pt x="98" y="36"/>
                      </a:cubicBezTo>
                      <a:cubicBezTo>
                        <a:pt x="96" y="36"/>
                        <a:pt x="96" y="36"/>
                        <a:pt x="96" y="36"/>
                      </a:cubicBezTo>
                      <a:cubicBezTo>
                        <a:pt x="93" y="33"/>
                        <a:pt x="93" y="33"/>
                        <a:pt x="93" y="33"/>
                      </a:cubicBezTo>
                      <a:cubicBezTo>
                        <a:pt x="94" y="30"/>
                        <a:pt x="94" y="30"/>
                        <a:pt x="94" y="30"/>
                      </a:cubicBezTo>
                      <a:cubicBezTo>
                        <a:pt x="100" y="29"/>
                        <a:pt x="100" y="29"/>
                        <a:pt x="100" y="29"/>
                      </a:cubicBezTo>
                      <a:cubicBezTo>
                        <a:pt x="107" y="26"/>
                        <a:pt x="107" y="26"/>
                        <a:pt x="107" y="26"/>
                      </a:cubicBezTo>
                      <a:cubicBezTo>
                        <a:pt x="106" y="24"/>
                        <a:pt x="106" y="24"/>
                        <a:pt x="106" y="24"/>
                      </a:cubicBezTo>
                      <a:cubicBezTo>
                        <a:pt x="104" y="25"/>
                        <a:pt x="104" y="25"/>
                        <a:pt x="104" y="25"/>
                      </a:cubicBezTo>
                      <a:cubicBezTo>
                        <a:pt x="104" y="25"/>
                        <a:pt x="103" y="26"/>
                        <a:pt x="103" y="26"/>
                      </a:cubicBezTo>
                      <a:cubicBezTo>
                        <a:pt x="102" y="26"/>
                        <a:pt x="100" y="26"/>
                        <a:pt x="100" y="26"/>
                      </a:cubicBezTo>
                      <a:cubicBezTo>
                        <a:pt x="100" y="24"/>
                        <a:pt x="100" y="24"/>
                        <a:pt x="100" y="24"/>
                      </a:cubicBezTo>
                      <a:cubicBezTo>
                        <a:pt x="103" y="24"/>
                        <a:pt x="103" y="24"/>
                        <a:pt x="103" y="24"/>
                      </a:cubicBezTo>
                      <a:cubicBezTo>
                        <a:pt x="105" y="23"/>
                        <a:pt x="105" y="23"/>
                        <a:pt x="105" y="23"/>
                      </a:cubicBezTo>
                      <a:cubicBezTo>
                        <a:pt x="103" y="22"/>
                        <a:pt x="103" y="22"/>
                        <a:pt x="103" y="22"/>
                      </a:cubicBezTo>
                      <a:cubicBezTo>
                        <a:pt x="100" y="18"/>
                        <a:pt x="100" y="18"/>
                        <a:pt x="100" y="18"/>
                      </a:cubicBezTo>
                      <a:cubicBezTo>
                        <a:pt x="99" y="15"/>
                        <a:pt x="99" y="15"/>
                        <a:pt x="99" y="15"/>
                      </a:cubicBezTo>
                      <a:cubicBezTo>
                        <a:pt x="97" y="14"/>
                        <a:pt x="97" y="14"/>
                        <a:pt x="97" y="14"/>
                      </a:cubicBezTo>
                      <a:cubicBezTo>
                        <a:pt x="95" y="12"/>
                        <a:pt x="95" y="12"/>
                        <a:pt x="95" y="12"/>
                      </a:cubicBezTo>
                      <a:cubicBezTo>
                        <a:pt x="95" y="9"/>
                        <a:pt x="95" y="9"/>
                        <a:pt x="95" y="9"/>
                      </a:cubicBezTo>
                      <a:cubicBezTo>
                        <a:pt x="94" y="1"/>
                        <a:pt x="94" y="1"/>
                        <a:pt x="94" y="1"/>
                      </a:cubicBezTo>
                      <a:cubicBezTo>
                        <a:pt x="97" y="1"/>
                        <a:pt x="97" y="1"/>
                        <a:pt x="97" y="1"/>
                      </a:cubicBezTo>
                      <a:cubicBezTo>
                        <a:pt x="99" y="0"/>
                        <a:pt x="99" y="0"/>
                        <a:pt x="99" y="0"/>
                      </a:cubicBezTo>
                      <a:cubicBezTo>
                        <a:pt x="99" y="0"/>
                        <a:pt x="104" y="2"/>
                        <a:pt x="105" y="2"/>
                      </a:cubicBezTo>
                      <a:cubicBezTo>
                        <a:pt x="106" y="2"/>
                        <a:pt x="108" y="3"/>
                        <a:pt x="108" y="3"/>
                      </a:cubicBezTo>
                      <a:cubicBezTo>
                        <a:pt x="112" y="5"/>
                        <a:pt x="112" y="5"/>
                        <a:pt x="112" y="5"/>
                      </a:cubicBezTo>
                      <a:cubicBezTo>
                        <a:pt x="115" y="6"/>
                        <a:pt x="115" y="6"/>
                        <a:pt x="115" y="6"/>
                      </a:cubicBezTo>
                      <a:cubicBezTo>
                        <a:pt x="115" y="6"/>
                        <a:pt x="116" y="6"/>
                        <a:pt x="116" y="6"/>
                      </a:cubicBezTo>
                      <a:cubicBezTo>
                        <a:pt x="117" y="6"/>
                        <a:pt x="119" y="5"/>
                        <a:pt x="119" y="5"/>
                      </a:cubicBezTo>
                      <a:cubicBezTo>
                        <a:pt x="119" y="5"/>
                        <a:pt x="122" y="3"/>
                        <a:pt x="123" y="3"/>
                      </a:cubicBezTo>
                      <a:cubicBezTo>
                        <a:pt x="123" y="2"/>
                        <a:pt x="124" y="2"/>
                        <a:pt x="124" y="2"/>
                      </a:cubicBezTo>
                      <a:cubicBezTo>
                        <a:pt x="126" y="6"/>
                        <a:pt x="126" y="6"/>
                        <a:pt x="126" y="6"/>
                      </a:cubicBezTo>
                      <a:cubicBezTo>
                        <a:pt x="128" y="4"/>
                        <a:pt x="128" y="4"/>
                        <a:pt x="128" y="4"/>
                      </a:cubicBezTo>
                      <a:cubicBezTo>
                        <a:pt x="129" y="2"/>
                        <a:pt x="129" y="2"/>
                        <a:pt x="129" y="2"/>
                      </a:cubicBezTo>
                      <a:cubicBezTo>
                        <a:pt x="137" y="11"/>
                        <a:pt x="137" y="11"/>
                        <a:pt x="137" y="11"/>
                      </a:cubicBezTo>
                      <a:cubicBezTo>
                        <a:pt x="138" y="15"/>
                        <a:pt x="138" y="15"/>
                        <a:pt x="138" y="15"/>
                      </a:cubicBezTo>
                      <a:cubicBezTo>
                        <a:pt x="138" y="15"/>
                        <a:pt x="138" y="18"/>
                        <a:pt x="138" y="18"/>
                      </a:cubicBezTo>
                      <a:cubicBezTo>
                        <a:pt x="137" y="18"/>
                        <a:pt x="136" y="22"/>
                        <a:pt x="136" y="22"/>
                      </a:cubicBezTo>
                      <a:cubicBezTo>
                        <a:pt x="136" y="25"/>
                        <a:pt x="136" y="25"/>
                        <a:pt x="136" y="25"/>
                      </a:cubicBezTo>
                      <a:cubicBezTo>
                        <a:pt x="138" y="26"/>
                        <a:pt x="138" y="26"/>
                        <a:pt x="138" y="26"/>
                      </a:cubicBezTo>
                      <a:cubicBezTo>
                        <a:pt x="141" y="26"/>
                        <a:pt x="141" y="26"/>
                        <a:pt x="141" y="26"/>
                      </a:cubicBezTo>
                      <a:cubicBezTo>
                        <a:pt x="143" y="28"/>
                        <a:pt x="143" y="28"/>
                        <a:pt x="143" y="28"/>
                      </a:cubicBezTo>
                      <a:cubicBezTo>
                        <a:pt x="144" y="29"/>
                        <a:pt x="144" y="29"/>
                        <a:pt x="144" y="29"/>
                      </a:cubicBezTo>
                      <a:cubicBezTo>
                        <a:pt x="147" y="29"/>
                        <a:pt x="147" y="29"/>
                        <a:pt x="147" y="29"/>
                      </a:cubicBezTo>
                      <a:cubicBezTo>
                        <a:pt x="148" y="28"/>
                        <a:pt x="148" y="28"/>
                        <a:pt x="148" y="28"/>
                      </a:cubicBezTo>
                      <a:cubicBezTo>
                        <a:pt x="152" y="29"/>
                        <a:pt x="152" y="29"/>
                        <a:pt x="152" y="29"/>
                      </a:cubicBezTo>
                      <a:cubicBezTo>
                        <a:pt x="155" y="31"/>
                        <a:pt x="155" y="31"/>
                        <a:pt x="155" y="31"/>
                      </a:cubicBezTo>
                      <a:cubicBezTo>
                        <a:pt x="158" y="33"/>
                        <a:pt x="158" y="33"/>
                        <a:pt x="158" y="33"/>
                      </a:cubicBezTo>
                      <a:cubicBezTo>
                        <a:pt x="163" y="35"/>
                        <a:pt x="163" y="35"/>
                        <a:pt x="163" y="35"/>
                      </a:cubicBezTo>
                      <a:cubicBezTo>
                        <a:pt x="164" y="32"/>
                        <a:pt x="164" y="32"/>
                        <a:pt x="164" y="32"/>
                      </a:cubicBezTo>
                      <a:cubicBezTo>
                        <a:pt x="165" y="31"/>
                        <a:pt x="165" y="31"/>
                        <a:pt x="165" y="31"/>
                      </a:cubicBezTo>
                      <a:cubicBezTo>
                        <a:pt x="168" y="31"/>
                        <a:pt x="168" y="31"/>
                        <a:pt x="168" y="31"/>
                      </a:cubicBezTo>
                      <a:cubicBezTo>
                        <a:pt x="170" y="30"/>
                        <a:pt x="170" y="30"/>
                        <a:pt x="170" y="30"/>
                      </a:cubicBezTo>
                      <a:cubicBezTo>
                        <a:pt x="171" y="29"/>
                        <a:pt x="171" y="29"/>
                        <a:pt x="171" y="29"/>
                      </a:cubicBezTo>
                      <a:cubicBezTo>
                        <a:pt x="168" y="26"/>
                        <a:pt x="168" y="26"/>
                        <a:pt x="168" y="26"/>
                      </a:cubicBezTo>
                      <a:cubicBezTo>
                        <a:pt x="168" y="23"/>
                        <a:pt x="168" y="23"/>
                        <a:pt x="168" y="23"/>
                      </a:cubicBezTo>
                      <a:cubicBezTo>
                        <a:pt x="168" y="23"/>
                        <a:pt x="170" y="21"/>
                        <a:pt x="170" y="21"/>
                      </a:cubicBezTo>
                      <a:cubicBezTo>
                        <a:pt x="171" y="21"/>
                        <a:pt x="175" y="22"/>
                        <a:pt x="175" y="22"/>
                      </a:cubicBezTo>
                      <a:cubicBezTo>
                        <a:pt x="176" y="25"/>
                        <a:pt x="176" y="25"/>
                        <a:pt x="176" y="25"/>
                      </a:cubicBezTo>
                      <a:cubicBezTo>
                        <a:pt x="177" y="28"/>
                        <a:pt x="177" y="28"/>
                        <a:pt x="177" y="28"/>
                      </a:cubicBezTo>
                      <a:cubicBezTo>
                        <a:pt x="173" y="29"/>
                        <a:pt x="173" y="29"/>
                        <a:pt x="173" y="29"/>
                      </a:cubicBezTo>
                      <a:cubicBezTo>
                        <a:pt x="172" y="31"/>
                        <a:pt x="172" y="31"/>
                        <a:pt x="172" y="31"/>
                      </a:cubicBezTo>
                      <a:cubicBezTo>
                        <a:pt x="172" y="35"/>
                        <a:pt x="172" y="35"/>
                        <a:pt x="172" y="35"/>
                      </a:cubicBezTo>
                      <a:cubicBezTo>
                        <a:pt x="172" y="39"/>
                        <a:pt x="172" y="39"/>
                        <a:pt x="172" y="39"/>
                      </a:cubicBezTo>
                      <a:cubicBezTo>
                        <a:pt x="172" y="39"/>
                        <a:pt x="172" y="41"/>
                        <a:pt x="171" y="41"/>
                      </a:cubicBezTo>
                      <a:cubicBezTo>
                        <a:pt x="170" y="42"/>
                        <a:pt x="168" y="42"/>
                        <a:pt x="168" y="42"/>
                      </a:cubicBezTo>
                      <a:cubicBezTo>
                        <a:pt x="168" y="44"/>
                        <a:pt x="168" y="44"/>
                        <a:pt x="168" y="44"/>
                      </a:cubicBezTo>
                      <a:cubicBezTo>
                        <a:pt x="165" y="46"/>
                        <a:pt x="165" y="46"/>
                        <a:pt x="165" y="46"/>
                      </a:cubicBezTo>
                      <a:cubicBezTo>
                        <a:pt x="162" y="46"/>
                        <a:pt x="162" y="46"/>
                        <a:pt x="162" y="46"/>
                      </a:cubicBezTo>
                      <a:cubicBezTo>
                        <a:pt x="161" y="47"/>
                        <a:pt x="161" y="47"/>
                        <a:pt x="161" y="47"/>
                      </a:cubicBezTo>
                      <a:cubicBezTo>
                        <a:pt x="162" y="50"/>
                        <a:pt x="162" y="50"/>
                        <a:pt x="162" y="50"/>
                      </a:cubicBezTo>
                      <a:cubicBezTo>
                        <a:pt x="164" y="52"/>
                        <a:pt x="164" y="52"/>
                        <a:pt x="164" y="52"/>
                      </a:cubicBezTo>
                      <a:cubicBezTo>
                        <a:pt x="167" y="53"/>
                        <a:pt x="167" y="53"/>
                        <a:pt x="167" y="53"/>
                      </a:cubicBezTo>
                      <a:cubicBezTo>
                        <a:pt x="169" y="52"/>
                        <a:pt x="169" y="52"/>
                        <a:pt x="169" y="52"/>
                      </a:cubicBezTo>
                      <a:cubicBezTo>
                        <a:pt x="170" y="50"/>
                        <a:pt x="170" y="50"/>
                        <a:pt x="170" y="50"/>
                      </a:cubicBezTo>
                      <a:cubicBezTo>
                        <a:pt x="173" y="49"/>
                        <a:pt x="173" y="49"/>
                        <a:pt x="173" y="49"/>
                      </a:cubicBezTo>
                      <a:cubicBezTo>
                        <a:pt x="177" y="51"/>
                        <a:pt x="177" y="51"/>
                        <a:pt x="177" y="51"/>
                      </a:cubicBezTo>
                      <a:cubicBezTo>
                        <a:pt x="178" y="53"/>
                        <a:pt x="178" y="53"/>
                        <a:pt x="178" y="53"/>
                      </a:cubicBezTo>
                      <a:cubicBezTo>
                        <a:pt x="178" y="53"/>
                        <a:pt x="182" y="53"/>
                        <a:pt x="182" y="53"/>
                      </a:cubicBezTo>
                      <a:cubicBezTo>
                        <a:pt x="182" y="53"/>
                        <a:pt x="183" y="50"/>
                        <a:pt x="183" y="50"/>
                      </a:cubicBezTo>
                      <a:cubicBezTo>
                        <a:pt x="183" y="50"/>
                        <a:pt x="184" y="48"/>
                        <a:pt x="185" y="48"/>
                      </a:cubicBezTo>
                      <a:cubicBezTo>
                        <a:pt x="186" y="48"/>
                        <a:pt x="187" y="46"/>
                        <a:pt x="188" y="46"/>
                      </a:cubicBezTo>
                      <a:cubicBezTo>
                        <a:pt x="188" y="45"/>
                        <a:pt x="189" y="43"/>
                        <a:pt x="189" y="43"/>
                      </a:cubicBezTo>
                      <a:cubicBezTo>
                        <a:pt x="189" y="43"/>
                        <a:pt x="191" y="42"/>
                        <a:pt x="192" y="42"/>
                      </a:cubicBezTo>
                      <a:cubicBezTo>
                        <a:pt x="193" y="42"/>
                        <a:pt x="199" y="41"/>
                        <a:pt x="199" y="41"/>
                      </a:cubicBezTo>
                      <a:cubicBezTo>
                        <a:pt x="199" y="41"/>
                        <a:pt x="203" y="40"/>
                        <a:pt x="204" y="39"/>
                      </a:cubicBezTo>
                      <a:cubicBezTo>
                        <a:pt x="204" y="39"/>
                        <a:pt x="208" y="36"/>
                        <a:pt x="208" y="36"/>
                      </a:cubicBezTo>
                      <a:cubicBezTo>
                        <a:pt x="209" y="33"/>
                        <a:pt x="209" y="33"/>
                        <a:pt x="209" y="33"/>
                      </a:cubicBezTo>
                      <a:cubicBezTo>
                        <a:pt x="212" y="30"/>
                        <a:pt x="212" y="30"/>
                        <a:pt x="212" y="30"/>
                      </a:cubicBezTo>
                      <a:cubicBezTo>
                        <a:pt x="212" y="30"/>
                        <a:pt x="213" y="30"/>
                        <a:pt x="213" y="29"/>
                      </a:cubicBezTo>
                      <a:cubicBezTo>
                        <a:pt x="213" y="28"/>
                        <a:pt x="214" y="25"/>
                        <a:pt x="214" y="25"/>
                      </a:cubicBezTo>
                      <a:cubicBezTo>
                        <a:pt x="216" y="24"/>
                        <a:pt x="216" y="24"/>
                        <a:pt x="216" y="24"/>
                      </a:cubicBezTo>
                      <a:cubicBezTo>
                        <a:pt x="216" y="24"/>
                        <a:pt x="218" y="25"/>
                        <a:pt x="218" y="26"/>
                      </a:cubicBezTo>
                      <a:cubicBezTo>
                        <a:pt x="218" y="26"/>
                        <a:pt x="217" y="28"/>
                        <a:pt x="217" y="28"/>
                      </a:cubicBezTo>
                      <a:cubicBezTo>
                        <a:pt x="217" y="28"/>
                        <a:pt x="215" y="29"/>
                        <a:pt x="214" y="30"/>
                      </a:cubicBezTo>
                      <a:cubicBezTo>
                        <a:pt x="214" y="30"/>
                        <a:pt x="214" y="32"/>
                        <a:pt x="214" y="32"/>
                      </a:cubicBezTo>
                      <a:cubicBezTo>
                        <a:pt x="216" y="30"/>
                        <a:pt x="216" y="30"/>
                        <a:pt x="216" y="30"/>
                      </a:cubicBezTo>
                      <a:cubicBezTo>
                        <a:pt x="216" y="30"/>
                        <a:pt x="217" y="29"/>
                        <a:pt x="217" y="29"/>
                      </a:cubicBezTo>
                      <a:cubicBezTo>
                        <a:pt x="217" y="29"/>
                        <a:pt x="221" y="28"/>
                        <a:pt x="221" y="28"/>
                      </a:cubicBezTo>
                      <a:cubicBezTo>
                        <a:pt x="221" y="28"/>
                        <a:pt x="223" y="29"/>
                        <a:pt x="223" y="29"/>
                      </a:cubicBezTo>
                      <a:cubicBezTo>
                        <a:pt x="223" y="29"/>
                        <a:pt x="225" y="30"/>
                        <a:pt x="225" y="30"/>
                      </a:cubicBezTo>
                      <a:cubicBezTo>
                        <a:pt x="229" y="29"/>
                        <a:pt x="229" y="29"/>
                        <a:pt x="229" y="29"/>
                      </a:cubicBezTo>
                      <a:cubicBezTo>
                        <a:pt x="229" y="27"/>
                        <a:pt x="229" y="27"/>
                        <a:pt x="229" y="27"/>
                      </a:cubicBezTo>
                      <a:cubicBezTo>
                        <a:pt x="229" y="27"/>
                        <a:pt x="229" y="26"/>
                        <a:pt x="230" y="26"/>
                      </a:cubicBezTo>
                      <a:cubicBezTo>
                        <a:pt x="231" y="25"/>
                        <a:pt x="233" y="24"/>
                        <a:pt x="233" y="24"/>
                      </a:cubicBezTo>
                      <a:cubicBezTo>
                        <a:pt x="233" y="24"/>
                        <a:pt x="233" y="22"/>
                        <a:pt x="233" y="21"/>
                      </a:cubicBezTo>
                      <a:cubicBezTo>
                        <a:pt x="233" y="21"/>
                        <a:pt x="234" y="19"/>
                        <a:pt x="234" y="19"/>
                      </a:cubicBezTo>
                      <a:cubicBezTo>
                        <a:pt x="234" y="19"/>
                        <a:pt x="234" y="19"/>
                        <a:pt x="234" y="19"/>
                      </a:cubicBezTo>
                      <a:cubicBezTo>
                        <a:pt x="234" y="19"/>
                        <a:pt x="236" y="18"/>
                        <a:pt x="236" y="18"/>
                      </a:cubicBezTo>
                      <a:cubicBezTo>
                        <a:pt x="236" y="18"/>
                        <a:pt x="237" y="15"/>
                        <a:pt x="237" y="15"/>
                      </a:cubicBezTo>
                      <a:cubicBezTo>
                        <a:pt x="237" y="15"/>
                        <a:pt x="237" y="14"/>
                        <a:pt x="238" y="14"/>
                      </a:cubicBezTo>
                      <a:cubicBezTo>
                        <a:pt x="238" y="14"/>
                        <a:pt x="240" y="12"/>
                        <a:pt x="240" y="12"/>
                      </a:cubicBezTo>
                      <a:cubicBezTo>
                        <a:pt x="241" y="11"/>
                        <a:pt x="241" y="11"/>
                        <a:pt x="242" y="11"/>
                      </a:cubicBezTo>
                      <a:cubicBezTo>
                        <a:pt x="242" y="11"/>
                        <a:pt x="243" y="13"/>
                        <a:pt x="243" y="13"/>
                      </a:cubicBezTo>
                      <a:cubicBezTo>
                        <a:pt x="243" y="13"/>
                        <a:pt x="243" y="14"/>
                        <a:pt x="242" y="15"/>
                      </a:cubicBezTo>
                      <a:cubicBezTo>
                        <a:pt x="241" y="15"/>
                        <a:pt x="240" y="16"/>
                        <a:pt x="240" y="16"/>
                      </a:cubicBezTo>
                      <a:cubicBezTo>
                        <a:pt x="240" y="16"/>
                        <a:pt x="242" y="18"/>
                        <a:pt x="242" y="18"/>
                      </a:cubicBezTo>
                      <a:cubicBezTo>
                        <a:pt x="242" y="18"/>
                        <a:pt x="243" y="19"/>
                        <a:pt x="243" y="19"/>
                      </a:cubicBezTo>
                      <a:cubicBezTo>
                        <a:pt x="243" y="20"/>
                        <a:pt x="242" y="21"/>
                        <a:pt x="242" y="21"/>
                      </a:cubicBezTo>
                      <a:cubicBezTo>
                        <a:pt x="243" y="21"/>
                        <a:pt x="246" y="20"/>
                        <a:pt x="246" y="20"/>
                      </a:cubicBezTo>
                      <a:cubicBezTo>
                        <a:pt x="246" y="20"/>
                        <a:pt x="246" y="18"/>
                        <a:pt x="246" y="18"/>
                      </a:cubicBezTo>
                      <a:cubicBezTo>
                        <a:pt x="246" y="18"/>
                        <a:pt x="248" y="16"/>
                        <a:pt x="248" y="16"/>
                      </a:cubicBezTo>
                      <a:cubicBezTo>
                        <a:pt x="249" y="16"/>
                        <a:pt x="251" y="17"/>
                        <a:pt x="251" y="17"/>
                      </a:cubicBezTo>
                      <a:cubicBezTo>
                        <a:pt x="251" y="17"/>
                        <a:pt x="251" y="18"/>
                        <a:pt x="251" y="19"/>
                      </a:cubicBezTo>
                      <a:cubicBezTo>
                        <a:pt x="250" y="19"/>
                        <a:pt x="248" y="21"/>
                        <a:pt x="248" y="21"/>
                      </a:cubicBezTo>
                      <a:cubicBezTo>
                        <a:pt x="248" y="22"/>
                        <a:pt x="247" y="22"/>
                        <a:pt x="248" y="22"/>
                      </a:cubicBezTo>
                      <a:cubicBezTo>
                        <a:pt x="248" y="23"/>
                        <a:pt x="250" y="25"/>
                        <a:pt x="250" y="25"/>
                      </a:cubicBezTo>
                      <a:cubicBezTo>
                        <a:pt x="253" y="27"/>
                        <a:pt x="253" y="27"/>
                        <a:pt x="253" y="27"/>
                      </a:cubicBezTo>
                      <a:cubicBezTo>
                        <a:pt x="253" y="27"/>
                        <a:pt x="253" y="28"/>
                        <a:pt x="253" y="29"/>
                      </a:cubicBezTo>
                      <a:cubicBezTo>
                        <a:pt x="253" y="29"/>
                        <a:pt x="248" y="29"/>
                        <a:pt x="248" y="29"/>
                      </a:cubicBezTo>
                      <a:cubicBezTo>
                        <a:pt x="248" y="29"/>
                        <a:pt x="248" y="29"/>
                        <a:pt x="247" y="30"/>
                      </a:cubicBezTo>
                      <a:cubicBezTo>
                        <a:pt x="247" y="30"/>
                        <a:pt x="246" y="31"/>
                        <a:pt x="244" y="32"/>
                      </a:cubicBezTo>
                      <a:cubicBezTo>
                        <a:pt x="242" y="32"/>
                        <a:pt x="242" y="32"/>
                        <a:pt x="242" y="33"/>
                      </a:cubicBezTo>
                      <a:cubicBezTo>
                        <a:pt x="242" y="34"/>
                        <a:pt x="241" y="35"/>
                        <a:pt x="242" y="36"/>
                      </a:cubicBezTo>
                      <a:cubicBezTo>
                        <a:pt x="243" y="37"/>
                        <a:pt x="245" y="38"/>
                        <a:pt x="245" y="38"/>
                      </a:cubicBezTo>
                      <a:cubicBezTo>
                        <a:pt x="245" y="38"/>
                        <a:pt x="250" y="40"/>
                        <a:pt x="250" y="39"/>
                      </a:cubicBezTo>
                      <a:cubicBezTo>
                        <a:pt x="250" y="39"/>
                        <a:pt x="257" y="39"/>
                        <a:pt x="257" y="39"/>
                      </a:cubicBezTo>
                      <a:cubicBezTo>
                        <a:pt x="260" y="39"/>
                        <a:pt x="260" y="39"/>
                        <a:pt x="260" y="39"/>
                      </a:cubicBezTo>
                      <a:cubicBezTo>
                        <a:pt x="260" y="39"/>
                        <a:pt x="261" y="41"/>
                        <a:pt x="262" y="42"/>
                      </a:cubicBezTo>
                      <a:cubicBezTo>
                        <a:pt x="262" y="42"/>
                        <a:pt x="266" y="45"/>
                        <a:pt x="266" y="45"/>
                      </a:cubicBezTo>
                      <a:cubicBezTo>
                        <a:pt x="268" y="45"/>
                        <a:pt x="268" y="45"/>
                        <a:pt x="268" y="45"/>
                      </a:cubicBezTo>
                      <a:cubicBezTo>
                        <a:pt x="269" y="49"/>
                        <a:pt x="269" y="49"/>
                        <a:pt x="269" y="49"/>
                      </a:cubicBezTo>
                      <a:cubicBezTo>
                        <a:pt x="268" y="52"/>
                        <a:pt x="268" y="52"/>
                        <a:pt x="268" y="52"/>
                      </a:cubicBezTo>
                      <a:cubicBezTo>
                        <a:pt x="265" y="53"/>
                        <a:pt x="265" y="53"/>
                        <a:pt x="265" y="53"/>
                      </a:cubicBezTo>
                      <a:cubicBezTo>
                        <a:pt x="261" y="56"/>
                        <a:pt x="261" y="56"/>
                        <a:pt x="261" y="56"/>
                      </a:cubicBezTo>
                      <a:cubicBezTo>
                        <a:pt x="259" y="55"/>
                        <a:pt x="259" y="55"/>
                        <a:pt x="259" y="55"/>
                      </a:cubicBezTo>
                      <a:cubicBezTo>
                        <a:pt x="259" y="55"/>
                        <a:pt x="261" y="57"/>
                        <a:pt x="262" y="57"/>
                      </a:cubicBezTo>
                      <a:cubicBezTo>
                        <a:pt x="263" y="57"/>
                        <a:pt x="264" y="58"/>
                        <a:pt x="264" y="58"/>
                      </a:cubicBezTo>
                      <a:cubicBezTo>
                        <a:pt x="265" y="58"/>
                        <a:pt x="269" y="58"/>
                        <a:pt x="273" y="58"/>
                      </a:cubicBezTo>
                      <a:cubicBezTo>
                        <a:pt x="273" y="59"/>
                        <a:pt x="273" y="59"/>
                        <a:pt x="273" y="60"/>
                      </a:cubicBezTo>
                      <a:cubicBezTo>
                        <a:pt x="274" y="61"/>
                        <a:pt x="275" y="65"/>
                        <a:pt x="275" y="66"/>
                      </a:cubicBezTo>
                      <a:cubicBezTo>
                        <a:pt x="275" y="66"/>
                        <a:pt x="276" y="70"/>
                        <a:pt x="278" y="73"/>
                      </a:cubicBezTo>
                      <a:cubicBezTo>
                        <a:pt x="281" y="77"/>
                        <a:pt x="280" y="78"/>
                        <a:pt x="280" y="78"/>
                      </a:cubicBezTo>
                      <a:cubicBezTo>
                        <a:pt x="280" y="87"/>
                        <a:pt x="280" y="87"/>
                        <a:pt x="280" y="87"/>
                      </a:cubicBezTo>
                      <a:cubicBezTo>
                        <a:pt x="280" y="95"/>
                        <a:pt x="280" y="95"/>
                        <a:pt x="280" y="95"/>
                      </a:cubicBezTo>
                      <a:cubicBezTo>
                        <a:pt x="275" y="99"/>
                        <a:pt x="275" y="99"/>
                        <a:pt x="275" y="99"/>
                      </a:cubicBezTo>
                      <a:cubicBezTo>
                        <a:pt x="273" y="108"/>
                        <a:pt x="273" y="108"/>
                        <a:pt x="273" y="108"/>
                      </a:cubicBezTo>
                      <a:cubicBezTo>
                        <a:pt x="273" y="108"/>
                        <a:pt x="274" y="109"/>
                        <a:pt x="275" y="109"/>
                      </a:cubicBezTo>
                      <a:cubicBezTo>
                        <a:pt x="276" y="110"/>
                        <a:pt x="279" y="113"/>
                        <a:pt x="279" y="113"/>
                      </a:cubicBezTo>
                      <a:cubicBezTo>
                        <a:pt x="280" y="114"/>
                        <a:pt x="286" y="117"/>
                        <a:pt x="289" y="118"/>
                      </a:cubicBezTo>
                      <a:cubicBezTo>
                        <a:pt x="292" y="120"/>
                        <a:pt x="291" y="125"/>
                        <a:pt x="291" y="125"/>
                      </a:cubicBezTo>
                      <a:cubicBezTo>
                        <a:pt x="289" y="132"/>
                        <a:pt x="289" y="132"/>
                        <a:pt x="289" y="132"/>
                      </a:cubicBezTo>
                      <a:cubicBezTo>
                        <a:pt x="289" y="132"/>
                        <a:pt x="290" y="136"/>
                        <a:pt x="292" y="136"/>
                      </a:cubicBezTo>
                      <a:cubicBezTo>
                        <a:pt x="293" y="135"/>
                        <a:pt x="294" y="141"/>
                        <a:pt x="294" y="141"/>
                      </a:cubicBezTo>
                      <a:cubicBezTo>
                        <a:pt x="294" y="141"/>
                        <a:pt x="295" y="147"/>
                        <a:pt x="295" y="148"/>
                      </a:cubicBezTo>
                      <a:cubicBezTo>
                        <a:pt x="294" y="149"/>
                        <a:pt x="295" y="150"/>
                        <a:pt x="295" y="150"/>
                      </a:cubicBezTo>
                      <a:cubicBezTo>
                        <a:pt x="297" y="154"/>
                        <a:pt x="297" y="154"/>
                        <a:pt x="297" y="154"/>
                      </a:cubicBezTo>
                      <a:cubicBezTo>
                        <a:pt x="297" y="154"/>
                        <a:pt x="296" y="157"/>
                        <a:pt x="295" y="158"/>
                      </a:cubicBezTo>
                      <a:cubicBezTo>
                        <a:pt x="295" y="160"/>
                        <a:pt x="294" y="162"/>
                        <a:pt x="294" y="162"/>
                      </a:cubicBezTo>
                      <a:cubicBezTo>
                        <a:pt x="295" y="165"/>
                        <a:pt x="295" y="165"/>
                        <a:pt x="295" y="165"/>
                      </a:cubicBezTo>
                      <a:cubicBezTo>
                        <a:pt x="299" y="170"/>
                        <a:pt x="299" y="170"/>
                        <a:pt x="299" y="170"/>
                      </a:cubicBezTo>
                      <a:cubicBezTo>
                        <a:pt x="299" y="175"/>
                        <a:pt x="299" y="175"/>
                        <a:pt x="299" y="175"/>
                      </a:cubicBezTo>
                      <a:cubicBezTo>
                        <a:pt x="299" y="178"/>
                        <a:pt x="299" y="178"/>
                        <a:pt x="299" y="178"/>
                      </a:cubicBezTo>
                      <a:cubicBezTo>
                        <a:pt x="299" y="178"/>
                        <a:pt x="302" y="179"/>
                        <a:pt x="303" y="179"/>
                      </a:cubicBezTo>
                      <a:cubicBezTo>
                        <a:pt x="304" y="179"/>
                        <a:pt x="306" y="181"/>
                        <a:pt x="306" y="181"/>
                      </a:cubicBezTo>
                      <a:cubicBezTo>
                        <a:pt x="306" y="181"/>
                        <a:pt x="306" y="183"/>
                        <a:pt x="306" y="184"/>
                      </a:cubicBezTo>
                      <a:cubicBezTo>
                        <a:pt x="306" y="184"/>
                        <a:pt x="309" y="188"/>
                        <a:pt x="309" y="188"/>
                      </a:cubicBezTo>
                      <a:cubicBezTo>
                        <a:pt x="310" y="189"/>
                        <a:pt x="312" y="192"/>
                        <a:pt x="312" y="192"/>
                      </a:cubicBezTo>
                      <a:cubicBezTo>
                        <a:pt x="312" y="192"/>
                        <a:pt x="312" y="194"/>
                        <a:pt x="309" y="197"/>
                      </a:cubicBezTo>
                      <a:cubicBezTo>
                        <a:pt x="307" y="200"/>
                        <a:pt x="308" y="200"/>
                        <a:pt x="308" y="201"/>
                      </a:cubicBezTo>
                      <a:cubicBezTo>
                        <a:pt x="308" y="202"/>
                        <a:pt x="309" y="204"/>
                        <a:pt x="309" y="204"/>
                      </a:cubicBezTo>
                      <a:cubicBezTo>
                        <a:pt x="309" y="204"/>
                        <a:pt x="308" y="205"/>
                        <a:pt x="307" y="206"/>
                      </a:cubicBezTo>
                      <a:cubicBezTo>
                        <a:pt x="307" y="206"/>
                        <a:pt x="306" y="208"/>
                        <a:pt x="306" y="210"/>
                      </a:cubicBezTo>
                      <a:cubicBezTo>
                        <a:pt x="302" y="213"/>
                        <a:pt x="302" y="213"/>
                        <a:pt x="302" y="213"/>
                      </a:cubicBezTo>
                      <a:cubicBezTo>
                        <a:pt x="302" y="213"/>
                        <a:pt x="302" y="213"/>
                        <a:pt x="301" y="214"/>
                      </a:cubicBezTo>
                      <a:cubicBezTo>
                        <a:pt x="301" y="213"/>
                        <a:pt x="300" y="213"/>
                        <a:pt x="299" y="213"/>
                      </a:cubicBezTo>
                      <a:cubicBezTo>
                        <a:pt x="298" y="212"/>
                        <a:pt x="297" y="211"/>
                        <a:pt x="297" y="211"/>
                      </a:cubicBezTo>
                      <a:cubicBezTo>
                        <a:pt x="297" y="211"/>
                        <a:pt x="297" y="209"/>
                        <a:pt x="297" y="207"/>
                      </a:cubicBezTo>
                      <a:cubicBezTo>
                        <a:pt x="297" y="205"/>
                        <a:pt x="297" y="206"/>
                        <a:pt x="297" y="205"/>
                      </a:cubicBezTo>
                      <a:cubicBezTo>
                        <a:pt x="296" y="204"/>
                        <a:pt x="294" y="203"/>
                        <a:pt x="292" y="202"/>
                      </a:cubicBezTo>
                      <a:cubicBezTo>
                        <a:pt x="290" y="202"/>
                        <a:pt x="286" y="202"/>
                        <a:pt x="285" y="203"/>
                      </a:cubicBezTo>
                      <a:cubicBezTo>
                        <a:pt x="285" y="203"/>
                        <a:pt x="285" y="207"/>
                        <a:pt x="285" y="207"/>
                      </a:cubicBezTo>
                      <a:cubicBezTo>
                        <a:pt x="287" y="210"/>
                        <a:pt x="287" y="210"/>
                        <a:pt x="287" y="210"/>
                      </a:cubicBezTo>
                      <a:cubicBezTo>
                        <a:pt x="286" y="212"/>
                        <a:pt x="286" y="212"/>
                        <a:pt x="286" y="212"/>
                      </a:cubicBezTo>
                      <a:cubicBezTo>
                        <a:pt x="286" y="212"/>
                        <a:pt x="277" y="214"/>
                        <a:pt x="274" y="214"/>
                      </a:cubicBezTo>
                      <a:cubicBezTo>
                        <a:pt x="271" y="214"/>
                        <a:pt x="272" y="216"/>
                        <a:pt x="272" y="216"/>
                      </a:cubicBezTo>
                      <a:cubicBezTo>
                        <a:pt x="270" y="220"/>
                        <a:pt x="270" y="220"/>
                        <a:pt x="270" y="220"/>
                      </a:cubicBezTo>
                      <a:cubicBezTo>
                        <a:pt x="268" y="222"/>
                        <a:pt x="268" y="222"/>
                        <a:pt x="268" y="222"/>
                      </a:cubicBezTo>
                      <a:cubicBezTo>
                        <a:pt x="262" y="224"/>
                        <a:pt x="262" y="224"/>
                        <a:pt x="262" y="224"/>
                      </a:cubicBezTo>
                      <a:cubicBezTo>
                        <a:pt x="262" y="224"/>
                        <a:pt x="256" y="229"/>
                        <a:pt x="255" y="229"/>
                      </a:cubicBezTo>
                      <a:cubicBezTo>
                        <a:pt x="251" y="232"/>
                        <a:pt x="251" y="232"/>
                        <a:pt x="251" y="232"/>
                      </a:cubicBezTo>
                      <a:cubicBezTo>
                        <a:pt x="251" y="232"/>
                        <a:pt x="250" y="232"/>
                        <a:pt x="247" y="234"/>
                      </a:cubicBezTo>
                      <a:cubicBezTo>
                        <a:pt x="243" y="235"/>
                        <a:pt x="245" y="237"/>
                        <a:pt x="244" y="238"/>
                      </a:cubicBezTo>
                      <a:cubicBezTo>
                        <a:pt x="244" y="240"/>
                        <a:pt x="243" y="240"/>
                        <a:pt x="241" y="241"/>
                      </a:cubicBezTo>
                      <a:cubicBezTo>
                        <a:pt x="240" y="241"/>
                        <a:pt x="237" y="240"/>
                        <a:pt x="235" y="240"/>
                      </a:cubicBezTo>
                      <a:cubicBezTo>
                        <a:pt x="234" y="240"/>
                        <a:pt x="231" y="242"/>
                        <a:pt x="229" y="242"/>
                      </a:cubicBezTo>
                      <a:cubicBezTo>
                        <a:pt x="226" y="242"/>
                        <a:pt x="226" y="242"/>
                        <a:pt x="226" y="242"/>
                      </a:cubicBezTo>
                      <a:cubicBezTo>
                        <a:pt x="222" y="247"/>
                        <a:pt x="222" y="247"/>
                        <a:pt x="222" y="247"/>
                      </a:cubicBezTo>
                      <a:cubicBezTo>
                        <a:pt x="219" y="253"/>
                        <a:pt x="219" y="253"/>
                        <a:pt x="219" y="253"/>
                      </a:cubicBezTo>
                      <a:cubicBezTo>
                        <a:pt x="218" y="250"/>
                        <a:pt x="218" y="250"/>
                        <a:pt x="218" y="250"/>
                      </a:cubicBezTo>
                      <a:cubicBezTo>
                        <a:pt x="217" y="246"/>
                        <a:pt x="217" y="246"/>
                        <a:pt x="217" y="246"/>
                      </a:cubicBezTo>
                      <a:cubicBezTo>
                        <a:pt x="212" y="246"/>
                        <a:pt x="212" y="246"/>
                        <a:pt x="212" y="246"/>
                      </a:cubicBezTo>
                      <a:cubicBezTo>
                        <a:pt x="213" y="249"/>
                        <a:pt x="213" y="249"/>
                        <a:pt x="213" y="249"/>
                      </a:cubicBezTo>
                      <a:cubicBezTo>
                        <a:pt x="213" y="249"/>
                        <a:pt x="215" y="256"/>
                        <a:pt x="216" y="257"/>
                      </a:cubicBezTo>
                      <a:cubicBezTo>
                        <a:pt x="217" y="258"/>
                        <a:pt x="218" y="258"/>
                        <a:pt x="220" y="259"/>
                      </a:cubicBezTo>
                      <a:cubicBezTo>
                        <a:pt x="223" y="261"/>
                        <a:pt x="223" y="261"/>
                        <a:pt x="226" y="263"/>
                      </a:cubicBezTo>
                      <a:cubicBezTo>
                        <a:pt x="229" y="265"/>
                        <a:pt x="228" y="267"/>
                        <a:pt x="228" y="268"/>
                      </a:cubicBezTo>
                      <a:cubicBezTo>
                        <a:pt x="228" y="270"/>
                        <a:pt x="228" y="270"/>
                        <a:pt x="226" y="272"/>
                      </a:cubicBezTo>
                      <a:cubicBezTo>
                        <a:pt x="224" y="275"/>
                        <a:pt x="226" y="277"/>
                        <a:pt x="226" y="277"/>
                      </a:cubicBezTo>
                      <a:cubicBezTo>
                        <a:pt x="226" y="277"/>
                        <a:pt x="227" y="279"/>
                        <a:pt x="229" y="281"/>
                      </a:cubicBezTo>
                      <a:cubicBezTo>
                        <a:pt x="231" y="283"/>
                        <a:pt x="230" y="284"/>
                        <a:pt x="231" y="287"/>
                      </a:cubicBezTo>
                      <a:cubicBezTo>
                        <a:pt x="231" y="290"/>
                        <a:pt x="231" y="289"/>
                        <a:pt x="233" y="292"/>
                      </a:cubicBezTo>
                      <a:cubicBezTo>
                        <a:pt x="235" y="294"/>
                        <a:pt x="234" y="293"/>
                        <a:pt x="236" y="295"/>
                      </a:cubicBezTo>
                      <a:cubicBezTo>
                        <a:pt x="238" y="297"/>
                        <a:pt x="238" y="298"/>
                        <a:pt x="238" y="298"/>
                      </a:cubicBezTo>
                      <a:cubicBezTo>
                        <a:pt x="238" y="298"/>
                        <a:pt x="244" y="296"/>
                        <a:pt x="246" y="298"/>
                      </a:cubicBezTo>
                      <a:cubicBezTo>
                        <a:pt x="248" y="300"/>
                        <a:pt x="247" y="299"/>
                        <a:pt x="251" y="302"/>
                      </a:cubicBezTo>
                      <a:cubicBezTo>
                        <a:pt x="254" y="306"/>
                        <a:pt x="251" y="304"/>
                        <a:pt x="252" y="307"/>
                      </a:cubicBezTo>
                      <a:cubicBezTo>
                        <a:pt x="253" y="309"/>
                        <a:pt x="254" y="308"/>
                        <a:pt x="254" y="308"/>
                      </a:cubicBezTo>
                      <a:cubicBezTo>
                        <a:pt x="254" y="308"/>
                        <a:pt x="255" y="309"/>
                        <a:pt x="257" y="309"/>
                      </a:cubicBezTo>
                      <a:cubicBezTo>
                        <a:pt x="259" y="309"/>
                        <a:pt x="259" y="311"/>
                        <a:pt x="259" y="313"/>
                      </a:cubicBezTo>
                      <a:cubicBezTo>
                        <a:pt x="260" y="315"/>
                        <a:pt x="260" y="315"/>
                        <a:pt x="262" y="317"/>
                      </a:cubicBezTo>
                      <a:cubicBezTo>
                        <a:pt x="263" y="318"/>
                        <a:pt x="264" y="317"/>
                        <a:pt x="267" y="316"/>
                      </a:cubicBezTo>
                      <a:cubicBezTo>
                        <a:pt x="269" y="316"/>
                        <a:pt x="268" y="318"/>
                        <a:pt x="268" y="319"/>
                      </a:cubicBezTo>
                      <a:cubicBezTo>
                        <a:pt x="268" y="320"/>
                        <a:pt x="270" y="320"/>
                        <a:pt x="272" y="321"/>
                      </a:cubicBezTo>
                      <a:cubicBezTo>
                        <a:pt x="274" y="322"/>
                        <a:pt x="273" y="322"/>
                        <a:pt x="275" y="324"/>
                      </a:cubicBezTo>
                      <a:cubicBezTo>
                        <a:pt x="275" y="324"/>
                        <a:pt x="275" y="324"/>
                        <a:pt x="275" y="325"/>
                      </a:cubicBezTo>
                      <a:close/>
                      <a:moveTo>
                        <a:pt x="55" y="394"/>
                      </a:moveTo>
                      <a:cubicBezTo>
                        <a:pt x="55" y="394"/>
                        <a:pt x="55" y="394"/>
                        <a:pt x="55" y="394"/>
                      </a:cubicBezTo>
                      <a:cubicBezTo>
                        <a:pt x="55" y="394"/>
                        <a:pt x="55" y="394"/>
                        <a:pt x="55" y="394"/>
                      </a:cubicBezTo>
                      <a:cubicBezTo>
                        <a:pt x="55" y="394"/>
                        <a:pt x="55" y="394"/>
                        <a:pt x="55" y="394"/>
                      </a:cubicBezTo>
                      <a:close/>
                      <a:moveTo>
                        <a:pt x="128" y="400"/>
                      </a:moveTo>
                      <a:cubicBezTo>
                        <a:pt x="128" y="400"/>
                        <a:pt x="128" y="400"/>
                        <a:pt x="128" y="400"/>
                      </a:cubicBezTo>
                      <a:cubicBezTo>
                        <a:pt x="128" y="400"/>
                        <a:pt x="128" y="400"/>
                        <a:pt x="128" y="400"/>
                      </a:cubicBezTo>
                      <a:cubicBezTo>
                        <a:pt x="128" y="400"/>
                        <a:pt x="128" y="400"/>
                        <a:pt x="128" y="400"/>
                      </a:cubicBezTo>
                      <a:cubicBezTo>
                        <a:pt x="128" y="400"/>
                        <a:pt x="128" y="400"/>
                        <a:pt x="128" y="400"/>
                      </a:cubicBezTo>
                      <a:close/>
                      <a:moveTo>
                        <a:pt x="312" y="204"/>
                      </a:moveTo>
                      <a:cubicBezTo>
                        <a:pt x="312" y="204"/>
                        <a:pt x="312" y="204"/>
                        <a:pt x="312" y="204"/>
                      </a:cubicBezTo>
                      <a:cubicBezTo>
                        <a:pt x="312" y="204"/>
                        <a:pt x="312" y="204"/>
                        <a:pt x="312" y="204"/>
                      </a:cubicBezTo>
                      <a:cubicBezTo>
                        <a:pt x="312" y="204"/>
                        <a:pt x="312" y="204"/>
                        <a:pt x="312" y="204"/>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9" name="Freeform 193">
                  <a:hlinkClick r:id="rId10"/>
                  <a:extLst>
                    <a:ext uri="{FF2B5EF4-FFF2-40B4-BE49-F238E27FC236}">
                      <a16:creationId xmlns:a16="http://schemas.microsoft.com/office/drawing/2014/main" id="{1C11F7D7-0DF4-3F85-011D-B934B52D565C}"/>
                    </a:ext>
                  </a:extLst>
                </p:cNvPr>
                <p:cNvSpPr>
                  <a:spLocks noEditPoints="1"/>
                </p:cNvSpPr>
                <p:nvPr/>
              </p:nvSpPr>
              <p:spPr bwMode="auto">
                <a:xfrm>
                  <a:off x="2963903" y="3777840"/>
                  <a:ext cx="1423706" cy="1574438"/>
                </a:xfrm>
                <a:custGeom>
                  <a:avLst/>
                  <a:gdLst>
                    <a:gd name="T0" fmla="*/ 372 w 492"/>
                    <a:gd name="T1" fmla="*/ 536 h 561"/>
                    <a:gd name="T2" fmla="*/ 338 w 492"/>
                    <a:gd name="T3" fmla="*/ 556 h 561"/>
                    <a:gd name="T4" fmla="*/ 272 w 492"/>
                    <a:gd name="T5" fmla="*/ 521 h 561"/>
                    <a:gd name="T6" fmla="*/ 260 w 492"/>
                    <a:gd name="T7" fmla="*/ 489 h 561"/>
                    <a:gd name="T8" fmla="*/ 318 w 492"/>
                    <a:gd name="T9" fmla="*/ 489 h 561"/>
                    <a:gd name="T10" fmla="*/ 376 w 492"/>
                    <a:gd name="T11" fmla="*/ 476 h 561"/>
                    <a:gd name="T12" fmla="*/ 403 w 492"/>
                    <a:gd name="T13" fmla="*/ 478 h 561"/>
                    <a:gd name="T14" fmla="*/ 442 w 492"/>
                    <a:gd name="T15" fmla="*/ 422 h 561"/>
                    <a:gd name="T16" fmla="*/ 411 w 492"/>
                    <a:gd name="T17" fmla="*/ 385 h 561"/>
                    <a:gd name="T18" fmla="*/ 455 w 492"/>
                    <a:gd name="T19" fmla="*/ 350 h 561"/>
                    <a:gd name="T20" fmla="*/ 490 w 492"/>
                    <a:gd name="T21" fmla="*/ 351 h 561"/>
                    <a:gd name="T22" fmla="*/ 379 w 492"/>
                    <a:gd name="T23" fmla="*/ 295 h 561"/>
                    <a:gd name="T24" fmla="*/ 340 w 492"/>
                    <a:gd name="T25" fmla="*/ 271 h 561"/>
                    <a:gd name="T26" fmla="*/ 275 w 492"/>
                    <a:gd name="T27" fmla="*/ 186 h 561"/>
                    <a:gd name="T28" fmla="*/ 218 w 492"/>
                    <a:gd name="T29" fmla="*/ 109 h 561"/>
                    <a:gd name="T30" fmla="*/ 247 w 492"/>
                    <a:gd name="T31" fmla="*/ 78 h 561"/>
                    <a:gd name="T32" fmla="*/ 267 w 492"/>
                    <a:gd name="T33" fmla="*/ 63 h 561"/>
                    <a:gd name="T34" fmla="*/ 262 w 492"/>
                    <a:gd name="T35" fmla="*/ 56 h 561"/>
                    <a:gd name="T36" fmla="*/ 258 w 492"/>
                    <a:gd name="T37" fmla="*/ 46 h 561"/>
                    <a:gd name="T38" fmla="*/ 267 w 492"/>
                    <a:gd name="T39" fmla="*/ 30 h 561"/>
                    <a:gd name="T40" fmla="*/ 212 w 492"/>
                    <a:gd name="T41" fmla="*/ 15 h 561"/>
                    <a:gd name="T42" fmla="*/ 185 w 492"/>
                    <a:gd name="T43" fmla="*/ 4 h 561"/>
                    <a:gd name="T44" fmla="*/ 148 w 492"/>
                    <a:gd name="T45" fmla="*/ 15 h 561"/>
                    <a:gd name="T46" fmla="*/ 148 w 492"/>
                    <a:gd name="T47" fmla="*/ 26 h 561"/>
                    <a:gd name="T48" fmla="*/ 139 w 492"/>
                    <a:gd name="T49" fmla="*/ 27 h 561"/>
                    <a:gd name="T50" fmla="*/ 132 w 492"/>
                    <a:gd name="T51" fmla="*/ 34 h 561"/>
                    <a:gd name="T52" fmla="*/ 136 w 492"/>
                    <a:gd name="T53" fmla="*/ 46 h 561"/>
                    <a:gd name="T54" fmla="*/ 129 w 492"/>
                    <a:gd name="T55" fmla="*/ 40 h 561"/>
                    <a:gd name="T56" fmla="*/ 114 w 492"/>
                    <a:gd name="T57" fmla="*/ 45 h 561"/>
                    <a:gd name="T58" fmla="*/ 104 w 492"/>
                    <a:gd name="T59" fmla="*/ 34 h 561"/>
                    <a:gd name="T60" fmla="*/ 101 w 492"/>
                    <a:gd name="T61" fmla="*/ 47 h 561"/>
                    <a:gd name="T62" fmla="*/ 94 w 492"/>
                    <a:gd name="T63" fmla="*/ 61 h 561"/>
                    <a:gd name="T64" fmla="*/ 89 w 492"/>
                    <a:gd name="T65" fmla="*/ 71 h 561"/>
                    <a:gd name="T66" fmla="*/ 87 w 492"/>
                    <a:gd name="T67" fmla="*/ 58 h 561"/>
                    <a:gd name="T68" fmla="*/ 73 w 492"/>
                    <a:gd name="T69" fmla="*/ 51 h 561"/>
                    <a:gd name="T70" fmla="*/ 65 w 492"/>
                    <a:gd name="T71" fmla="*/ 39 h 561"/>
                    <a:gd name="T72" fmla="*/ 58 w 492"/>
                    <a:gd name="T73" fmla="*/ 51 h 561"/>
                    <a:gd name="T74" fmla="*/ 50 w 492"/>
                    <a:gd name="T75" fmla="*/ 63 h 561"/>
                    <a:gd name="T76" fmla="*/ 35 w 492"/>
                    <a:gd name="T77" fmla="*/ 63 h 561"/>
                    <a:gd name="T78" fmla="*/ 19 w 492"/>
                    <a:gd name="T79" fmla="*/ 69 h 561"/>
                    <a:gd name="T80" fmla="*/ 18 w 492"/>
                    <a:gd name="T81" fmla="*/ 100 h 561"/>
                    <a:gd name="T82" fmla="*/ 14 w 492"/>
                    <a:gd name="T83" fmla="*/ 134 h 561"/>
                    <a:gd name="T84" fmla="*/ 31 w 492"/>
                    <a:gd name="T85" fmla="*/ 180 h 561"/>
                    <a:gd name="T86" fmla="*/ 86 w 492"/>
                    <a:gd name="T87" fmla="*/ 147 h 561"/>
                    <a:gd name="T88" fmla="*/ 139 w 492"/>
                    <a:gd name="T89" fmla="*/ 179 h 561"/>
                    <a:gd name="T90" fmla="*/ 162 w 492"/>
                    <a:gd name="T91" fmla="*/ 237 h 561"/>
                    <a:gd name="T92" fmla="*/ 207 w 492"/>
                    <a:gd name="T93" fmla="*/ 276 h 561"/>
                    <a:gd name="T94" fmla="*/ 251 w 492"/>
                    <a:gd name="T95" fmla="*/ 307 h 561"/>
                    <a:gd name="T96" fmla="*/ 289 w 492"/>
                    <a:gd name="T97" fmla="*/ 317 h 561"/>
                    <a:gd name="T98" fmla="*/ 334 w 492"/>
                    <a:gd name="T99" fmla="*/ 346 h 561"/>
                    <a:gd name="T100" fmla="*/ 357 w 492"/>
                    <a:gd name="T101" fmla="*/ 374 h 561"/>
                    <a:gd name="T102" fmla="*/ 395 w 492"/>
                    <a:gd name="T103" fmla="*/ 418 h 561"/>
                    <a:gd name="T104" fmla="*/ 390 w 492"/>
                    <a:gd name="T105" fmla="*/ 463 h 561"/>
                    <a:gd name="T106" fmla="*/ 75 w 492"/>
                    <a:gd name="T107" fmla="*/ 342 h 561"/>
                    <a:gd name="T108" fmla="*/ 126 w 492"/>
                    <a:gd name="T109" fmla="*/ 355 h 561"/>
                    <a:gd name="T110" fmla="*/ 113 w 492"/>
                    <a:gd name="T111" fmla="*/ 441 h 561"/>
                    <a:gd name="T112" fmla="*/ 71 w 492"/>
                    <a:gd name="T113" fmla="*/ 446 h 561"/>
                    <a:gd name="T114" fmla="*/ 73 w 492"/>
                    <a:gd name="T115" fmla="*/ 395 h 561"/>
                    <a:gd name="T116" fmla="*/ 57 w 492"/>
                    <a:gd name="T117" fmla="*/ 35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2" h="561">
                      <a:moveTo>
                        <a:pt x="376" y="476"/>
                      </a:moveTo>
                      <a:cubicBezTo>
                        <a:pt x="377" y="483"/>
                        <a:pt x="377" y="483"/>
                        <a:pt x="377" y="483"/>
                      </a:cubicBezTo>
                      <a:cubicBezTo>
                        <a:pt x="377" y="483"/>
                        <a:pt x="371" y="493"/>
                        <a:pt x="371" y="494"/>
                      </a:cubicBezTo>
                      <a:cubicBezTo>
                        <a:pt x="371" y="495"/>
                        <a:pt x="369" y="499"/>
                        <a:pt x="367" y="502"/>
                      </a:cubicBezTo>
                      <a:cubicBezTo>
                        <a:pt x="366" y="504"/>
                        <a:pt x="360" y="512"/>
                        <a:pt x="360" y="512"/>
                      </a:cubicBezTo>
                      <a:cubicBezTo>
                        <a:pt x="360" y="512"/>
                        <a:pt x="360" y="515"/>
                        <a:pt x="362" y="517"/>
                      </a:cubicBezTo>
                      <a:cubicBezTo>
                        <a:pt x="363" y="519"/>
                        <a:pt x="366" y="522"/>
                        <a:pt x="366" y="525"/>
                      </a:cubicBezTo>
                      <a:cubicBezTo>
                        <a:pt x="366" y="527"/>
                        <a:pt x="371" y="530"/>
                        <a:pt x="371" y="530"/>
                      </a:cubicBezTo>
                      <a:cubicBezTo>
                        <a:pt x="372" y="536"/>
                        <a:pt x="372" y="536"/>
                        <a:pt x="372" y="536"/>
                      </a:cubicBezTo>
                      <a:cubicBezTo>
                        <a:pt x="372" y="536"/>
                        <a:pt x="375" y="539"/>
                        <a:pt x="375" y="540"/>
                      </a:cubicBezTo>
                      <a:cubicBezTo>
                        <a:pt x="374" y="541"/>
                        <a:pt x="369" y="546"/>
                        <a:pt x="369" y="546"/>
                      </a:cubicBezTo>
                      <a:cubicBezTo>
                        <a:pt x="368" y="552"/>
                        <a:pt x="368" y="552"/>
                        <a:pt x="368" y="552"/>
                      </a:cubicBezTo>
                      <a:cubicBezTo>
                        <a:pt x="368" y="555"/>
                        <a:pt x="368" y="555"/>
                        <a:pt x="368" y="555"/>
                      </a:cubicBezTo>
                      <a:cubicBezTo>
                        <a:pt x="368" y="555"/>
                        <a:pt x="369" y="555"/>
                        <a:pt x="368" y="558"/>
                      </a:cubicBezTo>
                      <a:cubicBezTo>
                        <a:pt x="367" y="560"/>
                        <a:pt x="367" y="560"/>
                        <a:pt x="366" y="560"/>
                      </a:cubicBezTo>
                      <a:cubicBezTo>
                        <a:pt x="365" y="561"/>
                        <a:pt x="355" y="560"/>
                        <a:pt x="355" y="560"/>
                      </a:cubicBezTo>
                      <a:cubicBezTo>
                        <a:pt x="345" y="558"/>
                        <a:pt x="345" y="558"/>
                        <a:pt x="345" y="558"/>
                      </a:cubicBezTo>
                      <a:cubicBezTo>
                        <a:pt x="345" y="558"/>
                        <a:pt x="340" y="557"/>
                        <a:pt x="338" y="556"/>
                      </a:cubicBezTo>
                      <a:cubicBezTo>
                        <a:pt x="337" y="555"/>
                        <a:pt x="335" y="554"/>
                        <a:pt x="335" y="554"/>
                      </a:cubicBezTo>
                      <a:cubicBezTo>
                        <a:pt x="332" y="545"/>
                        <a:pt x="332" y="545"/>
                        <a:pt x="332" y="545"/>
                      </a:cubicBezTo>
                      <a:cubicBezTo>
                        <a:pt x="324" y="544"/>
                        <a:pt x="324" y="544"/>
                        <a:pt x="324" y="544"/>
                      </a:cubicBezTo>
                      <a:cubicBezTo>
                        <a:pt x="304" y="541"/>
                        <a:pt x="304" y="541"/>
                        <a:pt x="304" y="541"/>
                      </a:cubicBezTo>
                      <a:cubicBezTo>
                        <a:pt x="304" y="541"/>
                        <a:pt x="297" y="535"/>
                        <a:pt x="296" y="534"/>
                      </a:cubicBezTo>
                      <a:cubicBezTo>
                        <a:pt x="294" y="533"/>
                        <a:pt x="292" y="530"/>
                        <a:pt x="292" y="530"/>
                      </a:cubicBezTo>
                      <a:cubicBezTo>
                        <a:pt x="288" y="529"/>
                        <a:pt x="288" y="529"/>
                        <a:pt x="288" y="529"/>
                      </a:cubicBezTo>
                      <a:cubicBezTo>
                        <a:pt x="280" y="521"/>
                        <a:pt x="280" y="521"/>
                        <a:pt x="280" y="521"/>
                      </a:cubicBezTo>
                      <a:cubicBezTo>
                        <a:pt x="272" y="521"/>
                        <a:pt x="272" y="521"/>
                        <a:pt x="272" y="521"/>
                      </a:cubicBezTo>
                      <a:cubicBezTo>
                        <a:pt x="266" y="517"/>
                        <a:pt x="266" y="517"/>
                        <a:pt x="266" y="517"/>
                      </a:cubicBezTo>
                      <a:cubicBezTo>
                        <a:pt x="259" y="517"/>
                        <a:pt x="259" y="517"/>
                        <a:pt x="259" y="517"/>
                      </a:cubicBezTo>
                      <a:cubicBezTo>
                        <a:pt x="259" y="517"/>
                        <a:pt x="254" y="516"/>
                        <a:pt x="254" y="515"/>
                      </a:cubicBezTo>
                      <a:cubicBezTo>
                        <a:pt x="253" y="513"/>
                        <a:pt x="247" y="510"/>
                        <a:pt x="247" y="510"/>
                      </a:cubicBezTo>
                      <a:cubicBezTo>
                        <a:pt x="247" y="510"/>
                        <a:pt x="247" y="504"/>
                        <a:pt x="247" y="503"/>
                      </a:cubicBezTo>
                      <a:cubicBezTo>
                        <a:pt x="247" y="502"/>
                        <a:pt x="248" y="492"/>
                        <a:pt x="248" y="492"/>
                      </a:cubicBezTo>
                      <a:cubicBezTo>
                        <a:pt x="252" y="487"/>
                        <a:pt x="252" y="487"/>
                        <a:pt x="252" y="487"/>
                      </a:cubicBezTo>
                      <a:cubicBezTo>
                        <a:pt x="258" y="485"/>
                        <a:pt x="258" y="485"/>
                        <a:pt x="258" y="485"/>
                      </a:cubicBezTo>
                      <a:cubicBezTo>
                        <a:pt x="260" y="489"/>
                        <a:pt x="260" y="489"/>
                        <a:pt x="260" y="489"/>
                      </a:cubicBezTo>
                      <a:cubicBezTo>
                        <a:pt x="267" y="492"/>
                        <a:pt x="267" y="492"/>
                        <a:pt x="267" y="492"/>
                      </a:cubicBezTo>
                      <a:cubicBezTo>
                        <a:pt x="271" y="489"/>
                        <a:pt x="271" y="489"/>
                        <a:pt x="271" y="489"/>
                      </a:cubicBezTo>
                      <a:cubicBezTo>
                        <a:pt x="273" y="483"/>
                        <a:pt x="273" y="483"/>
                        <a:pt x="273" y="483"/>
                      </a:cubicBezTo>
                      <a:cubicBezTo>
                        <a:pt x="279" y="481"/>
                        <a:pt x="279" y="481"/>
                        <a:pt x="279" y="481"/>
                      </a:cubicBezTo>
                      <a:cubicBezTo>
                        <a:pt x="286" y="484"/>
                        <a:pt x="286" y="484"/>
                        <a:pt x="286" y="484"/>
                      </a:cubicBezTo>
                      <a:cubicBezTo>
                        <a:pt x="291" y="489"/>
                        <a:pt x="291" y="489"/>
                        <a:pt x="291" y="489"/>
                      </a:cubicBezTo>
                      <a:cubicBezTo>
                        <a:pt x="301" y="492"/>
                        <a:pt x="301" y="492"/>
                        <a:pt x="301" y="492"/>
                      </a:cubicBezTo>
                      <a:cubicBezTo>
                        <a:pt x="310" y="490"/>
                        <a:pt x="310" y="490"/>
                        <a:pt x="310" y="490"/>
                      </a:cubicBezTo>
                      <a:cubicBezTo>
                        <a:pt x="318" y="489"/>
                        <a:pt x="318" y="489"/>
                        <a:pt x="318" y="489"/>
                      </a:cubicBezTo>
                      <a:cubicBezTo>
                        <a:pt x="318" y="489"/>
                        <a:pt x="322" y="489"/>
                        <a:pt x="324" y="489"/>
                      </a:cubicBezTo>
                      <a:cubicBezTo>
                        <a:pt x="325" y="488"/>
                        <a:pt x="331" y="486"/>
                        <a:pt x="331" y="486"/>
                      </a:cubicBezTo>
                      <a:cubicBezTo>
                        <a:pt x="341" y="483"/>
                        <a:pt x="341" y="483"/>
                        <a:pt x="341" y="483"/>
                      </a:cubicBezTo>
                      <a:cubicBezTo>
                        <a:pt x="347" y="475"/>
                        <a:pt x="347" y="475"/>
                        <a:pt x="347" y="475"/>
                      </a:cubicBezTo>
                      <a:cubicBezTo>
                        <a:pt x="355" y="478"/>
                        <a:pt x="355" y="478"/>
                        <a:pt x="355" y="478"/>
                      </a:cubicBezTo>
                      <a:cubicBezTo>
                        <a:pt x="362" y="479"/>
                        <a:pt x="362" y="479"/>
                        <a:pt x="362" y="479"/>
                      </a:cubicBezTo>
                      <a:cubicBezTo>
                        <a:pt x="365" y="474"/>
                        <a:pt x="365" y="474"/>
                        <a:pt x="365" y="474"/>
                      </a:cubicBezTo>
                      <a:cubicBezTo>
                        <a:pt x="372" y="470"/>
                        <a:pt x="372" y="470"/>
                        <a:pt x="372" y="470"/>
                      </a:cubicBezTo>
                      <a:cubicBezTo>
                        <a:pt x="376" y="476"/>
                        <a:pt x="376" y="476"/>
                        <a:pt x="376" y="476"/>
                      </a:cubicBezTo>
                      <a:close/>
                      <a:moveTo>
                        <a:pt x="388" y="469"/>
                      </a:moveTo>
                      <a:cubicBezTo>
                        <a:pt x="388" y="469"/>
                        <a:pt x="388" y="469"/>
                        <a:pt x="388" y="469"/>
                      </a:cubicBezTo>
                      <a:cubicBezTo>
                        <a:pt x="384" y="473"/>
                        <a:pt x="384" y="473"/>
                        <a:pt x="384" y="473"/>
                      </a:cubicBezTo>
                      <a:cubicBezTo>
                        <a:pt x="380" y="476"/>
                        <a:pt x="380" y="476"/>
                        <a:pt x="380" y="476"/>
                      </a:cubicBezTo>
                      <a:cubicBezTo>
                        <a:pt x="380" y="476"/>
                        <a:pt x="381" y="480"/>
                        <a:pt x="381" y="482"/>
                      </a:cubicBezTo>
                      <a:cubicBezTo>
                        <a:pt x="382" y="484"/>
                        <a:pt x="385" y="489"/>
                        <a:pt x="385" y="489"/>
                      </a:cubicBezTo>
                      <a:cubicBezTo>
                        <a:pt x="395" y="489"/>
                        <a:pt x="395" y="489"/>
                        <a:pt x="395" y="489"/>
                      </a:cubicBezTo>
                      <a:cubicBezTo>
                        <a:pt x="402" y="485"/>
                        <a:pt x="402" y="485"/>
                        <a:pt x="402" y="485"/>
                      </a:cubicBezTo>
                      <a:cubicBezTo>
                        <a:pt x="403" y="478"/>
                        <a:pt x="403" y="478"/>
                        <a:pt x="403" y="478"/>
                      </a:cubicBezTo>
                      <a:cubicBezTo>
                        <a:pt x="406" y="471"/>
                        <a:pt x="406" y="471"/>
                        <a:pt x="406" y="471"/>
                      </a:cubicBezTo>
                      <a:cubicBezTo>
                        <a:pt x="412" y="467"/>
                        <a:pt x="412" y="467"/>
                        <a:pt x="412" y="467"/>
                      </a:cubicBezTo>
                      <a:cubicBezTo>
                        <a:pt x="417" y="462"/>
                        <a:pt x="417" y="462"/>
                        <a:pt x="417" y="462"/>
                      </a:cubicBezTo>
                      <a:cubicBezTo>
                        <a:pt x="420" y="457"/>
                        <a:pt x="420" y="457"/>
                        <a:pt x="420" y="457"/>
                      </a:cubicBezTo>
                      <a:cubicBezTo>
                        <a:pt x="421" y="444"/>
                        <a:pt x="421" y="444"/>
                        <a:pt x="421" y="444"/>
                      </a:cubicBezTo>
                      <a:cubicBezTo>
                        <a:pt x="424" y="434"/>
                        <a:pt x="424" y="434"/>
                        <a:pt x="424" y="434"/>
                      </a:cubicBezTo>
                      <a:cubicBezTo>
                        <a:pt x="440" y="428"/>
                        <a:pt x="440" y="428"/>
                        <a:pt x="440" y="428"/>
                      </a:cubicBezTo>
                      <a:cubicBezTo>
                        <a:pt x="443" y="426"/>
                        <a:pt x="443" y="426"/>
                        <a:pt x="443" y="426"/>
                      </a:cubicBezTo>
                      <a:cubicBezTo>
                        <a:pt x="443" y="426"/>
                        <a:pt x="443" y="424"/>
                        <a:pt x="442" y="422"/>
                      </a:cubicBezTo>
                      <a:cubicBezTo>
                        <a:pt x="442" y="421"/>
                        <a:pt x="439" y="418"/>
                        <a:pt x="439" y="418"/>
                      </a:cubicBezTo>
                      <a:cubicBezTo>
                        <a:pt x="439" y="418"/>
                        <a:pt x="440" y="415"/>
                        <a:pt x="440" y="414"/>
                      </a:cubicBezTo>
                      <a:cubicBezTo>
                        <a:pt x="440" y="413"/>
                        <a:pt x="439" y="406"/>
                        <a:pt x="439" y="406"/>
                      </a:cubicBezTo>
                      <a:cubicBezTo>
                        <a:pt x="437" y="399"/>
                        <a:pt x="437" y="399"/>
                        <a:pt x="437" y="399"/>
                      </a:cubicBezTo>
                      <a:cubicBezTo>
                        <a:pt x="437" y="399"/>
                        <a:pt x="435" y="399"/>
                        <a:pt x="432" y="397"/>
                      </a:cubicBezTo>
                      <a:cubicBezTo>
                        <a:pt x="429" y="396"/>
                        <a:pt x="424" y="393"/>
                        <a:pt x="424" y="393"/>
                      </a:cubicBezTo>
                      <a:cubicBezTo>
                        <a:pt x="419" y="391"/>
                        <a:pt x="419" y="391"/>
                        <a:pt x="419" y="391"/>
                      </a:cubicBezTo>
                      <a:cubicBezTo>
                        <a:pt x="413" y="390"/>
                        <a:pt x="413" y="390"/>
                        <a:pt x="413" y="390"/>
                      </a:cubicBezTo>
                      <a:cubicBezTo>
                        <a:pt x="411" y="385"/>
                        <a:pt x="411" y="385"/>
                        <a:pt x="411" y="385"/>
                      </a:cubicBezTo>
                      <a:cubicBezTo>
                        <a:pt x="415" y="371"/>
                        <a:pt x="415" y="371"/>
                        <a:pt x="415" y="371"/>
                      </a:cubicBezTo>
                      <a:cubicBezTo>
                        <a:pt x="412" y="364"/>
                        <a:pt x="412" y="364"/>
                        <a:pt x="412" y="364"/>
                      </a:cubicBezTo>
                      <a:cubicBezTo>
                        <a:pt x="421" y="354"/>
                        <a:pt x="421" y="354"/>
                        <a:pt x="421" y="354"/>
                      </a:cubicBezTo>
                      <a:cubicBezTo>
                        <a:pt x="425" y="347"/>
                        <a:pt x="425" y="347"/>
                        <a:pt x="425" y="347"/>
                      </a:cubicBezTo>
                      <a:cubicBezTo>
                        <a:pt x="430" y="343"/>
                        <a:pt x="430" y="343"/>
                        <a:pt x="430" y="343"/>
                      </a:cubicBezTo>
                      <a:cubicBezTo>
                        <a:pt x="438" y="345"/>
                        <a:pt x="438" y="345"/>
                        <a:pt x="438" y="345"/>
                      </a:cubicBezTo>
                      <a:cubicBezTo>
                        <a:pt x="441" y="349"/>
                        <a:pt x="441" y="349"/>
                        <a:pt x="441" y="349"/>
                      </a:cubicBezTo>
                      <a:cubicBezTo>
                        <a:pt x="446" y="350"/>
                        <a:pt x="446" y="350"/>
                        <a:pt x="446" y="350"/>
                      </a:cubicBezTo>
                      <a:cubicBezTo>
                        <a:pt x="455" y="350"/>
                        <a:pt x="455" y="350"/>
                        <a:pt x="455" y="350"/>
                      </a:cubicBezTo>
                      <a:cubicBezTo>
                        <a:pt x="465" y="352"/>
                        <a:pt x="465" y="352"/>
                        <a:pt x="465" y="352"/>
                      </a:cubicBezTo>
                      <a:cubicBezTo>
                        <a:pt x="469" y="358"/>
                        <a:pt x="469" y="358"/>
                        <a:pt x="469" y="358"/>
                      </a:cubicBezTo>
                      <a:cubicBezTo>
                        <a:pt x="473" y="365"/>
                        <a:pt x="473" y="365"/>
                        <a:pt x="473" y="365"/>
                      </a:cubicBezTo>
                      <a:cubicBezTo>
                        <a:pt x="473" y="365"/>
                        <a:pt x="475" y="368"/>
                        <a:pt x="476" y="369"/>
                      </a:cubicBezTo>
                      <a:cubicBezTo>
                        <a:pt x="476" y="369"/>
                        <a:pt x="480" y="372"/>
                        <a:pt x="481" y="372"/>
                      </a:cubicBezTo>
                      <a:cubicBezTo>
                        <a:pt x="482" y="373"/>
                        <a:pt x="488" y="374"/>
                        <a:pt x="488" y="374"/>
                      </a:cubicBezTo>
                      <a:cubicBezTo>
                        <a:pt x="488" y="374"/>
                        <a:pt x="488" y="367"/>
                        <a:pt x="489" y="365"/>
                      </a:cubicBezTo>
                      <a:cubicBezTo>
                        <a:pt x="490" y="364"/>
                        <a:pt x="492" y="360"/>
                        <a:pt x="492" y="359"/>
                      </a:cubicBezTo>
                      <a:cubicBezTo>
                        <a:pt x="492" y="358"/>
                        <a:pt x="490" y="351"/>
                        <a:pt x="490" y="351"/>
                      </a:cubicBezTo>
                      <a:cubicBezTo>
                        <a:pt x="483" y="343"/>
                        <a:pt x="483" y="343"/>
                        <a:pt x="483" y="343"/>
                      </a:cubicBezTo>
                      <a:cubicBezTo>
                        <a:pt x="476" y="338"/>
                        <a:pt x="476" y="338"/>
                        <a:pt x="476" y="338"/>
                      </a:cubicBezTo>
                      <a:cubicBezTo>
                        <a:pt x="459" y="327"/>
                        <a:pt x="459" y="327"/>
                        <a:pt x="459" y="327"/>
                      </a:cubicBezTo>
                      <a:cubicBezTo>
                        <a:pt x="435" y="319"/>
                        <a:pt x="435" y="319"/>
                        <a:pt x="435" y="319"/>
                      </a:cubicBezTo>
                      <a:cubicBezTo>
                        <a:pt x="419" y="309"/>
                        <a:pt x="419" y="309"/>
                        <a:pt x="419" y="309"/>
                      </a:cubicBezTo>
                      <a:cubicBezTo>
                        <a:pt x="406" y="306"/>
                        <a:pt x="406" y="306"/>
                        <a:pt x="406" y="306"/>
                      </a:cubicBezTo>
                      <a:cubicBezTo>
                        <a:pt x="406" y="306"/>
                        <a:pt x="392" y="299"/>
                        <a:pt x="391" y="299"/>
                      </a:cubicBezTo>
                      <a:cubicBezTo>
                        <a:pt x="390" y="299"/>
                        <a:pt x="387" y="298"/>
                        <a:pt x="387" y="298"/>
                      </a:cubicBezTo>
                      <a:cubicBezTo>
                        <a:pt x="387" y="298"/>
                        <a:pt x="379" y="296"/>
                        <a:pt x="379" y="295"/>
                      </a:cubicBezTo>
                      <a:cubicBezTo>
                        <a:pt x="378" y="294"/>
                        <a:pt x="377" y="291"/>
                        <a:pt x="376" y="290"/>
                      </a:cubicBezTo>
                      <a:cubicBezTo>
                        <a:pt x="376" y="289"/>
                        <a:pt x="377" y="286"/>
                        <a:pt x="377" y="286"/>
                      </a:cubicBezTo>
                      <a:cubicBezTo>
                        <a:pt x="381" y="282"/>
                        <a:pt x="381" y="282"/>
                        <a:pt x="381" y="282"/>
                      </a:cubicBezTo>
                      <a:cubicBezTo>
                        <a:pt x="381" y="282"/>
                        <a:pt x="385" y="278"/>
                        <a:pt x="385" y="277"/>
                      </a:cubicBezTo>
                      <a:cubicBezTo>
                        <a:pt x="385" y="276"/>
                        <a:pt x="386" y="270"/>
                        <a:pt x="386" y="270"/>
                      </a:cubicBezTo>
                      <a:cubicBezTo>
                        <a:pt x="381" y="268"/>
                        <a:pt x="381" y="268"/>
                        <a:pt x="381" y="268"/>
                      </a:cubicBezTo>
                      <a:cubicBezTo>
                        <a:pt x="369" y="269"/>
                        <a:pt x="369" y="269"/>
                        <a:pt x="369" y="269"/>
                      </a:cubicBezTo>
                      <a:cubicBezTo>
                        <a:pt x="350" y="271"/>
                        <a:pt x="350" y="271"/>
                        <a:pt x="350" y="271"/>
                      </a:cubicBezTo>
                      <a:cubicBezTo>
                        <a:pt x="340" y="271"/>
                        <a:pt x="340" y="271"/>
                        <a:pt x="340" y="271"/>
                      </a:cubicBezTo>
                      <a:cubicBezTo>
                        <a:pt x="327" y="263"/>
                        <a:pt x="327" y="263"/>
                        <a:pt x="327" y="263"/>
                      </a:cubicBezTo>
                      <a:cubicBezTo>
                        <a:pt x="316" y="254"/>
                        <a:pt x="316" y="254"/>
                        <a:pt x="316" y="254"/>
                      </a:cubicBezTo>
                      <a:cubicBezTo>
                        <a:pt x="309" y="250"/>
                        <a:pt x="309" y="250"/>
                        <a:pt x="309" y="250"/>
                      </a:cubicBezTo>
                      <a:cubicBezTo>
                        <a:pt x="299" y="239"/>
                        <a:pt x="299" y="239"/>
                        <a:pt x="299" y="239"/>
                      </a:cubicBezTo>
                      <a:cubicBezTo>
                        <a:pt x="294" y="232"/>
                        <a:pt x="294" y="232"/>
                        <a:pt x="294" y="232"/>
                      </a:cubicBezTo>
                      <a:cubicBezTo>
                        <a:pt x="294" y="232"/>
                        <a:pt x="291" y="222"/>
                        <a:pt x="290" y="218"/>
                      </a:cubicBezTo>
                      <a:cubicBezTo>
                        <a:pt x="289" y="215"/>
                        <a:pt x="281" y="204"/>
                        <a:pt x="281" y="204"/>
                      </a:cubicBezTo>
                      <a:cubicBezTo>
                        <a:pt x="281" y="204"/>
                        <a:pt x="277" y="195"/>
                        <a:pt x="277" y="194"/>
                      </a:cubicBezTo>
                      <a:cubicBezTo>
                        <a:pt x="277" y="193"/>
                        <a:pt x="275" y="186"/>
                        <a:pt x="275" y="186"/>
                      </a:cubicBezTo>
                      <a:cubicBezTo>
                        <a:pt x="262" y="180"/>
                        <a:pt x="262" y="180"/>
                        <a:pt x="262" y="180"/>
                      </a:cubicBezTo>
                      <a:cubicBezTo>
                        <a:pt x="245" y="170"/>
                        <a:pt x="245" y="170"/>
                        <a:pt x="245" y="170"/>
                      </a:cubicBezTo>
                      <a:cubicBezTo>
                        <a:pt x="231" y="161"/>
                        <a:pt x="231" y="161"/>
                        <a:pt x="231" y="161"/>
                      </a:cubicBezTo>
                      <a:cubicBezTo>
                        <a:pt x="224" y="151"/>
                        <a:pt x="224" y="151"/>
                        <a:pt x="224" y="151"/>
                      </a:cubicBezTo>
                      <a:cubicBezTo>
                        <a:pt x="218" y="135"/>
                        <a:pt x="218" y="135"/>
                        <a:pt x="218" y="135"/>
                      </a:cubicBezTo>
                      <a:cubicBezTo>
                        <a:pt x="217" y="122"/>
                        <a:pt x="217" y="122"/>
                        <a:pt x="217" y="122"/>
                      </a:cubicBezTo>
                      <a:cubicBezTo>
                        <a:pt x="224" y="119"/>
                        <a:pt x="224" y="119"/>
                        <a:pt x="224" y="119"/>
                      </a:cubicBezTo>
                      <a:cubicBezTo>
                        <a:pt x="224" y="113"/>
                        <a:pt x="224" y="113"/>
                        <a:pt x="224" y="113"/>
                      </a:cubicBezTo>
                      <a:cubicBezTo>
                        <a:pt x="218" y="109"/>
                        <a:pt x="218" y="109"/>
                        <a:pt x="218" y="109"/>
                      </a:cubicBezTo>
                      <a:cubicBezTo>
                        <a:pt x="218" y="103"/>
                        <a:pt x="218" y="103"/>
                        <a:pt x="218" y="103"/>
                      </a:cubicBezTo>
                      <a:cubicBezTo>
                        <a:pt x="215" y="101"/>
                        <a:pt x="215" y="101"/>
                        <a:pt x="215" y="101"/>
                      </a:cubicBezTo>
                      <a:cubicBezTo>
                        <a:pt x="211" y="96"/>
                        <a:pt x="211" y="96"/>
                        <a:pt x="211" y="96"/>
                      </a:cubicBezTo>
                      <a:cubicBezTo>
                        <a:pt x="219" y="92"/>
                        <a:pt x="219" y="92"/>
                        <a:pt x="219" y="92"/>
                      </a:cubicBezTo>
                      <a:cubicBezTo>
                        <a:pt x="219" y="92"/>
                        <a:pt x="222" y="88"/>
                        <a:pt x="226" y="88"/>
                      </a:cubicBezTo>
                      <a:cubicBezTo>
                        <a:pt x="230" y="88"/>
                        <a:pt x="233" y="84"/>
                        <a:pt x="233" y="84"/>
                      </a:cubicBezTo>
                      <a:cubicBezTo>
                        <a:pt x="233" y="84"/>
                        <a:pt x="236" y="81"/>
                        <a:pt x="237" y="81"/>
                      </a:cubicBezTo>
                      <a:cubicBezTo>
                        <a:pt x="239" y="81"/>
                        <a:pt x="241" y="80"/>
                        <a:pt x="243" y="79"/>
                      </a:cubicBezTo>
                      <a:cubicBezTo>
                        <a:pt x="244" y="79"/>
                        <a:pt x="247" y="78"/>
                        <a:pt x="247" y="78"/>
                      </a:cubicBezTo>
                      <a:cubicBezTo>
                        <a:pt x="247" y="77"/>
                        <a:pt x="248" y="70"/>
                        <a:pt x="249" y="70"/>
                      </a:cubicBezTo>
                      <a:cubicBezTo>
                        <a:pt x="250" y="70"/>
                        <a:pt x="252" y="74"/>
                        <a:pt x="255" y="74"/>
                      </a:cubicBezTo>
                      <a:cubicBezTo>
                        <a:pt x="256" y="74"/>
                        <a:pt x="258" y="76"/>
                        <a:pt x="259" y="75"/>
                      </a:cubicBezTo>
                      <a:cubicBezTo>
                        <a:pt x="261" y="74"/>
                        <a:pt x="262" y="71"/>
                        <a:pt x="262" y="71"/>
                      </a:cubicBezTo>
                      <a:cubicBezTo>
                        <a:pt x="263" y="70"/>
                        <a:pt x="264" y="69"/>
                        <a:pt x="267" y="68"/>
                      </a:cubicBezTo>
                      <a:cubicBezTo>
                        <a:pt x="267" y="68"/>
                        <a:pt x="267" y="68"/>
                        <a:pt x="267" y="68"/>
                      </a:cubicBezTo>
                      <a:cubicBezTo>
                        <a:pt x="267" y="68"/>
                        <a:pt x="265" y="67"/>
                        <a:pt x="265" y="67"/>
                      </a:cubicBezTo>
                      <a:cubicBezTo>
                        <a:pt x="265" y="66"/>
                        <a:pt x="265" y="66"/>
                        <a:pt x="266" y="65"/>
                      </a:cubicBezTo>
                      <a:cubicBezTo>
                        <a:pt x="266" y="64"/>
                        <a:pt x="266" y="64"/>
                        <a:pt x="267" y="63"/>
                      </a:cubicBezTo>
                      <a:cubicBezTo>
                        <a:pt x="267" y="63"/>
                        <a:pt x="267" y="61"/>
                        <a:pt x="267" y="61"/>
                      </a:cubicBezTo>
                      <a:cubicBezTo>
                        <a:pt x="267" y="61"/>
                        <a:pt x="268" y="60"/>
                        <a:pt x="267" y="60"/>
                      </a:cubicBezTo>
                      <a:cubicBezTo>
                        <a:pt x="267" y="59"/>
                        <a:pt x="266" y="58"/>
                        <a:pt x="266" y="58"/>
                      </a:cubicBezTo>
                      <a:cubicBezTo>
                        <a:pt x="266" y="58"/>
                        <a:pt x="266" y="58"/>
                        <a:pt x="265" y="58"/>
                      </a:cubicBezTo>
                      <a:cubicBezTo>
                        <a:pt x="265" y="59"/>
                        <a:pt x="265" y="59"/>
                        <a:pt x="265" y="59"/>
                      </a:cubicBezTo>
                      <a:cubicBezTo>
                        <a:pt x="263" y="60"/>
                        <a:pt x="263" y="60"/>
                        <a:pt x="263" y="60"/>
                      </a:cubicBezTo>
                      <a:cubicBezTo>
                        <a:pt x="263" y="60"/>
                        <a:pt x="262" y="58"/>
                        <a:pt x="262" y="58"/>
                      </a:cubicBezTo>
                      <a:cubicBezTo>
                        <a:pt x="261" y="58"/>
                        <a:pt x="261" y="58"/>
                        <a:pt x="261" y="57"/>
                      </a:cubicBezTo>
                      <a:cubicBezTo>
                        <a:pt x="261" y="57"/>
                        <a:pt x="262" y="56"/>
                        <a:pt x="262" y="56"/>
                      </a:cubicBezTo>
                      <a:cubicBezTo>
                        <a:pt x="262" y="56"/>
                        <a:pt x="261" y="55"/>
                        <a:pt x="261" y="55"/>
                      </a:cubicBezTo>
                      <a:cubicBezTo>
                        <a:pt x="261" y="55"/>
                        <a:pt x="262" y="53"/>
                        <a:pt x="263" y="53"/>
                      </a:cubicBezTo>
                      <a:cubicBezTo>
                        <a:pt x="264" y="52"/>
                        <a:pt x="266" y="50"/>
                        <a:pt x="266" y="50"/>
                      </a:cubicBezTo>
                      <a:cubicBezTo>
                        <a:pt x="267" y="48"/>
                        <a:pt x="267" y="48"/>
                        <a:pt x="267" y="48"/>
                      </a:cubicBezTo>
                      <a:cubicBezTo>
                        <a:pt x="266" y="47"/>
                        <a:pt x="266" y="47"/>
                        <a:pt x="266" y="47"/>
                      </a:cubicBezTo>
                      <a:cubicBezTo>
                        <a:pt x="266" y="47"/>
                        <a:pt x="265" y="48"/>
                        <a:pt x="265" y="48"/>
                      </a:cubicBezTo>
                      <a:cubicBezTo>
                        <a:pt x="263" y="47"/>
                        <a:pt x="263" y="47"/>
                        <a:pt x="263" y="47"/>
                      </a:cubicBezTo>
                      <a:cubicBezTo>
                        <a:pt x="261" y="46"/>
                        <a:pt x="261" y="46"/>
                        <a:pt x="261" y="46"/>
                      </a:cubicBezTo>
                      <a:cubicBezTo>
                        <a:pt x="258" y="46"/>
                        <a:pt x="258" y="46"/>
                        <a:pt x="258" y="46"/>
                      </a:cubicBezTo>
                      <a:cubicBezTo>
                        <a:pt x="256" y="44"/>
                        <a:pt x="256" y="44"/>
                        <a:pt x="256" y="44"/>
                      </a:cubicBezTo>
                      <a:cubicBezTo>
                        <a:pt x="257" y="42"/>
                        <a:pt x="257" y="42"/>
                        <a:pt x="257" y="42"/>
                      </a:cubicBezTo>
                      <a:cubicBezTo>
                        <a:pt x="257" y="40"/>
                        <a:pt x="257" y="40"/>
                        <a:pt x="257" y="40"/>
                      </a:cubicBezTo>
                      <a:cubicBezTo>
                        <a:pt x="257" y="40"/>
                        <a:pt x="259" y="38"/>
                        <a:pt x="259" y="38"/>
                      </a:cubicBezTo>
                      <a:cubicBezTo>
                        <a:pt x="260" y="37"/>
                        <a:pt x="262" y="36"/>
                        <a:pt x="262" y="36"/>
                      </a:cubicBezTo>
                      <a:cubicBezTo>
                        <a:pt x="263" y="34"/>
                        <a:pt x="263" y="34"/>
                        <a:pt x="263" y="34"/>
                      </a:cubicBezTo>
                      <a:cubicBezTo>
                        <a:pt x="263" y="34"/>
                        <a:pt x="264" y="33"/>
                        <a:pt x="265" y="33"/>
                      </a:cubicBezTo>
                      <a:cubicBezTo>
                        <a:pt x="266" y="33"/>
                        <a:pt x="266" y="34"/>
                        <a:pt x="266" y="33"/>
                      </a:cubicBezTo>
                      <a:cubicBezTo>
                        <a:pt x="267" y="33"/>
                        <a:pt x="267" y="31"/>
                        <a:pt x="267" y="30"/>
                      </a:cubicBezTo>
                      <a:cubicBezTo>
                        <a:pt x="267" y="27"/>
                        <a:pt x="267" y="27"/>
                        <a:pt x="267" y="27"/>
                      </a:cubicBezTo>
                      <a:cubicBezTo>
                        <a:pt x="262" y="28"/>
                        <a:pt x="262" y="28"/>
                        <a:pt x="262" y="28"/>
                      </a:cubicBezTo>
                      <a:cubicBezTo>
                        <a:pt x="262" y="28"/>
                        <a:pt x="257" y="27"/>
                        <a:pt x="254" y="27"/>
                      </a:cubicBezTo>
                      <a:cubicBezTo>
                        <a:pt x="250" y="27"/>
                        <a:pt x="242" y="25"/>
                        <a:pt x="242" y="25"/>
                      </a:cubicBezTo>
                      <a:cubicBezTo>
                        <a:pt x="232" y="22"/>
                        <a:pt x="232" y="22"/>
                        <a:pt x="232" y="22"/>
                      </a:cubicBezTo>
                      <a:cubicBezTo>
                        <a:pt x="226" y="22"/>
                        <a:pt x="226" y="22"/>
                        <a:pt x="226" y="22"/>
                      </a:cubicBezTo>
                      <a:cubicBezTo>
                        <a:pt x="217" y="21"/>
                        <a:pt x="217" y="21"/>
                        <a:pt x="217" y="21"/>
                      </a:cubicBezTo>
                      <a:cubicBezTo>
                        <a:pt x="217" y="21"/>
                        <a:pt x="216" y="19"/>
                        <a:pt x="215" y="18"/>
                      </a:cubicBezTo>
                      <a:cubicBezTo>
                        <a:pt x="215" y="17"/>
                        <a:pt x="212" y="15"/>
                        <a:pt x="212" y="15"/>
                      </a:cubicBezTo>
                      <a:cubicBezTo>
                        <a:pt x="212" y="13"/>
                        <a:pt x="212" y="13"/>
                        <a:pt x="212" y="13"/>
                      </a:cubicBezTo>
                      <a:cubicBezTo>
                        <a:pt x="210" y="8"/>
                        <a:pt x="210" y="8"/>
                        <a:pt x="210" y="8"/>
                      </a:cubicBezTo>
                      <a:cubicBezTo>
                        <a:pt x="208" y="4"/>
                        <a:pt x="208" y="4"/>
                        <a:pt x="208" y="4"/>
                      </a:cubicBezTo>
                      <a:cubicBezTo>
                        <a:pt x="210" y="1"/>
                        <a:pt x="210" y="1"/>
                        <a:pt x="210" y="1"/>
                      </a:cubicBezTo>
                      <a:cubicBezTo>
                        <a:pt x="208" y="0"/>
                        <a:pt x="208" y="0"/>
                        <a:pt x="208" y="0"/>
                      </a:cubicBezTo>
                      <a:cubicBezTo>
                        <a:pt x="208" y="0"/>
                        <a:pt x="204" y="1"/>
                        <a:pt x="202" y="1"/>
                      </a:cubicBezTo>
                      <a:cubicBezTo>
                        <a:pt x="201" y="2"/>
                        <a:pt x="195" y="3"/>
                        <a:pt x="195" y="3"/>
                      </a:cubicBezTo>
                      <a:cubicBezTo>
                        <a:pt x="193" y="4"/>
                        <a:pt x="193" y="4"/>
                        <a:pt x="193" y="4"/>
                      </a:cubicBezTo>
                      <a:cubicBezTo>
                        <a:pt x="185" y="4"/>
                        <a:pt x="185" y="4"/>
                        <a:pt x="185" y="4"/>
                      </a:cubicBezTo>
                      <a:cubicBezTo>
                        <a:pt x="177" y="5"/>
                        <a:pt x="177" y="5"/>
                        <a:pt x="177" y="5"/>
                      </a:cubicBezTo>
                      <a:cubicBezTo>
                        <a:pt x="174" y="7"/>
                        <a:pt x="174" y="7"/>
                        <a:pt x="174" y="7"/>
                      </a:cubicBezTo>
                      <a:cubicBezTo>
                        <a:pt x="168" y="10"/>
                        <a:pt x="168" y="10"/>
                        <a:pt x="168" y="10"/>
                      </a:cubicBezTo>
                      <a:cubicBezTo>
                        <a:pt x="168" y="14"/>
                        <a:pt x="168" y="14"/>
                        <a:pt x="168" y="14"/>
                      </a:cubicBezTo>
                      <a:cubicBezTo>
                        <a:pt x="165" y="18"/>
                        <a:pt x="165" y="18"/>
                        <a:pt x="165" y="18"/>
                      </a:cubicBezTo>
                      <a:cubicBezTo>
                        <a:pt x="160" y="18"/>
                        <a:pt x="160" y="18"/>
                        <a:pt x="160" y="18"/>
                      </a:cubicBezTo>
                      <a:cubicBezTo>
                        <a:pt x="155" y="14"/>
                        <a:pt x="155" y="14"/>
                        <a:pt x="155" y="14"/>
                      </a:cubicBezTo>
                      <a:cubicBezTo>
                        <a:pt x="153" y="16"/>
                        <a:pt x="153" y="16"/>
                        <a:pt x="153" y="16"/>
                      </a:cubicBezTo>
                      <a:cubicBezTo>
                        <a:pt x="148" y="15"/>
                        <a:pt x="148" y="15"/>
                        <a:pt x="148" y="15"/>
                      </a:cubicBezTo>
                      <a:cubicBezTo>
                        <a:pt x="147" y="15"/>
                        <a:pt x="147" y="15"/>
                        <a:pt x="147" y="15"/>
                      </a:cubicBezTo>
                      <a:cubicBezTo>
                        <a:pt x="146" y="15"/>
                        <a:pt x="146" y="15"/>
                        <a:pt x="146" y="15"/>
                      </a:cubicBezTo>
                      <a:cubicBezTo>
                        <a:pt x="146" y="15"/>
                        <a:pt x="145" y="16"/>
                        <a:pt x="145" y="16"/>
                      </a:cubicBezTo>
                      <a:cubicBezTo>
                        <a:pt x="146" y="18"/>
                        <a:pt x="146" y="18"/>
                        <a:pt x="146" y="18"/>
                      </a:cubicBezTo>
                      <a:cubicBezTo>
                        <a:pt x="145" y="19"/>
                        <a:pt x="145" y="19"/>
                        <a:pt x="145" y="19"/>
                      </a:cubicBezTo>
                      <a:cubicBezTo>
                        <a:pt x="146" y="21"/>
                        <a:pt x="146" y="21"/>
                        <a:pt x="146" y="21"/>
                      </a:cubicBezTo>
                      <a:cubicBezTo>
                        <a:pt x="146" y="21"/>
                        <a:pt x="145" y="22"/>
                        <a:pt x="144" y="23"/>
                      </a:cubicBezTo>
                      <a:cubicBezTo>
                        <a:pt x="143" y="23"/>
                        <a:pt x="145" y="25"/>
                        <a:pt x="145" y="25"/>
                      </a:cubicBezTo>
                      <a:cubicBezTo>
                        <a:pt x="145" y="25"/>
                        <a:pt x="146" y="25"/>
                        <a:pt x="148" y="26"/>
                      </a:cubicBezTo>
                      <a:cubicBezTo>
                        <a:pt x="149" y="27"/>
                        <a:pt x="148" y="27"/>
                        <a:pt x="148" y="27"/>
                      </a:cubicBezTo>
                      <a:cubicBezTo>
                        <a:pt x="148" y="28"/>
                        <a:pt x="148" y="29"/>
                        <a:pt x="147" y="29"/>
                      </a:cubicBezTo>
                      <a:cubicBezTo>
                        <a:pt x="147" y="30"/>
                        <a:pt x="147" y="30"/>
                        <a:pt x="147" y="30"/>
                      </a:cubicBezTo>
                      <a:cubicBezTo>
                        <a:pt x="146" y="30"/>
                        <a:pt x="146" y="30"/>
                        <a:pt x="146" y="30"/>
                      </a:cubicBezTo>
                      <a:cubicBezTo>
                        <a:pt x="146" y="30"/>
                        <a:pt x="143" y="31"/>
                        <a:pt x="143" y="30"/>
                      </a:cubicBezTo>
                      <a:cubicBezTo>
                        <a:pt x="142" y="30"/>
                        <a:pt x="143" y="30"/>
                        <a:pt x="143" y="30"/>
                      </a:cubicBezTo>
                      <a:cubicBezTo>
                        <a:pt x="142" y="30"/>
                        <a:pt x="142" y="30"/>
                        <a:pt x="142" y="30"/>
                      </a:cubicBezTo>
                      <a:cubicBezTo>
                        <a:pt x="142" y="30"/>
                        <a:pt x="139" y="28"/>
                        <a:pt x="139" y="28"/>
                      </a:cubicBezTo>
                      <a:cubicBezTo>
                        <a:pt x="139" y="27"/>
                        <a:pt x="139" y="27"/>
                        <a:pt x="139" y="27"/>
                      </a:cubicBezTo>
                      <a:cubicBezTo>
                        <a:pt x="139" y="27"/>
                        <a:pt x="138" y="26"/>
                        <a:pt x="138" y="26"/>
                      </a:cubicBezTo>
                      <a:cubicBezTo>
                        <a:pt x="137" y="26"/>
                        <a:pt x="137" y="27"/>
                        <a:pt x="137" y="27"/>
                      </a:cubicBezTo>
                      <a:cubicBezTo>
                        <a:pt x="136" y="27"/>
                        <a:pt x="135" y="27"/>
                        <a:pt x="134" y="27"/>
                      </a:cubicBezTo>
                      <a:cubicBezTo>
                        <a:pt x="134" y="27"/>
                        <a:pt x="134" y="28"/>
                        <a:pt x="133" y="28"/>
                      </a:cubicBezTo>
                      <a:cubicBezTo>
                        <a:pt x="133" y="29"/>
                        <a:pt x="133" y="29"/>
                        <a:pt x="133" y="30"/>
                      </a:cubicBezTo>
                      <a:cubicBezTo>
                        <a:pt x="132" y="30"/>
                        <a:pt x="132" y="31"/>
                        <a:pt x="132" y="31"/>
                      </a:cubicBezTo>
                      <a:cubicBezTo>
                        <a:pt x="132" y="32"/>
                        <a:pt x="132" y="32"/>
                        <a:pt x="132" y="32"/>
                      </a:cubicBezTo>
                      <a:cubicBezTo>
                        <a:pt x="131" y="34"/>
                        <a:pt x="131" y="34"/>
                        <a:pt x="131" y="34"/>
                      </a:cubicBezTo>
                      <a:cubicBezTo>
                        <a:pt x="132" y="34"/>
                        <a:pt x="132" y="34"/>
                        <a:pt x="132" y="34"/>
                      </a:cubicBezTo>
                      <a:cubicBezTo>
                        <a:pt x="132" y="34"/>
                        <a:pt x="132" y="36"/>
                        <a:pt x="132" y="36"/>
                      </a:cubicBezTo>
                      <a:cubicBezTo>
                        <a:pt x="132" y="37"/>
                        <a:pt x="132" y="37"/>
                        <a:pt x="132" y="37"/>
                      </a:cubicBezTo>
                      <a:cubicBezTo>
                        <a:pt x="133" y="38"/>
                        <a:pt x="134" y="37"/>
                        <a:pt x="134" y="37"/>
                      </a:cubicBezTo>
                      <a:cubicBezTo>
                        <a:pt x="134" y="37"/>
                        <a:pt x="135" y="38"/>
                        <a:pt x="135" y="39"/>
                      </a:cubicBezTo>
                      <a:cubicBezTo>
                        <a:pt x="136" y="39"/>
                        <a:pt x="135" y="40"/>
                        <a:pt x="135" y="40"/>
                      </a:cubicBezTo>
                      <a:cubicBezTo>
                        <a:pt x="135" y="40"/>
                        <a:pt x="134" y="41"/>
                        <a:pt x="134" y="41"/>
                      </a:cubicBezTo>
                      <a:cubicBezTo>
                        <a:pt x="133" y="41"/>
                        <a:pt x="133" y="41"/>
                        <a:pt x="134" y="42"/>
                      </a:cubicBezTo>
                      <a:cubicBezTo>
                        <a:pt x="134" y="43"/>
                        <a:pt x="135" y="43"/>
                        <a:pt x="135" y="43"/>
                      </a:cubicBezTo>
                      <a:cubicBezTo>
                        <a:pt x="136" y="43"/>
                        <a:pt x="136" y="46"/>
                        <a:pt x="136" y="46"/>
                      </a:cubicBezTo>
                      <a:cubicBezTo>
                        <a:pt x="136" y="47"/>
                        <a:pt x="135" y="48"/>
                        <a:pt x="135" y="48"/>
                      </a:cubicBezTo>
                      <a:cubicBezTo>
                        <a:pt x="135" y="48"/>
                        <a:pt x="135" y="48"/>
                        <a:pt x="135" y="48"/>
                      </a:cubicBezTo>
                      <a:cubicBezTo>
                        <a:pt x="134" y="48"/>
                        <a:pt x="134" y="48"/>
                        <a:pt x="134" y="49"/>
                      </a:cubicBezTo>
                      <a:cubicBezTo>
                        <a:pt x="134" y="49"/>
                        <a:pt x="132" y="49"/>
                        <a:pt x="132" y="49"/>
                      </a:cubicBezTo>
                      <a:cubicBezTo>
                        <a:pt x="132" y="49"/>
                        <a:pt x="133" y="47"/>
                        <a:pt x="132" y="47"/>
                      </a:cubicBezTo>
                      <a:cubicBezTo>
                        <a:pt x="132" y="46"/>
                        <a:pt x="131" y="46"/>
                        <a:pt x="130" y="45"/>
                      </a:cubicBezTo>
                      <a:cubicBezTo>
                        <a:pt x="129" y="43"/>
                        <a:pt x="130" y="43"/>
                        <a:pt x="130" y="43"/>
                      </a:cubicBezTo>
                      <a:cubicBezTo>
                        <a:pt x="130" y="43"/>
                        <a:pt x="130" y="43"/>
                        <a:pt x="129" y="42"/>
                      </a:cubicBezTo>
                      <a:cubicBezTo>
                        <a:pt x="129" y="41"/>
                        <a:pt x="129" y="40"/>
                        <a:pt x="129" y="40"/>
                      </a:cubicBezTo>
                      <a:cubicBezTo>
                        <a:pt x="129" y="40"/>
                        <a:pt x="127" y="40"/>
                        <a:pt x="126" y="40"/>
                      </a:cubicBezTo>
                      <a:cubicBezTo>
                        <a:pt x="124" y="40"/>
                        <a:pt x="125" y="41"/>
                        <a:pt x="125" y="41"/>
                      </a:cubicBezTo>
                      <a:cubicBezTo>
                        <a:pt x="123" y="41"/>
                        <a:pt x="123" y="41"/>
                        <a:pt x="123" y="41"/>
                      </a:cubicBezTo>
                      <a:cubicBezTo>
                        <a:pt x="123" y="41"/>
                        <a:pt x="122" y="42"/>
                        <a:pt x="122" y="42"/>
                      </a:cubicBezTo>
                      <a:cubicBezTo>
                        <a:pt x="121" y="43"/>
                        <a:pt x="121" y="42"/>
                        <a:pt x="120" y="42"/>
                      </a:cubicBezTo>
                      <a:cubicBezTo>
                        <a:pt x="120" y="42"/>
                        <a:pt x="119" y="42"/>
                        <a:pt x="119" y="42"/>
                      </a:cubicBezTo>
                      <a:cubicBezTo>
                        <a:pt x="119" y="42"/>
                        <a:pt x="118" y="43"/>
                        <a:pt x="119" y="44"/>
                      </a:cubicBezTo>
                      <a:cubicBezTo>
                        <a:pt x="119" y="45"/>
                        <a:pt x="119" y="45"/>
                        <a:pt x="118" y="45"/>
                      </a:cubicBezTo>
                      <a:cubicBezTo>
                        <a:pt x="118" y="46"/>
                        <a:pt x="116" y="45"/>
                        <a:pt x="114" y="45"/>
                      </a:cubicBezTo>
                      <a:cubicBezTo>
                        <a:pt x="111" y="45"/>
                        <a:pt x="113" y="44"/>
                        <a:pt x="112" y="44"/>
                      </a:cubicBezTo>
                      <a:cubicBezTo>
                        <a:pt x="112" y="43"/>
                        <a:pt x="110" y="43"/>
                        <a:pt x="110" y="42"/>
                      </a:cubicBezTo>
                      <a:cubicBezTo>
                        <a:pt x="110" y="40"/>
                        <a:pt x="110" y="40"/>
                        <a:pt x="110" y="39"/>
                      </a:cubicBezTo>
                      <a:cubicBezTo>
                        <a:pt x="110" y="38"/>
                        <a:pt x="109" y="37"/>
                        <a:pt x="109" y="37"/>
                      </a:cubicBezTo>
                      <a:cubicBezTo>
                        <a:pt x="108" y="36"/>
                        <a:pt x="109" y="35"/>
                        <a:pt x="110" y="35"/>
                      </a:cubicBezTo>
                      <a:cubicBezTo>
                        <a:pt x="110" y="34"/>
                        <a:pt x="109" y="34"/>
                        <a:pt x="109" y="34"/>
                      </a:cubicBezTo>
                      <a:cubicBezTo>
                        <a:pt x="107" y="35"/>
                        <a:pt x="107" y="35"/>
                        <a:pt x="107" y="35"/>
                      </a:cubicBezTo>
                      <a:cubicBezTo>
                        <a:pt x="106" y="35"/>
                        <a:pt x="106" y="35"/>
                        <a:pt x="106" y="35"/>
                      </a:cubicBezTo>
                      <a:cubicBezTo>
                        <a:pt x="106" y="35"/>
                        <a:pt x="105" y="34"/>
                        <a:pt x="104" y="34"/>
                      </a:cubicBezTo>
                      <a:cubicBezTo>
                        <a:pt x="104" y="33"/>
                        <a:pt x="103" y="34"/>
                        <a:pt x="103" y="34"/>
                      </a:cubicBezTo>
                      <a:cubicBezTo>
                        <a:pt x="101" y="36"/>
                        <a:pt x="101" y="36"/>
                        <a:pt x="101" y="36"/>
                      </a:cubicBezTo>
                      <a:cubicBezTo>
                        <a:pt x="101" y="37"/>
                        <a:pt x="101" y="37"/>
                        <a:pt x="101" y="37"/>
                      </a:cubicBezTo>
                      <a:cubicBezTo>
                        <a:pt x="102" y="39"/>
                        <a:pt x="102" y="39"/>
                        <a:pt x="102" y="39"/>
                      </a:cubicBezTo>
                      <a:cubicBezTo>
                        <a:pt x="102" y="41"/>
                        <a:pt x="102" y="41"/>
                        <a:pt x="102" y="41"/>
                      </a:cubicBezTo>
                      <a:cubicBezTo>
                        <a:pt x="102" y="41"/>
                        <a:pt x="102" y="42"/>
                        <a:pt x="102" y="43"/>
                      </a:cubicBezTo>
                      <a:cubicBezTo>
                        <a:pt x="102" y="43"/>
                        <a:pt x="102" y="44"/>
                        <a:pt x="102" y="44"/>
                      </a:cubicBezTo>
                      <a:cubicBezTo>
                        <a:pt x="102" y="45"/>
                        <a:pt x="102" y="45"/>
                        <a:pt x="102" y="45"/>
                      </a:cubicBezTo>
                      <a:cubicBezTo>
                        <a:pt x="102" y="45"/>
                        <a:pt x="101" y="46"/>
                        <a:pt x="101" y="47"/>
                      </a:cubicBezTo>
                      <a:cubicBezTo>
                        <a:pt x="101" y="47"/>
                        <a:pt x="101" y="48"/>
                        <a:pt x="101" y="49"/>
                      </a:cubicBezTo>
                      <a:cubicBezTo>
                        <a:pt x="100" y="50"/>
                        <a:pt x="100" y="50"/>
                        <a:pt x="100" y="50"/>
                      </a:cubicBezTo>
                      <a:cubicBezTo>
                        <a:pt x="100" y="50"/>
                        <a:pt x="99" y="51"/>
                        <a:pt x="99" y="52"/>
                      </a:cubicBezTo>
                      <a:cubicBezTo>
                        <a:pt x="99" y="52"/>
                        <a:pt x="97" y="52"/>
                        <a:pt x="97" y="52"/>
                      </a:cubicBezTo>
                      <a:cubicBezTo>
                        <a:pt x="97" y="52"/>
                        <a:pt x="96" y="54"/>
                        <a:pt x="95" y="54"/>
                      </a:cubicBezTo>
                      <a:cubicBezTo>
                        <a:pt x="95" y="54"/>
                        <a:pt x="95" y="56"/>
                        <a:pt x="95" y="57"/>
                      </a:cubicBezTo>
                      <a:cubicBezTo>
                        <a:pt x="95" y="57"/>
                        <a:pt x="95" y="58"/>
                        <a:pt x="95" y="58"/>
                      </a:cubicBezTo>
                      <a:cubicBezTo>
                        <a:pt x="93" y="59"/>
                        <a:pt x="93" y="59"/>
                        <a:pt x="93" y="59"/>
                      </a:cubicBezTo>
                      <a:cubicBezTo>
                        <a:pt x="93" y="59"/>
                        <a:pt x="94" y="61"/>
                        <a:pt x="94" y="61"/>
                      </a:cubicBezTo>
                      <a:cubicBezTo>
                        <a:pt x="94" y="62"/>
                        <a:pt x="93" y="62"/>
                        <a:pt x="93" y="62"/>
                      </a:cubicBezTo>
                      <a:cubicBezTo>
                        <a:pt x="92" y="63"/>
                        <a:pt x="93" y="63"/>
                        <a:pt x="93" y="64"/>
                      </a:cubicBezTo>
                      <a:cubicBezTo>
                        <a:pt x="92" y="65"/>
                        <a:pt x="93" y="65"/>
                        <a:pt x="93" y="65"/>
                      </a:cubicBezTo>
                      <a:cubicBezTo>
                        <a:pt x="93" y="66"/>
                        <a:pt x="96" y="67"/>
                        <a:pt x="96" y="67"/>
                      </a:cubicBezTo>
                      <a:cubicBezTo>
                        <a:pt x="96" y="67"/>
                        <a:pt x="96" y="67"/>
                        <a:pt x="95" y="68"/>
                      </a:cubicBezTo>
                      <a:cubicBezTo>
                        <a:pt x="93" y="69"/>
                        <a:pt x="94" y="71"/>
                        <a:pt x="94" y="71"/>
                      </a:cubicBezTo>
                      <a:cubicBezTo>
                        <a:pt x="93" y="72"/>
                        <a:pt x="93" y="72"/>
                        <a:pt x="93" y="72"/>
                      </a:cubicBezTo>
                      <a:cubicBezTo>
                        <a:pt x="93" y="72"/>
                        <a:pt x="92" y="71"/>
                        <a:pt x="91" y="71"/>
                      </a:cubicBezTo>
                      <a:cubicBezTo>
                        <a:pt x="91" y="71"/>
                        <a:pt x="91" y="71"/>
                        <a:pt x="89" y="71"/>
                      </a:cubicBezTo>
                      <a:cubicBezTo>
                        <a:pt x="87" y="71"/>
                        <a:pt x="89" y="70"/>
                        <a:pt x="89" y="70"/>
                      </a:cubicBezTo>
                      <a:cubicBezTo>
                        <a:pt x="89" y="70"/>
                        <a:pt x="89" y="68"/>
                        <a:pt x="89" y="67"/>
                      </a:cubicBezTo>
                      <a:cubicBezTo>
                        <a:pt x="89" y="67"/>
                        <a:pt x="89" y="67"/>
                        <a:pt x="89" y="67"/>
                      </a:cubicBezTo>
                      <a:cubicBezTo>
                        <a:pt x="89" y="67"/>
                        <a:pt x="89" y="66"/>
                        <a:pt x="88" y="65"/>
                      </a:cubicBezTo>
                      <a:cubicBezTo>
                        <a:pt x="88" y="64"/>
                        <a:pt x="87" y="64"/>
                        <a:pt x="87" y="64"/>
                      </a:cubicBezTo>
                      <a:cubicBezTo>
                        <a:pt x="84" y="62"/>
                        <a:pt x="84" y="62"/>
                        <a:pt x="84" y="62"/>
                      </a:cubicBezTo>
                      <a:cubicBezTo>
                        <a:pt x="84" y="62"/>
                        <a:pt x="85" y="60"/>
                        <a:pt x="86" y="59"/>
                      </a:cubicBezTo>
                      <a:cubicBezTo>
                        <a:pt x="86" y="59"/>
                        <a:pt x="86" y="59"/>
                        <a:pt x="86" y="59"/>
                      </a:cubicBezTo>
                      <a:cubicBezTo>
                        <a:pt x="86" y="59"/>
                        <a:pt x="86" y="59"/>
                        <a:pt x="87" y="58"/>
                      </a:cubicBezTo>
                      <a:cubicBezTo>
                        <a:pt x="87" y="57"/>
                        <a:pt x="86" y="57"/>
                        <a:pt x="86" y="57"/>
                      </a:cubicBezTo>
                      <a:cubicBezTo>
                        <a:pt x="85" y="57"/>
                        <a:pt x="85" y="57"/>
                        <a:pt x="85" y="57"/>
                      </a:cubicBezTo>
                      <a:cubicBezTo>
                        <a:pt x="84" y="56"/>
                        <a:pt x="84" y="56"/>
                        <a:pt x="84" y="56"/>
                      </a:cubicBezTo>
                      <a:cubicBezTo>
                        <a:pt x="84" y="56"/>
                        <a:pt x="82" y="57"/>
                        <a:pt x="82" y="56"/>
                      </a:cubicBezTo>
                      <a:cubicBezTo>
                        <a:pt x="81" y="56"/>
                        <a:pt x="79" y="56"/>
                        <a:pt x="79" y="55"/>
                      </a:cubicBezTo>
                      <a:cubicBezTo>
                        <a:pt x="79" y="55"/>
                        <a:pt x="78" y="55"/>
                        <a:pt x="77" y="55"/>
                      </a:cubicBezTo>
                      <a:cubicBezTo>
                        <a:pt x="77" y="55"/>
                        <a:pt x="76" y="55"/>
                        <a:pt x="76" y="55"/>
                      </a:cubicBezTo>
                      <a:cubicBezTo>
                        <a:pt x="75" y="54"/>
                        <a:pt x="74" y="53"/>
                        <a:pt x="74" y="53"/>
                      </a:cubicBezTo>
                      <a:cubicBezTo>
                        <a:pt x="74" y="52"/>
                        <a:pt x="73" y="51"/>
                        <a:pt x="73" y="51"/>
                      </a:cubicBezTo>
                      <a:cubicBezTo>
                        <a:pt x="72" y="51"/>
                        <a:pt x="72" y="51"/>
                        <a:pt x="72" y="51"/>
                      </a:cubicBezTo>
                      <a:cubicBezTo>
                        <a:pt x="72" y="51"/>
                        <a:pt x="71" y="49"/>
                        <a:pt x="70" y="49"/>
                      </a:cubicBezTo>
                      <a:cubicBezTo>
                        <a:pt x="70" y="49"/>
                        <a:pt x="70" y="48"/>
                        <a:pt x="70" y="48"/>
                      </a:cubicBezTo>
                      <a:cubicBezTo>
                        <a:pt x="69" y="47"/>
                        <a:pt x="69" y="47"/>
                        <a:pt x="69" y="47"/>
                      </a:cubicBezTo>
                      <a:cubicBezTo>
                        <a:pt x="69" y="47"/>
                        <a:pt x="69" y="46"/>
                        <a:pt x="69" y="45"/>
                      </a:cubicBezTo>
                      <a:cubicBezTo>
                        <a:pt x="69" y="45"/>
                        <a:pt x="70" y="43"/>
                        <a:pt x="70" y="43"/>
                      </a:cubicBezTo>
                      <a:cubicBezTo>
                        <a:pt x="70" y="43"/>
                        <a:pt x="69" y="41"/>
                        <a:pt x="69" y="40"/>
                      </a:cubicBezTo>
                      <a:cubicBezTo>
                        <a:pt x="69" y="39"/>
                        <a:pt x="70" y="37"/>
                        <a:pt x="70" y="37"/>
                      </a:cubicBezTo>
                      <a:cubicBezTo>
                        <a:pt x="70" y="37"/>
                        <a:pt x="66" y="38"/>
                        <a:pt x="65" y="39"/>
                      </a:cubicBezTo>
                      <a:cubicBezTo>
                        <a:pt x="64" y="39"/>
                        <a:pt x="64" y="40"/>
                        <a:pt x="64" y="40"/>
                      </a:cubicBezTo>
                      <a:cubicBezTo>
                        <a:pt x="64" y="40"/>
                        <a:pt x="64" y="41"/>
                        <a:pt x="64" y="42"/>
                      </a:cubicBezTo>
                      <a:cubicBezTo>
                        <a:pt x="63" y="42"/>
                        <a:pt x="63" y="42"/>
                        <a:pt x="63" y="42"/>
                      </a:cubicBezTo>
                      <a:cubicBezTo>
                        <a:pt x="63" y="42"/>
                        <a:pt x="61" y="44"/>
                        <a:pt x="60" y="44"/>
                      </a:cubicBezTo>
                      <a:cubicBezTo>
                        <a:pt x="60" y="45"/>
                        <a:pt x="60" y="45"/>
                        <a:pt x="59" y="45"/>
                      </a:cubicBezTo>
                      <a:cubicBezTo>
                        <a:pt x="58" y="45"/>
                        <a:pt x="57" y="46"/>
                        <a:pt x="57" y="46"/>
                      </a:cubicBezTo>
                      <a:cubicBezTo>
                        <a:pt x="56" y="47"/>
                        <a:pt x="56" y="47"/>
                        <a:pt x="56" y="47"/>
                      </a:cubicBezTo>
                      <a:cubicBezTo>
                        <a:pt x="57" y="48"/>
                        <a:pt x="57" y="48"/>
                        <a:pt x="57" y="48"/>
                      </a:cubicBezTo>
                      <a:cubicBezTo>
                        <a:pt x="58" y="51"/>
                        <a:pt x="58" y="51"/>
                        <a:pt x="58" y="51"/>
                      </a:cubicBezTo>
                      <a:cubicBezTo>
                        <a:pt x="57" y="53"/>
                        <a:pt x="57" y="53"/>
                        <a:pt x="57" y="53"/>
                      </a:cubicBezTo>
                      <a:cubicBezTo>
                        <a:pt x="57" y="53"/>
                        <a:pt x="57" y="53"/>
                        <a:pt x="57" y="54"/>
                      </a:cubicBezTo>
                      <a:cubicBezTo>
                        <a:pt x="56" y="56"/>
                        <a:pt x="56" y="56"/>
                        <a:pt x="56" y="56"/>
                      </a:cubicBezTo>
                      <a:cubicBezTo>
                        <a:pt x="55" y="57"/>
                        <a:pt x="55" y="57"/>
                        <a:pt x="55" y="57"/>
                      </a:cubicBezTo>
                      <a:cubicBezTo>
                        <a:pt x="54" y="58"/>
                        <a:pt x="54" y="58"/>
                        <a:pt x="54" y="58"/>
                      </a:cubicBezTo>
                      <a:cubicBezTo>
                        <a:pt x="54" y="58"/>
                        <a:pt x="54" y="59"/>
                        <a:pt x="54" y="60"/>
                      </a:cubicBezTo>
                      <a:cubicBezTo>
                        <a:pt x="54" y="60"/>
                        <a:pt x="54" y="61"/>
                        <a:pt x="53" y="62"/>
                      </a:cubicBezTo>
                      <a:cubicBezTo>
                        <a:pt x="52" y="63"/>
                        <a:pt x="52" y="63"/>
                        <a:pt x="52" y="63"/>
                      </a:cubicBezTo>
                      <a:cubicBezTo>
                        <a:pt x="52" y="63"/>
                        <a:pt x="51" y="63"/>
                        <a:pt x="50" y="63"/>
                      </a:cubicBezTo>
                      <a:cubicBezTo>
                        <a:pt x="49" y="63"/>
                        <a:pt x="49" y="64"/>
                        <a:pt x="48" y="64"/>
                      </a:cubicBezTo>
                      <a:cubicBezTo>
                        <a:pt x="46" y="64"/>
                        <a:pt x="47" y="65"/>
                        <a:pt x="47" y="66"/>
                      </a:cubicBezTo>
                      <a:cubicBezTo>
                        <a:pt x="47" y="66"/>
                        <a:pt x="47" y="66"/>
                        <a:pt x="47" y="67"/>
                      </a:cubicBezTo>
                      <a:cubicBezTo>
                        <a:pt x="46" y="67"/>
                        <a:pt x="44" y="67"/>
                        <a:pt x="44" y="66"/>
                      </a:cubicBezTo>
                      <a:cubicBezTo>
                        <a:pt x="43" y="66"/>
                        <a:pt x="43" y="66"/>
                        <a:pt x="42" y="66"/>
                      </a:cubicBezTo>
                      <a:cubicBezTo>
                        <a:pt x="42" y="67"/>
                        <a:pt x="41" y="65"/>
                        <a:pt x="41" y="65"/>
                      </a:cubicBezTo>
                      <a:cubicBezTo>
                        <a:pt x="41" y="65"/>
                        <a:pt x="40" y="64"/>
                        <a:pt x="40" y="64"/>
                      </a:cubicBezTo>
                      <a:cubicBezTo>
                        <a:pt x="40" y="63"/>
                        <a:pt x="38" y="64"/>
                        <a:pt x="38" y="64"/>
                      </a:cubicBezTo>
                      <a:cubicBezTo>
                        <a:pt x="37" y="63"/>
                        <a:pt x="35" y="63"/>
                        <a:pt x="35" y="63"/>
                      </a:cubicBezTo>
                      <a:cubicBezTo>
                        <a:pt x="34" y="63"/>
                        <a:pt x="35" y="64"/>
                        <a:pt x="35" y="64"/>
                      </a:cubicBezTo>
                      <a:cubicBezTo>
                        <a:pt x="35" y="64"/>
                        <a:pt x="34" y="64"/>
                        <a:pt x="33" y="64"/>
                      </a:cubicBezTo>
                      <a:cubicBezTo>
                        <a:pt x="32" y="64"/>
                        <a:pt x="32" y="65"/>
                        <a:pt x="32" y="65"/>
                      </a:cubicBezTo>
                      <a:cubicBezTo>
                        <a:pt x="32" y="67"/>
                        <a:pt x="32" y="67"/>
                        <a:pt x="32" y="67"/>
                      </a:cubicBezTo>
                      <a:cubicBezTo>
                        <a:pt x="32" y="67"/>
                        <a:pt x="29" y="67"/>
                        <a:pt x="28" y="67"/>
                      </a:cubicBezTo>
                      <a:cubicBezTo>
                        <a:pt x="27" y="67"/>
                        <a:pt x="26" y="66"/>
                        <a:pt x="25" y="66"/>
                      </a:cubicBezTo>
                      <a:cubicBezTo>
                        <a:pt x="24" y="66"/>
                        <a:pt x="23" y="67"/>
                        <a:pt x="23" y="67"/>
                      </a:cubicBezTo>
                      <a:cubicBezTo>
                        <a:pt x="23" y="67"/>
                        <a:pt x="21" y="68"/>
                        <a:pt x="21" y="68"/>
                      </a:cubicBezTo>
                      <a:cubicBezTo>
                        <a:pt x="21" y="68"/>
                        <a:pt x="20" y="69"/>
                        <a:pt x="19" y="69"/>
                      </a:cubicBezTo>
                      <a:cubicBezTo>
                        <a:pt x="18" y="69"/>
                        <a:pt x="18" y="68"/>
                        <a:pt x="18" y="68"/>
                      </a:cubicBezTo>
                      <a:cubicBezTo>
                        <a:pt x="18" y="68"/>
                        <a:pt x="16" y="66"/>
                        <a:pt x="16" y="66"/>
                      </a:cubicBezTo>
                      <a:cubicBezTo>
                        <a:pt x="16" y="66"/>
                        <a:pt x="16" y="66"/>
                        <a:pt x="16" y="66"/>
                      </a:cubicBezTo>
                      <a:cubicBezTo>
                        <a:pt x="12" y="68"/>
                        <a:pt x="12" y="68"/>
                        <a:pt x="12" y="68"/>
                      </a:cubicBezTo>
                      <a:cubicBezTo>
                        <a:pt x="7" y="72"/>
                        <a:pt x="7" y="72"/>
                        <a:pt x="7" y="72"/>
                      </a:cubicBezTo>
                      <a:cubicBezTo>
                        <a:pt x="7" y="77"/>
                        <a:pt x="7" y="77"/>
                        <a:pt x="7" y="77"/>
                      </a:cubicBezTo>
                      <a:cubicBezTo>
                        <a:pt x="11" y="79"/>
                        <a:pt x="9" y="81"/>
                        <a:pt x="18" y="85"/>
                      </a:cubicBezTo>
                      <a:cubicBezTo>
                        <a:pt x="19" y="85"/>
                        <a:pt x="21" y="90"/>
                        <a:pt x="21" y="90"/>
                      </a:cubicBezTo>
                      <a:cubicBezTo>
                        <a:pt x="21" y="91"/>
                        <a:pt x="19" y="99"/>
                        <a:pt x="18" y="100"/>
                      </a:cubicBezTo>
                      <a:cubicBezTo>
                        <a:pt x="16" y="101"/>
                        <a:pt x="14" y="105"/>
                        <a:pt x="14" y="105"/>
                      </a:cubicBezTo>
                      <a:cubicBezTo>
                        <a:pt x="14" y="105"/>
                        <a:pt x="10" y="109"/>
                        <a:pt x="9" y="109"/>
                      </a:cubicBezTo>
                      <a:cubicBezTo>
                        <a:pt x="8" y="109"/>
                        <a:pt x="5" y="110"/>
                        <a:pt x="4" y="110"/>
                      </a:cubicBezTo>
                      <a:cubicBezTo>
                        <a:pt x="4" y="110"/>
                        <a:pt x="0" y="110"/>
                        <a:pt x="1" y="111"/>
                      </a:cubicBezTo>
                      <a:cubicBezTo>
                        <a:pt x="1" y="111"/>
                        <a:pt x="1" y="113"/>
                        <a:pt x="1" y="113"/>
                      </a:cubicBezTo>
                      <a:cubicBezTo>
                        <a:pt x="2" y="114"/>
                        <a:pt x="5" y="118"/>
                        <a:pt x="5" y="118"/>
                      </a:cubicBezTo>
                      <a:cubicBezTo>
                        <a:pt x="10" y="121"/>
                        <a:pt x="10" y="121"/>
                        <a:pt x="10" y="121"/>
                      </a:cubicBezTo>
                      <a:cubicBezTo>
                        <a:pt x="13" y="124"/>
                        <a:pt x="13" y="124"/>
                        <a:pt x="13" y="124"/>
                      </a:cubicBezTo>
                      <a:cubicBezTo>
                        <a:pt x="14" y="134"/>
                        <a:pt x="14" y="134"/>
                        <a:pt x="14" y="134"/>
                      </a:cubicBezTo>
                      <a:cubicBezTo>
                        <a:pt x="10" y="140"/>
                        <a:pt x="10" y="140"/>
                        <a:pt x="10" y="140"/>
                      </a:cubicBezTo>
                      <a:cubicBezTo>
                        <a:pt x="6" y="145"/>
                        <a:pt x="8" y="142"/>
                        <a:pt x="9" y="149"/>
                      </a:cubicBezTo>
                      <a:cubicBezTo>
                        <a:pt x="12" y="149"/>
                        <a:pt x="12" y="149"/>
                        <a:pt x="12" y="149"/>
                      </a:cubicBezTo>
                      <a:cubicBezTo>
                        <a:pt x="17" y="157"/>
                        <a:pt x="17" y="157"/>
                        <a:pt x="17" y="157"/>
                      </a:cubicBezTo>
                      <a:cubicBezTo>
                        <a:pt x="27" y="161"/>
                        <a:pt x="27" y="161"/>
                        <a:pt x="27" y="161"/>
                      </a:cubicBezTo>
                      <a:cubicBezTo>
                        <a:pt x="36" y="161"/>
                        <a:pt x="36" y="161"/>
                        <a:pt x="36" y="161"/>
                      </a:cubicBezTo>
                      <a:cubicBezTo>
                        <a:pt x="40" y="164"/>
                        <a:pt x="40" y="164"/>
                        <a:pt x="40" y="164"/>
                      </a:cubicBezTo>
                      <a:cubicBezTo>
                        <a:pt x="37" y="175"/>
                        <a:pt x="37" y="175"/>
                        <a:pt x="37" y="175"/>
                      </a:cubicBezTo>
                      <a:cubicBezTo>
                        <a:pt x="31" y="180"/>
                        <a:pt x="31" y="180"/>
                        <a:pt x="31" y="180"/>
                      </a:cubicBezTo>
                      <a:cubicBezTo>
                        <a:pt x="31" y="180"/>
                        <a:pt x="31" y="180"/>
                        <a:pt x="30" y="180"/>
                      </a:cubicBezTo>
                      <a:cubicBezTo>
                        <a:pt x="30" y="180"/>
                        <a:pt x="31" y="181"/>
                        <a:pt x="34" y="182"/>
                      </a:cubicBezTo>
                      <a:cubicBezTo>
                        <a:pt x="36" y="182"/>
                        <a:pt x="36" y="184"/>
                        <a:pt x="39" y="183"/>
                      </a:cubicBezTo>
                      <a:cubicBezTo>
                        <a:pt x="42" y="182"/>
                        <a:pt x="46" y="181"/>
                        <a:pt x="47" y="180"/>
                      </a:cubicBezTo>
                      <a:cubicBezTo>
                        <a:pt x="48" y="178"/>
                        <a:pt x="50" y="177"/>
                        <a:pt x="51" y="176"/>
                      </a:cubicBezTo>
                      <a:cubicBezTo>
                        <a:pt x="52" y="174"/>
                        <a:pt x="58" y="167"/>
                        <a:pt x="59" y="167"/>
                      </a:cubicBezTo>
                      <a:cubicBezTo>
                        <a:pt x="59" y="167"/>
                        <a:pt x="65" y="159"/>
                        <a:pt x="66" y="158"/>
                      </a:cubicBezTo>
                      <a:cubicBezTo>
                        <a:pt x="67" y="157"/>
                        <a:pt x="75" y="151"/>
                        <a:pt x="75" y="151"/>
                      </a:cubicBezTo>
                      <a:cubicBezTo>
                        <a:pt x="86" y="147"/>
                        <a:pt x="86" y="147"/>
                        <a:pt x="86" y="147"/>
                      </a:cubicBezTo>
                      <a:cubicBezTo>
                        <a:pt x="86" y="147"/>
                        <a:pt x="91" y="152"/>
                        <a:pt x="92" y="153"/>
                      </a:cubicBezTo>
                      <a:cubicBezTo>
                        <a:pt x="93" y="153"/>
                        <a:pt x="104" y="158"/>
                        <a:pt x="104" y="158"/>
                      </a:cubicBezTo>
                      <a:cubicBezTo>
                        <a:pt x="104" y="158"/>
                        <a:pt x="111" y="161"/>
                        <a:pt x="112" y="162"/>
                      </a:cubicBezTo>
                      <a:cubicBezTo>
                        <a:pt x="112" y="163"/>
                        <a:pt x="118" y="168"/>
                        <a:pt x="118" y="168"/>
                      </a:cubicBezTo>
                      <a:cubicBezTo>
                        <a:pt x="122" y="170"/>
                        <a:pt x="122" y="170"/>
                        <a:pt x="122" y="170"/>
                      </a:cubicBezTo>
                      <a:cubicBezTo>
                        <a:pt x="125" y="167"/>
                        <a:pt x="125" y="167"/>
                        <a:pt x="125" y="167"/>
                      </a:cubicBezTo>
                      <a:cubicBezTo>
                        <a:pt x="129" y="169"/>
                        <a:pt x="129" y="169"/>
                        <a:pt x="129" y="169"/>
                      </a:cubicBezTo>
                      <a:cubicBezTo>
                        <a:pt x="136" y="173"/>
                        <a:pt x="136" y="173"/>
                        <a:pt x="136" y="173"/>
                      </a:cubicBezTo>
                      <a:cubicBezTo>
                        <a:pt x="139" y="179"/>
                        <a:pt x="139" y="179"/>
                        <a:pt x="139" y="179"/>
                      </a:cubicBezTo>
                      <a:cubicBezTo>
                        <a:pt x="139" y="179"/>
                        <a:pt x="141" y="187"/>
                        <a:pt x="141" y="190"/>
                      </a:cubicBezTo>
                      <a:cubicBezTo>
                        <a:pt x="141" y="193"/>
                        <a:pt x="142" y="198"/>
                        <a:pt x="142" y="198"/>
                      </a:cubicBezTo>
                      <a:cubicBezTo>
                        <a:pt x="151" y="202"/>
                        <a:pt x="151" y="202"/>
                        <a:pt x="151" y="202"/>
                      </a:cubicBezTo>
                      <a:cubicBezTo>
                        <a:pt x="151" y="202"/>
                        <a:pt x="151" y="211"/>
                        <a:pt x="151" y="212"/>
                      </a:cubicBezTo>
                      <a:cubicBezTo>
                        <a:pt x="151" y="214"/>
                        <a:pt x="152" y="217"/>
                        <a:pt x="152" y="220"/>
                      </a:cubicBezTo>
                      <a:cubicBezTo>
                        <a:pt x="152" y="223"/>
                        <a:pt x="152" y="226"/>
                        <a:pt x="152" y="226"/>
                      </a:cubicBezTo>
                      <a:cubicBezTo>
                        <a:pt x="156" y="229"/>
                        <a:pt x="156" y="229"/>
                        <a:pt x="156" y="229"/>
                      </a:cubicBezTo>
                      <a:cubicBezTo>
                        <a:pt x="161" y="232"/>
                        <a:pt x="161" y="232"/>
                        <a:pt x="161" y="232"/>
                      </a:cubicBezTo>
                      <a:cubicBezTo>
                        <a:pt x="162" y="237"/>
                        <a:pt x="162" y="237"/>
                        <a:pt x="162" y="237"/>
                      </a:cubicBezTo>
                      <a:cubicBezTo>
                        <a:pt x="170" y="240"/>
                        <a:pt x="170" y="240"/>
                        <a:pt x="170" y="240"/>
                      </a:cubicBezTo>
                      <a:cubicBezTo>
                        <a:pt x="172" y="246"/>
                        <a:pt x="172" y="246"/>
                        <a:pt x="172" y="246"/>
                      </a:cubicBezTo>
                      <a:cubicBezTo>
                        <a:pt x="177" y="251"/>
                        <a:pt x="177" y="251"/>
                        <a:pt x="177" y="251"/>
                      </a:cubicBezTo>
                      <a:cubicBezTo>
                        <a:pt x="177" y="255"/>
                        <a:pt x="177" y="255"/>
                        <a:pt x="177" y="255"/>
                      </a:cubicBezTo>
                      <a:cubicBezTo>
                        <a:pt x="177" y="255"/>
                        <a:pt x="177" y="257"/>
                        <a:pt x="179" y="257"/>
                      </a:cubicBezTo>
                      <a:cubicBezTo>
                        <a:pt x="181" y="257"/>
                        <a:pt x="188" y="256"/>
                        <a:pt x="188" y="256"/>
                      </a:cubicBezTo>
                      <a:cubicBezTo>
                        <a:pt x="195" y="262"/>
                        <a:pt x="195" y="262"/>
                        <a:pt x="195" y="262"/>
                      </a:cubicBezTo>
                      <a:cubicBezTo>
                        <a:pt x="203" y="269"/>
                        <a:pt x="203" y="269"/>
                        <a:pt x="203" y="269"/>
                      </a:cubicBezTo>
                      <a:cubicBezTo>
                        <a:pt x="207" y="276"/>
                        <a:pt x="207" y="276"/>
                        <a:pt x="207" y="276"/>
                      </a:cubicBezTo>
                      <a:cubicBezTo>
                        <a:pt x="213" y="278"/>
                        <a:pt x="213" y="278"/>
                        <a:pt x="213" y="278"/>
                      </a:cubicBezTo>
                      <a:cubicBezTo>
                        <a:pt x="221" y="283"/>
                        <a:pt x="221" y="283"/>
                        <a:pt x="221" y="283"/>
                      </a:cubicBezTo>
                      <a:cubicBezTo>
                        <a:pt x="224" y="290"/>
                        <a:pt x="224" y="290"/>
                        <a:pt x="224" y="290"/>
                      </a:cubicBezTo>
                      <a:cubicBezTo>
                        <a:pt x="231" y="297"/>
                        <a:pt x="231" y="297"/>
                        <a:pt x="231" y="297"/>
                      </a:cubicBezTo>
                      <a:cubicBezTo>
                        <a:pt x="235" y="299"/>
                        <a:pt x="235" y="299"/>
                        <a:pt x="235" y="299"/>
                      </a:cubicBezTo>
                      <a:cubicBezTo>
                        <a:pt x="237" y="303"/>
                        <a:pt x="237" y="303"/>
                        <a:pt x="237" y="303"/>
                      </a:cubicBezTo>
                      <a:cubicBezTo>
                        <a:pt x="241" y="305"/>
                        <a:pt x="241" y="305"/>
                        <a:pt x="241" y="305"/>
                      </a:cubicBezTo>
                      <a:cubicBezTo>
                        <a:pt x="245" y="306"/>
                        <a:pt x="245" y="306"/>
                        <a:pt x="245" y="306"/>
                      </a:cubicBezTo>
                      <a:cubicBezTo>
                        <a:pt x="251" y="307"/>
                        <a:pt x="251" y="307"/>
                        <a:pt x="251" y="307"/>
                      </a:cubicBezTo>
                      <a:cubicBezTo>
                        <a:pt x="255" y="311"/>
                        <a:pt x="255" y="311"/>
                        <a:pt x="255" y="311"/>
                      </a:cubicBezTo>
                      <a:cubicBezTo>
                        <a:pt x="255" y="311"/>
                        <a:pt x="257" y="313"/>
                        <a:pt x="257" y="314"/>
                      </a:cubicBezTo>
                      <a:cubicBezTo>
                        <a:pt x="257" y="316"/>
                        <a:pt x="255" y="317"/>
                        <a:pt x="258" y="317"/>
                      </a:cubicBezTo>
                      <a:cubicBezTo>
                        <a:pt x="261" y="317"/>
                        <a:pt x="264" y="316"/>
                        <a:pt x="264" y="316"/>
                      </a:cubicBezTo>
                      <a:cubicBezTo>
                        <a:pt x="270" y="315"/>
                        <a:pt x="270" y="315"/>
                        <a:pt x="270" y="315"/>
                      </a:cubicBezTo>
                      <a:cubicBezTo>
                        <a:pt x="274" y="315"/>
                        <a:pt x="274" y="315"/>
                        <a:pt x="274" y="315"/>
                      </a:cubicBezTo>
                      <a:cubicBezTo>
                        <a:pt x="278" y="315"/>
                        <a:pt x="278" y="315"/>
                        <a:pt x="278" y="315"/>
                      </a:cubicBezTo>
                      <a:cubicBezTo>
                        <a:pt x="285" y="314"/>
                        <a:pt x="285" y="314"/>
                        <a:pt x="285" y="314"/>
                      </a:cubicBezTo>
                      <a:cubicBezTo>
                        <a:pt x="289" y="317"/>
                        <a:pt x="289" y="317"/>
                        <a:pt x="289" y="317"/>
                      </a:cubicBezTo>
                      <a:cubicBezTo>
                        <a:pt x="300" y="330"/>
                        <a:pt x="300" y="330"/>
                        <a:pt x="300" y="330"/>
                      </a:cubicBezTo>
                      <a:cubicBezTo>
                        <a:pt x="300" y="330"/>
                        <a:pt x="303" y="335"/>
                        <a:pt x="303" y="337"/>
                      </a:cubicBezTo>
                      <a:cubicBezTo>
                        <a:pt x="303" y="338"/>
                        <a:pt x="307" y="337"/>
                        <a:pt x="308" y="337"/>
                      </a:cubicBezTo>
                      <a:cubicBezTo>
                        <a:pt x="309" y="337"/>
                        <a:pt x="317" y="337"/>
                        <a:pt x="317" y="337"/>
                      </a:cubicBezTo>
                      <a:cubicBezTo>
                        <a:pt x="323" y="341"/>
                        <a:pt x="323" y="341"/>
                        <a:pt x="323" y="341"/>
                      </a:cubicBezTo>
                      <a:cubicBezTo>
                        <a:pt x="319" y="346"/>
                        <a:pt x="319" y="346"/>
                        <a:pt x="319" y="346"/>
                      </a:cubicBezTo>
                      <a:cubicBezTo>
                        <a:pt x="325" y="349"/>
                        <a:pt x="325" y="349"/>
                        <a:pt x="325" y="349"/>
                      </a:cubicBezTo>
                      <a:cubicBezTo>
                        <a:pt x="328" y="345"/>
                        <a:pt x="328" y="345"/>
                        <a:pt x="328" y="345"/>
                      </a:cubicBezTo>
                      <a:cubicBezTo>
                        <a:pt x="334" y="346"/>
                        <a:pt x="334" y="346"/>
                        <a:pt x="334" y="346"/>
                      </a:cubicBezTo>
                      <a:cubicBezTo>
                        <a:pt x="339" y="350"/>
                        <a:pt x="339" y="350"/>
                        <a:pt x="339" y="350"/>
                      </a:cubicBezTo>
                      <a:cubicBezTo>
                        <a:pt x="340" y="353"/>
                        <a:pt x="340" y="353"/>
                        <a:pt x="340" y="353"/>
                      </a:cubicBezTo>
                      <a:cubicBezTo>
                        <a:pt x="343" y="355"/>
                        <a:pt x="343" y="355"/>
                        <a:pt x="343" y="355"/>
                      </a:cubicBezTo>
                      <a:cubicBezTo>
                        <a:pt x="342" y="360"/>
                        <a:pt x="342" y="360"/>
                        <a:pt x="342" y="360"/>
                      </a:cubicBezTo>
                      <a:cubicBezTo>
                        <a:pt x="342" y="363"/>
                        <a:pt x="342" y="363"/>
                        <a:pt x="342" y="363"/>
                      </a:cubicBezTo>
                      <a:cubicBezTo>
                        <a:pt x="344" y="367"/>
                        <a:pt x="344" y="367"/>
                        <a:pt x="344" y="367"/>
                      </a:cubicBezTo>
                      <a:cubicBezTo>
                        <a:pt x="349" y="369"/>
                        <a:pt x="349" y="369"/>
                        <a:pt x="349" y="369"/>
                      </a:cubicBezTo>
                      <a:cubicBezTo>
                        <a:pt x="354" y="372"/>
                        <a:pt x="354" y="372"/>
                        <a:pt x="354" y="372"/>
                      </a:cubicBezTo>
                      <a:cubicBezTo>
                        <a:pt x="357" y="374"/>
                        <a:pt x="357" y="374"/>
                        <a:pt x="357" y="374"/>
                      </a:cubicBezTo>
                      <a:cubicBezTo>
                        <a:pt x="361" y="374"/>
                        <a:pt x="361" y="374"/>
                        <a:pt x="361" y="374"/>
                      </a:cubicBezTo>
                      <a:cubicBezTo>
                        <a:pt x="367" y="373"/>
                        <a:pt x="367" y="373"/>
                        <a:pt x="367" y="373"/>
                      </a:cubicBezTo>
                      <a:cubicBezTo>
                        <a:pt x="374" y="374"/>
                        <a:pt x="374" y="374"/>
                        <a:pt x="374" y="374"/>
                      </a:cubicBezTo>
                      <a:cubicBezTo>
                        <a:pt x="380" y="384"/>
                        <a:pt x="380" y="384"/>
                        <a:pt x="380" y="384"/>
                      </a:cubicBezTo>
                      <a:cubicBezTo>
                        <a:pt x="383" y="393"/>
                        <a:pt x="383" y="393"/>
                        <a:pt x="383" y="393"/>
                      </a:cubicBezTo>
                      <a:cubicBezTo>
                        <a:pt x="387" y="401"/>
                        <a:pt x="387" y="401"/>
                        <a:pt x="387" y="401"/>
                      </a:cubicBezTo>
                      <a:cubicBezTo>
                        <a:pt x="390" y="406"/>
                        <a:pt x="390" y="406"/>
                        <a:pt x="390" y="406"/>
                      </a:cubicBezTo>
                      <a:cubicBezTo>
                        <a:pt x="392" y="414"/>
                        <a:pt x="392" y="414"/>
                        <a:pt x="392" y="414"/>
                      </a:cubicBezTo>
                      <a:cubicBezTo>
                        <a:pt x="395" y="418"/>
                        <a:pt x="395" y="418"/>
                        <a:pt x="395" y="418"/>
                      </a:cubicBezTo>
                      <a:cubicBezTo>
                        <a:pt x="400" y="428"/>
                        <a:pt x="400" y="428"/>
                        <a:pt x="400" y="428"/>
                      </a:cubicBezTo>
                      <a:cubicBezTo>
                        <a:pt x="402" y="432"/>
                        <a:pt x="402" y="432"/>
                        <a:pt x="402" y="432"/>
                      </a:cubicBezTo>
                      <a:cubicBezTo>
                        <a:pt x="400" y="437"/>
                        <a:pt x="400" y="437"/>
                        <a:pt x="400" y="437"/>
                      </a:cubicBezTo>
                      <a:cubicBezTo>
                        <a:pt x="400" y="437"/>
                        <a:pt x="398" y="442"/>
                        <a:pt x="397" y="442"/>
                      </a:cubicBezTo>
                      <a:cubicBezTo>
                        <a:pt x="397" y="443"/>
                        <a:pt x="394" y="444"/>
                        <a:pt x="393" y="444"/>
                      </a:cubicBezTo>
                      <a:cubicBezTo>
                        <a:pt x="392" y="445"/>
                        <a:pt x="391" y="445"/>
                        <a:pt x="390" y="446"/>
                      </a:cubicBezTo>
                      <a:cubicBezTo>
                        <a:pt x="389" y="447"/>
                        <a:pt x="388" y="450"/>
                        <a:pt x="388" y="450"/>
                      </a:cubicBezTo>
                      <a:cubicBezTo>
                        <a:pt x="391" y="456"/>
                        <a:pt x="391" y="456"/>
                        <a:pt x="391" y="456"/>
                      </a:cubicBezTo>
                      <a:cubicBezTo>
                        <a:pt x="390" y="463"/>
                        <a:pt x="390" y="463"/>
                        <a:pt x="390" y="463"/>
                      </a:cubicBezTo>
                      <a:cubicBezTo>
                        <a:pt x="388" y="469"/>
                        <a:pt x="388" y="469"/>
                        <a:pt x="388" y="469"/>
                      </a:cubicBezTo>
                      <a:close/>
                      <a:moveTo>
                        <a:pt x="57" y="345"/>
                      </a:moveTo>
                      <a:cubicBezTo>
                        <a:pt x="57" y="345"/>
                        <a:pt x="57" y="345"/>
                        <a:pt x="57" y="345"/>
                      </a:cubicBezTo>
                      <a:cubicBezTo>
                        <a:pt x="60" y="335"/>
                        <a:pt x="60" y="335"/>
                        <a:pt x="60" y="335"/>
                      </a:cubicBezTo>
                      <a:cubicBezTo>
                        <a:pt x="64" y="331"/>
                        <a:pt x="64" y="331"/>
                        <a:pt x="64" y="331"/>
                      </a:cubicBezTo>
                      <a:cubicBezTo>
                        <a:pt x="63" y="336"/>
                        <a:pt x="63" y="336"/>
                        <a:pt x="63" y="336"/>
                      </a:cubicBezTo>
                      <a:cubicBezTo>
                        <a:pt x="62" y="342"/>
                        <a:pt x="62" y="342"/>
                        <a:pt x="62" y="342"/>
                      </a:cubicBezTo>
                      <a:cubicBezTo>
                        <a:pt x="62" y="342"/>
                        <a:pt x="70" y="345"/>
                        <a:pt x="71" y="345"/>
                      </a:cubicBezTo>
                      <a:cubicBezTo>
                        <a:pt x="72" y="345"/>
                        <a:pt x="73" y="343"/>
                        <a:pt x="75" y="342"/>
                      </a:cubicBezTo>
                      <a:cubicBezTo>
                        <a:pt x="76" y="341"/>
                        <a:pt x="83" y="341"/>
                        <a:pt x="83" y="341"/>
                      </a:cubicBezTo>
                      <a:cubicBezTo>
                        <a:pt x="83" y="341"/>
                        <a:pt x="84" y="338"/>
                        <a:pt x="85" y="336"/>
                      </a:cubicBezTo>
                      <a:cubicBezTo>
                        <a:pt x="86" y="334"/>
                        <a:pt x="91" y="329"/>
                        <a:pt x="92" y="328"/>
                      </a:cubicBezTo>
                      <a:cubicBezTo>
                        <a:pt x="93" y="328"/>
                        <a:pt x="95" y="326"/>
                        <a:pt x="96" y="326"/>
                      </a:cubicBezTo>
                      <a:cubicBezTo>
                        <a:pt x="97" y="325"/>
                        <a:pt x="102" y="323"/>
                        <a:pt x="102" y="323"/>
                      </a:cubicBezTo>
                      <a:cubicBezTo>
                        <a:pt x="115" y="328"/>
                        <a:pt x="115" y="328"/>
                        <a:pt x="115" y="328"/>
                      </a:cubicBezTo>
                      <a:cubicBezTo>
                        <a:pt x="117" y="336"/>
                        <a:pt x="117" y="336"/>
                        <a:pt x="117" y="336"/>
                      </a:cubicBezTo>
                      <a:cubicBezTo>
                        <a:pt x="124" y="349"/>
                        <a:pt x="124" y="349"/>
                        <a:pt x="124" y="349"/>
                      </a:cubicBezTo>
                      <a:cubicBezTo>
                        <a:pt x="126" y="355"/>
                        <a:pt x="126" y="355"/>
                        <a:pt x="126" y="355"/>
                      </a:cubicBezTo>
                      <a:cubicBezTo>
                        <a:pt x="126" y="355"/>
                        <a:pt x="129" y="358"/>
                        <a:pt x="128" y="361"/>
                      </a:cubicBezTo>
                      <a:cubicBezTo>
                        <a:pt x="127" y="365"/>
                        <a:pt x="121" y="375"/>
                        <a:pt x="121" y="375"/>
                      </a:cubicBezTo>
                      <a:cubicBezTo>
                        <a:pt x="121" y="381"/>
                        <a:pt x="121" y="381"/>
                        <a:pt x="121" y="381"/>
                      </a:cubicBezTo>
                      <a:cubicBezTo>
                        <a:pt x="125" y="389"/>
                        <a:pt x="125" y="389"/>
                        <a:pt x="125" y="389"/>
                      </a:cubicBezTo>
                      <a:cubicBezTo>
                        <a:pt x="119" y="404"/>
                        <a:pt x="119" y="404"/>
                        <a:pt x="119" y="404"/>
                      </a:cubicBezTo>
                      <a:cubicBezTo>
                        <a:pt x="122" y="415"/>
                        <a:pt x="122" y="415"/>
                        <a:pt x="122" y="415"/>
                      </a:cubicBezTo>
                      <a:cubicBezTo>
                        <a:pt x="120" y="430"/>
                        <a:pt x="120" y="430"/>
                        <a:pt x="120" y="430"/>
                      </a:cubicBezTo>
                      <a:cubicBezTo>
                        <a:pt x="119" y="438"/>
                        <a:pt x="119" y="438"/>
                        <a:pt x="119" y="438"/>
                      </a:cubicBezTo>
                      <a:cubicBezTo>
                        <a:pt x="119" y="438"/>
                        <a:pt x="115" y="442"/>
                        <a:pt x="113" y="441"/>
                      </a:cubicBezTo>
                      <a:cubicBezTo>
                        <a:pt x="111" y="440"/>
                        <a:pt x="101" y="433"/>
                        <a:pt x="101" y="433"/>
                      </a:cubicBezTo>
                      <a:cubicBezTo>
                        <a:pt x="97" y="432"/>
                        <a:pt x="97" y="432"/>
                        <a:pt x="97" y="432"/>
                      </a:cubicBezTo>
                      <a:cubicBezTo>
                        <a:pt x="94" y="439"/>
                        <a:pt x="94" y="439"/>
                        <a:pt x="94" y="439"/>
                      </a:cubicBezTo>
                      <a:cubicBezTo>
                        <a:pt x="95" y="444"/>
                        <a:pt x="95" y="444"/>
                        <a:pt x="95" y="444"/>
                      </a:cubicBezTo>
                      <a:cubicBezTo>
                        <a:pt x="90" y="453"/>
                        <a:pt x="90" y="453"/>
                        <a:pt x="90" y="453"/>
                      </a:cubicBezTo>
                      <a:cubicBezTo>
                        <a:pt x="85" y="453"/>
                        <a:pt x="85" y="453"/>
                        <a:pt x="85" y="453"/>
                      </a:cubicBezTo>
                      <a:cubicBezTo>
                        <a:pt x="79" y="451"/>
                        <a:pt x="79" y="451"/>
                        <a:pt x="79" y="451"/>
                      </a:cubicBezTo>
                      <a:cubicBezTo>
                        <a:pt x="73" y="443"/>
                        <a:pt x="73" y="443"/>
                        <a:pt x="73" y="443"/>
                      </a:cubicBezTo>
                      <a:cubicBezTo>
                        <a:pt x="73" y="443"/>
                        <a:pt x="73" y="445"/>
                        <a:pt x="71" y="446"/>
                      </a:cubicBezTo>
                      <a:cubicBezTo>
                        <a:pt x="69" y="446"/>
                        <a:pt x="66" y="445"/>
                        <a:pt x="66" y="445"/>
                      </a:cubicBezTo>
                      <a:cubicBezTo>
                        <a:pt x="68" y="439"/>
                        <a:pt x="68" y="439"/>
                        <a:pt x="68" y="439"/>
                      </a:cubicBezTo>
                      <a:cubicBezTo>
                        <a:pt x="66" y="432"/>
                        <a:pt x="66" y="432"/>
                        <a:pt x="66" y="432"/>
                      </a:cubicBezTo>
                      <a:cubicBezTo>
                        <a:pt x="68" y="425"/>
                        <a:pt x="68" y="425"/>
                        <a:pt x="68" y="425"/>
                      </a:cubicBezTo>
                      <a:cubicBezTo>
                        <a:pt x="68" y="415"/>
                        <a:pt x="68" y="415"/>
                        <a:pt x="68" y="415"/>
                      </a:cubicBezTo>
                      <a:cubicBezTo>
                        <a:pt x="70" y="411"/>
                        <a:pt x="70" y="411"/>
                        <a:pt x="70" y="411"/>
                      </a:cubicBezTo>
                      <a:cubicBezTo>
                        <a:pt x="71" y="406"/>
                        <a:pt x="71" y="406"/>
                        <a:pt x="71" y="406"/>
                      </a:cubicBezTo>
                      <a:cubicBezTo>
                        <a:pt x="74" y="400"/>
                        <a:pt x="74" y="400"/>
                        <a:pt x="74" y="400"/>
                      </a:cubicBezTo>
                      <a:cubicBezTo>
                        <a:pt x="73" y="395"/>
                        <a:pt x="73" y="395"/>
                        <a:pt x="73" y="395"/>
                      </a:cubicBezTo>
                      <a:cubicBezTo>
                        <a:pt x="71" y="396"/>
                        <a:pt x="71" y="396"/>
                        <a:pt x="71" y="396"/>
                      </a:cubicBezTo>
                      <a:cubicBezTo>
                        <a:pt x="65" y="390"/>
                        <a:pt x="65" y="390"/>
                        <a:pt x="65" y="390"/>
                      </a:cubicBezTo>
                      <a:cubicBezTo>
                        <a:pt x="65" y="390"/>
                        <a:pt x="67" y="388"/>
                        <a:pt x="69" y="386"/>
                      </a:cubicBezTo>
                      <a:cubicBezTo>
                        <a:pt x="71" y="384"/>
                        <a:pt x="71" y="383"/>
                        <a:pt x="71" y="381"/>
                      </a:cubicBezTo>
                      <a:cubicBezTo>
                        <a:pt x="71" y="379"/>
                        <a:pt x="70" y="374"/>
                        <a:pt x="69" y="374"/>
                      </a:cubicBezTo>
                      <a:cubicBezTo>
                        <a:pt x="68" y="373"/>
                        <a:pt x="66" y="371"/>
                        <a:pt x="66" y="371"/>
                      </a:cubicBezTo>
                      <a:cubicBezTo>
                        <a:pt x="66" y="365"/>
                        <a:pt x="66" y="365"/>
                        <a:pt x="66" y="365"/>
                      </a:cubicBezTo>
                      <a:cubicBezTo>
                        <a:pt x="66" y="365"/>
                        <a:pt x="65" y="362"/>
                        <a:pt x="64" y="362"/>
                      </a:cubicBezTo>
                      <a:cubicBezTo>
                        <a:pt x="62" y="361"/>
                        <a:pt x="57" y="358"/>
                        <a:pt x="57" y="358"/>
                      </a:cubicBezTo>
                      <a:cubicBezTo>
                        <a:pt x="58" y="351"/>
                        <a:pt x="58" y="351"/>
                        <a:pt x="58" y="351"/>
                      </a:cubicBezTo>
                      <a:cubicBezTo>
                        <a:pt x="56" y="349"/>
                        <a:pt x="56" y="349"/>
                        <a:pt x="56" y="349"/>
                      </a:cubicBezTo>
                      <a:lnTo>
                        <a:pt x="57" y="345"/>
                      </a:lnTo>
                      <a:close/>
                    </a:path>
                  </a:pathLst>
                </a:custGeom>
                <a:solidFill>
                  <a:srgbClr val="8DC641"/>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0" name="Freeform 194">
                  <a:extLst>
                    <a:ext uri="{FF2B5EF4-FFF2-40B4-BE49-F238E27FC236}">
                      <a16:creationId xmlns:a16="http://schemas.microsoft.com/office/drawing/2014/main" id="{759B7169-AE3D-82D7-EBE2-0FBAE38B8F03}"/>
                    </a:ext>
                  </a:extLst>
                </p:cNvPr>
                <p:cNvSpPr>
                  <a:spLocks/>
                </p:cNvSpPr>
                <p:nvPr/>
              </p:nvSpPr>
              <p:spPr bwMode="auto">
                <a:xfrm>
                  <a:off x="4446233" y="3393699"/>
                  <a:ext cx="1067780" cy="746641"/>
                </a:xfrm>
                <a:custGeom>
                  <a:avLst/>
                  <a:gdLst>
                    <a:gd name="T0" fmla="*/ 59 w 369"/>
                    <a:gd name="T1" fmla="*/ 73 h 266"/>
                    <a:gd name="T2" fmla="*/ 59 w 369"/>
                    <a:gd name="T3" fmla="*/ 83 h 266"/>
                    <a:gd name="T4" fmla="*/ 59 w 369"/>
                    <a:gd name="T5" fmla="*/ 83 h 266"/>
                    <a:gd name="T6" fmla="*/ 58 w 369"/>
                    <a:gd name="T7" fmla="*/ 84 h 266"/>
                    <a:gd name="T8" fmla="*/ 58 w 369"/>
                    <a:gd name="T9" fmla="*/ 84 h 266"/>
                    <a:gd name="T10" fmla="*/ 56 w 369"/>
                    <a:gd name="T11" fmla="*/ 84 h 266"/>
                    <a:gd name="T12" fmla="*/ 56 w 369"/>
                    <a:gd name="T13" fmla="*/ 85 h 266"/>
                    <a:gd name="T14" fmla="*/ 56 w 369"/>
                    <a:gd name="T15" fmla="*/ 85 h 266"/>
                    <a:gd name="T16" fmla="*/ 56 w 369"/>
                    <a:gd name="T17" fmla="*/ 85 h 266"/>
                    <a:gd name="T18" fmla="*/ 51 w 369"/>
                    <a:gd name="T19" fmla="*/ 97 h 266"/>
                    <a:gd name="T20" fmla="*/ 50 w 369"/>
                    <a:gd name="T21" fmla="*/ 106 h 266"/>
                    <a:gd name="T22" fmla="*/ 50 w 369"/>
                    <a:gd name="T23" fmla="*/ 106 h 266"/>
                    <a:gd name="T24" fmla="*/ 50 w 369"/>
                    <a:gd name="T25" fmla="*/ 106 h 266"/>
                    <a:gd name="T26" fmla="*/ 50 w 369"/>
                    <a:gd name="T27" fmla="*/ 107 h 266"/>
                    <a:gd name="T28" fmla="*/ 50 w 369"/>
                    <a:gd name="T29" fmla="*/ 107 h 266"/>
                    <a:gd name="T30" fmla="*/ 50 w 369"/>
                    <a:gd name="T31" fmla="*/ 107 h 266"/>
                    <a:gd name="T32" fmla="*/ 50 w 369"/>
                    <a:gd name="T33" fmla="*/ 108 h 266"/>
                    <a:gd name="T34" fmla="*/ 49 w 369"/>
                    <a:gd name="T35" fmla="*/ 109 h 266"/>
                    <a:gd name="T36" fmla="*/ 42 w 369"/>
                    <a:gd name="T37" fmla="*/ 131 h 266"/>
                    <a:gd name="T38" fmla="*/ 26 w 369"/>
                    <a:gd name="T39" fmla="*/ 154 h 266"/>
                    <a:gd name="T40" fmla="*/ 6 w 369"/>
                    <a:gd name="T41" fmla="*/ 161 h 266"/>
                    <a:gd name="T42" fmla="*/ 2 w 369"/>
                    <a:gd name="T43" fmla="*/ 161 h 266"/>
                    <a:gd name="T44" fmla="*/ 1 w 369"/>
                    <a:gd name="T45" fmla="*/ 161 h 266"/>
                    <a:gd name="T46" fmla="*/ 0 w 369"/>
                    <a:gd name="T47" fmla="*/ 161 h 266"/>
                    <a:gd name="T48" fmla="*/ 0 w 369"/>
                    <a:gd name="T49" fmla="*/ 161 h 266"/>
                    <a:gd name="T50" fmla="*/ 14 w 369"/>
                    <a:gd name="T51" fmla="*/ 169 h 266"/>
                    <a:gd name="T52" fmla="*/ 28 w 369"/>
                    <a:gd name="T53" fmla="*/ 190 h 266"/>
                    <a:gd name="T54" fmla="*/ 52 w 369"/>
                    <a:gd name="T55" fmla="*/ 201 h 266"/>
                    <a:gd name="T56" fmla="*/ 64 w 369"/>
                    <a:gd name="T57" fmla="*/ 216 h 266"/>
                    <a:gd name="T58" fmla="*/ 69 w 369"/>
                    <a:gd name="T59" fmla="*/ 229 h 266"/>
                    <a:gd name="T60" fmla="*/ 90 w 369"/>
                    <a:gd name="T61" fmla="*/ 232 h 266"/>
                    <a:gd name="T62" fmla="*/ 113 w 369"/>
                    <a:gd name="T63" fmla="*/ 227 h 266"/>
                    <a:gd name="T64" fmla="*/ 107 w 369"/>
                    <a:gd name="T65" fmla="*/ 240 h 266"/>
                    <a:gd name="T66" fmla="*/ 128 w 369"/>
                    <a:gd name="T67" fmla="*/ 250 h 266"/>
                    <a:gd name="T68" fmla="*/ 241 w 369"/>
                    <a:gd name="T69" fmla="*/ 249 h 266"/>
                    <a:gd name="T70" fmla="*/ 346 w 369"/>
                    <a:gd name="T71" fmla="*/ 215 h 266"/>
                    <a:gd name="T72" fmla="*/ 361 w 369"/>
                    <a:gd name="T73" fmla="*/ 123 h 266"/>
                    <a:gd name="T74" fmla="*/ 350 w 369"/>
                    <a:gd name="T75" fmla="*/ 120 h 266"/>
                    <a:gd name="T76" fmla="*/ 302 w 369"/>
                    <a:gd name="T77" fmla="*/ 127 h 266"/>
                    <a:gd name="T78" fmla="*/ 300 w 369"/>
                    <a:gd name="T79" fmla="*/ 118 h 266"/>
                    <a:gd name="T80" fmla="*/ 293 w 369"/>
                    <a:gd name="T81" fmla="*/ 101 h 266"/>
                    <a:gd name="T82" fmla="*/ 293 w 369"/>
                    <a:gd name="T83" fmla="*/ 88 h 266"/>
                    <a:gd name="T84" fmla="*/ 290 w 369"/>
                    <a:gd name="T85" fmla="*/ 74 h 266"/>
                    <a:gd name="T86" fmla="*/ 280 w 369"/>
                    <a:gd name="T87" fmla="*/ 57 h 266"/>
                    <a:gd name="T88" fmla="*/ 264 w 369"/>
                    <a:gd name="T89" fmla="*/ 44 h 266"/>
                    <a:gd name="T90" fmla="*/ 251 w 369"/>
                    <a:gd name="T91" fmla="*/ 33 h 266"/>
                    <a:gd name="T92" fmla="*/ 242 w 369"/>
                    <a:gd name="T93" fmla="*/ 26 h 266"/>
                    <a:gd name="T94" fmla="*/ 237 w 369"/>
                    <a:gd name="T95" fmla="*/ 17 h 266"/>
                    <a:gd name="T96" fmla="*/ 232 w 369"/>
                    <a:gd name="T97" fmla="*/ 11 h 266"/>
                    <a:gd name="T98" fmla="*/ 224 w 369"/>
                    <a:gd name="T99" fmla="*/ 5 h 266"/>
                    <a:gd name="T100" fmla="*/ 217 w 369"/>
                    <a:gd name="T101" fmla="*/ 1 h 266"/>
                    <a:gd name="T102" fmla="*/ 199 w 369"/>
                    <a:gd name="T103" fmla="*/ 7 h 266"/>
                    <a:gd name="T104" fmla="*/ 150 w 369"/>
                    <a:gd name="T105" fmla="*/ 40 h 266"/>
                    <a:gd name="T106" fmla="*/ 110 w 369"/>
                    <a:gd name="T107" fmla="*/ 38 h 266"/>
                    <a:gd name="T108" fmla="*/ 85 w 369"/>
                    <a:gd name="T109" fmla="*/ 50 h 266"/>
                    <a:gd name="T110" fmla="*/ 81 w 369"/>
                    <a:gd name="T111" fmla="*/ 54 h 266"/>
                    <a:gd name="T112" fmla="*/ 81 w 369"/>
                    <a:gd name="T113" fmla="*/ 54 h 266"/>
                    <a:gd name="T114" fmla="*/ 77 w 369"/>
                    <a:gd name="T115" fmla="*/ 56 h 266"/>
                    <a:gd name="T116" fmla="*/ 77 w 369"/>
                    <a:gd name="T117" fmla="*/ 5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9" h="266">
                      <a:moveTo>
                        <a:pt x="69" y="61"/>
                      </a:moveTo>
                      <a:cubicBezTo>
                        <a:pt x="69" y="61"/>
                        <a:pt x="69" y="61"/>
                        <a:pt x="69" y="61"/>
                      </a:cubicBezTo>
                      <a:cubicBezTo>
                        <a:pt x="66" y="62"/>
                        <a:pt x="66" y="62"/>
                        <a:pt x="66" y="62"/>
                      </a:cubicBezTo>
                      <a:cubicBezTo>
                        <a:pt x="64" y="64"/>
                        <a:pt x="64" y="64"/>
                        <a:pt x="64" y="64"/>
                      </a:cubicBezTo>
                      <a:cubicBezTo>
                        <a:pt x="62" y="70"/>
                        <a:pt x="62" y="70"/>
                        <a:pt x="62" y="70"/>
                      </a:cubicBezTo>
                      <a:cubicBezTo>
                        <a:pt x="62" y="70"/>
                        <a:pt x="62" y="70"/>
                        <a:pt x="62" y="70"/>
                      </a:cubicBezTo>
                      <a:cubicBezTo>
                        <a:pt x="59" y="73"/>
                        <a:pt x="59" y="73"/>
                        <a:pt x="59" y="73"/>
                      </a:cubicBezTo>
                      <a:cubicBezTo>
                        <a:pt x="59" y="73"/>
                        <a:pt x="59" y="73"/>
                        <a:pt x="59" y="73"/>
                      </a:cubicBezTo>
                      <a:cubicBezTo>
                        <a:pt x="58" y="78"/>
                        <a:pt x="58" y="78"/>
                        <a:pt x="58" y="78"/>
                      </a:cubicBezTo>
                      <a:cubicBezTo>
                        <a:pt x="58" y="78"/>
                        <a:pt x="59" y="82"/>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7"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5" y="93"/>
                        <a:pt x="55" y="93"/>
                        <a:pt x="55" y="93"/>
                      </a:cubicBezTo>
                      <a:cubicBezTo>
                        <a:pt x="51" y="97"/>
                        <a:pt x="51" y="97"/>
                        <a:pt x="51" y="97"/>
                      </a:cubicBezTo>
                      <a:cubicBezTo>
                        <a:pt x="50" y="102"/>
                        <a:pt x="50" y="102"/>
                        <a:pt x="50" y="102"/>
                      </a:cubicBezTo>
                      <a:cubicBezTo>
                        <a:pt x="50" y="105"/>
                        <a:pt x="50" y="105"/>
                        <a:pt x="50" y="105"/>
                      </a:cubicBezTo>
                      <a:cubicBezTo>
                        <a:pt x="50" y="105"/>
                        <a:pt x="50" y="105"/>
                        <a:pt x="50" y="105"/>
                      </a:cubicBezTo>
                      <a:cubicBezTo>
                        <a:pt x="50" y="105"/>
                        <a:pt x="50" y="105"/>
                        <a:pt x="50" y="105"/>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9"/>
                        <a:pt x="50" y="109"/>
                        <a:pt x="49" y="109"/>
                      </a:cubicBezTo>
                      <a:cubicBezTo>
                        <a:pt x="47" y="110"/>
                        <a:pt x="46" y="112"/>
                        <a:pt x="46" y="112"/>
                      </a:cubicBezTo>
                      <a:cubicBezTo>
                        <a:pt x="46" y="119"/>
                        <a:pt x="46" y="119"/>
                        <a:pt x="46" y="119"/>
                      </a:cubicBezTo>
                      <a:cubicBezTo>
                        <a:pt x="45" y="121"/>
                        <a:pt x="45" y="121"/>
                        <a:pt x="45" y="121"/>
                      </a:cubicBezTo>
                      <a:cubicBezTo>
                        <a:pt x="43" y="124"/>
                        <a:pt x="43" y="124"/>
                        <a:pt x="43" y="124"/>
                      </a:cubicBezTo>
                      <a:cubicBezTo>
                        <a:pt x="44" y="128"/>
                        <a:pt x="44" y="128"/>
                        <a:pt x="44" y="128"/>
                      </a:cubicBezTo>
                      <a:cubicBezTo>
                        <a:pt x="44" y="128"/>
                        <a:pt x="44" y="128"/>
                        <a:pt x="44" y="128"/>
                      </a:cubicBezTo>
                      <a:cubicBezTo>
                        <a:pt x="42" y="131"/>
                        <a:pt x="42" y="131"/>
                        <a:pt x="42" y="131"/>
                      </a:cubicBezTo>
                      <a:cubicBezTo>
                        <a:pt x="43" y="136"/>
                        <a:pt x="43" y="136"/>
                        <a:pt x="43" y="136"/>
                      </a:cubicBezTo>
                      <a:cubicBezTo>
                        <a:pt x="41" y="139"/>
                        <a:pt x="41" y="139"/>
                        <a:pt x="41" y="139"/>
                      </a:cubicBezTo>
                      <a:cubicBezTo>
                        <a:pt x="40" y="140"/>
                        <a:pt x="40" y="140"/>
                        <a:pt x="40" y="140"/>
                      </a:cubicBezTo>
                      <a:cubicBezTo>
                        <a:pt x="39" y="143"/>
                        <a:pt x="39" y="143"/>
                        <a:pt x="39" y="143"/>
                      </a:cubicBezTo>
                      <a:cubicBezTo>
                        <a:pt x="37" y="148"/>
                        <a:pt x="37" y="148"/>
                        <a:pt x="37" y="148"/>
                      </a:cubicBezTo>
                      <a:cubicBezTo>
                        <a:pt x="29" y="155"/>
                        <a:pt x="29" y="155"/>
                        <a:pt x="29" y="155"/>
                      </a:cubicBezTo>
                      <a:cubicBezTo>
                        <a:pt x="26" y="154"/>
                        <a:pt x="26" y="154"/>
                        <a:pt x="26" y="154"/>
                      </a:cubicBezTo>
                      <a:cubicBezTo>
                        <a:pt x="24" y="155"/>
                        <a:pt x="24" y="155"/>
                        <a:pt x="24" y="155"/>
                      </a:cubicBezTo>
                      <a:cubicBezTo>
                        <a:pt x="22" y="157"/>
                        <a:pt x="22" y="157"/>
                        <a:pt x="22" y="157"/>
                      </a:cubicBezTo>
                      <a:cubicBezTo>
                        <a:pt x="22" y="157"/>
                        <a:pt x="23" y="157"/>
                        <a:pt x="21" y="159"/>
                      </a:cubicBezTo>
                      <a:cubicBezTo>
                        <a:pt x="19" y="160"/>
                        <a:pt x="15" y="161"/>
                        <a:pt x="15" y="161"/>
                      </a:cubicBezTo>
                      <a:cubicBezTo>
                        <a:pt x="13" y="161"/>
                        <a:pt x="13" y="161"/>
                        <a:pt x="13" y="161"/>
                      </a:cubicBezTo>
                      <a:cubicBezTo>
                        <a:pt x="6" y="161"/>
                        <a:pt x="6" y="161"/>
                        <a:pt x="6" y="161"/>
                      </a:cubicBezTo>
                      <a:cubicBezTo>
                        <a:pt x="6" y="161"/>
                        <a:pt x="6" y="161"/>
                        <a:pt x="6" y="161"/>
                      </a:cubicBezTo>
                      <a:cubicBezTo>
                        <a:pt x="6" y="161"/>
                        <a:pt x="6" y="161"/>
                        <a:pt x="6" y="161"/>
                      </a:cubicBezTo>
                      <a:cubicBezTo>
                        <a:pt x="6" y="161"/>
                        <a:pt x="5" y="160"/>
                        <a:pt x="4" y="161"/>
                      </a:cubicBezTo>
                      <a:cubicBezTo>
                        <a:pt x="4" y="161"/>
                        <a:pt x="3" y="161"/>
                        <a:pt x="3" y="161"/>
                      </a:cubicBezTo>
                      <a:cubicBezTo>
                        <a:pt x="3" y="161"/>
                        <a:pt x="3" y="161"/>
                        <a:pt x="3"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1" y="162"/>
                        <a:pt x="2" y="162"/>
                      </a:cubicBezTo>
                      <a:cubicBezTo>
                        <a:pt x="4" y="163"/>
                        <a:pt x="5" y="166"/>
                        <a:pt x="6" y="166"/>
                      </a:cubicBezTo>
                      <a:cubicBezTo>
                        <a:pt x="8" y="167"/>
                        <a:pt x="10" y="167"/>
                        <a:pt x="11" y="167"/>
                      </a:cubicBezTo>
                      <a:cubicBezTo>
                        <a:pt x="12" y="168"/>
                        <a:pt x="14" y="169"/>
                        <a:pt x="14" y="169"/>
                      </a:cubicBezTo>
                      <a:cubicBezTo>
                        <a:pt x="14" y="169"/>
                        <a:pt x="19" y="174"/>
                        <a:pt x="20" y="174"/>
                      </a:cubicBezTo>
                      <a:cubicBezTo>
                        <a:pt x="21" y="174"/>
                        <a:pt x="21" y="174"/>
                        <a:pt x="22" y="176"/>
                      </a:cubicBezTo>
                      <a:cubicBezTo>
                        <a:pt x="23" y="177"/>
                        <a:pt x="26" y="176"/>
                        <a:pt x="26" y="176"/>
                      </a:cubicBezTo>
                      <a:cubicBezTo>
                        <a:pt x="26" y="176"/>
                        <a:pt x="27" y="179"/>
                        <a:pt x="26" y="180"/>
                      </a:cubicBezTo>
                      <a:cubicBezTo>
                        <a:pt x="26" y="181"/>
                        <a:pt x="26" y="184"/>
                        <a:pt x="26" y="184"/>
                      </a:cubicBezTo>
                      <a:cubicBezTo>
                        <a:pt x="26" y="184"/>
                        <a:pt x="26" y="185"/>
                        <a:pt x="26" y="186"/>
                      </a:cubicBezTo>
                      <a:cubicBezTo>
                        <a:pt x="27" y="188"/>
                        <a:pt x="28" y="188"/>
                        <a:pt x="28" y="190"/>
                      </a:cubicBezTo>
                      <a:cubicBezTo>
                        <a:pt x="29" y="191"/>
                        <a:pt x="28" y="191"/>
                        <a:pt x="29" y="192"/>
                      </a:cubicBezTo>
                      <a:cubicBezTo>
                        <a:pt x="30" y="193"/>
                        <a:pt x="31" y="195"/>
                        <a:pt x="32" y="195"/>
                      </a:cubicBezTo>
                      <a:cubicBezTo>
                        <a:pt x="33" y="195"/>
                        <a:pt x="34" y="195"/>
                        <a:pt x="37" y="196"/>
                      </a:cubicBezTo>
                      <a:cubicBezTo>
                        <a:pt x="40" y="198"/>
                        <a:pt x="41" y="198"/>
                        <a:pt x="42" y="199"/>
                      </a:cubicBezTo>
                      <a:cubicBezTo>
                        <a:pt x="44" y="200"/>
                        <a:pt x="43" y="199"/>
                        <a:pt x="46" y="200"/>
                      </a:cubicBezTo>
                      <a:cubicBezTo>
                        <a:pt x="50" y="201"/>
                        <a:pt x="49" y="200"/>
                        <a:pt x="50" y="201"/>
                      </a:cubicBezTo>
                      <a:cubicBezTo>
                        <a:pt x="51" y="201"/>
                        <a:pt x="50" y="200"/>
                        <a:pt x="52" y="201"/>
                      </a:cubicBezTo>
                      <a:cubicBezTo>
                        <a:pt x="55" y="201"/>
                        <a:pt x="57" y="202"/>
                        <a:pt x="57" y="202"/>
                      </a:cubicBezTo>
                      <a:cubicBezTo>
                        <a:pt x="57" y="204"/>
                        <a:pt x="57" y="204"/>
                        <a:pt x="57" y="204"/>
                      </a:cubicBezTo>
                      <a:cubicBezTo>
                        <a:pt x="55" y="208"/>
                        <a:pt x="55" y="208"/>
                        <a:pt x="55" y="208"/>
                      </a:cubicBezTo>
                      <a:cubicBezTo>
                        <a:pt x="55" y="211"/>
                        <a:pt x="55" y="211"/>
                        <a:pt x="55" y="211"/>
                      </a:cubicBezTo>
                      <a:cubicBezTo>
                        <a:pt x="55" y="211"/>
                        <a:pt x="53" y="211"/>
                        <a:pt x="55" y="212"/>
                      </a:cubicBezTo>
                      <a:cubicBezTo>
                        <a:pt x="57" y="213"/>
                        <a:pt x="61" y="214"/>
                        <a:pt x="61" y="214"/>
                      </a:cubicBezTo>
                      <a:cubicBezTo>
                        <a:pt x="64" y="216"/>
                        <a:pt x="64" y="216"/>
                        <a:pt x="64" y="216"/>
                      </a:cubicBezTo>
                      <a:cubicBezTo>
                        <a:pt x="64" y="216"/>
                        <a:pt x="62" y="219"/>
                        <a:pt x="61" y="220"/>
                      </a:cubicBezTo>
                      <a:cubicBezTo>
                        <a:pt x="60" y="220"/>
                        <a:pt x="57" y="220"/>
                        <a:pt x="57" y="220"/>
                      </a:cubicBezTo>
                      <a:cubicBezTo>
                        <a:pt x="57" y="220"/>
                        <a:pt x="56" y="223"/>
                        <a:pt x="58" y="223"/>
                      </a:cubicBezTo>
                      <a:cubicBezTo>
                        <a:pt x="59" y="224"/>
                        <a:pt x="61" y="224"/>
                        <a:pt x="62" y="224"/>
                      </a:cubicBezTo>
                      <a:cubicBezTo>
                        <a:pt x="63" y="224"/>
                        <a:pt x="65" y="225"/>
                        <a:pt x="65" y="225"/>
                      </a:cubicBezTo>
                      <a:cubicBezTo>
                        <a:pt x="65" y="225"/>
                        <a:pt x="66" y="225"/>
                        <a:pt x="67" y="226"/>
                      </a:cubicBezTo>
                      <a:cubicBezTo>
                        <a:pt x="67" y="228"/>
                        <a:pt x="68" y="229"/>
                        <a:pt x="69" y="229"/>
                      </a:cubicBezTo>
                      <a:cubicBezTo>
                        <a:pt x="70" y="229"/>
                        <a:pt x="72" y="229"/>
                        <a:pt x="73" y="229"/>
                      </a:cubicBezTo>
                      <a:cubicBezTo>
                        <a:pt x="74" y="229"/>
                        <a:pt x="74" y="228"/>
                        <a:pt x="75" y="228"/>
                      </a:cubicBezTo>
                      <a:cubicBezTo>
                        <a:pt x="76" y="229"/>
                        <a:pt x="82" y="228"/>
                        <a:pt x="82" y="228"/>
                      </a:cubicBezTo>
                      <a:cubicBezTo>
                        <a:pt x="82" y="228"/>
                        <a:pt x="82" y="228"/>
                        <a:pt x="83" y="230"/>
                      </a:cubicBezTo>
                      <a:cubicBezTo>
                        <a:pt x="85" y="233"/>
                        <a:pt x="88" y="234"/>
                        <a:pt x="88" y="234"/>
                      </a:cubicBezTo>
                      <a:cubicBezTo>
                        <a:pt x="88" y="234"/>
                        <a:pt x="89" y="235"/>
                        <a:pt x="89" y="234"/>
                      </a:cubicBezTo>
                      <a:cubicBezTo>
                        <a:pt x="89" y="233"/>
                        <a:pt x="90" y="232"/>
                        <a:pt x="90" y="232"/>
                      </a:cubicBezTo>
                      <a:cubicBezTo>
                        <a:pt x="90" y="232"/>
                        <a:pt x="92" y="229"/>
                        <a:pt x="92" y="228"/>
                      </a:cubicBezTo>
                      <a:cubicBezTo>
                        <a:pt x="93" y="227"/>
                        <a:pt x="94" y="224"/>
                        <a:pt x="95" y="224"/>
                      </a:cubicBezTo>
                      <a:cubicBezTo>
                        <a:pt x="96" y="223"/>
                        <a:pt x="99" y="221"/>
                        <a:pt x="99" y="221"/>
                      </a:cubicBezTo>
                      <a:cubicBezTo>
                        <a:pt x="99" y="221"/>
                        <a:pt x="99" y="220"/>
                        <a:pt x="101" y="221"/>
                      </a:cubicBezTo>
                      <a:cubicBezTo>
                        <a:pt x="102" y="223"/>
                        <a:pt x="105" y="225"/>
                        <a:pt x="105" y="225"/>
                      </a:cubicBezTo>
                      <a:cubicBezTo>
                        <a:pt x="110" y="225"/>
                        <a:pt x="110" y="225"/>
                        <a:pt x="110" y="225"/>
                      </a:cubicBezTo>
                      <a:cubicBezTo>
                        <a:pt x="110" y="225"/>
                        <a:pt x="113" y="226"/>
                        <a:pt x="113" y="227"/>
                      </a:cubicBezTo>
                      <a:cubicBezTo>
                        <a:pt x="113" y="228"/>
                        <a:pt x="112" y="228"/>
                        <a:pt x="110" y="229"/>
                      </a:cubicBezTo>
                      <a:cubicBezTo>
                        <a:pt x="109" y="229"/>
                        <a:pt x="106" y="226"/>
                        <a:pt x="106" y="227"/>
                      </a:cubicBezTo>
                      <a:cubicBezTo>
                        <a:pt x="105" y="228"/>
                        <a:pt x="105" y="230"/>
                        <a:pt x="105" y="230"/>
                      </a:cubicBezTo>
                      <a:cubicBezTo>
                        <a:pt x="101" y="232"/>
                        <a:pt x="101" y="232"/>
                        <a:pt x="101" y="232"/>
                      </a:cubicBezTo>
                      <a:cubicBezTo>
                        <a:pt x="102" y="234"/>
                        <a:pt x="102" y="234"/>
                        <a:pt x="102" y="234"/>
                      </a:cubicBezTo>
                      <a:cubicBezTo>
                        <a:pt x="102" y="234"/>
                        <a:pt x="107" y="236"/>
                        <a:pt x="107" y="237"/>
                      </a:cubicBezTo>
                      <a:cubicBezTo>
                        <a:pt x="107" y="238"/>
                        <a:pt x="107" y="240"/>
                        <a:pt x="107" y="240"/>
                      </a:cubicBezTo>
                      <a:cubicBezTo>
                        <a:pt x="110" y="241"/>
                        <a:pt x="110" y="241"/>
                        <a:pt x="110" y="241"/>
                      </a:cubicBezTo>
                      <a:cubicBezTo>
                        <a:pt x="112" y="240"/>
                        <a:pt x="112" y="240"/>
                        <a:pt x="112" y="240"/>
                      </a:cubicBezTo>
                      <a:cubicBezTo>
                        <a:pt x="112" y="244"/>
                        <a:pt x="112" y="244"/>
                        <a:pt x="112" y="244"/>
                      </a:cubicBezTo>
                      <a:cubicBezTo>
                        <a:pt x="112" y="248"/>
                        <a:pt x="112" y="248"/>
                        <a:pt x="112" y="248"/>
                      </a:cubicBezTo>
                      <a:cubicBezTo>
                        <a:pt x="112" y="248"/>
                        <a:pt x="112" y="248"/>
                        <a:pt x="112" y="248"/>
                      </a:cubicBezTo>
                      <a:cubicBezTo>
                        <a:pt x="112" y="248"/>
                        <a:pt x="112" y="248"/>
                        <a:pt x="112" y="248"/>
                      </a:cubicBezTo>
                      <a:cubicBezTo>
                        <a:pt x="119" y="246"/>
                        <a:pt x="125" y="250"/>
                        <a:pt x="128" y="250"/>
                      </a:cubicBezTo>
                      <a:cubicBezTo>
                        <a:pt x="134" y="251"/>
                        <a:pt x="121" y="258"/>
                        <a:pt x="123" y="258"/>
                      </a:cubicBezTo>
                      <a:cubicBezTo>
                        <a:pt x="125" y="257"/>
                        <a:pt x="123" y="263"/>
                        <a:pt x="126" y="264"/>
                      </a:cubicBezTo>
                      <a:cubicBezTo>
                        <a:pt x="131" y="265"/>
                        <a:pt x="135" y="261"/>
                        <a:pt x="141" y="261"/>
                      </a:cubicBezTo>
                      <a:cubicBezTo>
                        <a:pt x="146" y="260"/>
                        <a:pt x="152" y="263"/>
                        <a:pt x="154" y="261"/>
                      </a:cubicBezTo>
                      <a:cubicBezTo>
                        <a:pt x="158" y="256"/>
                        <a:pt x="174" y="266"/>
                        <a:pt x="182" y="261"/>
                      </a:cubicBezTo>
                      <a:cubicBezTo>
                        <a:pt x="187" y="257"/>
                        <a:pt x="207" y="255"/>
                        <a:pt x="214" y="255"/>
                      </a:cubicBezTo>
                      <a:cubicBezTo>
                        <a:pt x="232" y="254"/>
                        <a:pt x="233" y="254"/>
                        <a:pt x="241" y="249"/>
                      </a:cubicBezTo>
                      <a:cubicBezTo>
                        <a:pt x="241" y="249"/>
                        <a:pt x="246" y="238"/>
                        <a:pt x="249" y="233"/>
                      </a:cubicBezTo>
                      <a:cubicBezTo>
                        <a:pt x="251" y="229"/>
                        <a:pt x="257" y="227"/>
                        <a:pt x="263" y="223"/>
                      </a:cubicBezTo>
                      <a:cubicBezTo>
                        <a:pt x="268" y="219"/>
                        <a:pt x="281" y="215"/>
                        <a:pt x="284" y="214"/>
                      </a:cubicBezTo>
                      <a:cubicBezTo>
                        <a:pt x="287" y="214"/>
                        <a:pt x="308" y="215"/>
                        <a:pt x="308" y="215"/>
                      </a:cubicBezTo>
                      <a:cubicBezTo>
                        <a:pt x="319" y="212"/>
                        <a:pt x="319" y="212"/>
                        <a:pt x="319" y="212"/>
                      </a:cubicBezTo>
                      <a:cubicBezTo>
                        <a:pt x="319" y="212"/>
                        <a:pt x="321" y="220"/>
                        <a:pt x="324" y="221"/>
                      </a:cubicBezTo>
                      <a:cubicBezTo>
                        <a:pt x="337" y="223"/>
                        <a:pt x="345" y="222"/>
                        <a:pt x="346" y="215"/>
                      </a:cubicBezTo>
                      <a:cubicBezTo>
                        <a:pt x="347" y="210"/>
                        <a:pt x="342" y="201"/>
                        <a:pt x="341" y="194"/>
                      </a:cubicBezTo>
                      <a:cubicBezTo>
                        <a:pt x="340" y="186"/>
                        <a:pt x="344" y="178"/>
                        <a:pt x="344" y="171"/>
                      </a:cubicBezTo>
                      <a:cubicBezTo>
                        <a:pt x="344" y="170"/>
                        <a:pt x="342" y="168"/>
                        <a:pt x="348" y="160"/>
                      </a:cubicBezTo>
                      <a:cubicBezTo>
                        <a:pt x="353" y="152"/>
                        <a:pt x="367" y="156"/>
                        <a:pt x="369" y="151"/>
                      </a:cubicBezTo>
                      <a:cubicBezTo>
                        <a:pt x="363" y="123"/>
                        <a:pt x="363" y="123"/>
                        <a:pt x="363" y="123"/>
                      </a:cubicBezTo>
                      <a:cubicBezTo>
                        <a:pt x="362" y="123"/>
                        <a:pt x="362" y="123"/>
                        <a:pt x="362" y="123"/>
                      </a:cubicBezTo>
                      <a:cubicBezTo>
                        <a:pt x="361" y="123"/>
                        <a:pt x="361" y="123"/>
                        <a:pt x="361" y="123"/>
                      </a:cubicBezTo>
                      <a:cubicBezTo>
                        <a:pt x="359" y="122"/>
                        <a:pt x="359" y="122"/>
                        <a:pt x="359" y="122"/>
                      </a:cubicBezTo>
                      <a:cubicBezTo>
                        <a:pt x="357" y="122"/>
                        <a:pt x="357" y="122"/>
                        <a:pt x="357" y="122"/>
                      </a:cubicBezTo>
                      <a:cubicBezTo>
                        <a:pt x="355" y="121"/>
                        <a:pt x="355" y="121"/>
                        <a:pt x="355" y="121"/>
                      </a:cubicBezTo>
                      <a:cubicBezTo>
                        <a:pt x="353" y="120"/>
                        <a:pt x="353" y="120"/>
                        <a:pt x="353" y="120"/>
                      </a:cubicBezTo>
                      <a:cubicBezTo>
                        <a:pt x="351" y="120"/>
                        <a:pt x="351" y="120"/>
                        <a:pt x="351" y="120"/>
                      </a:cubicBezTo>
                      <a:cubicBezTo>
                        <a:pt x="351" y="120"/>
                        <a:pt x="351" y="120"/>
                        <a:pt x="351" y="120"/>
                      </a:cubicBezTo>
                      <a:cubicBezTo>
                        <a:pt x="350" y="120"/>
                        <a:pt x="350" y="120"/>
                        <a:pt x="350" y="120"/>
                      </a:cubicBezTo>
                      <a:cubicBezTo>
                        <a:pt x="343" y="119"/>
                        <a:pt x="334" y="135"/>
                        <a:pt x="334" y="135"/>
                      </a:cubicBezTo>
                      <a:cubicBezTo>
                        <a:pt x="330" y="142"/>
                        <a:pt x="330" y="142"/>
                        <a:pt x="330" y="142"/>
                      </a:cubicBezTo>
                      <a:cubicBezTo>
                        <a:pt x="320" y="140"/>
                        <a:pt x="310" y="139"/>
                        <a:pt x="303" y="131"/>
                      </a:cubicBezTo>
                      <a:cubicBezTo>
                        <a:pt x="303" y="128"/>
                        <a:pt x="303" y="128"/>
                        <a:pt x="303" y="128"/>
                      </a:cubicBezTo>
                      <a:cubicBezTo>
                        <a:pt x="303" y="128"/>
                        <a:pt x="303" y="128"/>
                        <a:pt x="303" y="128"/>
                      </a:cubicBezTo>
                      <a:cubicBezTo>
                        <a:pt x="303" y="128"/>
                        <a:pt x="303" y="128"/>
                        <a:pt x="303" y="128"/>
                      </a:cubicBezTo>
                      <a:cubicBezTo>
                        <a:pt x="302" y="127"/>
                        <a:pt x="302" y="127"/>
                        <a:pt x="302" y="127"/>
                      </a:cubicBezTo>
                      <a:cubicBezTo>
                        <a:pt x="302" y="127"/>
                        <a:pt x="301" y="127"/>
                        <a:pt x="301" y="127"/>
                      </a:cubicBezTo>
                      <a:cubicBezTo>
                        <a:pt x="300" y="127"/>
                        <a:pt x="299" y="126"/>
                        <a:pt x="299" y="126"/>
                      </a:cubicBezTo>
                      <a:cubicBezTo>
                        <a:pt x="300" y="124"/>
                        <a:pt x="300" y="124"/>
                        <a:pt x="300" y="124"/>
                      </a:cubicBezTo>
                      <a:cubicBezTo>
                        <a:pt x="300" y="124"/>
                        <a:pt x="301" y="123"/>
                        <a:pt x="301" y="123"/>
                      </a:cubicBezTo>
                      <a:cubicBezTo>
                        <a:pt x="302" y="123"/>
                        <a:pt x="301" y="123"/>
                        <a:pt x="301" y="122"/>
                      </a:cubicBezTo>
                      <a:cubicBezTo>
                        <a:pt x="301" y="122"/>
                        <a:pt x="301" y="120"/>
                        <a:pt x="301" y="119"/>
                      </a:cubicBezTo>
                      <a:cubicBezTo>
                        <a:pt x="300" y="118"/>
                        <a:pt x="300" y="118"/>
                        <a:pt x="300" y="118"/>
                      </a:cubicBezTo>
                      <a:cubicBezTo>
                        <a:pt x="300" y="118"/>
                        <a:pt x="299" y="116"/>
                        <a:pt x="298" y="115"/>
                      </a:cubicBezTo>
                      <a:cubicBezTo>
                        <a:pt x="297" y="115"/>
                        <a:pt x="298" y="114"/>
                        <a:pt x="298" y="114"/>
                      </a:cubicBezTo>
                      <a:cubicBezTo>
                        <a:pt x="297" y="113"/>
                        <a:pt x="298" y="113"/>
                        <a:pt x="298" y="112"/>
                      </a:cubicBezTo>
                      <a:cubicBezTo>
                        <a:pt x="298" y="112"/>
                        <a:pt x="297" y="110"/>
                        <a:pt x="297" y="110"/>
                      </a:cubicBezTo>
                      <a:cubicBezTo>
                        <a:pt x="297" y="110"/>
                        <a:pt x="295" y="107"/>
                        <a:pt x="294" y="105"/>
                      </a:cubicBezTo>
                      <a:cubicBezTo>
                        <a:pt x="294" y="104"/>
                        <a:pt x="294" y="103"/>
                        <a:pt x="294" y="103"/>
                      </a:cubicBezTo>
                      <a:cubicBezTo>
                        <a:pt x="295" y="102"/>
                        <a:pt x="293" y="101"/>
                        <a:pt x="293" y="101"/>
                      </a:cubicBezTo>
                      <a:cubicBezTo>
                        <a:pt x="293" y="101"/>
                        <a:pt x="293" y="99"/>
                        <a:pt x="293" y="99"/>
                      </a:cubicBezTo>
                      <a:cubicBezTo>
                        <a:pt x="293" y="99"/>
                        <a:pt x="293" y="97"/>
                        <a:pt x="293" y="97"/>
                      </a:cubicBezTo>
                      <a:cubicBezTo>
                        <a:pt x="294" y="96"/>
                        <a:pt x="293" y="95"/>
                        <a:pt x="293" y="94"/>
                      </a:cubicBezTo>
                      <a:cubicBezTo>
                        <a:pt x="293" y="94"/>
                        <a:pt x="291" y="93"/>
                        <a:pt x="291" y="93"/>
                      </a:cubicBezTo>
                      <a:cubicBezTo>
                        <a:pt x="292" y="91"/>
                        <a:pt x="292" y="91"/>
                        <a:pt x="292" y="91"/>
                      </a:cubicBezTo>
                      <a:cubicBezTo>
                        <a:pt x="292" y="90"/>
                        <a:pt x="292" y="90"/>
                        <a:pt x="292" y="90"/>
                      </a:cubicBezTo>
                      <a:cubicBezTo>
                        <a:pt x="292" y="90"/>
                        <a:pt x="293" y="88"/>
                        <a:pt x="293" y="88"/>
                      </a:cubicBezTo>
                      <a:cubicBezTo>
                        <a:pt x="294" y="87"/>
                        <a:pt x="293" y="86"/>
                        <a:pt x="292" y="86"/>
                      </a:cubicBezTo>
                      <a:cubicBezTo>
                        <a:pt x="291" y="86"/>
                        <a:pt x="292" y="85"/>
                        <a:pt x="292" y="85"/>
                      </a:cubicBezTo>
                      <a:cubicBezTo>
                        <a:pt x="293" y="83"/>
                        <a:pt x="293" y="83"/>
                        <a:pt x="293" y="83"/>
                      </a:cubicBezTo>
                      <a:cubicBezTo>
                        <a:pt x="292" y="80"/>
                        <a:pt x="292" y="80"/>
                        <a:pt x="292" y="80"/>
                      </a:cubicBezTo>
                      <a:cubicBezTo>
                        <a:pt x="292" y="79"/>
                        <a:pt x="292" y="79"/>
                        <a:pt x="292" y="79"/>
                      </a:cubicBezTo>
                      <a:cubicBezTo>
                        <a:pt x="292" y="79"/>
                        <a:pt x="291" y="77"/>
                        <a:pt x="291" y="77"/>
                      </a:cubicBezTo>
                      <a:cubicBezTo>
                        <a:pt x="291" y="76"/>
                        <a:pt x="290" y="74"/>
                        <a:pt x="290" y="74"/>
                      </a:cubicBezTo>
                      <a:cubicBezTo>
                        <a:pt x="290" y="74"/>
                        <a:pt x="290" y="73"/>
                        <a:pt x="290" y="73"/>
                      </a:cubicBezTo>
                      <a:cubicBezTo>
                        <a:pt x="290" y="72"/>
                        <a:pt x="290" y="72"/>
                        <a:pt x="290" y="72"/>
                      </a:cubicBezTo>
                      <a:cubicBezTo>
                        <a:pt x="290" y="71"/>
                        <a:pt x="289" y="70"/>
                        <a:pt x="288" y="69"/>
                      </a:cubicBezTo>
                      <a:cubicBezTo>
                        <a:pt x="287" y="67"/>
                        <a:pt x="287" y="67"/>
                        <a:pt x="287" y="67"/>
                      </a:cubicBezTo>
                      <a:cubicBezTo>
                        <a:pt x="287" y="67"/>
                        <a:pt x="285" y="65"/>
                        <a:pt x="284" y="64"/>
                      </a:cubicBezTo>
                      <a:cubicBezTo>
                        <a:pt x="284" y="62"/>
                        <a:pt x="284" y="62"/>
                        <a:pt x="283" y="61"/>
                      </a:cubicBezTo>
                      <a:cubicBezTo>
                        <a:pt x="283" y="59"/>
                        <a:pt x="281" y="57"/>
                        <a:pt x="280" y="57"/>
                      </a:cubicBezTo>
                      <a:cubicBezTo>
                        <a:pt x="280" y="57"/>
                        <a:pt x="279" y="54"/>
                        <a:pt x="279" y="53"/>
                      </a:cubicBezTo>
                      <a:cubicBezTo>
                        <a:pt x="278" y="53"/>
                        <a:pt x="276" y="52"/>
                        <a:pt x="276" y="52"/>
                      </a:cubicBezTo>
                      <a:cubicBezTo>
                        <a:pt x="275" y="52"/>
                        <a:pt x="273" y="51"/>
                        <a:pt x="273" y="51"/>
                      </a:cubicBezTo>
                      <a:cubicBezTo>
                        <a:pt x="270" y="50"/>
                        <a:pt x="270" y="50"/>
                        <a:pt x="270" y="50"/>
                      </a:cubicBezTo>
                      <a:cubicBezTo>
                        <a:pt x="267" y="47"/>
                        <a:pt x="267" y="47"/>
                        <a:pt x="267" y="47"/>
                      </a:cubicBezTo>
                      <a:cubicBezTo>
                        <a:pt x="267" y="47"/>
                        <a:pt x="266" y="47"/>
                        <a:pt x="265" y="46"/>
                      </a:cubicBezTo>
                      <a:cubicBezTo>
                        <a:pt x="265" y="46"/>
                        <a:pt x="264" y="44"/>
                        <a:pt x="264" y="44"/>
                      </a:cubicBezTo>
                      <a:cubicBezTo>
                        <a:pt x="263" y="42"/>
                        <a:pt x="263" y="42"/>
                        <a:pt x="263" y="42"/>
                      </a:cubicBezTo>
                      <a:cubicBezTo>
                        <a:pt x="257" y="40"/>
                        <a:pt x="257" y="40"/>
                        <a:pt x="257" y="40"/>
                      </a:cubicBezTo>
                      <a:cubicBezTo>
                        <a:pt x="257" y="40"/>
                        <a:pt x="256" y="38"/>
                        <a:pt x="256" y="38"/>
                      </a:cubicBezTo>
                      <a:cubicBezTo>
                        <a:pt x="256" y="37"/>
                        <a:pt x="255" y="37"/>
                        <a:pt x="255" y="36"/>
                      </a:cubicBezTo>
                      <a:cubicBezTo>
                        <a:pt x="255" y="35"/>
                        <a:pt x="254" y="35"/>
                        <a:pt x="254" y="34"/>
                      </a:cubicBezTo>
                      <a:cubicBezTo>
                        <a:pt x="254" y="33"/>
                        <a:pt x="253" y="33"/>
                        <a:pt x="253" y="33"/>
                      </a:cubicBezTo>
                      <a:cubicBezTo>
                        <a:pt x="252" y="33"/>
                        <a:pt x="251" y="33"/>
                        <a:pt x="251" y="33"/>
                      </a:cubicBezTo>
                      <a:cubicBezTo>
                        <a:pt x="251" y="33"/>
                        <a:pt x="250" y="32"/>
                        <a:pt x="250" y="32"/>
                      </a:cubicBezTo>
                      <a:cubicBezTo>
                        <a:pt x="250" y="32"/>
                        <a:pt x="248" y="30"/>
                        <a:pt x="247" y="30"/>
                      </a:cubicBezTo>
                      <a:cubicBezTo>
                        <a:pt x="247" y="29"/>
                        <a:pt x="247" y="29"/>
                        <a:pt x="247" y="29"/>
                      </a:cubicBezTo>
                      <a:cubicBezTo>
                        <a:pt x="247" y="29"/>
                        <a:pt x="247" y="29"/>
                        <a:pt x="246" y="29"/>
                      </a:cubicBezTo>
                      <a:cubicBezTo>
                        <a:pt x="245" y="29"/>
                        <a:pt x="245" y="29"/>
                        <a:pt x="245" y="28"/>
                      </a:cubicBezTo>
                      <a:cubicBezTo>
                        <a:pt x="244" y="28"/>
                        <a:pt x="244" y="26"/>
                        <a:pt x="243" y="26"/>
                      </a:cubicBezTo>
                      <a:cubicBezTo>
                        <a:pt x="243" y="26"/>
                        <a:pt x="243" y="26"/>
                        <a:pt x="242" y="26"/>
                      </a:cubicBezTo>
                      <a:cubicBezTo>
                        <a:pt x="241" y="26"/>
                        <a:pt x="240" y="24"/>
                        <a:pt x="240" y="24"/>
                      </a:cubicBezTo>
                      <a:cubicBezTo>
                        <a:pt x="239" y="24"/>
                        <a:pt x="240" y="23"/>
                        <a:pt x="240" y="22"/>
                      </a:cubicBezTo>
                      <a:cubicBezTo>
                        <a:pt x="240" y="21"/>
                        <a:pt x="239" y="21"/>
                        <a:pt x="239" y="21"/>
                      </a:cubicBezTo>
                      <a:cubicBezTo>
                        <a:pt x="239" y="21"/>
                        <a:pt x="239" y="21"/>
                        <a:pt x="239" y="21"/>
                      </a:cubicBezTo>
                      <a:cubicBezTo>
                        <a:pt x="239" y="21"/>
                        <a:pt x="238" y="21"/>
                        <a:pt x="238" y="20"/>
                      </a:cubicBezTo>
                      <a:cubicBezTo>
                        <a:pt x="238" y="20"/>
                        <a:pt x="237" y="19"/>
                        <a:pt x="237" y="18"/>
                      </a:cubicBezTo>
                      <a:cubicBezTo>
                        <a:pt x="237" y="17"/>
                        <a:pt x="237" y="17"/>
                        <a:pt x="237" y="17"/>
                      </a:cubicBezTo>
                      <a:cubicBezTo>
                        <a:pt x="237" y="17"/>
                        <a:pt x="236" y="16"/>
                        <a:pt x="236" y="16"/>
                      </a:cubicBezTo>
                      <a:cubicBezTo>
                        <a:pt x="235" y="15"/>
                        <a:pt x="235" y="15"/>
                        <a:pt x="235" y="15"/>
                      </a:cubicBezTo>
                      <a:cubicBezTo>
                        <a:pt x="235" y="14"/>
                        <a:pt x="235" y="14"/>
                        <a:pt x="235" y="14"/>
                      </a:cubicBezTo>
                      <a:cubicBezTo>
                        <a:pt x="234" y="14"/>
                        <a:pt x="234" y="14"/>
                        <a:pt x="234" y="14"/>
                      </a:cubicBezTo>
                      <a:cubicBezTo>
                        <a:pt x="233" y="14"/>
                        <a:pt x="233" y="13"/>
                        <a:pt x="233" y="12"/>
                      </a:cubicBezTo>
                      <a:cubicBezTo>
                        <a:pt x="233" y="12"/>
                        <a:pt x="233" y="12"/>
                        <a:pt x="233" y="12"/>
                      </a:cubicBezTo>
                      <a:cubicBezTo>
                        <a:pt x="232" y="11"/>
                        <a:pt x="232" y="11"/>
                        <a:pt x="232" y="11"/>
                      </a:cubicBezTo>
                      <a:cubicBezTo>
                        <a:pt x="231" y="10"/>
                        <a:pt x="231" y="10"/>
                        <a:pt x="231" y="10"/>
                      </a:cubicBezTo>
                      <a:cubicBezTo>
                        <a:pt x="230" y="9"/>
                        <a:pt x="230" y="9"/>
                        <a:pt x="230" y="9"/>
                      </a:cubicBezTo>
                      <a:cubicBezTo>
                        <a:pt x="230" y="9"/>
                        <a:pt x="229" y="8"/>
                        <a:pt x="229" y="8"/>
                      </a:cubicBezTo>
                      <a:cubicBezTo>
                        <a:pt x="228" y="7"/>
                        <a:pt x="227" y="6"/>
                        <a:pt x="227" y="6"/>
                      </a:cubicBezTo>
                      <a:cubicBezTo>
                        <a:pt x="227" y="6"/>
                        <a:pt x="227" y="5"/>
                        <a:pt x="227" y="5"/>
                      </a:cubicBezTo>
                      <a:cubicBezTo>
                        <a:pt x="227" y="5"/>
                        <a:pt x="226" y="5"/>
                        <a:pt x="226" y="5"/>
                      </a:cubicBezTo>
                      <a:cubicBezTo>
                        <a:pt x="224" y="5"/>
                        <a:pt x="224" y="5"/>
                        <a:pt x="224" y="5"/>
                      </a:cubicBezTo>
                      <a:cubicBezTo>
                        <a:pt x="224" y="3"/>
                        <a:pt x="224" y="3"/>
                        <a:pt x="224" y="3"/>
                      </a:cubicBezTo>
                      <a:cubicBezTo>
                        <a:pt x="224" y="3"/>
                        <a:pt x="224" y="3"/>
                        <a:pt x="223" y="3"/>
                      </a:cubicBezTo>
                      <a:cubicBezTo>
                        <a:pt x="222" y="3"/>
                        <a:pt x="222" y="2"/>
                        <a:pt x="222" y="2"/>
                      </a:cubicBezTo>
                      <a:cubicBezTo>
                        <a:pt x="222" y="1"/>
                        <a:pt x="222" y="1"/>
                        <a:pt x="222" y="1"/>
                      </a:cubicBezTo>
                      <a:cubicBezTo>
                        <a:pt x="219" y="2"/>
                        <a:pt x="219" y="2"/>
                        <a:pt x="219" y="2"/>
                      </a:cubicBezTo>
                      <a:cubicBezTo>
                        <a:pt x="219" y="2"/>
                        <a:pt x="219" y="2"/>
                        <a:pt x="219" y="2"/>
                      </a:cubicBezTo>
                      <a:cubicBezTo>
                        <a:pt x="219" y="2"/>
                        <a:pt x="217" y="1"/>
                        <a:pt x="217" y="1"/>
                      </a:cubicBezTo>
                      <a:cubicBezTo>
                        <a:pt x="217" y="0"/>
                        <a:pt x="216" y="0"/>
                        <a:pt x="216" y="0"/>
                      </a:cubicBezTo>
                      <a:cubicBezTo>
                        <a:pt x="215" y="1"/>
                        <a:pt x="215" y="1"/>
                        <a:pt x="215" y="1"/>
                      </a:cubicBezTo>
                      <a:cubicBezTo>
                        <a:pt x="213" y="1"/>
                        <a:pt x="213" y="1"/>
                        <a:pt x="213" y="1"/>
                      </a:cubicBezTo>
                      <a:cubicBezTo>
                        <a:pt x="212" y="1"/>
                        <a:pt x="212" y="1"/>
                        <a:pt x="212" y="1"/>
                      </a:cubicBezTo>
                      <a:cubicBezTo>
                        <a:pt x="211" y="0"/>
                        <a:pt x="211" y="0"/>
                        <a:pt x="211" y="0"/>
                      </a:cubicBezTo>
                      <a:cubicBezTo>
                        <a:pt x="208" y="1"/>
                        <a:pt x="207" y="1"/>
                        <a:pt x="207" y="1"/>
                      </a:cubicBezTo>
                      <a:cubicBezTo>
                        <a:pt x="204" y="2"/>
                        <a:pt x="199" y="5"/>
                        <a:pt x="199" y="7"/>
                      </a:cubicBezTo>
                      <a:cubicBezTo>
                        <a:pt x="198" y="9"/>
                        <a:pt x="199" y="14"/>
                        <a:pt x="197" y="15"/>
                      </a:cubicBezTo>
                      <a:cubicBezTo>
                        <a:pt x="194" y="15"/>
                        <a:pt x="191" y="20"/>
                        <a:pt x="190" y="20"/>
                      </a:cubicBezTo>
                      <a:cubicBezTo>
                        <a:pt x="181" y="25"/>
                        <a:pt x="181" y="25"/>
                        <a:pt x="181" y="25"/>
                      </a:cubicBezTo>
                      <a:cubicBezTo>
                        <a:pt x="181" y="25"/>
                        <a:pt x="174" y="28"/>
                        <a:pt x="170" y="28"/>
                      </a:cubicBezTo>
                      <a:cubicBezTo>
                        <a:pt x="166" y="29"/>
                        <a:pt x="163" y="32"/>
                        <a:pt x="163" y="32"/>
                      </a:cubicBezTo>
                      <a:cubicBezTo>
                        <a:pt x="158" y="39"/>
                        <a:pt x="158" y="39"/>
                        <a:pt x="158" y="39"/>
                      </a:cubicBezTo>
                      <a:cubicBezTo>
                        <a:pt x="150" y="40"/>
                        <a:pt x="150" y="40"/>
                        <a:pt x="150" y="40"/>
                      </a:cubicBezTo>
                      <a:cubicBezTo>
                        <a:pt x="146" y="36"/>
                        <a:pt x="146" y="36"/>
                        <a:pt x="146" y="36"/>
                      </a:cubicBezTo>
                      <a:cubicBezTo>
                        <a:pt x="142" y="37"/>
                        <a:pt x="142" y="37"/>
                        <a:pt x="142" y="37"/>
                      </a:cubicBezTo>
                      <a:cubicBezTo>
                        <a:pt x="141" y="36"/>
                        <a:pt x="141" y="36"/>
                        <a:pt x="141" y="36"/>
                      </a:cubicBezTo>
                      <a:cubicBezTo>
                        <a:pt x="139" y="37"/>
                        <a:pt x="139" y="37"/>
                        <a:pt x="139" y="37"/>
                      </a:cubicBezTo>
                      <a:cubicBezTo>
                        <a:pt x="127" y="36"/>
                        <a:pt x="127" y="36"/>
                        <a:pt x="127" y="36"/>
                      </a:cubicBezTo>
                      <a:cubicBezTo>
                        <a:pt x="121" y="39"/>
                        <a:pt x="121" y="39"/>
                        <a:pt x="121" y="39"/>
                      </a:cubicBezTo>
                      <a:cubicBezTo>
                        <a:pt x="110" y="38"/>
                        <a:pt x="110" y="38"/>
                        <a:pt x="110" y="38"/>
                      </a:cubicBezTo>
                      <a:cubicBezTo>
                        <a:pt x="110" y="38"/>
                        <a:pt x="102" y="39"/>
                        <a:pt x="100" y="39"/>
                      </a:cubicBezTo>
                      <a:cubicBezTo>
                        <a:pt x="97" y="39"/>
                        <a:pt x="97" y="39"/>
                        <a:pt x="97" y="39"/>
                      </a:cubicBezTo>
                      <a:cubicBezTo>
                        <a:pt x="95" y="38"/>
                        <a:pt x="93" y="36"/>
                        <a:pt x="93" y="36"/>
                      </a:cubicBezTo>
                      <a:cubicBezTo>
                        <a:pt x="93" y="36"/>
                        <a:pt x="89" y="37"/>
                        <a:pt x="88" y="38"/>
                      </a:cubicBezTo>
                      <a:cubicBezTo>
                        <a:pt x="87" y="39"/>
                        <a:pt x="83" y="44"/>
                        <a:pt x="83" y="44"/>
                      </a:cubicBezTo>
                      <a:cubicBezTo>
                        <a:pt x="83" y="45"/>
                        <a:pt x="83" y="45"/>
                        <a:pt x="83" y="45"/>
                      </a:cubicBezTo>
                      <a:cubicBezTo>
                        <a:pt x="85" y="50"/>
                        <a:pt x="85" y="50"/>
                        <a:pt x="85" y="50"/>
                      </a:cubicBezTo>
                      <a:cubicBezTo>
                        <a:pt x="81" y="53"/>
                        <a:pt x="81" y="53"/>
                        <a:pt x="81" y="53"/>
                      </a:cubicBezTo>
                      <a:cubicBezTo>
                        <a:pt x="81" y="53"/>
                        <a:pt x="81" y="53"/>
                        <a:pt x="81" y="53"/>
                      </a:cubicBezTo>
                      <a:cubicBezTo>
                        <a:pt x="81" y="53"/>
                        <a:pt x="81" y="53"/>
                        <a:pt x="81" y="53"/>
                      </a:cubicBezTo>
                      <a:cubicBezTo>
                        <a:pt x="81" y="53"/>
                        <a:pt x="81" y="53"/>
                        <a:pt x="81" y="53"/>
                      </a:cubicBezTo>
                      <a:cubicBezTo>
                        <a:pt x="81" y="53"/>
                        <a:pt x="81" y="53"/>
                        <a:pt x="81" y="53"/>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5"/>
                        <a:pt x="80" y="55"/>
                        <a:pt x="79" y="55"/>
                      </a:cubicBezTo>
                      <a:cubicBezTo>
                        <a:pt x="79" y="56"/>
                        <a:pt x="78"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6" y="57"/>
                        <a:pt x="76" y="57"/>
                        <a:pt x="76" y="57"/>
                      </a:cubicBezTo>
                      <a:cubicBezTo>
                        <a:pt x="73" y="60"/>
                        <a:pt x="73" y="60"/>
                        <a:pt x="73" y="60"/>
                      </a:cubicBezTo>
                      <a:cubicBezTo>
                        <a:pt x="69" y="61"/>
                        <a:pt x="69" y="61"/>
                        <a:pt x="69" y="61"/>
                      </a:cubicBezTo>
                      <a:close/>
                    </a:path>
                  </a:pathLst>
                </a:custGeom>
                <a:solidFill>
                  <a:schemeClr val="bg1">
                    <a:lumMod val="85000"/>
                  </a:schemeClr>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endParaRPr lang="en-IE"/>
                </a:p>
              </p:txBody>
            </p:sp>
            <p:sp>
              <p:nvSpPr>
                <p:cNvPr id="51" name="Freeform 195">
                  <a:extLst>
                    <a:ext uri="{FF2B5EF4-FFF2-40B4-BE49-F238E27FC236}">
                      <a16:creationId xmlns:a16="http://schemas.microsoft.com/office/drawing/2014/main" id="{BBDA1F2F-6495-C8B6-0D5E-364D39949A31}"/>
                    </a:ext>
                  </a:extLst>
                </p:cNvPr>
                <p:cNvSpPr>
                  <a:spLocks/>
                </p:cNvSpPr>
                <p:nvPr/>
              </p:nvSpPr>
              <p:spPr bwMode="auto">
                <a:xfrm>
                  <a:off x="4587208" y="2592953"/>
                  <a:ext cx="1778237" cy="1198413"/>
                </a:xfrm>
                <a:custGeom>
                  <a:avLst/>
                  <a:gdLst>
                    <a:gd name="T0" fmla="*/ 166 w 614"/>
                    <a:gd name="T1" fmla="*/ 283 h 427"/>
                    <a:gd name="T2" fmla="*/ 173 w 614"/>
                    <a:gd name="T3" fmla="*/ 277 h 427"/>
                    <a:gd name="T4" fmla="*/ 185 w 614"/>
                    <a:gd name="T5" fmla="*/ 270 h 427"/>
                    <a:gd name="T6" fmla="*/ 195 w 614"/>
                    <a:gd name="T7" fmla="*/ 267 h 427"/>
                    <a:gd name="T8" fmla="*/ 207 w 614"/>
                    <a:gd name="T9" fmla="*/ 270 h 427"/>
                    <a:gd name="T10" fmla="*/ 208 w 614"/>
                    <a:gd name="T11" fmla="*/ 270 h 427"/>
                    <a:gd name="T12" fmla="*/ 208 w 614"/>
                    <a:gd name="T13" fmla="*/ 270 h 427"/>
                    <a:gd name="T14" fmla="*/ 209 w 614"/>
                    <a:gd name="T15" fmla="*/ 270 h 427"/>
                    <a:gd name="T16" fmla="*/ 210 w 614"/>
                    <a:gd name="T17" fmla="*/ 270 h 427"/>
                    <a:gd name="T18" fmla="*/ 210 w 614"/>
                    <a:gd name="T19" fmla="*/ 270 h 427"/>
                    <a:gd name="T20" fmla="*/ 211 w 614"/>
                    <a:gd name="T21" fmla="*/ 270 h 427"/>
                    <a:gd name="T22" fmla="*/ 213 w 614"/>
                    <a:gd name="T23" fmla="*/ 273 h 427"/>
                    <a:gd name="T24" fmla="*/ 223 w 614"/>
                    <a:gd name="T25" fmla="*/ 273 h 427"/>
                    <a:gd name="T26" fmla="*/ 227 w 614"/>
                    <a:gd name="T27" fmla="*/ 278 h 427"/>
                    <a:gd name="T28" fmla="*/ 249 w 614"/>
                    <a:gd name="T29" fmla="*/ 280 h 427"/>
                    <a:gd name="T30" fmla="*/ 259 w 614"/>
                    <a:gd name="T31" fmla="*/ 288 h 427"/>
                    <a:gd name="T32" fmla="*/ 268 w 614"/>
                    <a:gd name="T33" fmla="*/ 305 h 427"/>
                    <a:gd name="T34" fmla="*/ 280 w 614"/>
                    <a:gd name="T35" fmla="*/ 312 h 427"/>
                    <a:gd name="T36" fmla="*/ 287 w 614"/>
                    <a:gd name="T37" fmla="*/ 326 h 427"/>
                    <a:gd name="T38" fmla="*/ 302 w 614"/>
                    <a:gd name="T39" fmla="*/ 337 h 427"/>
                    <a:gd name="T40" fmla="*/ 305 w 614"/>
                    <a:gd name="T41" fmla="*/ 349 h 427"/>
                    <a:gd name="T42" fmla="*/ 292 w 614"/>
                    <a:gd name="T43" fmla="*/ 353 h 427"/>
                    <a:gd name="T44" fmla="*/ 281 w 614"/>
                    <a:gd name="T45" fmla="*/ 356 h 427"/>
                    <a:gd name="T46" fmla="*/ 271 w 614"/>
                    <a:gd name="T47" fmla="*/ 366 h 427"/>
                    <a:gd name="T48" fmla="*/ 270 w 614"/>
                    <a:gd name="T49" fmla="*/ 387 h 427"/>
                    <a:gd name="T50" fmla="*/ 268 w 614"/>
                    <a:gd name="T51" fmla="*/ 405 h 427"/>
                    <a:gd name="T52" fmla="*/ 255 w 614"/>
                    <a:gd name="T53" fmla="*/ 414 h 427"/>
                    <a:gd name="T54" fmla="*/ 314 w 614"/>
                    <a:gd name="T55" fmla="*/ 376 h 427"/>
                    <a:gd name="T56" fmla="*/ 377 w 614"/>
                    <a:gd name="T57" fmla="*/ 333 h 427"/>
                    <a:gd name="T58" fmla="*/ 407 w 614"/>
                    <a:gd name="T59" fmla="*/ 375 h 427"/>
                    <a:gd name="T60" fmla="*/ 478 w 614"/>
                    <a:gd name="T61" fmla="*/ 393 h 427"/>
                    <a:gd name="T62" fmla="*/ 548 w 614"/>
                    <a:gd name="T63" fmla="*/ 335 h 427"/>
                    <a:gd name="T64" fmla="*/ 481 w 614"/>
                    <a:gd name="T65" fmla="*/ 326 h 427"/>
                    <a:gd name="T66" fmla="*/ 450 w 614"/>
                    <a:gd name="T67" fmla="*/ 310 h 427"/>
                    <a:gd name="T68" fmla="*/ 518 w 614"/>
                    <a:gd name="T69" fmla="*/ 261 h 427"/>
                    <a:gd name="T70" fmla="*/ 572 w 614"/>
                    <a:gd name="T71" fmla="*/ 207 h 427"/>
                    <a:gd name="T72" fmla="*/ 606 w 614"/>
                    <a:gd name="T73" fmla="*/ 147 h 427"/>
                    <a:gd name="T74" fmla="*/ 586 w 614"/>
                    <a:gd name="T75" fmla="*/ 102 h 427"/>
                    <a:gd name="T76" fmla="*/ 567 w 614"/>
                    <a:gd name="T77" fmla="*/ 72 h 427"/>
                    <a:gd name="T78" fmla="*/ 512 w 614"/>
                    <a:gd name="T79" fmla="*/ 67 h 427"/>
                    <a:gd name="T80" fmla="*/ 472 w 614"/>
                    <a:gd name="T81" fmla="*/ 70 h 427"/>
                    <a:gd name="T82" fmla="*/ 436 w 614"/>
                    <a:gd name="T83" fmla="*/ 77 h 427"/>
                    <a:gd name="T84" fmla="*/ 386 w 614"/>
                    <a:gd name="T85" fmla="*/ 51 h 427"/>
                    <a:gd name="T86" fmla="*/ 361 w 614"/>
                    <a:gd name="T87" fmla="*/ 26 h 427"/>
                    <a:gd name="T88" fmla="*/ 307 w 614"/>
                    <a:gd name="T89" fmla="*/ 17 h 427"/>
                    <a:gd name="T90" fmla="*/ 258 w 614"/>
                    <a:gd name="T91" fmla="*/ 44 h 427"/>
                    <a:gd name="T92" fmla="*/ 243 w 614"/>
                    <a:gd name="T93" fmla="*/ 94 h 427"/>
                    <a:gd name="T94" fmla="*/ 202 w 614"/>
                    <a:gd name="T95" fmla="*/ 96 h 427"/>
                    <a:gd name="T96" fmla="*/ 166 w 614"/>
                    <a:gd name="T97" fmla="*/ 97 h 427"/>
                    <a:gd name="T98" fmla="*/ 118 w 614"/>
                    <a:gd name="T99" fmla="*/ 102 h 427"/>
                    <a:gd name="T100" fmla="*/ 44 w 614"/>
                    <a:gd name="T101" fmla="*/ 111 h 427"/>
                    <a:gd name="T102" fmla="*/ 30 w 614"/>
                    <a:gd name="T103" fmla="*/ 130 h 427"/>
                    <a:gd name="T104" fmla="*/ 27 w 614"/>
                    <a:gd name="T105" fmla="*/ 152 h 427"/>
                    <a:gd name="T106" fmla="*/ 46 w 614"/>
                    <a:gd name="T107" fmla="*/ 182 h 427"/>
                    <a:gd name="T108" fmla="*/ 33 w 614"/>
                    <a:gd name="T109" fmla="*/ 207 h 427"/>
                    <a:gd name="T110" fmla="*/ 14 w 614"/>
                    <a:gd name="T111" fmla="*/ 261 h 427"/>
                    <a:gd name="T112" fmla="*/ 15 w 614"/>
                    <a:gd name="T113" fmla="*/ 273 h 427"/>
                    <a:gd name="T114" fmla="*/ 6 w 614"/>
                    <a:gd name="T115" fmla="*/ 282 h 427"/>
                    <a:gd name="T116" fmla="*/ 1 w 614"/>
                    <a:gd name="T117" fmla="*/ 297 h 427"/>
                    <a:gd name="T118" fmla="*/ 0 w 614"/>
                    <a:gd name="T119" fmla="*/ 311 h 427"/>
                    <a:gd name="T120" fmla="*/ 22 w 614"/>
                    <a:gd name="T121" fmla="*/ 321 h 427"/>
                    <a:gd name="T122" fmla="*/ 61 w 614"/>
                    <a:gd name="T123" fmla="*/ 323 h 427"/>
                    <a:gd name="T124" fmla="*/ 114 w 614"/>
                    <a:gd name="T125" fmla="*/ 317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14" h="427">
                      <a:moveTo>
                        <a:pt x="141" y="305"/>
                      </a:moveTo>
                      <a:cubicBezTo>
                        <a:pt x="142" y="305"/>
                        <a:pt x="145" y="300"/>
                        <a:pt x="148" y="300"/>
                      </a:cubicBezTo>
                      <a:cubicBezTo>
                        <a:pt x="150" y="299"/>
                        <a:pt x="149" y="294"/>
                        <a:pt x="150" y="292"/>
                      </a:cubicBezTo>
                      <a:cubicBezTo>
                        <a:pt x="151" y="290"/>
                        <a:pt x="156" y="286"/>
                        <a:pt x="159" y="285"/>
                      </a:cubicBezTo>
                      <a:cubicBezTo>
                        <a:pt x="160" y="285"/>
                        <a:pt x="160" y="285"/>
                        <a:pt x="160" y="285"/>
                      </a:cubicBezTo>
                      <a:cubicBezTo>
                        <a:pt x="160" y="283"/>
                        <a:pt x="160" y="283"/>
                        <a:pt x="160" y="283"/>
                      </a:cubicBezTo>
                      <a:cubicBezTo>
                        <a:pt x="160" y="283"/>
                        <a:pt x="163" y="282"/>
                        <a:pt x="163" y="281"/>
                      </a:cubicBezTo>
                      <a:cubicBezTo>
                        <a:pt x="164" y="281"/>
                        <a:pt x="164" y="282"/>
                        <a:pt x="164" y="282"/>
                      </a:cubicBezTo>
                      <a:cubicBezTo>
                        <a:pt x="164" y="282"/>
                        <a:pt x="165" y="283"/>
                        <a:pt x="166" y="283"/>
                      </a:cubicBezTo>
                      <a:cubicBezTo>
                        <a:pt x="166" y="283"/>
                        <a:pt x="167" y="282"/>
                        <a:pt x="167" y="282"/>
                      </a:cubicBezTo>
                      <a:cubicBezTo>
                        <a:pt x="167" y="281"/>
                        <a:pt x="167" y="280"/>
                        <a:pt x="167" y="280"/>
                      </a:cubicBezTo>
                      <a:cubicBezTo>
                        <a:pt x="166" y="279"/>
                        <a:pt x="166" y="278"/>
                        <a:pt x="166" y="278"/>
                      </a:cubicBezTo>
                      <a:cubicBezTo>
                        <a:pt x="166" y="278"/>
                        <a:pt x="166" y="278"/>
                        <a:pt x="166" y="278"/>
                      </a:cubicBezTo>
                      <a:cubicBezTo>
                        <a:pt x="166" y="278"/>
                        <a:pt x="167" y="278"/>
                        <a:pt x="167" y="278"/>
                      </a:cubicBezTo>
                      <a:cubicBezTo>
                        <a:pt x="167" y="278"/>
                        <a:pt x="168" y="277"/>
                        <a:pt x="168" y="277"/>
                      </a:cubicBezTo>
                      <a:cubicBezTo>
                        <a:pt x="170" y="278"/>
                        <a:pt x="170" y="278"/>
                        <a:pt x="170" y="278"/>
                      </a:cubicBezTo>
                      <a:cubicBezTo>
                        <a:pt x="170" y="278"/>
                        <a:pt x="171" y="278"/>
                        <a:pt x="171" y="278"/>
                      </a:cubicBezTo>
                      <a:cubicBezTo>
                        <a:pt x="172" y="279"/>
                        <a:pt x="173" y="277"/>
                        <a:pt x="173" y="277"/>
                      </a:cubicBezTo>
                      <a:cubicBezTo>
                        <a:pt x="174" y="276"/>
                        <a:pt x="174" y="276"/>
                        <a:pt x="174" y="276"/>
                      </a:cubicBezTo>
                      <a:cubicBezTo>
                        <a:pt x="174" y="276"/>
                        <a:pt x="174" y="276"/>
                        <a:pt x="174" y="275"/>
                      </a:cubicBezTo>
                      <a:cubicBezTo>
                        <a:pt x="174" y="275"/>
                        <a:pt x="175" y="275"/>
                        <a:pt x="176" y="275"/>
                      </a:cubicBezTo>
                      <a:cubicBezTo>
                        <a:pt x="176" y="275"/>
                        <a:pt x="178" y="275"/>
                        <a:pt x="179" y="275"/>
                      </a:cubicBezTo>
                      <a:cubicBezTo>
                        <a:pt x="180" y="275"/>
                        <a:pt x="180" y="275"/>
                        <a:pt x="180" y="275"/>
                      </a:cubicBezTo>
                      <a:cubicBezTo>
                        <a:pt x="182" y="274"/>
                        <a:pt x="182" y="274"/>
                        <a:pt x="182" y="274"/>
                      </a:cubicBezTo>
                      <a:cubicBezTo>
                        <a:pt x="182" y="274"/>
                        <a:pt x="183" y="273"/>
                        <a:pt x="183" y="273"/>
                      </a:cubicBezTo>
                      <a:cubicBezTo>
                        <a:pt x="183" y="272"/>
                        <a:pt x="183" y="271"/>
                        <a:pt x="183" y="271"/>
                      </a:cubicBezTo>
                      <a:cubicBezTo>
                        <a:pt x="183" y="270"/>
                        <a:pt x="185" y="270"/>
                        <a:pt x="185" y="270"/>
                      </a:cubicBezTo>
                      <a:cubicBezTo>
                        <a:pt x="185" y="270"/>
                        <a:pt x="185" y="270"/>
                        <a:pt x="185" y="270"/>
                      </a:cubicBezTo>
                      <a:cubicBezTo>
                        <a:pt x="186" y="270"/>
                        <a:pt x="186" y="271"/>
                        <a:pt x="186" y="271"/>
                      </a:cubicBezTo>
                      <a:cubicBezTo>
                        <a:pt x="186" y="271"/>
                        <a:pt x="187" y="270"/>
                        <a:pt x="187" y="270"/>
                      </a:cubicBezTo>
                      <a:cubicBezTo>
                        <a:pt x="187" y="269"/>
                        <a:pt x="188" y="269"/>
                        <a:pt x="188" y="269"/>
                      </a:cubicBezTo>
                      <a:cubicBezTo>
                        <a:pt x="188" y="269"/>
                        <a:pt x="190" y="268"/>
                        <a:pt x="190" y="267"/>
                      </a:cubicBezTo>
                      <a:cubicBezTo>
                        <a:pt x="191" y="266"/>
                        <a:pt x="191" y="267"/>
                        <a:pt x="191" y="265"/>
                      </a:cubicBezTo>
                      <a:cubicBezTo>
                        <a:pt x="191" y="264"/>
                        <a:pt x="192" y="265"/>
                        <a:pt x="192" y="266"/>
                      </a:cubicBezTo>
                      <a:cubicBezTo>
                        <a:pt x="192" y="266"/>
                        <a:pt x="192" y="266"/>
                        <a:pt x="193" y="267"/>
                      </a:cubicBezTo>
                      <a:cubicBezTo>
                        <a:pt x="193" y="267"/>
                        <a:pt x="193" y="267"/>
                        <a:pt x="195" y="267"/>
                      </a:cubicBezTo>
                      <a:cubicBezTo>
                        <a:pt x="196" y="268"/>
                        <a:pt x="196" y="266"/>
                        <a:pt x="198" y="266"/>
                      </a:cubicBezTo>
                      <a:cubicBezTo>
                        <a:pt x="200" y="266"/>
                        <a:pt x="199" y="266"/>
                        <a:pt x="200" y="267"/>
                      </a:cubicBezTo>
                      <a:cubicBezTo>
                        <a:pt x="201" y="267"/>
                        <a:pt x="201" y="267"/>
                        <a:pt x="202" y="267"/>
                      </a:cubicBezTo>
                      <a:cubicBezTo>
                        <a:pt x="203" y="268"/>
                        <a:pt x="203" y="268"/>
                        <a:pt x="203" y="268"/>
                      </a:cubicBezTo>
                      <a:cubicBezTo>
                        <a:pt x="203" y="268"/>
                        <a:pt x="204" y="268"/>
                        <a:pt x="205" y="269"/>
                      </a:cubicBezTo>
                      <a:cubicBezTo>
                        <a:pt x="205"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2" y="271"/>
                        <a:pt x="212" y="271"/>
                        <a:pt x="212" y="271"/>
                      </a:cubicBezTo>
                      <a:cubicBezTo>
                        <a:pt x="212" y="271"/>
                        <a:pt x="212" y="273"/>
                        <a:pt x="213" y="273"/>
                      </a:cubicBezTo>
                      <a:cubicBezTo>
                        <a:pt x="213" y="274"/>
                        <a:pt x="213" y="274"/>
                        <a:pt x="214" y="274"/>
                      </a:cubicBezTo>
                      <a:cubicBezTo>
                        <a:pt x="214" y="274"/>
                        <a:pt x="215" y="272"/>
                        <a:pt x="215" y="271"/>
                      </a:cubicBezTo>
                      <a:cubicBezTo>
                        <a:pt x="215" y="271"/>
                        <a:pt x="216" y="272"/>
                        <a:pt x="216" y="272"/>
                      </a:cubicBezTo>
                      <a:cubicBezTo>
                        <a:pt x="216" y="272"/>
                        <a:pt x="216" y="274"/>
                        <a:pt x="217" y="274"/>
                      </a:cubicBezTo>
                      <a:cubicBezTo>
                        <a:pt x="217" y="273"/>
                        <a:pt x="218" y="273"/>
                        <a:pt x="218" y="273"/>
                      </a:cubicBezTo>
                      <a:cubicBezTo>
                        <a:pt x="219" y="273"/>
                        <a:pt x="218" y="272"/>
                        <a:pt x="218" y="272"/>
                      </a:cubicBezTo>
                      <a:cubicBezTo>
                        <a:pt x="218" y="272"/>
                        <a:pt x="219" y="271"/>
                        <a:pt x="219" y="271"/>
                      </a:cubicBezTo>
                      <a:cubicBezTo>
                        <a:pt x="220" y="271"/>
                        <a:pt x="222" y="271"/>
                        <a:pt x="222" y="271"/>
                      </a:cubicBezTo>
                      <a:cubicBezTo>
                        <a:pt x="223" y="271"/>
                        <a:pt x="223" y="273"/>
                        <a:pt x="223" y="273"/>
                      </a:cubicBezTo>
                      <a:cubicBezTo>
                        <a:pt x="223" y="273"/>
                        <a:pt x="222" y="275"/>
                        <a:pt x="222" y="275"/>
                      </a:cubicBezTo>
                      <a:cubicBezTo>
                        <a:pt x="222" y="275"/>
                        <a:pt x="221" y="276"/>
                        <a:pt x="221" y="277"/>
                      </a:cubicBezTo>
                      <a:cubicBezTo>
                        <a:pt x="221" y="277"/>
                        <a:pt x="221" y="277"/>
                        <a:pt x="222" y="276"/>
                      </a:cubicBezTo>
                      <a:cubicBezTo>
                        <a:pt x="224" y="276"/>
                        <a:pt x="223" y="275"/>
                        <a:pt x="223" y="275"/>
                      </a:cubicBezTo>
                      <a:cubicBezTo>
                        <a:pt x="224" y="273"/>
                        <a:pt x="224" y="273"/>
                        <a:pt x="224" y="273"/>
                      </a:cubicBezTo>
                      <a:cubicBezTo>
                        <a:pt x="224" y="273"/>
                        <a:pt x="226" y="274"/>
                        <a:pt x="226" y="275"/>
                      </a:cubicBezTo>
                      <a:cubicBezTo>
                        <a:pt x="226" y="275"/>
                        <a:pt x="226" y="276"/>
                        <a:pt x="226" y="276"/>
                      </a:cubicBezTo>
                      <a:cubicBezTo>
                        <a:pt x="226" y="277"/>
                        <a:pt x="227" y="277"/>
                        <a:pt x="227" y="278"/>
                      </a:cubicBezTo>
                      <a:cubicBezTo>
                        <a:pt x="228" y="279"/>
                        <a:pt x="227" y="278"/>
                        <a:pt x="227" y="278"/>
                      </a:cubicBezTo>
                      <a:cubicBezTo>
                        <a:pt x="227" y="277"/>
                        <a:pt x="228" y="275"/>
                        <a:pt x="228" y="275"/>
                      </a:cubicBezTo>
                      <a:cubicBezTo>
                        <a:pt x="229" y="273"/>
                        <a:pt x="229" y="273"/>
                        <a:pt x="229" y="273"/>
                      </a:cubicBezTo>
                      <a:cubicBezTo>
                        <a:pt x="229" y="273"/>
                        <a:pt x="233" y="273"/>
                        <a:pt x="237" y="273"/>
                      </a:cubicBezTo>
                      <a:cubicBezTo>
                        <a:pt x="241" y="273"/>
                        <a:pt x="238" y="272"/>
                        <a:pt x="238" y="272"/>
                      </a:cubicBezTo>
                      <a:cubicBezTo>
                        <a:pt x="240" y="272"/>
                        <a:pt x="240" y="272"/>
                        <a:pt x="240" y="272"/>
                      </a:cubicBezTo>
                      <a:cubicBezTo>
                        <a:pt x="241" y="276"/>
                        <a:pt x="241" y="276"/>
                        <a:pt x="241" y="276"/>
                      </a:cubicBezTo>
                      <a:cubicBezTo>
                        <a:pt x="241" y="276"/>
                        <a:pt x="243" y="278"/>
                        <a:pt x="244" y="278"/>
                      </a:cubicBezTo>
                      <a:cubicBezTo>
                        <a:pt x="245" y="279"/>
                        <a:pt x="245" y="279"/>
                        <a:pt x="247" y="280"/>
                      </a:cubicBezTo>
                      <a:cubicBezTo>
                        <a:pt x="250" y="280"/>
                        <a:pt x="249" y="280"/>
                        <a:pt x="249" y="280"/>
                      </a:cubicBezTo>
                      <a:cubicBezTo>
                        <a:pt x="250" y="280"/>
                        <a:pt x="250" y="278"/>
                        <a:pt x="251" y="277"/>
                      </a:cubicBezTo>
                      <a:cubicBezTo>
                        <a:pt x="251" y="276"/>
                        <a:pt x="252" y="276"/>
                        <a:pt x="252" y="276"/>
                      </a:cubicBezTo>
                      <a:cubicBezTo>
                        <a:pt x="252" y="276"/>
                        <a:pt x="254" y="278"/>
                        <a:pt x="254" y="278"/>
                      </a:cubicBezTo>
                      <a:cubicBezTo>
                        <a:pt x="255" y="279"/>
                        <a:pt x="255" y="280"/>
                        <a:pt x="255" y="280"/>
                      </a:cubicBezTo>
                      <a:cubicBezTo>
                        <a:pt x="258" y="281"/>
                        <a:pt x="258" y="281"/>
                        <a:pt x="258" y="281"/>
                      </a:cubicBezTo>
                      <a:cubicBezTo>
                        <a:pt x="258" y="282"/>
                        <a:pt x="258" y="282"/>
                        <a:pt x="258" y="282"/>
                      </a:cubicBezTo>
                      <a:cubicBezTo>
                        <a:pt x="258" y="285"/>
                        <a:pt x="258" y="285"/>
                        <a:pt x="258" y="285"/>
                      </a:cubicBezTo>
                      <a:cubicBezTo>
                        <a:pt x="260" y="286"/>
                        <a:pt x="260" y="286"/>
                        <a:pt x="260" y="286"/>
                      </a:cubicBezTo>
                      <a:cubicBezTo>
                        <a:pt x="259" y="288"/>
                        <a:pt x="259" y="288"/>
                        <a:pt x="259" y="288"/>
                      </a:cubicBezTo>
                      <a:cubicBezTo>
                        <a:pt x="259" y="288"/>
                        <a:pt x="260" y="290"/>
                        <a:pt x="260" y="291"/>
                      </a:cubicBezTo>
                      <a:cubicBezTo>
                        <a:pt x="260" y="291"/>
                        <a:pt x="261" y="293"/>
                        <a:pt x="261" y="293"/>
                      </a:cubicBezTo>
                      <a:cubicBezTo>
                        <a:pt x="261" y="296"/>
                        <a:pt x="261" y="296"/>
                        <a:pt x="261" y="296"/>
                      </a:cubicBezTo>
                      <a:cubicBezTo>
                        <a:pt x="260" y="298"/>
                        <a:pt x="260" y="298"/>
                        <a:pt x="260" y="298"/>
                      </a:cubicBezTo>
                      <a:cubicBezTo>
                        <a:pt x="261" y="299"/>
                        <a:pt x="261" y="299"/>
                        <a:pt x="261" y="299"/>
                      </a:cubicBezTo>
                      <a:cubicBezTo>
                        <a:pt x="261" y="299"/>
                        <a:pt x="261" y="302"/>
                        <a:pt x="262" y="303"/>
                      </a:cubicBezTo>
                      <a:cubicBezTo>
                        <a:pt x="263" y="305"/>
                        <a:pt x="264" y="302"/>
                        <a:pt x="264" y="302"/>
                      </a:cubicBezTo>
                      <a:cubicBezTo>
                        <a:pt x="266" y="302"/>
                        <a:pt x="266" y="302"/>
                        <a:pt x="266" y="302"/>
                      </a:cubicBezTo>
                      <a:cubicBezTo>
                        <a:pt x="268" y="305"/>
                        <a:pt x="268" y="305"/>
                        <a:pt x="268" y="305"/>
                      </a:cubicBezTo>
                      <a:cubicBezTo>
                        <a:pt x="269" y="305"/>
                        <a:pt x="269" y="305"/>
                        <a:pt x="269" y="305"/>
                      </a:cubicBezTo>
                      <a:cubicBezTo>
                        <a:pt x="271" y="306"/>
                        <a:pt x="271" y="306"/>
                        <a:pt x="271" y="306"/>
                      </a:cubicBezTo>
                      <a:cubicBezTo>
                        <a:pt x="272" y="309"/>
                        <a:pt x="272" y="309"/>
                        <a:pt x="272" y="309"/>
                      </a:cubicBezTo>
                      <a:cubicBezTo>
                        <a:pt x="274" y="308"/>
                        <a:pt x="274" y="308"/>
                        <a:pt x="274" y="308"/>
                      </a:cubicBezTo>
                      <a:cubicBezTo>
                        <a:pt x="275" y="305"/>
                        <a:pt x="275" y="305"/>
                        <a:pt x="275" y="305"/>
                      </a:cubicBezTo>
                      <a:cubicBezTo>
                        <a:pt x="277" y="306"/>
                        <a:pt x="277" y="306"/>
                        <a:pt x="277" y="306"/>
                      </a:cubicBezTo>
                      <a:cubicBezTo>
                        <a:pt x="279" y="306"/>
                        <a:pt x="279" y="306"/>
                        <a:pt x="279" y="306"/>
                      </a:cubicBezTo>
                      <a:cubicBezTo>
                        <a:pt x="279" y="310"/>
                        <a:pt x="279" y="310"/>
                        <a:pt x="279" y="310"/>
                      </a:cubicBezTo>
                      <a:cubicBezTo>
                        <a:pt x="279" y="310"/>
                        <a:pt x="280" y="311"/>
                        <a:pt x="280" y="312"/>
                      </a:cubicBezTo>
                      <a:cubicBezTo>
                        <a:pt x="280" y="312"/>
                        <a:pt x="280" y="314"/>
                        <a:pt x="280" y="314"/>
                      </a:cubicBezTo>
                      <a:cubicBezTo>
                        <a:pt x="281" y="316"/>
                        <a:pt x="281" y="316"/>
                        <a:pt x="281" y="316"/>
                      </a:cubicBezTo>
                      <a:cubicBezTo>
                        <a:pt x="278" y="317"/>
                        <a:pt x="278" y="317"/>
                        <a:pt x="278" y="317"/>
                      </a:cubicBezTo>
                      <a:cubicBezTo>
                        <a:pt x="280" y="318"/>
                        <a:pt x="280" y="318"/>
                        <a:pt x="280" y="318"/>
                      </a:cubicBezTo>
                      <a:cubicBezTo>
                        <a:pt x="280" y="318"/>
                        <a:pt x="282" y="318"/>
                        <a:pt x="283" y="318"/>
                      </a:cubicBezTo>
                      <a:cubicBezTo>
                        <a:pt x="284" y="318"/>
                        <a:pt x="284" y="321"/>
                        <a:pt x="284" y="321"/>
                      </a:cubicBezTo>
                      <a:cubicBezTo>
                        <a:pt x="284" y="321"/>
                        <a:pt x="284" y="322"/>
                        <a:pt x="283" y="323"/>
                      </a:cubicBezTo>
                      <a:cubicBezTo>
                        <a:pt x="283" y="323"/>
                        <a:pt x="283" y="324"/>
                        <a:pt x="283" y="325"/>
                      </a:cubicBezTo>
                      <a:cubicBezTo>
                        <a:pt x="284" y="325"/>
                        <a:pt x="286" y="326"/>
                        <a:pt x="287" y="326"/>
                      </a:cubicBezTo>
                      <a:cubicBezTo>
                        <a:pt x="289" y="326"/>
                        <a:pt x="289" y="326"/>
                        <a:pt x="289" y="326"/>
                      </a:cubicBezTo>
                      <a:cubicBezTo>
                        <a:pt x="291" y="326"/>
                        <a:pt x="291" y="326"/>
                        <a:pt x="291" y="326"/>
                      </a:cubicBezTo>
                      <a:cubicBezTo>
                        <a:pt x="291" y="326"/>
                        <a:pt x="292" y="327"/>
                        <a:pt x="293" y="327"/>
                      </a:cubicBezTo>
                      <a:cubicBezTo>
                        <a:pt x="293" y="326"/>
                        <a:pt x="295" y="326"/>
                        <a:pt x="295" y="326"/>
                      </a:cubicBezTo>
                      <a:cubicBezTo>
                        <a:pt x="297" y="328"/>
                        <a:pt x="297" y="328"/>
                        <a:pt x="297" y="328"/>
                      </a:cubicBezTo>
                      <a:cubicBezTo>
                        <a:pt x="299" y="327"/>
                        <a:pt x="299" y="327"/>
                        <a:pt x="299" y="327"/>
                      </a:cubicBezTo>
                      <a:cubicBezTo>
                        <a:pt x="299" y="329"/>
                        <a:pt x="299" y="329"/>
                        <a:pt x="299" y="329"/>
                      </a:cubicBezTo>
                      <a:cubicBezTo>
                        <a:pt x="299" y="329"/>
                        <a:pt x="301" y="333"/>
                        <a:pt x="301" y="333"/>
                      </a:cubicBezTo>
                      <a:cubicBezTo>
                        <a:pt x="302" y="334"/>
                        <a:pt x="302" y="336"/>
                        <a:pt x="302" y="337"/>
                      </a:cubicBezTo>
                      <a:cubicBezTo>
                        <a:pt x="302" y="338"/>
                        <a:pt x="303" y="340"/>
                        <a:pt x="303" y="340"/>
                      </a:cubicBezTo>
                      <a:cubicBezTo>
                        <a:pt x="303" y="340"/>
                        <a:pt x="302" y="340"/>
                        <a:pt x="301" y="341"/>
                      </a:cubicBezTo>
                      <a:cubicBezTo>
                        <a:pt x="300" y="342"/>
                        <a:pt x="302" y="343"/>
                        <a:pt x="302" y="343"/>
                      </a:cubicBezTo>
                      <a:cubicBezTo>
                        <a:pt x="304" y="343"/>
                        <a:pt x="304" y="343"/>
                        <a:pt x="304" y="343"/>
                      </a:cubicBezTo>
                      <a:cubicBezTo>
                        <a:pt x="304" y="343"/>
                        <a:pt x="306" y="345"/>
                        <a:pt x="306" y="346"/>
                      </a:cubicBezTo>
                      <a:cubicBezTo>
                        <a:pt x="307" y="347"/>
                        <a:pt x="309" y="346"/>
                        <a:pt x="310" y="346"/>
                      </a:cubicBezTo>
                      <a:cubicBezTo>
                        <a:pt x="311" y="345"/>
                        <a:pt x="313" y="346"/>
                        <a:pt x="313" y="347"/>
                      </a:cubicBezTo>
                      <a:cubicBezTo>
                        <a:pt x="313" y="347"/>
                        <a:pt x="310" y="348"/>
                        <a:pt x="309" y="348"/>
                      </a:cubicBezTo>
                      <a:cubicBezTo>
                        <a:pt x="308" y="349"/>
                        <a:pt x="305" y="349"/>
                        <a:pt x="305" y="349"/>
                      </a:cubicBezTo>
                      <a:cubicBezTo>
                        <a:pt x="304" y="352"/>
                        <a:pt x="304" y="352"/>
                        <a:pt x="304" y="352"/>
                      </a:cubicBezTo>
                      <a:cubicBezTo>
                        <a:pt x="302" y="353"/>
                        <a:pt x="302" y="353"/>
                        <a:pt x="302" y="353"/>
                      </a:cubicBezTo>
                      <a:cubicBezTo>
                        <a:pt x="301" y="350"/>
                        <a:pt x="301" y="350"/>
                        <a:pt x="301" y="350"/>
                      </a:cubicBezTo>
                      <a:cubicBezTo>
                        <a:pt x="297" y="347"/>
                        <a:pt x="297" y="347"/>
                        <a:pt x="297" y="347"/>
                      </a:cubicBezTo>
                      <a:cubicBezTo>
                        <a:pt x="297" y="350"/>
                        <a:pt x="297" y="350"/>
                        <a:pt x="297" y="350"/>
                      </a:cubicBezTo>
                      <a:cubicBezTo>
                        <a:pt x="295" y="351"/>
                        <a:pt x="295" y="351"/>
                        <a:pt x="295" y="351"/>
                      </a:cubicBezTo>
                      <a:cubicBezTo>
                        <a:pt x="295" y="351"/>
                        <a:pt x="295" y="352"/>
                        <a:pt x="295" y="353"/>
                      </a:cubicBezTo>
                      <a:cubicBezTo>
                        <a:pt x="295" y="354"/>
                        <a:pt x="294" y="354"/>
                        <a:pt x="294" y="354"/>
                      </a:cubicBezTo>
                      <a:cubicBezTo>
                        <a:pt x="292" y="353"/>
                        <a:pt x="292" y="353"/>
                        <a:pt x="292" y="353"/>
                      </a:cubicBezTo>
                      <a:cubicBezTo>
                        <a:pt x="292" y="353"/>
                        <a:pt x="290" y="353"/>
                        <a:pt x="289" y="353"/>
                      </a:cubicBezTo>
                      <a:cubicBezTo>
                        <a:pt x="288" y="353"/>
                        <a:pt x="288" y="351"/>
                        <a:pt x="288" y="351"/>
                      </a:cubicBezTo>
                      <a:cubicBezTo>
                        <a:pt x="287" y="352"/>
                        <a:pt x="287" y="352"/>
                        <a:pt x="287" y="352"/>
                      </a:cubicBezTo>
                      <a:cubicBezTo>
                        <a:pt x="287" y="352"/>
                        <a:pt x="287" y="353"/>
                        <a:pt x="286" y="354"/>
                      </a:cubicBezTo>
                      <a:cubicBezTo>
                        <a:pt x="286" y="355"/>
                        <a:pt x="286" y="354"/>
                        <a:pt x="284" y="354"/>
                      </a:cubicBezTo>
                      <a:cubicBezTo>
                        <a:pt x="283" y="355"/>
                        <a:pt x="283" y="353"/>
                        <a:pt x="282" y="352"/>
                      </a:cubicBezTo>
                      <a:cubicBezTo>
                        <a:pt x="282" y="350"/>
                        <a:pt x="282" y="352"/>
                        <a:pt x="281" y="352"/>
                      </a:cubicBezTo>
                      <a:cubicBezTo>
                        <a:pt x="280" y="352"/>
                        <a:pt x="282" y="355"/>
                        <a:pt x="282" y="355"/>
                      </a:cubicBezTo>
                      <a:cubicBezTo>
                        <a:pt x="281" y="356"/>
                        <a:pt x="281" y="356"/>
                        <a:pt x="281" y="356"/>
                      </a:cubicBezTo>
                      <a:cubicBezTo>
                        <a:pt x="281" y="356"/>
                        <a:pt x="281" y="358"/>
                        <a:pt x="279" y="359"/>
                      </a:cubicBezTo>
                      <a:cubicBezTo>
                        <a:pt x="278" y="359"/>
                        <a:pt x="279" y="357"/>
                        <a:pt x="279" y="357"/>
                      </a:cubicBezTo>
                      <a:cubicBezTo>
                        <a:pt x="279" y="353"/>
                        <a:pt x="279" y="353"/>
                        <a:pt x="279" y="353"/>
                      </a:cubicBezTo>
                      <a:cubicBezTo>
                        <a:pt x="277" y="348"/>
                        <a:pt x="277" y="348"/>
                        <a:pt x="277" y="348"/>
                      </a:cubicBezTo>
                      <a:cubicBezTo>
                        <a:pt x="277" y="348"/>
                        <a:pt x="273" y="352"/>
                        <a:pt x="272" y="352"/>
                      </a:cubicBezTo>
                      <a:cubicBezTo>
                        <a:pt x="272" y="353"/>
                        <a:pt x="270" y="357"/>
                        <a:pt x="269" y="357"/>
                      </a:cubicBezTo>
                      <a:cubicBezTo>
                        <a:pt x="269" y="358"/>
                        <a:pt x="269" y="360"/>
                        <a:pt x="269" y="360"/>
                      </a:cubicBezTo>
                      <a:cubicBezTo>
                        <a:pt x="271" y="363"/>
                        <a:pt x="271" y="363"/>
                        <a:pt x="271" y="363"/>
                      </a:cubicBezTo>
                      <a:cubicBezTo>
                        <a:pt x="271" y="366"/>
                        <a:pt x="271" y="366"/>
                        <a:pt x="271" y="366"/>
                      </a:cubicBezTo>
                      <a:cubicBezTo>
                        <a:pt x="273" y="368"/>
                        <a:pt x="273" y="368"/>
                        <a:pt x="273" y="368"/>
                      </a:cubicBezTo>
                      <a:cubicBezTo>
                        <a:pt x="273" y="368"/>
                        <a:pt x="275" y="368"/>
                        <a:pt x="276" y="369"/>
                      </a:cubicBezTo>
                      <a:cubicBezTo>
                        <a:pt x="277" y="369"/>
                        <a:pt x="276" y="371"/>
                        <a:pt x="276" y="371"/>
                      </a:cubicBezTo>
                      <a:cubicBezTo>
                        <a:pt x="275" y="375"/>
                        <a:pt x="275" y="375"/>
                        <a:pt x="275" y="375"/>
                      </a:cubicBezTo>
                      <a:cubicBezTo>
                        <a:pt x="275" y="375"/>
                        <a:pt x="276" y="376"/>
                        <a:pt x="277" y="377"/>
                      </a:cubicBezTo>
                      <a:cubicBezTo>
                        <a:pt x="277" y="378"/>
                        <a:pt x="275" y="380"/>
                        <a:pt x="275" y="380"/>
                      </a:cubicBezTo>
                      <a:cubicBezTo>
                        <a:pt x="274" y="380"/>
                        <a:pt x="271" y="383"/>
                        <a:pt x="271" y="383"/>
                      </a:cubicBezTo>
                      <a:cubicBezTo>
                        <a:pt x="271" y="383"/>
                        <a:pt x="270" y="384"/>
                        <a:pt x="269" y="384"/>
                      </a:cubicBezTo>
                      <a:cubicBezTo>
                        <a:pt x="268" y="384"/>
                        <a:pt x="270" y="387"/>
                        <a:pt x="270" y="387"/>
                      </a:cubicBezTo>
                      <a:cubicBezTo>
                        <a:pt x="271" y="390"/>
                        <a:pt x="271" y="390"/>
                        <a:pt x="271" y="390"/>
                      </a:cubicBezTo>
                      <a:cubicBezTo>
                        <a:pt x="271" y="390"/>
                        <a:pt x="270" y="391"/>
                        <a:pt x="270" y="391"/>
                      </a:cubicBezTo>
                      <a:cubicBezTo>
                        <a:pt x="269" y="392"/>
                        <a:pt x="269" y="394"/>
                        <a:pt x="269" y="394"/>
                      </a:cubicBezTo>
                      <a:cubicBezTo>
                        <a:pt x="267" y="394"/>
                        <a:pt x="267" y="394"/>
                        <a:pt x="267" y="394"/>
                      </a:cubicBezTo>
                      <a:cubicBezTo>
                        <a:pt x="266" y="396"/>
                        <a:pt x="266" y="396"/>
                        <a:pt x="266" y="396"/>
                      </a:cubicBezTo>
                      <a:cubicBezTo>
                        <a:pt x="266" y="396"/>
                        <a:pt x="266" y="399"/>
                        <a:pt x="265" y="399"/>
                      </a:cubicBezTo>
                      <a:cubicBezTo>
                        <a:pt x="264" y="399"/>
                        <a:pt x="265" y="401"/>
                        <a:pt x="265" y="401"/>
                      </a:cubicBezTo>
                      <a:cubicBezTo>
                        <a:pt x="264" y="403"/>
                        <a:pt x="264" y="403"/>
                        <a:pt x="264" y="403"/>
                      </a:cubicBezTo>
                      <a:cubicBezTo>
                        <a:pt x="268" y="405"/>
                        <a:pt x="268" y="405"/>
                        <a:pt x="268" y="405"/>
                      </a:cubicBezTo>
                      <a:cubicBezTo>
                        <a:pt x="267" y="407"/>
                        <a:pt x="267" y="407"/>
                        <a:pt x="267" y="407"/>
                      </a:cubicBezTo>
                      <a:cubicBezTo>
                        <a:pt x="267" y="409"/>
                        <a:pt x="267" y="409"/>
                        <a:pt x="267" y="409"/>
                      </a:cubicBezTo>
                      <a:cubicBezTo>
                        <a:pt x="268" y="409"/>
                        <a:pt x="268" y="409"/>
                        <a:pt x="268" y="409"/>
                      </a:cubicBezTo>
                      <a:cubicBezTo>
                        <a:pt x="268" y="409"/>
                        <a:pt x="266" y="410"/>
                        <a:pt x="265" y="410"/>
                      </a:cubicBezTo>
                      <a:cubicBezTo>
                        <a:pt x="264" y="411"/>
                        <a:pt x="263" y="410"/>
                        <a:pt x="262" y="411"/>
                      </a:cubicBezTo>
                      <a:cubicBezTo>
                        <a:pt x="261" y="411"/>
                        <a:pt x="258" y="412"/>
                        <a:pt x="258" y="412"/>
                      </a:cubicBezTo>
                      <a:cubicBezTo>
                        <a:pt x="257" y="416"/>
                        <a:pt x="257" y="416"/>
                        <a:pt x="257" y="416"/>
                      </a:cubicBezTo>
                      <a:cubicBezTo>
                        <a:pt x="255" y="416"/>
                        <a:pt x="255" y="416"/>
                        <a:pt x="255" y="416"/>
                      </a:cubicBezTo>
                      <a:cubicBezTo>
                        <a:pt x="255" y="414"/>
                        <a:pt x="255" y="414"/>
                        <a:pt x="255" y="414"/>
                      </a:cubicBezTo>
                      <a:cubicBezTo>
                        <a:pt x="254" y="413"/>
                        <a:pt x="254" y="413"/>
                        <a:pt x="254" y="413"/>
                      </a:cubicBezTo>
                      <a:cubicBezTo>
                        <a:pt x="254" y="415"/>
                        <a:pt x="254" y="416"/>
                        <a:pt x="254" y="416"/>
                      </a:cubicBezTo>
                      <a:cubicBezTo>
                        <a:pt x="264" y="423"/>
                        <a:pt x="264" y="423"/>
                        <a:pt x="264" y="423"/>
                      </a:cubicBezTo>
                      <a:cubicBezTo>
                        <a:pt x="281" y="427"/>
                        <a:pt x="281" y="427"/>
                        <a:pt x="281" y="427"/>
                      </a:cubicBezTo>
                      <a:cubicBezTo>
                        <a:pt x="285" y="420"/>
                        <a:pt x="285" y="420"/>
                        <a:pt x="285" y="420"/>
                      </a:cubicBezTo>
                      <a:cubicBezTo>
                        <a:pt x="285" y="420"/>
                        <a:pt x="294" y="404"/>
                        <a:pt x="301" y="405"/>
                      </a:cubicBezTo>
                      <a:cubicBezTo>
                        <a:pt x="306" y="406"/>
                        <a:pt x="313" y="408"/>
                        <a:pt x="314" y="408"/>
                      </a:cubicBezTo>
                      <a:cubicBezTo>
                        <a:pt x="313" y="402"/>
                        <a:pt x="302" y="392"/>
                        <a:pt x="304" y="390"/>
                      </a:cubicBezTo>
                      <a:cubicBezTo>
                        <a:pt x="306" y="387"/>
                        <a:pt x="311" y="380"/>
                        <a:pt x="314" y="376"/>
                      </a:cubicBezTo>
                      <a:cubicBezTo>
                        <a:pt x="316" y="372"/>
                        <a:pt x="326" y="369"/>
                        <a:pt x="326" y="369"/>
                      </a:cubicBezTo>
                      <a:cubicBezTo>
                        <a:pt x="334" y="354"/>
                        <a:pt x="334" y="354"/>
                        <a:pt x="334" y="354"/>
                      </a:cubicBezTo>
                      <a:cubicBezTo>
                        <a:pt x="332" y="331"/>
                        <a:pt x="330" y="325"/>
                        <a:pt x="354" y="322"/>
                      </a:cubicBezTo>
                      <a:cubicBezTo>
                        <a:pt x="358" y="321"/>
                        <a:pt x="363" y="318"/>
                        <a:pt x="363" y="318"/>
                      </a:cubicBezTo>
                      <a:cubicBezTo>
                        <a:pt x="371" y="315"/>
                        <a:pt x="371" y="315"/>
                        <a:pt x="371" y="315"/>
                      </a:cubicBezTo>
                      <a:cubicBezTo>
                        <a:pt x="386" y="313"/>
                        <a:pt x="386" y="313"/>
                        <a:pt x="386" y="313"/>
                      </a:cubicBezTo>
                      <a:cubicBezTo>
                        <a:pt x="374" y="320"/>
                        <a:pt x="374" y="320"/>
                        <a:pt x="374" y="320"/>
                      </a:cubicBezTo>
                      <a:cubicBezTo>
                        <a:pt x="365" y="330"/>
                        <a:pt x="365" y="330"/>
                        <a:pt x="365" y="330"/>
                      </a:cubicBezTo>
                      <a:cubicBezTo>
                        <a:pt x="377" y="333"/>
                        <a:pt x="377" y="333"/>
                        <a:pt x="377" y="333"/>
                      </a:cubicBezTo>
                      <a:cubicBezTo>
                        <a:pt x="377" y="333"/>
                        <a:pt x="377" y="342"/>
                        <a:pt x="383" y="340"/>
                      </a:cubicBezTo>
                      <a:cubicBezTo>
                        <a:pt x="388" y="338"/>
                        <a:pt x="400" y="333"/>
                        <a:pt x="402" y="333"/>
                      </a:cubicBezTo>
                      <a:cubicBezTo>
                        <a:pt x="404" y="332"/>
                        <a:pt x="415" y="329"/>
                        <a:pt x="418" y="329"/>
                      </a:cubicBezTo>
                      <a:cubicBezTo>
                        <a:pt x="421" y="329"/>
                        <a:pt x="437" y="327"/>
                        <a:pt x="437" y="327"/>
                      </a:cubicBezTo>
                      <a:cubicBezTo>
                        <a:pt x="439" y="336"/>
                        <a:pt x="439" y="336"/>
                        <a:pt x="439" y="336"/>
                      </a:cubicBezTo>
                      <a:cubicBezTo>
                        <a:pt x="432" y="345"/>
                        <a:pt x="432" y="345"/>
                        <a:pt x="432" y="345"/>
                      </a:cubicBezTo>
                      <a:cubicBezTo>
                        <a:pt x="423" y="354"/>
                        <a:pt x="423" y="354"/>
                        <a:pt x="423" y="354"/>
                      </a:cubicBezTo>
                      <a:cubicBezTo>
                        <a:pt x="409" y="367"/>
                        <a:pt x="409" y="367"/>
                        <a:pt x="409" y="367"/>
                      </a:cubicBezTo>
                      <a:cubicBezTo>
                        <a:pt x="409" y="367"/>
                        <a:pt x="405" y="374"/>
                        <a:pt x="407" y="375"/>
                      </a:cubicBezTo>
                      <a:cubicBezTo>
                        <a:pt x="409" y="376"/>
                        <a:pt x="424" y="374"/>
                        <a:pt x="424" y="374"/>
                      </a:cubicBezTo>
                      <a:cubicBezTo>
                        <a:pt x="441" y="375"/>
                        <a:pt x="441" y="375"/>
                        <a:pt x="441" y="375"/>
                      </a:cubicBezTo>
                      <a:cubicBezTo>
                        <a:pt x="441" y="375"/>
                        <a:pt x="444" y="376"/>
                        <a:pt x="446" y="382"/>
                      </a:cubicBezTo>
                      <a:cubicBezTo>
                        <a:pt x="449" y="389"/>
                        <a:pt x="451" y="392"/>
                        <a:pt x="452" y="394"/>
                      </a:cubicBezTo>
                      <a:cubicBezTo>
                        <a:pt x="454" y="397"/>
                        <a:pt x="458" y="403"/>
                        <a:pt x="458" y="403"/>
                      </a:cubicBezTo>
                      <a:cubicBezTo>
                        <a:pt x="458" y="403"/>
                        <a:pt x="454" y="407"/>
                        <a:pt x="459" y="406"/>
                      </a:cubicBezTo>
                      <a:cubicBezTo>
                        <a:pt x="465" y="406"/>
                        <a:pt x="469" y="405"/>
                        <a:pt x="469" y="405"/>
                      </a:cubicBezTo>
                      <a:cubicBezTo>
                        <a:pt x="469" y="405"/>
                        <a:pt x="470" y="399"/>
                        <a:pt x="472" y="397"/>
                      </a:cubicBezTo>
                      <a:cubicBezTo>
                        <a:pt x="475" y="396"/>
                        <a:pt x="478" y="393"/>
                        <a:pt x="478" y="393"/>
                      </a:cubicBezTo>
                      <a:cubicBezTo>
                        <a:pt x="478" y="393"/>
                        <a:pt x="477" y="387"/>
                        <a:pt x="480" y="385"/>
                      </a:cubicBezTo>
                      <a:cubicBezTo>
                        <a:pt x="483" y="384"/>
                        <a:pt x="487" y="383"/>
                        <a:pt x="491" y="382"/>
                      </a:cubicBezTo>
                      <a:cubicBezTo>
                        <a:pt x="495" y="380"/>
                        <a:pt x="499" y="373"/>
                        <a:pt x="499" y="373"/>
                      </a:cubicBezTo>
                      <a:cubicBezTo>
                        <a:pt x="504" y="369"/>
                        <a:pt x="504" y="369"/>
                        <a:pt x="504" y="369"/>
                      </a:cubicBezTo>
                      <a:cubicBezTo>
                        <a:pt x="516" y="365"/>
                        <a:pt x="516" y="365"/>
                        <a:pt x="516" y="365"/>
                      </a:cubicBezTo>
                      <a:cubicBezTo>
                        <a:pt x="515" y="355"/>
                        <a:pt x="515" y="355"/>
                        <a:pt x="515" y="355"/>
                      </a:cubicBezTo>
                      <a:cubicBezTo>
                        <a:pt x="515" y="355"/>
                        <a:pt x="516" y="353"/>
                        <a:pt x="519" y="353"/>
                      </a:cubicBezTo>
                      <a:cubicBezTo>
                        <a:pt x="521" y="352"/>
                        <a:pt x="542" y="345"/>
                        <a:pt x="542" y="345"/>
                      </a:cubicBezTo>
                      <a:cubicBezTo>
                        <a:pt x="548" y="335"/>
                        <a:pt x="548" y="335"/>
                        <a:pt x="548" y="335"/>
                      </a:cubicBezTo>
                      <a:cubicBezTo>
                        <a:pt x="548" y="325"/>
                        <a:pt x="548" y="325"/>
                        <a:pt x="548" y="325"/>
                      </a:cubicBezTo>
                      <a:cubicBezTo>
                        <a:pt x="548" y="325"/>
                        <a:pt x="550" y="319"/>
                        <a:pt x="546" y="319"/>
                      </a:cubicBezTo>
                      <a:cubicBezTo>
                        <a:pt x="542" y="319"/>
                        <a:pt x="532" y="329"/>
                        <a:pt x="532" y="329"/>
                      </a:cubicBezTo>
                      <a:cubicBezTo>
                        <a:pt x="521" y="330"/>
                        <a:pt x="521" y="330"/>
                        <a:pt x="521" y="330"/>
                      </a:cubicBezTo>
                      <a:cubicBezTo>
                        <a:pt x="521" y="330"/>
                        <a:pt x="516" y="339"/>
                        <a:pt x="514" y="339"/>
                      </a:cubicBezTo>
                      <a:cubicBezTo>
                        <a:pt x="512" y="340"/>
                        <a:pt x="506" y="342"/>
                        <a:pt x="504" y="341"/>
                      </a:cubicBezTo>
                      <a:cubicBezTo>
                        <a:pt x="502" y="341"/>
                        <a:pt x="505" y="352"/>
                        <a:pt x="498" y="339"/>
                      </a:cubicBezTo>
                      <a:cubicBezTo>
                        <a:pt x="491" y="326"/>
                        <a:pt x="488" y="326"/>
                        <a:pt x="488" y="326"/>
                      </a:cubicBezTo>
                      <a:cubicBezTo>
                        <a:pt x="481" y="326"/>
                        <a:pt x="481" y="326"/>
                        <a:pt x="481" y="326"/>
                      </a:cubicBezTo>
                      <a:cubicBezTo>
                        <a:pt x="481" y="326"/>
                        <a:pt x="475" y="329"/>
                        <a:pt x="474" y="327"/>
                      </a:cubicBezTo>
                      <a:cubicBezTo>
                        <a:pt x="474" y="325"/>
                        <a:pt x="471" y="319"/>
                        <a:pt x="471" y="319"/>
                      </a:cubicBezTo>
                      <a:cubicBezTo>
                        <a:pt x="461" y="319"/>
                        <a:pt x="461" y="319"/>
                        <a:pt x="461" y="319"/>
                      </a:cubicBezTo>
                      <a:cubicBezTo>
                        <a:pt x="457" y="321"/>
                        <a:pt x="457" y="321"/>
                        <a:pt x="457" y="321"/>
                      </a:cubicBezTo>
                      <a:cubicBezTo>
                        <a:pt x="442" y="320"/>
                        <a:pt x="442" y="320"/>
                        <a:pt x="442" y="320"/>
                      </a:cubicBezTo>
                      <a:cubicBezTo>
                        <a:pt x="436" y="316"/>
                        <a:pt x="436" y="316"/>
                        <a:pt x="436" y="316"/>
                      </a:cubicBezTo>
                      <a:cubicBezTo>
                        <a:pt x="444" y="312"/>
                        <a:pt x="444" y="312"/>
                        <a:pt x="444" y="312"/>
                      </a:cubicBezTo>
                      <a:cubicBezTo>
                        <a:pt x="444" y="312"/>
                        <a:pt x="447" y="315"/>
                        <a:pt x="448" y="315"/>
                      </a:cubicBezTo>
                      <a:cubicBezTo>
                        <a:pt x="450" y="314"/>
                        <a:pt x="448" y="311"/>
                        <a:pt x="450" y="310"/>
                      </a:cubicBezTo>
                      <a:cubicBezTo>
                        <a:pt x="453" y="309"/>
                        <a:pt x="456" y="306"/>
                        <a:pt x="459" y="308"/>
                      </a:cubicBezTo>
                      <a:cubicBezTo>
                        <a:pt x="462" y="309"/>
                        <a:pt x="459" y="315"/>
                        <a:pt x="464" y="311"/>
                      </a:cubicBezTo>
                      <a:cubicBezTo>
                        <a:pt x="469" y="307"/>
                        <a:pt x="474" y="308"/>
                        <a:pt x="474" y="308"/>
                      </a:cubicBezTo>
                      <a:cubicBezTo>
                        <a:pt x="480" y="298"/>
                        <a:pt x="480" y="298"/>
                        <a:pt x="480" y="298"/>
                      </a:cubicBezTo>
                      <a:cubicBezTo>
                        <a:pt x="484" y="289"/>
                        <a:pt x="484" y="289"/>
                        <a:pt x="484" y="289"/>
                      </a:cubicBezTo>
                      <a:cubicBezTo>
                        <a:pt x="484" y="289"/>
                        <a:pt x="486" y="290"/>
                        <a:pt x="488" y="291"/>
                      </a:cubicBezTo>
                      <a:cubicBezTo>
                        <a:pt x="491" y="291"/>
                        <a:pt x="498" y="279"/>
                        <a:pt x="498" y="279"/>
                      </a:cubicBezTo>
                      <a:cubicBezTo>
                        <a:pt x="498" y="279"/>
                        <a:pt x="499" y="267"/>
                        <a:pt x="501" y="267"/>
                      </a:cubicBezTo>
                      <a:cubicBezTo>
                        <a:pt x="503" y="266"/>
                        <a:pt x="518" y="261"/>
                        <a:pt x="518" y="261"/>
                      </a:cubicBezTo>
                      <a:cubicBezTo>
                        <a:pt x="528" y="255"/>
                        <a:pt x="528" y="255"/>
                        <a:pt x="528" y="255"/>
                      </a:cubicBezTo>
                      <a:cubicBezTo>
                        <a:pt x="528" y="255"/>
                        <a:pt x="533" y="248"/>
                        <a:pt x="535" y="247"/>
                      </a:cubicBezTo>
                      <a:cubicBezTo>
                        <a:pt x="537" y="247"/>
                        <a:pt x="539" y="243"/>
                        <a:pt x="541" y="238"/>
                      </a:cubicBezTo>
                      <a:cubicBezTo>
                        <a:pt x="544" y="234"/>
                        <a:pt x="546" y="231"/>
                        <a:pt x="546" y="231"/>
                      </a:cubicBezTo>
                      <a:cubicBezTo>
                        <a:pt x="546" y="231"/>
                        <a:pt x="558" y="228"/>
                        <a:pt x="557" y="227"/>
                      </a:cubicBezTo>
                      <a:cubicBezTo>
                        <a:pt x="557" y="225"/>
                        <a:pt x="552" y="221"/>
                        <a:pt x="558" y="221"/>
                      </a:cubicBezTo>
                      <a:cubicBezTo>
                        <a:pt x="564" y="221"/>
                        <a:pt x="564" y="221"/>
                        <a:pt x="567" y="219"/>
                      </a:cubicBezTo>
                      <a:cubicBezTo>
                        <a:pt x="569" y="218"/>
                        <a:pt x="568" y="217"/>
                        <a:pt x="569" y="214"/>
                      </a:cubicBezTo>
                      <a:cubicBezTo>
                        <a:pt x="571" y="212"/>
                        <a:pt x="572" y="209"/>
                        <a:pt x="572" y="207"/>
                      </a:cubicBezTo>
                      <a:cubicBezTo>
                        <a:pt x="571" y="205"/>
                        <a:pt x="566" y="197"/>
                        <a:pt x="566" y="195"/>
                      </a:cubicBezTo>
                      <a:cubicBezTo>
                        <a:pt x="565" y="192"/>
                        <a:pt x="566" y="186"/>
                        <a:pt x="566" y="186"/>
                      </a:cubicBezTo>
                      <a:cubicBezTo>
                        <a:pt x="566" y="186"/>
                        <a:pt x="569" y="185"/>
                        <a:pt x="572" y="184"/>
                      </a:cubicBezTo>
                      <a:cubicBezTo>
                        <a:pt x="574" y="182"/>
                        <a:pt x="578" y="175"/>
                        <a:pt x="578" y="175"/>
                      </a:cubicBezTo>
                      <a:cubicBezTo>
                        <a:pt x="579" y="170"/>
                        <a:pt x="579" y="170"/>
                        <a:pt x="579" y="170"/>
                      </a:cubicBezTo>
                      <a:cubicBezTo>
                        <a:pt x="579" y="170"/>
                        <a:pt x="583" y="167"/>
                        <a:pt x="584" y="167"/>
                      </a:cubicBezTo>
                      <a:cubicBezTo>
                        <a:pt x="586" y="166"/>
                        <a:pt x="602" y="160"/>
                        <a:pt x="603" y="160"/>
                      </a:cubicBezTo>
                      <a:cubicBezTo>
                        <a:pt x="604" y="160"/>
                        <a:pt x="614" y="161"/>
                        <a:pt x="611" y="156"/>
                      </a:cubicBezTo>
                      <a:cubicBezTo>
                        <a:pt x="608" y="152"/>
                        <a:pt x="607" y="150"/>
                        <a:pt x="606" y="147"/>
                      </a:cubicBezTo>
                      <a:cubicBezTo>
                        <a:pt x="605" y="144"/>
                        <a:pt x="605" y="137"/>
                        <a:pt x="605" y="136"/>
                      </a:cubicBezTo>
                      <a:cubicBezTo>
                        <a:pt x="606" y="135"/>
                        <a:pt x="614" y="132"/>
                        <a:pt x="605" y="131"/>
                      </a:cubicBezTo>
                      <a:cubicBezTo>
                        <a:pt x="596" y="130"/>
                        <a:pt x="603" y="127"/>
                        <a:pt x="601" y="125"/>
                      </a:cubicBezTo>
                      <a:cubicBezTo>
                        <a:pt x="598" y="123"/>
                        <a:pt x="592" y="119"/>
                        <a:pt x="592" y="119"/>
                      </a:cubicBezTo>
                      <a:cubicBezTo>
                        <a:pt x="589" y="119"/>
                        <a:pt x="589" y="119"/>
                        <a:pt x="589" y="119"/>
                      </a:cubicBezTo>
                      <a:cubicBezTo>
                        <a:pt x="590" y="109"/>
                        <a:pt x="590" y="109"/>
                        <a:pt x="590" y="109"/>
                      </a:cubicBezTo>
                      <a:cubicBezTo>
                        <a:pt x="590" y="109"/>
                        <a:pt x="593" y="105"/>
                        <a:pt x="594" y="105"/>
                      </a:cubicBezTo>
                      <a:cubicBezTo>
                        <a:pt x="595" y="104"/>
                        <a:pt x="596" y="100"/>
                        <a:pt x="594" y="100"/>
                      </a:cubicBezTo>
                      <a:cubicBezTo>
                        <a:pt x="592" y="101"/>
                        <a:pt x="586" y="102"/>
                        <a:pt x="586" y="102"/>
                      </a:cubicBezTo>
                      <a:cubicBezTo>
                        <a:pt x="586" y="102"/>
                        <a:pt x="581" y="102"/>
                        <a:pt x="582" y="100"/>
                      </a:cubicBezTo>
                      <a:cubicBezTo>
                        <a:pt x="582" y="97"/>
                        <a:pt x="584" y="97"/>
                        <a:pt x="587" y="94"/>
                      </a:cubicBezTo>
                      <a:cubicBezTo>
                        <a:pt x="590" y="91"/>
                        <a:pt x="591" y="89"/>
                        <a:pt x="591" y="89"/>
                      </a:cubicBezTo>
                      <a:cubicBezTo>
                        <a:pt x="590" y="83"/>
                        <a:pt x="590" y="83"/>
                        <a:pt x="590" y="83"/>
                      </a:cubicBezTo>
                      <a:cubicBezTo>
                        <a:pt x="590" y="83"/>
                        <a:pt x="590" y="79"/>
                        <a:pt x="589" y="79"/>
                      </a:cubicBezTo>
                      <a:cubicBezTo>
                        <a:pt x="589" y="78"/>
                        <a:pt x="583" y="66"/>
                        <a:pt x="583" y="66"/>
                      </a:cubicBezTo>
                      <a:cubicBezTo>
                        <a:pt x="583" y="66"/>
                        <a:pt x="577" y="64"/>
                        <a:pt x="576" y="66"/>
                      </a:cubicBezTo>
                      <a:cubicBezTo>
                        <a:pt x="576" y="68"/>
                        <a:pt x="574" y="72"/>
                        <a:pt x="574" y="72"/>
                      </a:cubicBezTo>
                      <a:cubicBezTo>
                        <a:pt x="567" y="72"/>
                        <a:pt x="567" y="72"/>
                        <a:pt x="567" y="72"/>
                      </a:cubicBezTo>
                      <a:cubicBezTo>
                        <a:pt x="563" y="69"/>
                        <a:pt x="563" y="69"/>
                        <a:pt x="563" y="69"/>
                      </a:cubicBezTo>
                      <a:cubicBezTo>
                        <a:pt x="555" y="67"/>
                        <a:pt x="555" y="67"/>
                        <a:pt x="555" y="67"/>
                      </a:cubicBezTo>
                      <a:cubicBezTo>
                        <a:pt x="555" y="67"/>
                        <a:pt x="554" y="68"/>
                        <a:pt x="553" y="69"/>
                      </a:cubicBezTo>
                      <a:cubicBezTo>
                        <a:pt x="553" y="70"/>
                        <a:pt x="545" y="65"/>
                        <a:pt x="545" y="65"/>
                      </a:cubicBezTo>
                      <a:cubicBezTo>
                        <a:pt x="545" y="65"/>
                        <a:pt x="542" y="69"/>
                        <a:pt x="541" y="70"/>
                      </a:cubicBezTo>
                      <a:cubicBezTo>
                        <a:pt x="541" y="70"/>
                        <a:pt x="533" y="68"/>
                        <a:pt x="533" y="68"/>
                      </a:cubicBezTo>
                      <a:cubicBezTo>
                        <a:pt x="525" y="69"/>
                        <a:pt x="525" y="69"/>
                        <a:pt x="525" y="69"/>
                      </a:cubicBezTo>
                      <a:cubicBezTo>
                        <a:pt x="518" y="70"/>
                        <a:pt x="518" y="70"/>
                        <a:pt x="518" y="70"/>
                      </a:cubicBezTo>
                      <a:cubicBezTo>
                        <a:pt x="512" y="67"/>
                        <a:pt x="512" y="67"/>
                        <a:pt x="512" y="67"/>
                      </a:cubicBezTo>
                      <a:cubicBezTo>
                        <a:pt x="510" y="70"/>
                        <a:pt x="510" y="70"/>
                        <a:pt x="510" y="70"/>
                      </a:cubicBezTo>
                      <a:cubicBezTo>
                        <a:pt x="511" y="75"/>
                        <a:pt x="511" y="75"/>
                        <a:pt x="511" y="75"/>
                      </a:cubicBezTo>
                      <a:cubicBezTo>
                        <a:pt x="506" y="78"/>
                        <a:pt x="506" y="78"/>
                        <a:pt x="506" y="78"/>
                      </a:cubicBezTo>
                      <a:cubicBezTo>
                        <a:pt x="500" y="74"/>
                        <a:pt x="500" y="74"/>
                        <a:pt x="500" y="74"/>
                      </a:cubicBezTo>
                      <a:cubicBezTo>
                        <a:pt x="495" y="73"/>
                        <a:pt x="495" y="73"/>
                        <a:pt x="495" y="73"/>
                      </a:cubicBezTo>
                      <a:cubicBezTo>
                        <a:pt x="488" y="66"/>
                        <a:pt x="488" y="66"/>
                        <a:pt x="488" y="66"/>
                      </a:cubicBezTo>
                      <a:cubicBezTo>
                        <a:pt x="482" y="64"/>
                        <a:pt x="482" y="64"/>
                        <a:pt x="482" y="64"/>
                      </a:cubicBezTo>
                      <a:cubicBezTo>
                        <a:pt x="476" y="61"/>
                        <a:pt x="476" y="61"/>
                        <a:pt x="476" y="61"/>
                      </a:cubicBezTo>
                      <a:cubicBezTo>
                        <a:pt x="476" y="61"/>
                        <a:pt x="473" y="69"/>
                        <a:pt x="472" y="70"/>
                      </a:cubicBezTo>
                      <a:cubicBezTo>
                        <a:pt x="471" y="70"/>
                        <a:pt x="466" y="72"/>
                        <a:pt x="465" y="72"/>
                      </a:cubicBezTo>
                      <a:cubicBezTo>
                        <a:pt x="463" y="73"/>
                        <a:pt x="462" y="78"/>
                        <a:pt x="462" y="78"/>
                      </a:cubicBezTo>
                      <a:cubicBezTo>
                        <a:pt x="457" y="81"/>
                        <a:pt x="457" y="81"/>
                        <a:pt x="457" y="81"/>
                      </a:cubicBezTo>
                      <a:cubicBezTo>
                        <a:pt x="457" y="81"/>
                        <a:pt x="454" y="79"/>
                        <a:pt x="452" y="79"/>
                      </a:cubicBezTo>
                      <a:cubicBezTo>
                        <a:pt x="451" y="79"/>
                        <a:pt x="450" y="80"/>
                        <a:pt x="450" y="80"/>
                      </a:cubicBezTo>
                      <a:cubicBezTo>
                        <a:pt x="448" y="83"/>
                        <a:pt x="448" y="83"/>
                        <a:pt x="448" y="83"/>
                      </a:cubicBezTo>
                      <a:cubicBezTo>
                        <a:pt x="448" y="83"/>
                        <a:pt x="447" y="83"/>
                        <a:pt x="444" y="81"/>
                      </a:cubicBezTo>
                      <a:cubicBezTo>
                        <a:pt x="442" y="80"/>
                        <a:pt x="439" y="78"/>
                        <a:pt x="439" y="78"/>
                      </a:cubicBezTo>
                      <a:cubicBezTo>
                        <a:pt x="436" y="77"/>
                        <a:pt x="436" y="77"/>
                        <a:pt x="436" y="77"/>
                      </a:cubicBezTo>
                      <a:cubicBezTo>
                        <a:pt x="436" y="77"/>
                        <a:pt x="427" y="81"/>
                        <a:pt x="426" y="82"/>
                      </a:cubicBezTo>
                      <a:cubicBezTo>
                        <a:pt x="426" y="83"/>
                        <a:pt x="424" y="86"/>
                        <a:pt x="424" y="86"/>
                      </a:cubicBezTo>
                      <a:cubicBezTo>
                        <a:pt x="419" y="82"/>
                        <a:pt x="419" y="82"/>
                        <a:pt x="419" y="82"/>
                      </a:cubicBezTo>
                      <a:cubicBezTo>
                        <a:pt x="413" y="78"/>
                        <a:pt x="413" y="78"/>
                        <a:pt x="413" y="78"/>
                      </a:cubicBezTo>
                      <a:cubicBezTo>
                        <a:pt x="412" y="71"/>
                        <a:pt x="412" y="71"/>
                        <a:pt x="412" y="71"/>
                      </a:cubicBezTo>
                      <a:cubicBezTo>
                        <a:pt x="401" y="61"/>
                        <a:pt x="401" y="61"/>
                        <a:pt x="401" y="61"/>
                      </a:cubicBezTo>
                      <a:cubicBezTo>
                        <a:pt x="399" y="51"/>
                        <a:pt x="399" y="51"/>
                        <a:pt x="399" y="51"/>
                      </a:cubicBezTo>
                      <a:cubicBezTo>
                        <a:pt x="391" y="45"/>
                        <a:pt x="391" y="45"/>
                        <a:pt x="391" y="45"/>
                      </a:cubicBezTo>
                      <a:cubicBezTo>
                        <a:pt x="386" y="51"/>
                        <a:pt x="386" y="51"/>
                        <a:pt x="386" y="51"/>
                      </a:cubicBezTo>
                      <a:cubicBezTo>
                        <a:pt x="378" y="50"/>
                        <a:pt x="378" y="50"/>
                        <a:pt x="378" y="50"/>
                      </a:cubicBezTo>
                      <a:cubicBezTo>
                        <a:pt x="370" y="52"/>
                        <a:pt x="370" y="52"/>
                        <a:pt x="370" y="52"/>
                      </a:cubicBezTo>
                      <a:cubicBezTo>
                        <a:pt x="370" y="52"/>
                        <a:pt x="365" y="57"/>
                        <a:pt x="365" y="55"/>
                      </a:cubicBezTo>
                      <a:cubicBezTo>
                        <a:pt x="364" y="53"/>
                        <a:pt x="366" y="49"/>
                        <a:pt x="366" y="47"/>
                      </a:cubicBezTo>
                      <a:cubicBezTo>
                        <a:pt x="365" y="46"/>
                        <a:pt x="360" y="49"/>
                        <a:pt x="361" y="45"/>
                      </a:cubicBezTo>
                      <a:cubicBezTo>
                        <a:pt x="362" y="43"/>
                        <a:pt x="361" y="40"/>
                        <a:pt x="360" y="39"/>
                      </a:cubicBezTo>
                      <a:cubicBezTo>
                        <a:pt x="358" y="37"/>
                        <a:pt x="352" y="37"/>
                        <a:pt x="354" y="33"/>
                      </a:cubicBezTo>
                      <a:cubicBezTo>
                        <a:pt x="356" y="30"/>
                        <a:pt x="361" y="28"/>
                        <a:pt x="361" y="28"/>
                      </a:cubicBezTo>
                      <a:cubicBezTo>
                        <a:pt x="361" y="26"/>
                        <a:pt x="361" y="26"/>
                        <a:pt x="361" y="26"/>
                      </a:cubicBezTo>
                      <a:cubicBezTo>
                        <a:pt x="357" y="22"/>
                        <a:pt x="357" y="22"/>
                        <a:pt x="357" y="22"/>
                      </a:cubicBezTo>
                      <a:cubicBezTo>
                        <a:pt x="346" y="17"/>
                        <a:pt x="346" y="17"/>
                        <a:pt x="346" y="17"/>
                      </a:cubicBezTo>
                      <a:cubicBezTo>
                        <a:pt x="346" y="17"/>
                        <a:pt x="345" y="11"/>
                        <a:pt x="343" y="11"/>
                      </a:cubicBezTo>
                      <a:cubicBezTo>
                        <a:pt x="342" y="10"/>
                        <a:pt x="339" y="7"/>
                        <a:pt x="339" y="7"/>
                      </a:cubicBezTo>
                      <a:cubicBezTo>
                        <a:pt x="339" y="7"/>
                        <a:pt x="336" y="3"/>
                        <a:pt x="332" y="2"/>
                      </a:cubicBezTo>
                      <a:cubicBezTo>
                        <a:pt x="328" y="0"/>
                        <a:pt x="325" y="9"/>
                        <a:pt x="325" y="9"/>
                      </a:cubicBezTo>
                      <a:cubicBezTo>
                        <a:pt x="321" y="5"/>
                        <a:pt x="321" y="5"/>
                        <a:pt x="321" y="5"/>
                      </a:cubicBezTo>
                      <a:cubicBezTo>
                        <a:pt x="313" y="8"/>
                        <a:pt x="313" y="8"/>
                        <a:pt x="313" y="8"/>
                      </a:cubicBezTo>
                      <a:cubicBezTo>
                        <a:pt x="307" y="17"/>
                        <a:pt x="307" y="17"/>
                        <a:pt x="307" y="17"/>
                      </a:cubicBezTo>
                      <a:cubicBezTo>
                        <a:pt x="303" y="18"/>
                        <a:pt x="303" y="18"/>
                        <a:pt x="303" y="18"/>
                      </a:cubicBezTo>
                      <a:cubicBezTo>
                        <a:pt x="297" y="19"/>
                        <a:pt x="297" y="19"/>
                        <a:pt x="297" y="19"/>
                      </a:cubicBezTo>
                      <a:cubicBezTo>
                        <a:pt x="288" y="21"/>
                        <a:pt x="288" y="21"/>
                        <a:pt x="288" y="21"/>
                      </a:cubicBezTo>
                      <a:cubicBezTo>
                        <a:pt x="286" y="27"/>
                        <a:pt x="286" y="27"/>
                        <a:pt x="286" y="27"/>
                      </a:cubicBezTo>
                      <a:cubicBezTo>
                        <a:pt x="287" y="33"/>
                        <a:pt x="287" y="33"/>
                        <a:pt x="287" y="33"/>
                      </a:cubicBezTo>
                      <a:cubicBezTo>
                        <a:pt x="282" y="37"/>
                        <a:pt x="282" y="37"/>
                        <a:pt x="282" y="37"/>
                      </a:cubicBezTo>
                      <a:cubicBezTo>
                        <a:pt x="270" y="36"/>
                        <a:pt x="270" y="36"/>
                        <a:pt x="270" y="36"/>
                      </a:cubicBezTo>
                      <a:cubicBezTo>
                        <a:pt x="262" y="38"/>
                        <a:pt x="262" y="38"/>
                        <a:pt x="262" y="38"/>
                      </a:cubicBezTo>
                      <a:cubicBezTo>
                        <a:pt x="258" y="44"/>
                        <a:pt x="258" y="44"/>
                        <a:pt x="258" y="44"/>
                      </a:cubicBezTo>
                      <a:cubicBezTo>
                        <a:pt x="246" y="44"/>
                        <a:pt x="246" y="44"/>
                        <a:pt x="246" y="44"/>
                      </a:cubicBezTo>
                      <a:cubicBezTo>
                        <a:pt x="244" y="56"/>
                        <a:pt x="244" y="56"/>
                        <a:pt x="244" y="56"/>
                      </a:cubicBezTo>
                      <a:cubicBezTo>
                        <a:pt x="241" y="64"/>
                        <a:pt x="241" y="64"/>
                        <a:pt x="241" y="64"/>
                      </a:cubicBezTo>
                      <a:cubicBezTo>
                        <a:pt x="238" y="73"/>
                        <a:pt x="238" y="73"/>
                        <a:pt x="238" y="73"/>
                      </a:cubicBezTo>
                      <a:cubicBezTo>
                        <a:pt x="240" y="78"/>
                        <a:pt x="240" y="78"/>
                        <a:pt x="240" y="78"/>
                      </a:cubicBezTo>
                      <a:cubicBezTo>
                        <a:pt x="243" y="85"/>
                        <a:pt x="243" y="85"/>
                        <a:pt x="243" y="85"/>
                      </a:cubicBezTo>
                      <a:cubicBezTo>
                        <a:pt x="249" y="92"/>
                        <a:pt x="249" y="92"/>
                        <a:pt x="249" y="92"/>
                      </a:cubicBezTo>
                      <a:cubicBezTo>
                        <a:pt x="249" y="92"/>
                        <a:pt x="249" y="92"/>
                        <a:pt x="249" y="92"/>
                      </a:cubicBezTo>
                      <a:cubicBezTo>
                        <a:pt x="243" y="94"/>
                        <a:pt x="243" y="94"/>
                        <a:pt x="243" y="94"/>
                      </a:cubicBezTo>
                      <a:cubicBezTo>
                        <a:pt x="239" y="95"/>
                        <a:pt x="239" y="95"/>
                        <a:pt x="239" y="95"/>
                      </a:cubicBezTo>
                      <a:cubicBezTo>
                        <a:pt x="235" y="89"/>
                        <a:pt x="235" y="89"/>
                        <a:pt x="235" y="89"/>
                      </a:cubicBezTo>
                      <a:cubicBezTo>
                        <a:pt x="229" y="87"/>
                        <a:pt x="229" y="87"/>
                        <a:pt x="229" y="87"/>
                      </a:cubicBezTo>
                      <a:cubicBezTo>
                        <a:pt x="222" y="90"/>
                        <a:pt x="222" y="90"/>
                        <a:pt x="222" y="90"/>
                      </a:cubicBezTo>
                      <a:cubicBezTo>
                        <a:pt x="215" y="92"/>
                        <a:pt x="215" y="92"/>
                        <a:pt x="215" y="92"/>
                      </a:cubicBezTo>
                      <a:cubicBezTo>
                        <a:pt x="213" y="92"/>
                        <a:pt x="213" y="92"/>
                        <a:pt x="213" y="92"/>
                      </a:cubicBezTo>
                      <a:cubicBezTo>
                        <a:pt x="211" y="96"/>
                        <a:pt x="211" y="96"/>
                        <a:pt x="211" y="96"/>
                      </a:cubicBezTo>
                      <a:cubicBezTo>
                        <a:pt x="205" y="99"/>
                        <a:pt x="205" y="99"/>
                        <a:pt x="205" y="99"/>
                      </a:cubicBezTo>
                      <a:cubicBezTo>
                        <a:pt x="205" y="99"/>
                        <a:pt x="203" y="97"/>
                        <a:pt x="202" y="96"/>
                      </a:cubicBezTo>
                      <a:cubicBezTo>
                        <a:pt x="201" y="95"/>
                        <a:pt x="198" y="93"/>
                        <a:pt x="198" y="93"/>
                      </a:cubicBezTo>
                      <a:cubicBezTo>
                        <a:pt x="198" y="93"/>
                        <a:pt x="197" y="91"/>
                        <a:pt x="196" y="90"/>
                      </a:cubicBezTo>
                      <a:cubicBezTo>
                        <a:pt x="195" y="90"/>
                        <a:pt x="189" y="94"/>
                        <a:pt x="189" y="94"/>
                      </a:cubicBezTo>
                      <a:cubicBezTo>
                        <a:pt x="189" y="94"/>
                        <a:pt x="184" y="97"/>
                        <a:pt x="184" y="98"/>
                      </a:cubicBezTo>
                      <a:cubicBezTo>
                        <a:pt x="185" y="98"/>
                        <a:pt x="184" y="103"/>
                        <a:pt x="184" y="103"/>
                      </a:cubicBezTo>
                      <a:cubicBezTo>
                        <a:pt x="177" y="97"/>
                        <a:pt x="177" y="97"/>
                        <a:pt x="177" y="97"/>
                      </a:cubicBezTo>
                      <a:cubicBezTo>
                        <a:pt x="172" y="101"/>
                        <a:pt x="172" y="101"/>
                        <a:pt x="172" y="101"/>
                      </a:cubicBezTo>
                      <a:cubicBezTo>
                        <a:pt x="168" y="98"/>
                        <a:pt x="168" y="98"/>
                        <a:pt x="168" y="98"/>
                      </a:cubicBezTo>
                      <a:cubicBezTo>
                        <a:pt x="166" y="97"/>
                        <a:pt x="166" y="97"/>
                        <a:pt x="166" y="97"/>
                      </a:cubicBezTo>
                      <a:cubicBezTo>
                        <a:pt x="160" y="104"/>
                        <a:pt x="160" y="104"/>
                        <a:pt x="160" y="104"/>
                      </a:cubicBezTo>
                      <a:cubicBezTo>
                        <a:pt x="156" y="102"/>
                        <a:pt x="156" y="102"/>
                        <a:pt x="156" y="102"/>
                      </a:cubicBezTo>
                      <a:cubicBezTo>
                        <a:pt x="154" y="109"/>
                        <a:pt x="154" y="109"/>
                        <a:pt x="154" y="109"/>
                      </a:cubicBezTo>
                      <a:cubicBezTo>
                        <a:pt x="149" y="105"/>
                        <a:pt x="149" y="105"/>
                        <a:pt x="149" y="105"/>
                      </a:cubicBezTo>
                      <a:cubicBezTo>
                        <a:pt x="149" y="105"/>
                        <a:pt x="144" y="104"/>
                        <a:pt x="143" y="104"/>
                      </a:cubicBezTo>
                      <a:cubicBezTo>
                        <a:pt x="142" y="104"/>
                        <a:pt x="139" y="108"/>
                        <a:pt x="139" y="108"/>
                      </a:cubicBezTo>
                      <a:cubicBezTo>
                        <a:pt x="134" y="104"/>
                        <a:pt x="134" y="104"/>
                        <a:pt x="134" y="104"/>
                      </a:cubicBezTo>
                      <a:cubicBezTo>
                        <a:pt x="130" y="101"/>
                        <a:pt x="130" y="101"/>
                        <a:pt x="130" y="101"/>
                      </a:cubicBezTo>
                      <a:cubicBezTo>
                        <a:pt x="130" y="101"/>
                        <a:pt x="119" y="102"/>
                        <a:pt x="118" y="102"/>
                      </a:cubicBezTo>
                      <a:cubicBezTo>
                        <a:pt x="117" y="102"/>
                        <a:pt x="110" y="101"/>
                        <a:pt x="110" y="101"/>
                      </a:cubicBezTo>
                      <a:cubicBezTo>
                        <a:pt x="101" y="103"/>
                        <a:pt x="101" y="103"/>
                        <a:pt x="101" y="103"/>
                      </a:cubicBezTo>
                      <a:cubicBezTo>
                        <a:pt x="88" y="103"/>
                        <a:pt x="88" y="103"/>
                        <a:pt x="88" y="103"/>
                      </a:cubicBezTo>
                      <a:cubicBezTo>
                        <a:pt x="76" y="104"/>
                        <a:pt x="76" y="104"/>
                        <a:pt x="76" y="104"/>
                      </a:cubicBezTo>
                      <a:cubicBezTo>
                        <a:pt x="67" y="104"/>
                        <a:pt x="67" y="104"/>
                        <a:pt x="67" y="104"/>
                      </a:cubicBezTo>
                      <a:cubicBezTo>
                        <a:pt x="60" y="109"/>
                        <a:pt x="60" y="109"/>
                        <a:pt x="60" y="109"/>
                      </a:cubicBezTo>
                      <a:cubicBezTo>
                        <a:pt x="53" y="110"/>
                        <a:pt x="53" y="110"/>
                        <a:pt x="53" y="110"/>
                      </a:cubicBezTo>
                      <a:cubicBezTo>
                        <a:pt x="45" y="111"/>
                        <a:pt x="45" y="111"/>
                        <a:pt x="45" y="111"/>
                      </a:cubicBezTo>
                      <a:cubicBezTo>
                        <a:pt x="44" y="111"/>
                        <a:pt x="44" y="111"/>
                        <a:pt x="44" y="111"/>
                      </a:cubicBezTo>
                      <a:cubicBezTo>
                        <a:pt x="43" y="112"/>
                        <a:pt x="43" y="112"/>
                        <a:pt x="43" y="112"/>
                      </a:cubicBezTo>
                      <a:cubicBezTo>
                        <a:pt x="40" y="114"/>
                        <a:pt x="40" y="114"/>
                        <a:pt x="40" y="114"/>
                      </a:cubicBezTo>
                      <a:cubicBezTo>
                        <a:pt x="40" y="115"/>
                        <a:pt x="40" y="115"/>
                        <a:pt x="40" y="115"/>
                      </a:cubicBezTo>
                      <a:cubicBezTo>
                        <a:pt x="38" y="117"/>
                        <a:pt x="38" y="117"/>
                        <a:pt x="38" y="117"/>
                      </a:cubicBezTo>
                      <a:cubicBezTo>
                        <a:pt x="37" y="122"/>
                        <a:pt x="37" y="122"/>
                        <a:pt x="37" y="122"/>
                      </a:cubicBezTo>
                      <a:cubicBezTo>
                        <a:pt x="36" y="124"/>
                        <a:pt x="34" y="126"/>
                        <a:pt x="33" y="128"/>
                      </a:cubicBezTo>
                      <a:cubicBezTo>
                        <a:pt x="33" y="128"/>
                        <a:pt x="33" y="128"/>
                        <a:pt x="33" y="128"/>
                      </a:cubicBezTo>
                      <a:cubicBezTo>
                        <a:pt x="33" y="128"/>
                        <a:pt x="30" y="127"/>
                        <a:pt x="30" y="129"/>
                      </a:cubicBezTo>
                      <a:cubicBezTo>
                        <a:pt x="30" y="130"/>
                        <a:pt x="30" y="130"/>
                        <a:pt x="30" y="130"/>
                      </a:cubicBezTo>
                      <a:cubicBezTo>
                        <a:pt x="27" y="131"/>
                        <a:pt x="22" y="129"/>
                        <a:pt x="22" y="129"/>
                      </a:cubicBezTo>
                      <a:cubicBezTo>
                        <a:pt x="17" y="132"/>
                        <a:pt x="17" y="132"/>
                        <a:pt x="17" y="132"/>
                      </a:cubicBezTo>
                      <a:cubicBezTo>
                        <a:pt x="17" y="133"/>
                        <a:pt x="17" y="134"/>
                        <a:pt x="18" y="134"/>
                      </a:cubicBezTo>
                      <a:cubicBezTo>
                        <a:pt x="19" y="135"/>
                        <a:pt x="19" y="135"/>
                        <a:pt x="19" y="136"/>
                      </a:cubicBezTo>
                      <a:cubicBezTo>
                        <a:pt x="20" y="136"/>
                        <a:pt x="20" y="137"/>
                        <a:pt x="20" y="137"/>
                      </a:cubicBezTo>
                      <a:cubicBezTo>
                        <a:pt x="22" y="142"/>
                        <a:pt x="22" y="142"/>
                        <a:pt x="22" y="142"/>
                      </a:cubicBezTo>
                      <a:cubicBezTo>
                        <a:pt x="22" y="146"/>
                        <a:pt x="22" y="146"/>
                        <a:pt x="22" y="146"/>
                      </a:cubicBezTo>
                      <a:cubicBezTo>
                        <a:pt x="22" y="146"/>
                        <a:pt x="22" y="149"/>
                        <a:pt x="24" y="149"/>
                      </a:cubicBezTo>
                      <a:cubicBezTo>
                        <a:pt x="26" y="149"/>
                        <a:pt x="27" y="150"/>
                        <a:pt x="27" y="152"/>
                      </a:cubicBezTo>
                      <a:cubicBezTo>
                        <a:pt x="27" y="154"/>
                        <a:pt x="32" y="156"/>
                        <a:pt x="32" y="156"/>
                      </a:cubicBezTo>
                      <a:cubicBezTo>
                        <a:pt x="32" y="156"/>
                        <a:pt x="32" y="160"/>
                        <a:pt x="33" y="161"/>
                      </a:cubicBezTo>
                      <a:cubicBezTo>
                        <a:pt x="35" y="162"/>
                        <a:pt x="37" y="163"/>
                        <a:pt x="40" y="163"/>
                      </a:cubicBezTo>
                      <a:cubicBezTo>
                        <a:pt x="43" y="164"/>
                        <a:pt x="42" y="168"/>
                        <a:pt x="44" y="169"/>
                      </a:cubicBezTo>
                      <a:cubicBezTo>
                        <a:pt x="46" y="170"/>
                        <a:pt x="48" y="172"/>
                        <a:pt x="46" y="172"/>
                      </a:cubicBezTo>
                      <a:cubicBezTo>
                        <a:pt x="45" y="173"/>
                        <a:pt x="42" y="173"/>
                        <a:pt x="42" y="173"/>
                      </a:cubicBezTo>
                      <a:cubicBezTo>
                        <a:pt x="42" y="173"/>
                        <a:pt x="41" y="174"/>
                        <a:pt x="41" y="176"/>
                      </a:cubicBezTo>
                      <a:cubicBezTo>
                        <a:pt x="42" y="177"/>
                        <a:pt x="42" y="177"/>
                        <a:pt x="42" y="177"/>
                      </a:cubicBezTo>
                      <a:cubicBezTo>
                        <a:pt x="46" y="182"/>
                        <a:pt x="46" y="182"/>
                        <a:pt x="46" y="182"/>
                      </a:cubicBezTo>
                      <a:cubicBezTo>
                        <a:pt x="46" y="188"/>
                        <a:pt x="46" y="188"/>
                        <a:pt x="46" y="188"/>
                      </a:cubicBezTo>
                      <a:cubicBezTo>
                        <a:pt x="46" y="188"/>
                        <a:pt x="46" y="190"/>
                        <a:pt x="46" y="192"/>
                      </a:cubicBezTo>
                      <a:cubicBezTo>
                        <a:pt x="46" y="193"/>
                        <a:pt x="45" y="195"/>
                        <a:pt x="43" y="195"/>
                      </a:cubicBezTo>
                      <a:cubicBezTo>
                        <a:pt x="43" y="195"/>
                        <a:pt x="43" y="195"/>
                        <a:pt x="43" y="195"/>
                      </a:cubicBezTo>
                      <a:cubicBezTo>
                        <a:pt x="43" y="195"/>
                        <a:pt x="43" y="195"/>
                        <a:pt x="43" y="195"/>
                      </a:cubicBezTo>
                      <a:cubicBezTo>
                        <a:pt x="42" y="195"/>
                        <a:pt x="42" y="195"/>
                        <a:pt x="42" y="195"/>
                      </a:cubicBezTo>
                      <a:cubicBezTo>
                        <a:pt x="41" y="196"/>
                        <a:pt x="41" y="198"/>
                        <a:pt x="40" y="198"/>
                      </a:cubicBezTo>
                      <a:cubicBezTo>
                        <a:pt x="39" y="199"/>
                        <a:pt x="37" y="196"/>
                        <a:pt x="36" y="199"/>
                      </a:cubicBezTo>
                      <a:cubicBezTo>
                        <a:pt x="35" y="203"/>
                        <a:pt x="33" y="206"/>
                        <a:pt x="33" y="207"/>
                      </a:cubicBezTo>
                      <a:cubicBezTo>
                        <a:pt x="32" y="208"/>
                        <a:pt x="29" y="209"/>
                        <a:pt x="29" y="211"/>
                      </a:cubicBezTo>
                      <a:cubicBezTo>
                        <a:pt x="28" y="213"/>
                        <a:pt x="28" y="211"/>
                        <a:pt x="26" y="216"/>
                      </a:cubicBezTo>
                      <a:cubicBezTo>
                        <a:pt x="24" y="221"/>
                        <a:pt x="23" y="223"/>
                        <a:pt x="23" y="223"/>
                      </a:cubicBezTo>
                      <a:cubicBezTo>
                        <a:pt x="14" y="235"/>
                        <a:pt x="14" y="235"/>
                        <a:pt x="14" y="235"/>
                      </a:cubicBezTo>
                      <a:cubicBezTo>
                        <a:pt x="14" y="235"/>
                        <a:pt x="9" y="243"/>
                        <a:pt x="9" y="244"/>
                      </a:cubicBezTo>
                      <a:cubicBezTo>
                        <a:pt x="9" y="245"/>
                        <a:pt x="9" y="249"/>
                        <a:pt x="9" y="249"/>
                      </a:cubicBezTo>
                      <a:cubicBezTo>
                        <a:pt x="13" y="253"/>
                        <a:pt x="13" y="253"/>
                        <a:pt x="13" y="253"/>
                      </a:cubicBezTo>
                      <a:cubicBezTo>
                        <a:pt x="13" y="257"/>
                        <a:pt x="13" y="257"/>
                        <a:pt x="13" y="257"/>
                      </a:cubicBezTo>
                      <a:cubicBezTo>
                        <a:pt x="13" y="257"/>
                        <a:pt x="13" y="260"/>
                        <a:pt x="14" y="261"/>
                      </a:cubicBezTo>
                      <a:cubicBezTo>
                        <a:pt x="15" y="261"/>
                        <a:pt x="15" y="261"/>
                        <a:pt x="15" y="261"/>
                      </a:cubicBezTo>
                      <a:cubicBezTo>
                        <a:pt x="14" y="264"/>
                        <a:pt x="14" y="264"/>
                        <a:pt x="14" y="264"/>
                      </a:cubicBezTo>
                      <a:cubicBezTo>
                        <a:pt x="14" y="264"/>
                        <a:pt x="15" y="267"/>
                        <a:pt x="16" y="267"/>
                      </a:cubicBezTo>
                      <a:cubicBezTo>
                        <a:pt x="16" y="267"/>
                        <a:pt x="18" y="268"/>
                        <a:pt x="18" y="268"/>
                      </a:cubicBezTo>
                      <a:cubicBezTo>
                        <a:pt x="18" y="268"/>
                        <a:pt x="20" y="270"/>
                        <a:pt x="20" y="270"/>
                      </a:cubicBezTo>
                      <a:cubicBezTo>
                        <a:pt x="21" y="271"/>
                        <a:pt x="20" y="273"/>
                        <a:pt x="20" y="273"/>
                      </a:cubicBezTo>
                      <a:cubicBezTo>
                        <a:pt x="20" y="273"/>
                        <a:pt x="20" y="274"/>
                        <a:pt x="19" y="274"/>
                      </a:cubicBezTo>
                      <a:cubicBezTo>
                        <a:pt x="18" y="274"/>
                        <a:pt x="18" y="274"/>
                        <a:pt x="16" y="274"/>
                      </a:cubicBezTo>
                      <a:cubicBezTo>
                        <a:pt x="16" y="273"/>
                        <a:pt x="16" y="273"/>
                        <a:pt x="15" y="273"/>
                      </a:cubicBezTo>
                      <a:cubicBezTo>
                        <a:pt x="13" y="273"/>
                        <a:pt x="13" y="273"/>
                        <a:pt x="13" y="273"/>
                      </a:cubicBezTo>
                      <a:cubicBezTo>
                        <a:pt x="12" y="273"/>
                        <a:pt x="12" y="273"/>
                        <a:pt x="11" y="273"/>
                      </a:cubicBezTo>
                      <a:cubicBezTo>
                        <a:pt x="10" y="273"/>
                        <a:pt x="10" y="273"/>
                        <a:pt x="10" y="273"/>
                      </a:cubicBezTo>
                      <a:cubicBezTo>
                        <a:pt x="9" y="273"/>
                        <a:pt x="9" y="273"/>
                        <a:pt x="8" y="274"/>
                      </a:cubicBezTo>
                      <a:cubicBezTo>
                        <a:pt x="8" y="275"/>
                        <a:pt x="8" y="275"/>
                        <a:pt x="8" y="275"/>
                      </a:cubicBezTo>
                      <a:cubicBezTo>
                        <a:pt x="8" y="275"/>
                        <a:pt x="7" y="276"/>
                        <a:pt x="7" y="277"/>
                      </a:cubicBezTo>
                      <a:cubicBezTo>
                        <a:pt x="6" y="277"/>
                        <a:pt x="6" y="279"/>
                        <a:pt x="6" y="279"/>
                      </a:cubicBezTo>
                      <a:cubicBezTo>
                        <a:pt x="6" y="279"/>
                        <a:pt x="6" y="280"/>
                        <a:pt x="6" y="280"/>
                      </a:cubicBezTo>
                      <a:cubicBezTo>
                        <a:pt x="6" y="280"/>
                        <a:pt x="6" y="282"/>
                        <a:pt x="6" y="282"/>
                      </a:cubicBezTo>
                      <a:cubicBezTo>
                        <a:pt x="5" y="284"/>
                        <a:pt x="5" y="284"/>
                        <a:pt x="5" y="284"/>
                      </a:cubicBezTo>
                      <a:cubicBezTo>
                        <a:pt x="5" y="284"/>
                        <a:pt x="4" y="285"/>
                        <a:pt x="5" y="286"/>
                      </a:cubicBezTo>
                      <a:cubicBezTo>
                        <a:pt x="5" y="286"/>
                        <a:pt x="5" y="287"/>
                        <a:pt x="5" y="287"/>
                      </a:cubicBezTo>
                      <a:cubicBezTo>
                        <a:pt x="6" y="288"/>
                        <a:pt x="6" y="288"/>
                        <a:pt x="6" y="288"/>
                      </a:cubicBezTo>
                      <a:cubicBezTo>
                        <a:pt x="4" y="290"/>
                        <a:pt x="4" y="290"/>
                        <a:pt x="4" y="290"/>
                      </a:cubicBezTo>
                      <a:cubicBezTo>
                        <a:pt x="4" y="292"/>
                        <a:pt x="4" y="292"/>
                        <a:pt x="4" y="292"/>
                      </a:cubicBezTo>
                      <a:cubicBezTo>
                        <a:pt x="4" y="292"/>
                        <a:pt x="5" y="293"/>
                        <a:pt x="4" y="294"/>
                      </a:cubicBezTo>
                      <a:cubicBezTo>
                        <a:pt x="4" y="294"/>
                        <a:pt x="3" y="295"/>
                        <a:pt x="3" y="295"/>
                      </a:cubicBezTo>
                      <a:cubicBezTo>
                        <a:pt x="3" y="295"/>
                        <a:pt x="1" y="297"/>
                        <a:pt x="1" y="297"/>
                      </a:cubicBezTo>
                      <a:cubicBezTo>
                        <a:pt x="1" y="297"/>
                        <a:pt x="1" y="298"/>
                        <a:pt x="1" y="298"/>
                      </a:cubicBezTo>
                      <a:cubicBezTo>
                        <a:pt x="1" y="298"/>
                        <a:pt x="0" y="300"/>
                        <a:pt x="0" y="300"/>
                      </a:cubicBezTo>
                      <a:cubicBezTo>
                        <a:pt x="0" y="300"/>
                        <a:pt x="0" y="303"/>
                        <a:pt x="0" y="303"/>
                      </a:cubicBezTo>
                      <a:cubicBezTo>
                        <a:pt x="0" y="303"/>
                        <a:pt x="1" y="304"/>
                        <a:pt x="1" y="304"/>
                      </a:cubicBezTo>
                      <a:cubicBezTo>
                        <a:pt x="1" y="304"/>
                        <a:pt x="1" y="305"/>
                        <a:pt x="1" y="306"/>
                      </a:cubicBezTo>
                      <a:cubicBezTo>
                        <a:pt x="0" y="306"/>
                        <a:pt x="1" y="307"/>
                        <a:pt x="1" y="308"/>
                      </a:cubicBezTo>
                      <a:cubicBezTo>
                        <a:pt x="1" y="308"/>
                        <a:pt x="1" y="309"/>
                        <a:pt x="1" y="309"/>
                      </a:cubicBezTo>
                      <a:cubicBezTo>
                        <a:pt x="0" y="311"/>
                        <a:pt x="0" y="311"/>
                        <a:pt x="0" y="311"/>
                      </a:cubicBezTo>
                      <a:cubicBezTo>
                        <a:pt x="0" y="311"/>
                        <a:pt x="0" y="311"/>
                        <a:pt x="0" y="311"/>
                      </a:cubicBezTo>
                      <a:cubicBezTo>
                        <a:pt x="0" y="312"/>
                        <a:pt x="0" y="312"/>
                        <a:pt x="0" y="312"/>
                      </a:cubicBezTo>
                      <a:cubicBezTo>
                        <a:pt x="0" y="314"/>
                        <a:pt x="0" y="314"/>
                        <a:pt x="0" y="314"/>
                      </a:cubicBezTo>
                      <a:cubicBezTo>
                        <a:pt x="2" y="314"/>
                        <a:pt x="2" y="314"/>
                        <a:pt x="2" y="314"/>
                      </a:cubicBezTo>
                      <a:cubicBezTo>
                        <a:pt x="3" y="313"/>
                        <a:pt x="3" y="313"/>
                        <a:pt x="3" y="313"/>
                      </a:cubicBezTo>
                      <a:cubicBezTo>
                        <a:pt x="8" y="311"/>
                        <a:pt x="8" y="311"/>
                        <a:pt x="8" y="311"/>
                      </a:cubicBezTo>
                      <a:cubicBezTo>
                        <a:pt x="11" y="314"/>
                        <a:pt x="11" y="314"/>
                        <a:pt x="11" y="314"/>
                      </a:cubicBezTo>
                      <a:cubicBezTo>
                        <a:pt x="14" y="317"/>
                        <a:pt x="14" y="317"/>
                        <a:pt x="14" y="317"/>
                      </a:cubicBezTo>
                      <a:cubicBezTo>
                        <a:pt x="19" y="317"/>
                        <a:pt x="19" y="317"/>
                        <a:pt x="19" y="317"/>
                      </a:cubicBezTo>
                      <a:cubicBezTo>
                        <a:pt x="22" y="321"/>
                        <a:pt x="22" y="321"/>
                        <a:pt x="22" y="321"/>
                      </a:cubicBezTo>
                      <a:cubicBezTo>
                        <a:pt x="25" y="324"/>
                        <a:pt x="25" y="324"/>
                        <a:pt x="25" y="324"/>
                      </a:cubicBezTo>
                      <a:cubicBezTo>
                        <a:pt x="30" y="323"/>
                        <a:pt x="30" y="323"/>
                        <a:pt x="30" y="323"/>
                      </a:cubicBezTo>
                      <a:cubicBezTo>
                        <a:pt x="35" y="326"/>
                        <a:pt x="35" y="326"/>
                        <a:pt x="35" y="326"/>
                      </a:cubicBezTo>
                      <a:cubicBezTo>
                        <a:pt x="34" y="329"/>
                        <a:pt x="34" y="329"/>
                        <a:pt x="34" y="329"/>
                      </a:cubicBezTo>
                      <a:cubicBezTo>
                        <a:pt x="34" y="329"/>
                        <a:pt x="38" y="324"/>
                        <a:pt x="39" y="323"/>
                      </a:cubicBezTo>
                      <a:cubicBezTo>
                        <a:pt x="40" y="322"/>
                        <a:pt x="44" y="321"/>
                        <a:pt x="44" y="321"/>
                      </a:cubicBezTo>
                      <a:cubicBezTo>
                        <a:pt x="44" y="321"/>
                        <a:pt x="46" y="323"/>
                        <a:pt x="48" y="324"/>
                      </a:cubicBezTo>
                      <a:cubicBezTo>
                        <a:pt x="51" y="324"/>
                        <a:pt x="51" y="324"/>
                        <a:pt x="51" y="324"/>
                      </a:cubicBezTo>
                      <a:cubicBezTo>
                        <a:pt x="53" y="324"/>
                        <a:pt x="61" y="323"/>
                        <a:pt x="61" y="323"/>
                      </a:cubicBezTo>
                      <a:cubicBezTo>
                        <a:pt x="72" y="324"/>
                        <a:pt x="72" y="324"/>
                        <a:pt x="72" y="324"/>
                      </a:cubicBezTo>
                      <a:cubicBezTo>
                        <a:pt x="78" y="321"/>
                        <a:pt x="78" y="321"/>
                        <a:pt x="78" y="321"/>
                      </a:cubicBezTo>
                      <a:cubicBezTo>
                        <a:pt x="90" y="322"/>
                        <a:pt x="90" y="322"/>
                        <a:pt x="90" y="322"/>
                      </a:cubicBezTo>
                      <a:cubicBezTo>
                        <a:pt x="92" y="321"/>
                        <a:pt x="92" y="321"/>
                        <a:pt x="92" y="321"/>
                      </a:cubicBezTo>
                      <a:cubicBezTo>
                        <a:pt x="93" y="322"/>
                        <a:pt x="93" y="322"/>
                        <a:pt x="93" y="322"/>
                      </a:cubicBezTo>
                      <a:cubicBezTo>
                        <a:pt x="97" y="321"/>
                        <a:pt x="97" y="321"/>
                        <a:pt x="97" y="321"/>
                      </a:cubicBezTo>
                      <a:cubicBezTo>
                        <a:pt x="101" y="325"/>
                        <a:pt x="101" y="325"/>
                        <a:pt x="101" y="325"/>
                      </a:cubicBezTo>
                      <a:cubicBezTo>
                        <a:pt x="109" y="324"/>
                        <a:pt x="109" y="324"/>
                        <a:pt x="109" y="324"/>
                      </a:cubicBezTo>
                      <a:cubicBezTo>
                        <a:pt x="114" y="317"/>
                        <a:pt x="114" y="317"/>
                        <a:pt x="114" y="317"/>
                      </a:cubicBezTo>
                      <a:cubicBezTo>
                        <a:pt x="114" y="317"/>
                        <a:pt x="117" y="314"/>
                        <a:pt x="121" y="313"/>
                      </a:cubicBezTo>
                      <a:cubicBezTo>
                        <a:pt x="125" y="313"/>
                        <a:pt x="132" y="310"/>
                        <a:pt x="132" y="310"/>
                      </a:cubicBezTo>
                      <a:lnTo>
                        <a:pt x="141" y="305"/>
                      </a:lnTo>
                      <a:close/>
                    </a:path>
                  </a:pathLst>
                </a:custGeom>
                <a:solidFill>
                  <a:schemeClr val="bg1">
                    <a:lumMod val="85000"/>
                  </a:schemeClr>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endParaRPr lang="en-IE"/>
                </a:p>
              </p:txBody>
            </p:sp>
            <p:sp>
              <p:nvSpPr>
                <p:cNvPr id="52" name="Freeform 196">
                  <a:extLst>
                    <a:ext uri="{FF2B5EF4-FFF2-40B4-BE49-F238E27FC236}">
                      <a16:creationId xmlns:a16="http://schemas.microsoft.com/office/drawing/2014/main" id="{269BF7C8-D2BB-ED79-C028-2FBEA3EDA626}"/>
                    </a:ext>
                  </a:extLst>
                </p:cNvPr>
                <p:cNvSpPr>
                  <a:spLocks noEditPoints="1"/>
                </p:cNvSpPr>
                <p:nvPr/>
              </p:nvSpPr>
              <p:spPr bwMode="auto">
                <a:xfrm>
                  <a:off x="3397993" y="384142"/>
                  <a:ext cx="816538" cy="2150650"/>
                </a:xfrm>
                <a:custGeom>
                  <a:avLst/>
                  <a:gdLst>
                    <a:gd name="T0" fmla="*/ 246 w 282"/>
                    <a:gd name="T1" fmla="*/ 59 h 766"/>
                    <a:gd name="T2" fmla="*/ 210 w 282"/>
                    <a:gd name="T3" fmla="*/ 30 h 766"/>
                    <a:gd name="T4" fmla="*/ 183 w 282"/>
                    <a:gd name="T5" fmla="*/ 8 h 766"/>
                    <a:gd name="T6" fmla="*/ 167 w 282"/>
                    <a:gd name="T7" fmla="*/ 32 h 766"/>
                    <a:gd name="T8" fmla="*/ 123 w 282"/>
                    <a:gd name="T9" fmla="*/ 69 h 766"/>
                    <a:gd name="T10" fmla="*/ 100 w 282"/>
                    <a:gd name="T11" fmla="*/ 111 h 766"/>
                    <a:gd name="T12" fmla="*/ 65 w 282"/>
                    <a:gd name="T13" fmla="*/ 180 h 766"/>
                    <a:gd name="T14" fmla="*/ 52 w 282"/>
                    <a:gd name="T15" fmla="*/ 265 h 766"/>
                    <a:gd name="T16" fmla="*/ 15 w 282"/>
                    <a:gd name="T17" fmla="*/ 333 h 766"/>
                    <a:gd name="T18" fmla="*/ 25 w 282"/>
                    <a:gd name="T19" fmla="*/ 418 h 766"/>
                    <a:gd name="T20" fmla="*/ 27 w 282"/>
                    <a:gd name="T21" fmla="*/ 466 h 766"/>
                    <a:gd name="T22" fmla="*/ 29 w 282"/>
                    <a:gd name="T23" fmla="*/ 515 h 766"/>
                    <a:gd name="T24" fmla="*/ 13 w 282"/>
                    <a:gd name="T25" fmla="*/ 535 h 766"/>
                    <a:gd name="T26" fmla="*/ 8 w 282"/>
                    <a:gd name="T27" fmla="*/ 567 h 766"/>
                    <a:gd name="T28" fmla="*/ 10 w 282"/>
                    <a:gd name="T29" fmla="*/ 603 h 766"/>
                    <a:gd name="T30" fmla="*/ 12 w 282"/>
                    <a:gd name="T31" fmla="*/ 616 h 766"/>
                    <a:gd name="T32" fmla="*/ 19 w 282"/>
                    <a:gd name="T33" fmla="*/ 636 h 766"/>
                    <a:gd name="T34" fmla="*/ 25 w 282"/>
                    <a:gd name="T35" fmla="*/ 655 h 766"/>
                    <a:gd name="T36" fmla="*/ 46 w 282"/>
                    <a:gd name="T37" fmla="*/ 685 h 766"/>
                    <a:gd name="T38" fmla="*/ 50 w 282"/>
                    <a:gd name="T39" fmla="*/ 705 h 766"/>
                    <a:gd name="T40" fmla="*/ 60 w 282"/>
                    <a:gd name="T41" fmla="*/ 739 h 766"/>
                    <a:gd name="T42" fmla="*/ 64 w 282"/>
                    <a:gd name="T43" fmla="*/ 764 h 766"/>
                    <a:gd name="T44" fmla="*/ 93 w 282"/>
                    <a:gd name="T45" fmla="*/ 758 h 766"/>
                    <a:gd name="T46" fmla="*/ 107 w 282"/>
                    <a:gd name="T47" fmla="*/ 752 h 766"/>
                    <a:gd name="T48" fmla="*/ 114 w 282"/>
                    <a:gd name="T49" fmla="*/ 729 h 766"/>
                    <a:gd name="T50" fmla="*/ 122 w 282"/>
                    <a:gd name="T51" fmla="*/ 717 h 766"/>
                    <a:gd name="T52" fmla="*/ 158 w 282"/>
                    <a:gd name="T53" fmla="*/ 688 h 766"/>
                    <a:gd name="T54" fmla="*/ 165 w 282"/>
                    <a:gd name="T55" fmla="*/ 629 h 766"/>
                    <a:gd name="T56" fmla="*/ 163 w 282"/>
                    <a:gd name="T57" fmla="*/ 590 h 766"/>
                    <a:gd name="T58" fmla="*/ 182 w 282"/>
                    <a:gd name="T59" fmla="*/ 559 h 766"/>
                    <a:gd name="T60" fmla="*/ 191 w 282"/>
                    <a:gd name="T61" fmla="*/ 558 h 766"/>
                    <a:gd name="T62" fmla="*/ 205 w 282"/>
                    <a:gd name="T63" fmla="*/ 541 h 766"/>
                    <a:gd name="T64" fmla="*/ 207 w 282"/>
                    <a:gd name="T65" fmla="*/ 514 h 766"/>
                    <a:gd name="T66" fmla="*/ 199 w 282"/>
                    <a:gd name="T67" fmla="*/ 493 h 766"/>
                    <a:gd name="T68" fmla="*/ 180 w 282"/>
                    <a:gd name="T69" fmla="*/ 467 h 766"/>
                    <a:gd name="T70" fmla="*/ 161 w 282"/>
                    <a:gd name="T71" fmla="*/ 459 h 766"/>
                    <a:gd name="T72" fmla="*/ 151 w 282"/>
                    <a:gd name="T73" fmla="*/ 424 h 766"/>
                    <a:gd name="T74" fmla="*/ 157 w 282"/>
                    <a:gd name="T75" fmla="*/ 407 h 766"/>
                    <a:gd name="T76" fmla="*/ 154 w 282"/>
                    <a:gd name="T77" fmla="*/ 369 h 766"/>
                    <a:gd name="T78" fmla="*/ 168 w 282"/>
                    <a:gd name="T79" fmla="*/ 350 h 766"/>
                    <a:gd name="T80" fmla="*/ 182 w 282"/>
                    <a:gd name="T81" fmla="*/ 325 h 766"/>
                    <a:gd name="T82" fmla="*/ 196 w 282"/>
                    <a:gd name="T83" fmla="*/ 307 h 766"/>
                    <a:gd name="T84" fmla="*/ 210 w 282"/>
                    <a:gd name="T85" fmla="*/ 295 h 766"/>
                    <a:gd name="T86" fmla="*/ 225 w 282"/>
                    <a:gd name="T87" fmla="*/ 266 h 766"/>
                    <a:gd name="T88" fmla="*/ 229 w 282"/>
                    <a:gd name="T89" fmla="*/ 238 h 766"/>
                    <a:gd name="T90" fmla="*/ 225 w 282"/>
                    <a:gd name="T91" fmla="*/ 219 h 766"/>
                    <a:gd name="T92" fmla="*/ 229 w 282"/>
                    <a:gd name="T93" fmla="*/ 198 h 766"/>
                    <a:gd name="T94" fmla="*/ 242 w 282"/>
                    <a:gd name="T95" fmla="*/ 187 h 766"/>
                    <a:gd name="T96" fmla="*/ 258 w 282"/>
                    <a:gd name="T97" fmla="*/ 170 h 766"/>
                    <a:gd name="T98" fmla="*/ 269 w 282"/>
                    <a:gd name="T99" fmla="*/ 173 h 766"/>
                    <a:gd name="T100" fmla="*/ 275 w 282"/>
                    <a:gd name="T101" fmla="*/ 169 h 766"/>
                    <a:gd name="T102" fmla="*/ 279 w 282"/>
                    <a:gd name="T103" fmla="*/ 165 h 766"/>
                    <a:gd name="T104" fmla="*/ 266 w 282"/>
                    <a:gd name="T105" fmla="*/ 119 h 766"/>
                    <a:gd name="T106" fmla="*/ 164 w 282"/>
                    <a:gd name="T107" fmla="*/ 699 h 766"/>
                    <a:gd name="T108" fmla="*/ 174 w 282"/>
                    <a:gd name="T109" fmla="*/ 650 h 766"/>
                    <a:gd name="T110" fmla="*/ 175 w 282"/>
                    <a:gd name="T111" fmla="*/ 673 h 766"/>
                    <a:gd name="T112" fmla="*/ 165 w 282"/>
                    <a:gd name="T113" fmla="*/ 710 h 766"/>
                    <a:gd name="T114" fmla="*/ 210 w 282"/>
                    <a:gd name="T115" fmla="*/ 625 h 766"/>
                    <a:gd name="T116" fmla="*/ 229 w 282"/>
                    <a:gd name="T117" fmla="*/ 607 h 766"/>
                    <a:gd name="T118" fmla="*/ 224 w 282"/>
                    <a:gd name="T119" fmla="*/ 631 h 766"/>
                    <a:gd name="T120" fmla="*/ 216 w 282"/>
                    <a:gd name="T121" fmla="*/ 660 h 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2" h="766">
                      <a:moveTo>
                        <a:pt x="255" y="88"/>
                      </a:moveTo>
                      <a:cubicBezTo>
                        <a:pt x="255" y="87"/>
                        <a:pt x="255" y="87"/>
                        <a:pt x="255" y="87"/>
                      </a:cubicBezTo>
                      <a:cubicBezTo>
                        <a:pt x="255" y="87"/>
                        <a:pt x="253" y="83"/>
                        <a:pt x="254" y="81"/>
                      </a:cubicBezTo>
                      <a:cubicBezTo>
                        <a:pt x="254" y="81"/>
                        <a:pt x="254" y="81"/>
                        <a:pt x="254" y="80"/>
                      </a:cubicBezTo>
                      <a:cubicBezTo>
                        <a:pt x="254" y="79"/>
                        <a:pt x="254" y="79"/>
                        <a:pt x="254" y="79"/>
                      </a:cubicBezTo>
                      <a:cubicBezTo>
                        <a:pt x="250" y="80"/>
                        <a:pt x="250" y="80"/>
                        <a:pt x="250" y="80"/>
                      </a:cubicBezTo>
                      <a:cubicBezTo>
                        <a:pt x="247" y="76"/>
                        <a:pt x="247" y="76"/>
                        <a:pt x="247" y="76"/>
                      </a:cubicBezTo>
                      <a:cubicBezTo>
                        <a:pt x="248" y="71"/>
                        <a:pt x="248" y="71"/>
                        <a:pt x="248" y="71"/>
                      </a:cubicBezTo>
                      <a:cubicBezTo>
                        <a:pt x="246" y="59"/>
                        <a:pt x="246" y="59"/>
                        <a:pt x="246" y="59"/>
                      </a:cubicBezTo>
                      <a:cubicBezTo>
                        <a:pt x="248" y="53"/>
                        <a:pt x="248" y="53"/>
                        <a:pt x="248" y="53"/>
                      </a:cubicBezTo>
                      <a:cubicBezTo>
                        <a:pt x="242" y="50"/>
                        <a:pt x="242" y="50"/>
                        <a:pt x="242" y="50"/>
                      </a:cubicBezTo>
                      <a:cubicBezTo>
                        <a:pt x="238" y="44"/>
                        <a:pt x="238" y="44"/>
                        <a:pt x="238" y="44"/>
                      </a:cubicBezTo>
                      <a:cubicBezTo>
                        <a:pt x="238" y="44"/>
                        <a:pt x="237" y="46"/>
                        <a:pt x="236" y="45"/>
                      </a:cubicBezTo>
                      <a:cubicBezTo>
                        <a:pt x="235" y="44"/>
                        <a:pt x="230" y="36"/>
                        <a:pt x="230" y="36"/>
                      </a:cubicBezTo>
                      <a:cubicBezTo>
                        <a:pt x="221" y="33"/>
                        <a:pt x="221" y="33"/>
                        <a:pt x="221" y="33"/>
                      </a:cubicBezTo>
                      <a:cubicBezTo>
                        <a:pt x="217" y="31"/>
                        <a:pt x="217" y="31"/>
                        <a:pt x="217" y="31"/>
                      </a:cubicBezTo>
                      <a:cubicBezTo>
                        <a:pt x="212" y="30"/>
                        <a:pt x="212" y="30"/>
                        <a:pt x="212" y="30"/>
                      </a:cubicBezTo>
                      <a:cubicBezTo>
                        <a:pt x="212" y="30"/>
                        <a:pt x="211" y="32"/>
                        <a:pt x="210" y="30"/>
                      </a:cubicBezTo>
                      <a:cubicBezTo>
                        <a:pt x="209" y="28"/>
                        <a:pt x="207" y="26"/>
                        <a:pt x="207" y="26"/>
                      </a:cubicBezTo>
                      <a:cubicBezTo>
                        <a:pt x="203" y="27"/>
                        <a:pt x="203" y="27"/>
                        <a:pt x="203" y="27"/>
                      </a:cubicBezTo>
                      <a:cubicBezTo>
                        <a:pt x="200" y="23"/>
                        <a:pt x="200" y="23"/>
                        <a:pt x="200" y="23"/>
                      </a:cubicBezTo>
                      <a:cubicBezTo>
                        <a:pt x="200" y="23"/>
                        <a:pt x="199" y="23"/>
                        <a:pt x="198" y="23"/>
                      </a:cubicBezTo>
                      <a:cubicBezTo>
                        <a:pt x="197" y="22"/>
                        <a:pt x="195" y="21"/>
                        <a:pt x="195" y="21"/>
                      </a:cubicBezTo>
                      <a:cubicBezTo>
                        <a:pt x="192" y="16"/>
                        <a:pt x="192" y="16"/>
                        <a:pt x="192" y="16"/>
                      </a:cubicBezTo>
                      <a:cubicBezTo>
                        <a:pt x="188" y="14"/>
                        <a:pt x="188" y="14"/>
                        <a:pt x="188" y="14"/>
                      </a:cubicBezTo>
                      <a:cubicBezTo>
                        <a:pt x="183" y="12"/>
                        <a:pt x="183" y="12"/>
                        <a:pt x="183" y="12"/>
                      </a:cubicBezTo>
                      <a:cubicBezTo>
                        <a:pt x="183" y="8"/>
                        <a:pt x="183" y="8"/>
                        <a:pt x="183" y="8"/>
                      </a:cubicBezTo>
                      <a:cubicBezTo>
                        <a:pt x="176" y="4"/>
                        <a:pt x="176" y="4"/>
                        <a:pt x="176" y="4"/>
                      </a:cubicBezTo>
                      <a:cubicBezTo>
                        <a:pt x="176" y="4"/>
                        <a:pt x="175" y="2"/>
                        <a:pt x="176" y="2"/>
                      </a:cubicBezTo>
                      <a:cubicBezTo>
                        <a:pt x="177" y="1"/>
                        <a:pt x="180" y="1"/>
                        <a:pt x="182" y="1"/>
                      </a:cubicBezTo>
                      <a:cubicBezTo>
                        <a:pt x="177" y="0"/>
                        <a:pt x="177" y="0"/>
                        <a:pt x="177" y="0"/>
                      </a:cubicBezTo>
                      <a:cubicBezTo>
                        <a:pt x="171" y="5"/>
                        <a:pt x="171" y="5"/>
                        <a:pt x="171" y="5"/>
                      </a:cubicBezTo>
                      <a:cubicBezTo>
                        <a:pt x="168" y="5"/>
                        <a:pt x="168" y="5"/>
                        <a:pt x="168" y="5"/>
                      </a:cubicBezTo>
                      <a:cubicBezTo>
                        <a:pt x="168" y="5"/>
                        <a:pt x="166" y="6"/>
                        <a:pt x="166" y="7"/>
                      </a:cubicBezTo>
                      <a:cubicBezTo>
                        <a:pt x="167" y="8"/>
                        <a:pt x="169" y="17"/>
                        <a:pt x="170" y="19"/>
                      </a:cubicBezTo>
                      <a:cubicBezTo>
                        <a:pt x="171" y="20"/>
                        <a:pt x="171" y="27"/>
                        <a:pt x="167" y="32"/>
                      </a:cubicBezTo>
                      <a:cubicBezTo>
                        <a:pt x="171" y="36"/>
                        <a:pt x="171" y="36"/>
                        <a:pt x="171" y="36"/>
                      </a:cubicBezTo>
                      <a:cubicBezTo>
                        <a:pt x="167" y="41"/>
                        <a:pt x="167" y="41"/>
                        <a:pt x="167" y="41"/>
                      </a:cubicBezTo>
                      <a:cubicBezTo>
                        <a:pt x="161" y="42"/>
                        <a:pt x="161" y="42"/>
                        <a:pt x="161" y="42"/>
                      </a:cubicBezTo>
                      <a:cubicBezTo>
                        <a:pt x="161" y="42"/>
                        <a:pt x="155" y="41"/>
                        <a:pt x="154" y="40"/>
                      </a:cubicBezTo>
                      <a:cubicBezTo>
                        <a:pt x="153" y="39"/>
                        <a:pt x="148" y="37"/>
                        <a:pt x="147" y="37"/>
                      </a:cubicBezTo>
                      <a:cubicBezTo>
                        <a:pt x="145" y="38"/>
                        <a:pt x="131" y="37"/>
                        <a:pt x="131" y="37"/>
                      </a:cubicBezTo>
                      <a:cubicBezTo>
                        <a:pt x="128" y="41"/>
                        <a:pt x="129" y="62"/>
                        <a:pt x="130" y="65"/>
                      </a:cubicBezTo>
                      <a:cubicBezTo>
                        <a:pt x="128" y="69"/>
                        <a:pt x="128" y="69"/>
                        <a:pt x="128" y="69"/>
                      </a:cubicBezTo>
                      <a:cubicBezTo>
                        <a:pt x="123" y="69"/>
                        <a:pt x="123" y="69"/>
                        <a:pt x="123" y="69"/>
                      </a:cubicBezTo>
                      <a:cubicBezTo>
                        <a:pt x="113" y="64"/>
                        <a:pt x="113" y="64"/>
                        <a:pt x="113" y="64"/>
                      </a:cubicBezTo>
                      <a:cubicBezTo>
                        <a:pt x="109" y="72"/>
                        <a:pt x="109" y="72"/>
                        <a:pt x="109" y="72"/>
                      </a:cubicBezTo>
                      <a:cubicBezTo>
                        <a:pt x="109" y="72"/>
                        <a:pt x="105" y="76"/>
                        <a:pt x="105" y="78"/>
                      </a:cubicBezTo>
                      <a:cubicBezTo>
                        <a:pt x="105" y="79"/>
                        <a:pt x="103" y="83"/>
                        <a:pt x="103" y="83"/>
                      </a:cubicBezTo>
                      <a:cubicBezTo>
                        <a:pt x="103" y="84"/>
                        <a:pt x="103" y="91"/>
                        <a:pt x="103" y="91"/>
                      </a:cubicBezTo>
                      <a:cubicBezTo>
                        <a:pt x="101" y="95"/>
                        <a:pt x="101" y="95"/>
                        <a:pt x="101" y="95"/>
                      </a:cubicBezTo>
                      <a:cubicBezTo>
                        <a:pt x="95" y="99"/>
                        <a:pt x="95" y="99"/>
                        <a:pt x="95" y="99"/>
                      </a:cubicBezTo>
                      <a:cubicBezTo>
                        <a:pt x="95" y="104"/>
                        <a:pt x="95" y="104"/>
                        <a:pt x="95" y="104"/>
                      </a:cubicBezTo>
                      <a:cubicBezTo>
                        <a:pt x="95" y="104"/>
                        <a:pt x="98" y="110"/>
                        <a:pt x="100" y="111"/>
                      </a:cubicBezTo>
                      <a:cubicBezTo>
                        <a:pt x="101" y="113"/>
                        <a:pt x="103" y="121"/>
                        <a:pt x="103" y="121"/>
                      </a:cubicBezTo>
                      <a:cubicBezTo>
                        <a:pt x="103" y="121"/>
                        <a:pt x="100" y="128"/>
                        <a:pt x="99" y="130"/>
                      </a:cubicBezTo>
                      <a:cubicBezTo>
                        <a:pt x="98" y="132"/>
                        <a:pt x="90" y="142"/>
                        <a:pt x="90" y="142"/>
                      </a:cubicBezTo>
                      <a:cubicBezTo>
                        <a:pt x="85" y="155"/>
                        <a:pt x="85" y="155"/>
                        <a:pt x="85" y="155"/>
                      </a:cubicBezTo>
                      <a:cubicBezTo>
                        <a:pt x="85" y="164"/>
                        <a:pt x="85" y="164"/>
                        <a:pt x="85" y="164"/>
                      </a:cubicBezTo>
                      <a:cubicBezTo>
                        <a:pt x="84" y="169"/>
                        <a:pt x="84" y="169"/>
                        <a:pt x="84" y="169"/>
                      </a:cubicBezTo>
                      <a:cubicBezTo>
                        <a:pt x="77" y="176"/>
                        <a:pt x="77" y="176"/>
                        <a:pt x="77" y="176"/>
                      </a:cubicBezTo>
                      <a:cubicBezTo>
                        <a:pt x="68" y="177"/>
                        <a:pt x="68" y="177"/>
                        <a:pt x="68" y="177"/>
                      </a:cubicBezTo>
                      <a:cubicBezTo>
                        <a:pt x="65" y="180"/>
                        <a:pt x="65" y="180"/>
                        <a:pt x="65" y="180"/>
                      </a:cubicBezTo>
                      <a:cubicBezTo>
                        <a:pt x="70" y="197"/>
                        <a:pt x="70" y="197"/>
                        <a:pt x="70" y="197"/>
                      </a:cubicBezTo>
                      <a:cubicBezTo>
                        <a:pt x="68" y="205"/>
                        <a:pt x="68" y="205"/>
                        <a:pt x="68" y="205"/>
                      </a:cubicBezTo>
                      <a:cubicBezTo>
                        <a:pt x="67" y="212"/>
                        <a:pt x="67" y="212"/>
                        <a:pt x="67" y="212"/>
                      </a:cubicBezTo>
                      <a:cubicBezTo>
                        <a:pt x="67" y="212"/>
                        <a:pt x="65" y="218"/>
                        <a:pt x="66" y="219"/>
                      </a:cubicBezTo>
                      <a:cubicBezTo>
                        <a:pt x="67" y="221"/>
                        <a:pt x="68" y="225"/>
                        <a:pt x="68" y="225"/>
                      </a:cubicBezTo>
                      <a:cubicBezTo>
                        <a:pt x="64" y="228"/>
                        <a:pt x="64" y="228"/>
                        <a:pt x="64" y="228"/>
                      </a:cubicBezTo>
                      <a:cubicBezTo>
                        <a:pt x="65" y="234"/>
                        <a:pt x="65" y="234"/>
                        <a:pt x="65" y="234"/>
                      </a:cubicBezTo>
                      <a:cubicBezTo>
                        <a:pt x="50" y="260"/>
                        <a:pt x="50" y="260"/>
                        <a:pt x="50" y="260"/>
                      </a:cubicBezTo>
                      <a:cubicBezTo>
                        <a:pt x="52" y="265"/>
                        <a:pt x="52" y="265"/>
                        <a:pt x="52" y="265"/>
                      </a:cubicBezTo>
                      <a:cubicBezTo>
                        <a:pt x="61" y="267"/>
                        <a:pt x="61" y="267"/>
                        <a:pt x="61" y="267"/>
                      </a:cubicBezTo>
                      <a:cubicBezTo>
                        <a:pt x="62" y="283"/>
                        <a:pt x="62" y="283"/>
                        <a:pt x="62" y="283"/>
                      </a:cubicBezTo>
                      <a:cubicBezTo>
                        <a:pt x="59" y="290"/>
                        <a:pt x="59" y="290"/>
                        <a:pt x="59" y="290"/>
                      </a:cubicBezTo>
                      <a:cubicBezTo>
                        <a:pt x="58" y="292"/>
                        <a:pt x="58" y="292"/>
                        <a:pt x="58" y="292"/>
                      </a:cubicBezTo>
                      <a:cubicBezTo>
                        <a:pt x="34" y="293"/>
                        <a:pt x="34" y="293"/>
                        <a:pt x="34" y="293"/>
                      </a:cubicBezTo>
                      <a:cubicBezTo>
                        <a:pt x="21" y="310"/>
                        <a:pt x="21" y="310"/>
                        <a:pt x="21" y="310"/>
                      </a:cubicBezTo>
                      <a:cubicBezTo>
                        <a:pt x="19" y="320"/>
                        <a:pt x="19" y="320"/>
                        <a:pt x="19" y="320"/>
                      </a:cubicBezTo>
                      <a:cubicBezTo>
                        <a:pt x="18" y="327"/>
                        <a:pt x="18" y="327"/>
                        <a:pt x="18" y="327"/>
                      </a:cubicBezTo>
                      <a:cubicBezTo>
                        <a:pt x="18" y="327"/>
                        <a:pt x="15" y="331"/>
                        <a:pt x="15" y="333"/>
                      </a:cubicBezTo>
                      <a:cubicBezTo>
                        <a:pt x="15" y="334"/>
                        <a:pt x="15" y="340"/>
                        <a:pt x="15" y="340"/>
                      </a:cubicBezTo>
                      <a:cubicBezTo>
                        <a:pt x="19" y="348"/>
                        <a:pt x="19" y="348"/>
                        <a:pt x="19" y="348"/>
                      </a:cubicBezTo>
                      <a:cubicBezTo>
                        <a:pt x="19" y="354"/>
                        <a:pt x="19" y="354"/>
                        <a:pt x="19" y="354"/>
                      </a:cubicBezTo>
                      <a:cubicBezTo>
                        <a:pt x="17" y="357"/>
                        <a:pt x="17" y="357"/>
                        <a:pt x="17" y="357"/>
                      </a:cubicBezTo>
                      <a:cubicBezTo>
                        <a:pt x="18" y="364"/>
                        <a:pt x="18" y="364"/>
                        <a:pt x="18" y="364"/>
                      </a:cubicBezTo>
                      <a:cubicBezTo>
                        <a:pt x="18" y="364"/>
                        <a:pt x="19" y="366"/>
                        <a:pt x="18" y="367"/>
                      </a:cubicBezTo>
                      <a:cubicBezTo>
                        <a:pt x="16" y="369"/>
                        <a:pt x="16" y="371"/>
                        <a:pt x="17" y="373"/>
                      </a:cubicBezTo>
                      <a:cubicBezTo>
                        <a:pt x="17" y="374"/>
                        <a:pt x="24" y="387"/>
                        <a:pt x="24" y="387"/>
                      </a:cubicBezTo>
                      <a:cubicBezTo>
                        <a:pt x="25" y="418"/>
                        <a:pt x="25" y="418"/>
                        <a:pt x="25" y="418"/>
                      </a:cubicBezTo>
                      <a:cubicBezTo>
                        <a:pt x="28" y="426"/>
                        <a:pt x="28" y="426"/>
                        <a:pt x="28" y="426"/>
                      </a:cubicBezTo>
                      <a:cubicBezTo>
                        <a:pt x="35" y="431"/>
                        <a:pt x="35" y="431"/>
                        <a:pt x="35" y="431"/>
                      </a:cubicBezTo>
                      <a:cubicBezTo>
                        <a:pt x="41" y="436"/>
                        <a:pt x="41" y="436"/>
                        <a:pt x="41" y="436"/>
                      </a:cubicBezTo>
                      <a:cubicBezTo>
                        <a:pt x="42" y="445"/>
                        <a:pt x="42" y="445"/>
                        <a:pt x="42" y="445"/>
                      </a:cubicBezTo>
                      <a:cubicBezTo>
                        <a:pt x="42" y="445"/>
                        <a:pt x="40" y="452"/>
                        <a:pt x="40" y="453"/>
                      </a:cubicBezTo>
                      <a:cubicBezTo>
                        <a:pt x="41" y="454"/>
                        <a:pt x="35" y="454"/>
                        <a:pt x="35" y="454"/>
                      </a:cubicBezTo>
                      <a:cubicBezTo>
                        <a:pt x="30" y="455"/>
                        <a:pt x="30" y="455"/>
                        <a:pt x="30" y="455"/>
                      </a:cubicBezTo>
                      <a:cubicBezTo>
                        <a:pt x="25" y="460"/>
                        <a:pt x="25" y="460"/>
                        <a:pt x="25" y="460"/>
                      </a:cubicBezTo>
                      <a:cubicBezTo>
                        <a:pt x="27" y="466"/>
                        <a:pt x="27" y="466"/>
                        <a:pt x="27" y="466"/>
                      </a:cubicBezTo>
                      <a:cubicBezTo>
                        <a:pt x="30" y="475"/>
                        <a:pt x="30" y="475"/>
                        <a:pt x="30" y="475"/>
                      </a:cubicBezTo>
                      <a:cubicBezTo>
                        <a:pt x="36" y="482"/>
                        <a:pt x="36" y="482"/>
                        <a:pt x="36" y="482"/>
                      </a:cubicBezTo>
                      <a:cubicBezTo>
                        <a:pt x="38" y="488"/>
                        <a:pt x="38" y="488"/>
                        <a:pt x="38" y="488"/>
                      </a:cubicBezTo>
                      <a:cubicBezTo>
                        <a:pt x="35" y="494"/>
                        <a:pt x="35" y="494"/>
                        <a:pt x="35" y="494"/>
                      </a:cubicBezTo>
                      <a:cubicBezTo>
                        <a:pt x="33" y="497"/>
                        <a:pt x="33" y="497"/>
                        <a:pt x="33" y="497"/>
                      </a:cubicBezTo>
                      <a:cubicBezTo>
                        <a:pt x="35" y="502"/>
                        <a:pt x="35" y="502"/>
                        <a:pt x="35" y="502"/>
                      </a:cubicBezTo>
                      <a:cubicBezTo>
                        <a:pt x="35" y="507"/>
                        <a:pt x="35" y="507"/>
                        <a:pt x="35" y="507"/>
                      </a:cubicBezTo>
                      <a:cubicBezTo>
                        <a:pt x="35" y="507"/>
                        <a:pt x="33" y="510"/>
                        <a:pt x="33" y="511"/>
                      </a:cubicBezTo>
                      <a:cubicBezTo>
                        <a:pt x="33" y="512"/>
                        <a:pt x="29" y="515"/>
                        <a:pt x="29" y="515"/>
                      </a:cubicBezTo>
                      <a:cubicBezTo>
                        <a:pt x="26" y="518"/>
                        <a:pt x="26" y="518"/>
                        <a:pt x="26" y="518"/>
                      </a:cubicBezTo>
                      <a:cubicBezTo>
                        <a:pt x="23" y="519"/>
                        <a:pt x="23" y="519"/>
                        <a:pt x="23" y="519"/>
                      </a:cubicBezTo>
                      <a:cubicBezTo>
                        <a:pt x="23" y="519"/>
                        <a:pt x="21" y="518"/>
                        <a:pt x="20" y="519"/>
                      </a:cubicBezTo>
                      <a:cubicBezTo>
                        <a:pt x="20" y="519"/>
                        <a:pt x="18" y="521"/>
                        <a:pt x="18" y="521"/>
                      </a:cubicBezTo>
                      <a:cubicBezTo>
                        <a:pt x="18" y="524"/>
                        <a:pt x="18" y="524"/>
                        <a:pt x="18" y="524"/>
                      </a:cubicBezTo>
                      <a:cubicBezTo>
                        <a:pt x="20" y="526"/>
                        <a:pt x="20" y="526"/>
                        <a:pt x="20" y="526"/>
                      </a:cubicBezTo>
                      <a:cubicBezTo>
                        <a:pt x="19" y="531"/>
                        <a:pt x="19" y="531"/>
                        <a:pt x="19" y="531"/>
                      </a:cubicBezTo>
                      <a:cubicBezTo>
                        <a:pt x="16" y="534"/>
                        <a:pt x="16" y="534"/>
                        <a:pt x="16" y="534"/>
                      </a:cubicBezTo>
                      <a:cubicBezTo>
                        <a:pt x="13" y="535"/>
                        <a:pt x="13" y="535"/>
                        <a:pt x="13" y="535"/>
                      </a:cubicBezTo>
                      <a:cubicBezTo>
                        <a:pt x="15" y="541"/>
                        <a:pt x="15" y="541"/>
                        <a:pt x="15" y="541"/>
                      </a:cubicBezTo>
                      <a:cubicBezTo>
                        <a:pt x="19" y="548"/>
                        <a:pt x="19" y="548"/>
                        <a:pt x="19" y="548"/>
                      </a:cubicBezTo>
                      <a:cubicBezTo>
                        <a:pt x="19" y="554"/>
                        <a:pt x="19" y="554"/>
                        <a:pt x="19" y="554"/>
                      </a:cubicBezTo>
                      <a:cubicBezTo>
                        <a:pt x="16" y="560"/>
                        <a:pt x="16" y="560"/>
                        <a:pt x="16" y="560"/>
                      </a:cubicBezTo>
                      <a:cubicBezTo>
                        <a:pt x="15" y="567"/>
                        <a:pt x="15" y="567"/>
                        <a:pt x="15" y="567"/>
                      </a:cubicBezTo>
                      <a:cubicBezTo>
                        <a:pt x="14" y="573"/>
                        <a:pt x="14" y="573"/>
                        <a:pt x="14" y="573"/>
                      </a:cubicBezTo>
                      <a:cubicBezTo>
                        <a:pt x="12" y="574"/>
                        <a:pt x="12" y="574"/>
                        <a:pt x="12" y="574"/>
                      </a:cubicBezTo>
                      <a:cubicBezTo>
                        <a:pt x="9" y="574"/>
                        <a:pt x="9" y="574"/>
                        <a:pt x="9" y="574"/>
                      </a:cubicBezTo>
                      <a:cubicBezTo>
                        <a:pt x="9" y="574"/>
                        <a:pt x="9" y="568"/>
                        <a:pt x="8" y="567"/>
                      </a:cubicBezTo>
                      <a:cubicBezTo>
                        <a:pt x="8" y="567"/>
                        <a:pt x="1" y="561"/>
                        <a:pt x="1" y="561"/>
                      </a:cubicBezTo>
                      <a:cubicBezTo>
                        <a:pt x="1" y="567"/>
                        <a:pt x="1" y="567"/>
                        <a:pt x="1" y="567"/>
                      </a:cubicBezTo>
                      <a:cubicBezTo>
                        <a:pt x="0" y="574"/>
                        <a:pt x="0" y="574"/>
                        <a:pt x="0" y="574"/>
                      </a:cubicBezTo>
                      <a:cubicBezTo>
                        <a:pt x="0" y="574"/>
                        <a:pt x="1" y="578"/>
                        <a:pt x="2" y="579"/>
                      </a:cubicBezTo>
                      <a:cubicBezTo>
                        <a:pt x="3" y="580"/>
                        <a:pt x="4" y="587"/>
                        <a:pt x="4" y="587"/>
                      </a:cubicBezTo>
                      <a:cubicBezTo>
                        <a:pt x="3" y="594"/>
                        <a:pt x="3" y="594"/>
                        <a:pt x="3" y="594"/>
                      </a:cubicBezTo>
                      <a:cubicBezTo>
                        <a:pt x="3" y="594"/>
                        <a:pt x="5" y="599"/>
                        <a:pt x="5" y="599"/>
                      </a:cubicBezTo>
                      <a:cubicBezTo>
                        <a:pt x="5" y="600"/>
                        <a:pt x="6" y="604"/>
                        <a:pt x="6" y="604"/>
                      </a:cubicBezTo>
                      <a:cubicBezTo>
                        <a:pt x="10" y="603"/>
                        <a:pt x="10" y="603"/>
                        <a:pt x="10" y="603"/>
                      </a:cubicBezTo>
                      <a:cubicBezTo>
                        <a:pt x="9" y="600"/>
                        <a:pt x="9" y="600"/>
                        <a:pt x="9" y="600"/>
                      </a:cubicBezTo>
                      <a:cubicBezTo>
                        <a:pt x="12" y="604"/>
                        <a:pt x="12" y="604"/>
                        <a:pt x="12" y="604"/>
                      </a:cubicBezTo>
                      <a:cubicBezTo>
                        <a:pt x="12" y="604"/>
                        <a:pt x="10" y="605"/>
                        <a:pt x="12" y="604"/>
                      </a:cubicBezTo>
                      <a:cubicBezTo>
                        <a:pt x="13" y="604"/>
                        <a:pt x="15" y="602"/>
                        <a:pt x="15" y="602"/>
                      </a:cubicBezTo>
                      <a:cubicBezTo>
                        <a:pt x="14" y="605"/>
                        <a:pt x="14" y="605"/>
                        <a:pt x="14" y="605"/>
                      </a:cubicBezTo>
                      <a:cubicBezTo>
                        <a:pt x="12" y="609"/>
                        <a:pt x="12" y="609"/>
                        <a:pt x="12" y="609"/>
                      </a:cubicBezTo>
                      <a:cubicBezTo>
                        <a:pt x="13" y="610"/>
                        <a:pt x="13" y="610"/>
                        <a:pt x="13" y="610"/>
                      </a:cubicBezTo>
                      <a:cubicBezTo>
                        <a:pt x="16" y="611"/>
                        <a:pt x="16" y="611"/>
                        <a:pt x="16" y="611"/>
                      </a:cubicBezTo>
                      <a:cubicBezTo>
                        <a:pt x="12" y="616"/>
                        <a:pt x="12" y="616"/>
                        <a:pt x="12" y="616"/>
                      </a:cubicBezTo>
                      <a:cubicBezTo>
                        <a:pt x="12" y="616"/>
                        <a:pt x="14" y="619"/>
                        <a:pt x="15" y="620"/>
                      </a:cubicBezTo>
                      <a:cubicBezTo>
                        <a:pt x="15" y="620"/>
                        <a:pt x="19" y="617"/>
                        <a:pt x="19" y="617"/>
                      </a:cubicBezTo>
                      <a:cubicBezTo>
                        <a:pt x="19" y="617"/>
                        <a:pt x="19" y="618"/>
                        <a:pt x="19" y="619"/>
                      </a:cubicBezTo>
                      <a:cubicBezTo>
                        <a:pt x="19" y="619"/>
                        <a:pt x="16" y="622"/>
                        <a:pt x="16" y="624"/>
                      </a:cubicBezTo>
                      <a:cubicBezTo>
                        <a:pt x="17" y="625"/>
                        <a:pt x="22" y="623"/>
                        <a:pt x="21" y="624"/>
                      </a:cubicBezTo>
                      <a:cubicBezTo>
                        <a:pt x="20" y="625"/>
                        <a:pt x="20" y="627"/>
                        <a:pt x="20" y="627"/>
                      </a:cubicBezTo>
                      <a:cubicBezTo>
                        <a:pt x="20" y="627"/>
                        <a:pt x="17" y="630"/>
                        <a:pt x="19" y="631"/>
                      </a:cubicBezTo>
                      <a:cubicBezTo>
                        <a:pt x="20" y="632"/>
                        <a:pt x="23" y="633"/>
                        <a:pt x="22" y="633"/>
                      </a:cubicBezTo>
                      <a:cubicBezTo>
                        <a:pt x="22" y="634"/>
                        <a:pt x="19" y="636"/>
                        <a:pt x="19" y="636"/>
                      </a:cubicBezTo>
                      <a:cubicBezTo>
                        <a:pt x="19" y="636"/>
                        <a:pt x="18" y="638"/>
                        <a:pt x="19" y="639"/>
                      </a:cubicBezTo>
                      <a:cubicBezTo>
                        <a:pt x="20" y="640"/>
                        <a:pt x="23" y="640"/>
                        <a:pt x="23" y="640"/>
                      </a:cubicBezTo>
                      <a:cubicBezTo>
                        <a:pt x="23" y="640"/>
                        <a:pt x="23" y="638"/>
                        <a:pt x="23" y="639"/>
                      </a:cubicBezTo>
                      <a:cubicBezTo>
                        <a:pt x="23" y="640"/>
                        <a:pt x="22" y="642"/>
                        <a:pt x="22" y="642"/>
                      </a:cubicBezTo>
                      <a:cubicBezTo>
                        <a:pt x="22" y="642"/>
                        <a:pt x="21" y="644"/>
                        <a:pt x="22" y="645"/>
                      </a:cubicBezTo>
                      <a:cubicBezTo>
                        <a:pt x="23" y="645"/>
                        <a:pt x="25" y="645"/>
                        <a:pt x="25" y="645"/>
                      </a:cubicBezTo>
                      <a:cubicBezTo>
                        <a:pt x="25" y="645"/>
                        <a:pt x="25" y="646"/>
                        <a:pt x="25" y="648"/>
                      </a:cubicBezTo>
                      <a:cubicBezTo>
                        <a:pt x="25" y="649"/>
                        <a:pt x="25" y="652"/>
                        <a:pt x="25" y="652"/>
                      </a:cubicBezTo>
                      <a:cubicBezTo>
                        <a:pt x="25" y="653"/>
                        <a:pt x="25" y="655"/>
                        <a:pt x="25" y="655"/>
                      </a:cubicBezTo>
                      <a:cubicBezTo>
                        <a:pt x="25" y="655"/>
                        <a:pt x="24" y="656"/>
                        <a:pt x="27" y="656"/>
                      </a:cubicBezTo>
                      <a:cubicBezTo>
                        <a:pt x="29" y="656"/>
                        <a:pt x="29" y="655"/>
                        <a:pt x="30" y="655"/>
                      </a:cubicBezTo>
                      <a:cubicBezTo>
                        <a:pt x="31" y="655"/>
                        <a:pt x="31" y="656"/>
                        <a:pt x="32" y="657"/>
                      </a:cubicBezTo>
                      <a:cubicBezTo>
                        <a:pt x="32" y="659"/>
                        <a:pt x="32" y="660"/>
                        <a:pt x="32" y="661"/>
                      </a:cubicBezTo>
                      <a:cubicBezTo>
                        <a:pt x="33" y="662"/>
                        <a:pt x="37" y="672"/>
                        <a:pt x="37" y="672"/>
                      </a:cubicBezTo>
                      <a:cubicBezTo>
                        <a:pt x="37" y="672"/>
                        <a:pt x="38" y="676"/>
                        <a:pt x="39" y="677"/>
                      </a:cubicBezTo>
                      <a:cubicBezTo>
                        <a:pt x="39" y="678"/>
                        <a:pt x="40" y="679"/>
                        <a:pt x="41" y="680"/>
                      </a:cubicBezTo>
                      <a:cubicBezTo>
                        <a:pt x="41" y="680"/>
                        <a:pt x="43" y="683"/>
                        <a:pt x="43" y="683"/>
                      </a:cubicBezTo>
                      <a:cubicBezTo>
                        <a:pt x="46" y="685"/>
                        <a:pt x="46" y="685"/>
                        <a:pt x="46" y="685"/>
                      </a:cubicBezTo>
                      <a:cubicBezTo>
                        <a:pt x="50" y="692"/>
                        <a:pt x="50" y="692"/>
                        <a:pt x="50" y="692"/>
                      </a:cubicBezTo>
                      <a:cubicBezTo>
                        <a:pt x="50" y="692"/>
                        <a:pt x="53" y="695"/>
                        <a:pt x="53" y="695"/>
                      </a:cubicBezTo>
                      <a:cubicBezTo>
                        <a:pt x="54" y="695"/>
                        <a:pt x="56" y="693"/>
                        <a:pt x="56" y="693"/>
                      </a:cubicBezTo>
                      <a:cubicBezTo>
                        <a:pt x="56" y="693"/>
                        <a:pt x="59" y="694"/>
                        <a:pt x="59" y="695"/>
                      </a:cubicBezTo>
                      <a:cubicBezTo>
                        <a:pt x="58" y="695"/>
                        <a:pt x="57" y="699"/>
                        <a:pt x="57" y="700"/>
                      </a:cubicBezTo>
                      <a:cubicBezTo>
                        <a:pt x="58" y="701"/>
                        <a:pt x="58" y="703"/>
                        <a:pt x="58" y="703"/>
                      </a:cubicBezTo>
                      <a:cubicBezTo>
                        <a:pt x="56" y="704"/>
                        <a:pt x="56" y="704"/>
                        <a:pt x="56" y="704"/>
                      </a:cubicBezTo>
                      <a:cubicBezTo>
                        <a:pt x="54" y="705"/>
                        <a:pt x="54" y="705"/>
                        <a:pt x="54" y="705"/>
                      </a:cubicBezTo>
                      <a:cubicBezTo>
                        <a:pt x="50" y="705"/>
                        <a:pt x="50" y="705"/>
                        <a:pt x="50" y="705"/>
                      </a:cubicBezTo>
                      <a:cubicBezTo>
                        <a:pt x="49" y="709"/>
                        <a:pt x="49" y="709"/>
                        <a:pt x="49" y="709"/>
                      </a:cubicBezTo>
                      <a:cubicBezTo>
                        <a:pt x="53" y="711"/>
                        <a:pt x="53" y="711"/>
                        <a:pt x="53" y="711"/>
                      </a:cubicBezTo>
                      <a:cubicBezTo>
                        <a:pt x="53" y="711"/>
                        <a:pt x="55" y="713"/>
                        <a:pt x="56" y="713"/>
                      </a:cubicBezTo>
                      <a:cubicBezTo>
                        <a:pt x="56" y="714"/>
                        <a:pt x="56" y="718"/>
                        <a:pt x="56" y="718"/>
                      </a:cubicBezTo>
                      <a:cubicBezTo>
                        <a:pt x="55" y="718"/>
                        <a:pt x="51" y="718"/>
                        <a:pt x="51" y="718"/>
                      </a:cubicBezTo>
                      <a:cubicBezTo>
                        <a:pt x="51" y="718"/>
                        <a:pt x="49" y="721"/>
                        <a:pt x="49" y="721"/>
                      </a:cubicBezTo>
                      <a:cubicBezTo>
                        <a:pt x="49" y="722"/>
                        <a:pt x="48" y="722"/>
                        <a:pt x="50" y="725"/>
                      </a:cubicBezTo>
                      <a:cubicBezTo>
                        <a:pt x="51" y="727"/>
                        <a:pt x="56" y="733"/>
                        <a:pt x="56" y="733"/>
                      </a:cubicBezTo>
                      <a:cubicBezTo>
                        <a:pt x="56" y="733"/>
                        <a:pt x="60" y="739"/>
                        <a:pt x="60" y="739"/>
                      </a:cubicBezTo>
                      <a:cubicBezTo>
                        <a:pt x="60" y="740"/>
                        <a:pt x="63" y="744"/>
                        <a:pt x="63" y="744"/>
                      </a:cubicBezTo>
                      <a:cubicBezTo>
                        <a:pt x="64" y="744"/>
                        <a:pt x="64" y="748"/>
                        <a:pt x="64" y="748"/>
                      </a:cubicBezTo>
                      <a:cubicBezTo>
                        <a:pt x="63" y="750"/>
                        <a:pt x="63" y="750"/>
                        <a:pt x="63" y="750"/>
                      </a:cubicBezTo>
                      <a:cubicBezTo>
                        <a:pt x="62" y="753"/>
                        <a:pt x="62" y="753"/>
                        <a:pt x="62" y="753"/>
                      </a:cubicBezTo>
                      <a:cubicBezTo>
                        <a:pt x="61" y="756"/>
                        <a:pt x="61" y="756"/>
                        <a:pt x="61" y="756"/>
                      </a:cubicBezTo>
                      <a:cubicBezTo>
                        <a:pt x="62" y="758"/>
                        <a:pt x="62" y="758"/>
                        <a:pt x="62" y="758"/>
                      </a:cubicBezTo>
                      <a:cubicBezTo>
                        <a:pt x="61" y="760"/>
                        <a:pt x="61" y="760"/>
                        <a:pt x="61" y="760"/>
                      </a:cubicBezTo>
                      <a:cubicBezTo>
                        <a:pt x="59" y="763"/>
                        <a:pt x="59" y="763"/>
                        <a:pt x="59" y="763"/>
                      </a:cubicBezTo>
                      <a:cubicBezTo>
                        <a:pt x="64" y="764"/>
                        <a:pt x="64" y="764"/>
                        <a:pt x="64" y="764"/>
                      </a:cubicBezTo>
                      <a:cubicBezTo>
                        <a:pt x="70" y="763"/>
                        <a:pt x="70" y="763"/>
                        <a:pt x="70" y="763"/>
                      </a:cubicBezTo>
                      <a:cubicBezTo>
                        <a:pt x="70" y="763"/>
                        <a:pt x="71" y="765"/>
                        <a:pt x="71" y="765"/>
                      </a:cubicBezTo>
                      <a:cubicBezTo>
                        <a:pt x="72" y="766"/>
                        <a:pt x="77" y="765"/>
                        <a:pt x="77" y="765"/>
                      </a:cubicBezTo>
                      <a:cubicBezTo>
                        <a:pt x="81" y="763"/>
                        <a:pt x="81" y="763"/>
                        <a:pt x="81" y="763"/>
                      </a:cubicBezTo>
                      <a:cubicBezTo>
                        <a:pt x="84" y="761"/>
                        <a:pt x="84" y="761"/>
                        <a:pt x="84" y="761"/>
                      </a:cubicBezTo>
                      <a:cubicBezTo>
                        <a:pt x="84" y="759"/>
                        <a:pt x="84" y="759"/>
                        <a:pt x="84" y="759"/>
                      </a:cubicBezTo>
                      <a:cubicBezTo>
                        <a:pt x="84" y="759"/>
                        <a:pt x="86" y="756"/>
                        <a:pt x="86" y="756"/>
                      </a:cubicBezTo>
                      <a:cubicBezTo>
                        <a:pt x="87" y="756"/>
                        <a:pt x="90" y="757"/>
                        <a:pt x="90" y="757"/>
                      </a:cubicBezTo>
                      <a:cubicBezTo>
                        <a:pt x="90" y="757"/>
                        <a:pt x="93" y="757"/>
                        <a:pt x="93" y="758"/>
                      </a:cubicBezTo>
                      <a:cubicBezTo>
                        <a:pt x="93" y="759"/>
                        <a:pt x="95" y="760"/>
                        <a:pt x="95" y="760"/>
                      </a:cubicBezTo>
                      <a:cubicBezTo>
                        <a:pt x="98" y="760"/>
                        <a:pt x="98" y="760"/>
                        <a:pt x="98" y="760"/>
                      </a:cubicBezTo>
                      <a:cubicBezTo>
                        <a:pt x="101" y="759"/>
                        <a:pt x="101" y="759"/>
                        <a:pt x="101" y="759"/>
                      </a:cubicBezTo>
                      <a:cubicBezTo>
                        <a:pt x="105" y="758"/>
                        <a:pt x="105" y="758"/>
                        <a:pt x="105" y="758"/>
                      </a:cubicBezTo>
                      <a:cubicBezTo>
                        <a:pt x="105" y="758"/>
                        <a:pt x="104" y="756"/>
                        <a:pt x="105" y="756"/>
                      </a:cubicBezTo>
                      <a:cubicBezTo>
                        <a:pt x="106" y="756"/>
                        <a:pt x="109" y="756"/>
                        <a:pt x="109" y="756"/>
                      </a:cubicBezTo>
                      <a:cubicBezTo>
                        <a:pt x="109" y="756"/>
                        <a:pt x="110" y="758"/>
                        <a:pt x="111" y="758"/>
                      </a:cubicBezTo>
                      <a:cubicBezTo>
                        <a:pt x="111" y="758"/>
                        <a:pt x="113" y="756"/>
                        <a:pt x="112" y="755"/>
                      </a:cubicBezTo>
                      <a:cubicBezTo>
                        <a:pt x="111" y="754"/>
                        <a:pt x="107" y="752"/>
                        <a:pt x="107" y="752"/>
                      </a:cubicBezTo>
                      <a:cubicBezTo>
                        <a:pt x="107" y="752"/>
                        <a:pt x="105" y="749"/>
                        <a:pt x="105" y="748"/>
                      </a:cubicBezTo>
                      <a:cubicBezTo>
                        <a:pt x="104" y="747"/>
                        <a:pt x="104" y="744"/>
                        <a:pt x="103" y="743"/>
                      </a:cubicBezTo>
                      <a:cubicBezTo>
                        <a:pt x="102" y="743"/>
                        <a:pt x="101" y="742"/>
                        <a:pt x="101" y="740"/>
                      </a:cubicBezTo>
                      <a:cubicBezTo>
                        <a:pt x="102" y="737"/>
                        <a:pt x="102" y="736"/>
                        <a:pt x="102" y="736"/>
                      </a:cubicBezTo>
                      <a:cubicBezTo>
                        <a:pt x="102" y="735"/>
                        <a:pt x="102" y="731"/>
                        <a:pt x="102" y="731"/>
                      </a:cubicBezTo>
                      <a:cubicBezTo>
                        <a:pt x="102" y="731"/>
                        <a:pt x="101" y="729"/>
                        <a:pt x="104" y="727"/>
                      </a:cubicBezTo>
                      <a:cubicBezTo>
                        <a:pt x="107" y="725"/>
                        <a:pt x="107" y="723"/>
                        <a:pt x="108" y="724"/>
                      </a:cubicBezTo>
                      <a:cubicBezTo>
                        <a:pt x="109" y="725"/>
                        <a:pt x="111" y="727"/>
                        <a:pt x="112" y="727"/>
                      </a:cubicBezTo>
                      <a:cubicBezTo>
                        <a:pt x="112" y="728"/>
                        <a:pt x="113" y="728"/>
                        <a:pt x="114" y="729"/>
                      </a:cubicBezTo>
                      <a:cubicBezTo>
                        <a:pt x="114" y="730"/>
                        <a:pt x="113" y="731"/>
                        <a:pt x="115" y="731"/>
                      </a:cubicBezTo>
                      <a:cubicBezTo>
                        <a:pt x="116" y="731"/>
                        <a:pt x="118" y="731"/>
                        <a:pt x="118" y="731"/>
                      </a:cubicBezTo>
                      <a:cubicBezTo>
                        <a:pt x="118" y="731"/>
                        <a:pt x="119" y="731"/>
                        <a:pt x="119" y="730"/>
                      </a:cubicBezTo>
                      <a:cubicBezTo>
                        <a:pt x="119" y="729"/>
                        <a:pt x="119" y="726"/>
                        <a:pt x="118" y="726"/>
                      </a:cubicBezTo>
                      <a:cubicBezTo>
                        <a:pt x="117" y="725"/>
                        <a:pt x="116" y="724"/>
                        <a:pt x="116" y="724"/>
                      </a:cubicBezTo>
                      <a:cubicBezTo>
                        <a:pt x="116" y="724"/>
                        <a:pt x="118" y="723"/>
                        <a:pt x="115" y="722"/>
                      </a:cubicBezTo>
                      <a:cubicBezTo>
                        <a:pt x="112" y="720"/>
                        <a:pt x="112" y="719"/>
                        <a:pt x="113" y="718"/>
                      </a:cubicBezTo>
                      <a:cubicBezTo>
                        <a:pt x="115" y="717"/>
                        <a:pt x="119" y="718"/>
                        <a:pt x="119" y="718"/>
                      </a:cubicBezTo>
                      <a:cubicBezTo>
                        <a:pt x="122" y="717"/>
                        <a:pt x="122" y="717"/>
                        <a:pt x="122" y="717"/>
                      </a:cubicBezTo>
                      <a:cubicBezTo>
                        <a:pt x="122" y="717"/>
                        <a:pt x="124" y="715"/>
                        <a:pt x="126" y="716"/>
                      </a:cubicBezTo>
                      <a:cubicBezTo>
                        <a:pt x="127" y="717"/>
                        <a:pt x="131" y="716"/>
                        <a:pt x="131" y="716"/>
                      </a:cubicBezTo>
                      <a:cubicBezTo>
                        <a:pt x="136" y="717"/>
                        <a:pt x="136" y="717"/>
                        <a:pt x="136" y="717"/>
                      </a:cubicBezTo>
                      <a:cubicBezTo>
                        <a:pt x="138" y="715"/>
                        <a:pt x="138" y="715"/>
                        <a:pt x="138" y="715"/>
                      </a:cubicBezTo>
                      <a:cubicBezTo>
                        <a:pt x="143" y="717"/>
                        <a:pt x="143" y="717"/>
                        <a:pt x="143" y="717"/>
                      </a:cubicBezTo>
                      <a:cubicBezTo>
                        <a:pt x="143" y="717"/>
                        <a:pt x="142" y="717"/>
                        <a:pt x="145" y="718"/>
                      </a:cubicBezTo>
                      <a:cubicBezTo>
                        <a:pt x="147" y="718"/>
                        <a:pt x="150" y="716"/>
                        <a:pt x="150" y="715"/>
                      </a:cubicBezTo>
                      <a:cubicBezTo>
                        <a:pt x="151" y="715"/>
                        <a:pt x="155" y="708"/>
                        <a:pt x="155" y="708"/>
                      </a:cubicBezTo>
                      <a:cubicBezTo>
                        <a:pt x="158" y="688"/>
                        <a:pt x="158" y="688"/>
                        <a:pt x="158" y="688"/>
                      </a:cubicBezTo>
                      <a:cubicBezTo>
                        <a:pt x="158" y="688"/>
                        <a:pt x="162" y="685"/>
                        <a:pt x="161" y="685"/>
                      </a:cubicBezTo>
                      <a:cubicBezTo>
                        <a:pt x="161" y="684"/>
                        <a:pt x="161" y="677"/>
                        <a:pt x="161" y="676"/>
                      </a:cubicBezTo>
                      <a:cubicBezTo>
                        <a:pt x="161" y="675"/>
                        <a:pt x="163" y="668"/>
                        <a:pt x="163" y="668"/>
                      </a:cubicBezTo>
                      <a:cubicBezTo>
                        <a:pt x="163" y="668"/>
                        <a:pt x="167" y="665"/>
                        <a:pt x="165" y="662"/>
                      </a:cubicBezTo>
                      <a:cubicBezTo>
                        <a:pt x="164" y="659"/>
                        <a:pt x="163" y="654"/>
                        <a:pt x="163" y="654"/>
                      </a:cubicBezTo>
                      <a:cubicBezTo>
                        <a:pt x="163" y="654"/>
                        <a:pt x="162" y="649"/>
                        <a:pt x="162" y="648"/>
                      </a:cubicBezTo>
                      <a:cubicBezTo>
                        <a:pt x="162" y="647"/>
                        <a:pt x="166" y="642"/>
                        <a:pt x="166" y="642"/>
                      </a:cubicBezTo>
                      <a:cubicBezTo>
                        <a:pt x="163" y="633"/>
                        <a:pt x="163" y="633"/>
                        <a:pt x="163" y="633"/>
                      </a:cubicBezTo>
                      <a:cubicBezTo>
                        <a:pt x="163" y="633"/>
                        <a:pt x="165" y="630"/>
                        <a:pt x="165" y="629"/>
                      </a:cubicBezTo>
                      <a:cubicBezTo>
                        <a:pt x="165" y="628"/>
                        <a:pt x="163" y="619"/>
                        <a:pt x="163" y="619"/>
                      </a:cubicBezTo>
                      <a:cubicBezTo>
                        <a:pt x="163" y="617"/>
                        <a:pt x="163" y="617"/>
                        <a:pt x="163" y="617"/>
                      </a:cubicBezTo>
                      <a:cubicBezTo>
                        <a:pt x="163" y="617"/>
                        <a:pt x="166" y="612"/>
                        <a:pt x="165" y="611"/>
                      </a:cubicBezTo>
                      <a:cubicBezTo>
                        <a:pt x="165" y="610"/>
                        <a:pt x="165" y="605"/>
                        <a:pt x="165" y="605"/>
                      </a:cubicBezTo>
                      <a:cubicBezTo>
                        <a:pt x="163" y="599"/>
                        <a:pt x="163" y="599"/>
                        <a:pt x="163" y="599"/>
                      </a:cubicBezTo>
                      <a:cubicBezTo>
                        <a:pt x="163" y="599"/>
                        <a:pt x="165" y="598"/>
                        <a:pt x="164" y="597"/>
                      </a:cubicBezTo>
                      <a:cubicBezTo>
                        <a:pt x="163" y="595"/>
                        <a:pt x="162" y="594"/>
                        <a:pt x="162" y="594"/>
                      </a:cubicBezTo>
                      <a:cubicBezTo>
                        <a:pt x="162" y="592"/>
                        <a:pt x="162" y="592"/>
                        <a:pt x="162" y="592"/>
                      </a:cubicBezTo>
                      <a:cubicBezTo>
                        <a:pt x="163" y="590"/>
                        <a:pt x="163" y="590"/>
                        <a:pt x="163" y="590"/>
                      </a:cubicBezTo>
                      <a:cubicBezTo>
                        <a:pt x="165" y="588"/>
                        <a:pt x="165" y="588"/>
                        <a:pt x="165" y="588"/>
                      </a:cubicBezTo>
                      <a:cubicBezTo>
                        <a:pt x="164" y="582"/>
                        <a:pt x="164" y="582"/>
                        <a:pt x="164" y="582"/>
                      </a:cubicBezTo>
                      <a:cubicBezTo>
                        <a:pt x="160" y="581"/>
                        <a:pt x="160" y="581"/>
                        <a:pt x="160" y="581"/>
                      </a:cubicBezTo>
                      <a:cubicBezTo>
                        <a:pt x="160" y="581"/>
                        <a:pt x="160" y="579"/>
                        <a:pt x="161" y="579"/>
                      </a:cubicBezTo>
                      <a:cubicBezTo>
                        <a:pt x="163" y="578"/>
                        <a:pt x="170" y="575"/>
                        <a:pt x="170" y="575"/>
                      </a:cubicBezTo>
                      <a:cubicBezTo>
                        <a:pt x="170" y="575"/>
                        <a:pt x="172" y="572"/>
                        <a:pt x="173" y="572"/>
                      </a:cubicBezTo>
                      <a:cubicBezTo>
                        <a:pt x="173" y="571"/>
                        <a:pt x="181" y="566"/>
                        <a:pt x="181" y="566"/>
                      </a:cubicBezTo>
                      <a:cubicBezTo>
                        <a:pt x="181" y="566"/>
                        <a:pt x="181" y="563"/>
                        <a:pt x="181" y="562"/>
                      </a:cubicBezTo>
                      <a:cubicBezTo>
                        <a:pt x="182" y="562"/>
                        <a:pt x="182" y="561"/>
                        <a:pt x="182" y="559"/>
                      </a:cubicBezTo>
                      <a:cubicBezTo>
                        <a:pt x="183" y="559"/>
                        <a:pt x="181" y="550"/>
                        <a:pt x="181" y="547"/>
                      </a:cubicBezTo>
                      <a:cubicBezTo>
                        <a:pt x="182" y="545"/>
                        <a:pt x="184" y="549"/>
                        <a:pt x="184" y="549"/>
                      </a:cubicBezTo>
                      <a:cubicBezTo>
                        <a:pt x="185" y="552"/>
                        <a:pt x="185" y="552"/>
                        <a:pt x="185" y="552"/>
                      </a:cubicBezTo>
                      <a:cubicBezTo>
                        <a:pt x="185" y="558"/>
                        <a:pt x="185" y="558"/>
                        <a:pt x="185" y="558"/>
                      </a:cubicBezTo>
                      <a:cubicBezTo>
                        <a:pt x="188" y="559"/>
                        <a:pt x="188" y="559"/>
                        <a:pt x="188" y="559"/>
                      </a:cubicBezTo>
                      <a:cubicBezTo>
                        <a:pt x="189" y="562"/>
                        <a:pt x="189" y="562"/>
                        <a:pt x="189" y="562"/>
                      </a:cubicBezTo>
                      <a:cubicBezTo>
                        <a:pt x="189" y="562"/>
                        <a:pt x="188" y="565"/>
                        <a:pt x="189" y="565"/>
                      </a:cubicBezTo>
                      <a:cubicBezTo>
                        <a:pt x="190" y="564"/>
                        <a:pt x="190" y="564"/>
                        <a:pt x="190" y="564"/>
                      </a:cubicBezTo>
                      <a:cubicBezTo>
                        <a:pt x="191" y="558"/>
                        <a:pt x="191" y="558"/>
                        <a:pt x="191" y="558"/>
                      </a:cubicBezTo>
                      <a:cubicBezTo>
                        <a:pt x="191" y="558"/>
                        <a:pt x="195" y="558"/>
                        <a:pt x="194" y="556"/>
                      </a:cubicBezTo>
                      <a:cubicBezTo>
                        <a:pt x="194" y="555"/>
                        <a:pt x="193" y="553"/>
                        <a:pt x="194" y="553"/>
                      </a:cubicBezTo>
                      <a:cubicBezTo>
                        <a:pt x="200" y="552"/>
                        <a:pt x="198" y="552"/>
                        <a:pt x="201" y="550"/>
                      </a:cubicBezTo>
                      <a:cubicBezTo>
                        <a:pt x="201" y="550"/>
                        <a:pt x="203" y="546"/>
                        <a:pt x="203" y="546"/>
                      </a:cubicBezTo>
                      <a:cubicBezTo>
                        <a:pt x="203" y="545"/>
                        <a:pt x="204" y="543"/>
                        <a:pt x="204" y="543"/>
                      </a:cubicBezTo>
                      <a:cubicBezTo>
                        <a:pt x="202" y="542"/>
                        <a:pt x="202" y="542"/>
                        <a:pt x="202" y="542"/>
                      </a:cubicBezTo>
                      <a:cubicBezTo>
                        <a:pt x="201" y="539"/>
                        <a:pt x="201" y="539"/>
                        <a:pt x="201" y="539"/>
                      </a:cubicBezTo>
                      <a:cubicBezTo>
                        <a:pt x="201" y="539"/>
                        <a:pt x="202" y="537"/>
                        <a:pt x="203" y="538"/>
                      </a:cubicBezTo>
                      <a:cubicBezTo>
                        <a:pt x="203" y="539"/>
                        <a:pt x="204" y="541"/>
                        <a:pt x="205" y="541"/>
                      </a:cubicBezTo>
                      <a:cubicBezTo>
                        <a:pt x="206" y="541"/>
                        <a:pt x="209" y="538"/>
                        <a:pt x="209" y="538"/>
                      </a:cubicBezTo>
                      <a:cubicBezTo>
                        <a:pt x="209" y="535"/>
                        <a:pt x="202" y="531"/>
                        <a:pt x="200" y="530"/>
                      </a:cubicBezTo>
                      <a:cubicBezTo>
                        <a:pt x="200" y="526"/>
                        <a:pt x="210" y="521"/>
                        <a:pt x="210" y="520"/>
                      </a:cubicBezTo>
                      <a:cubicBezTo>
                        <a:pt x="211" y="519"/>
                        <a:pt x="211" y="519"/>
                        <a:pt x="211" y="518"/>
                      </a:cubicBezTo>
                      <a:cubicBezTo>
                        <a:pt x="211" y="517"/>
                        <a:pt x="210" y="516"/>
                        <a:pt x="209" y="517"/>
                      </a:cubicBezTo>
                      <a:cubicBezTo>
                        <a:pt x="209" y="517"/>
                        <a:pt x="208" y="519"/>
                        <a:pt x="207" y="519"/>
                      </a:cubicBezTo>
                      <a:cubicBezTo>
                        <a:pt x="207" y="519"/>
                        <a:pt x="205" y="519"/>
                        <a:pt x="205" y="519"/>
                      </a:cubicBezTo>
                      <a:cubicBezTo>
                        <a:pt x="205" y="519"/>
                        <a:pt x="204" y="517"/>
                        <a:pt x="205" y="516"/>
                      </a:cubicBezTo>
                      <a:cubicBezTo>
                        <a:pt x="206" y="515"/>
                        <a:pt x="205" y="515"/>
                        <a:pt x="207" y="514"/>
                      </a:cubicBezTo>
                      <a:cubicBezTo>
                        <a:pt x="208" y="513"/>
                        <a:pt x="209" y="513"/>
                        <a:pt x="210" y="513"/>
                      </a:cubicBezTo>
                      <a:cubicBezTo>
                        <a:pt x="210" y="512"/>
                        <a:pt x="211" y="511"/>
                        <a:pt x="212" y="511"/>
                      </a:cubicBezTo>
                      <a:cubicBezTo>
                        <a:pt x="213" y="511"/>
                        <a:pt x="218" y="508"/>
                        <a:pt x="218" y="508"/>
                      </a:cubicBezTo>
                      <a:cubicBezTo>
                        <a:pt x="219" y="506"/>
                        <a:pt x="219" y="506"/>
                        <a:pt x="219" y="506"/>
                      </a:cubicBezTo>
                      <a:cubicBezTo>
                        <a:pt x="219" y="506"/>
                        <a:pt x="216" y="503"/>
                        <a:pt x="216" y="503"/>
                      </a:cubicBezTo>
                      <a:cubicBezTo>
                        <a:pt x="216" y="503"/>
                        <a:pt x="211" y="499"/>
                        <a:pt x="211" y="499"/>
                      </a:cubicBezTo>
                      <a:cubicBezTo>
                        <a:pt x="211" y="499"/>
                        <a:pt x="209" y="499"/>
                        <a:pt x="209" y="498"/>
                      </a:cubicBezTo>
                      <a:cubicBezTo>
                        <a:pt x="209" y="498"/>
                        <a:pt x="207" y="496"/>
                        <a:pt x="207" y="496"/>
                      </a:cubicBezTo>
                      <a:cubicBezTo>
                        <a:pt x="205" y="491"/>
                        <a:pt x="203" y="495"/>
                        <a:pt x="199" y="493"/>
                      </a:cubicBezTo>
                      <a:cubicBezTo>
                        <a:pt x="199" y="493"/>
                        <a:pt x="197" y="489"/>
                        <a:pt x="197" y="489"/>
                      </a:cubicBezTo>
                      <a:cubicBezTo>
                        <a:pt x="197" y="489"/>
                        <a:pt x="199" y="489"/>
                        <a:pt x="199" y="488"/>
                      </a:cubicBezTo>
                      <a:cubicBezTo>
                        <a:pt x="199" y="486"/>
                        <a:pt x="197" y="484"/>
                        <a:pt x="197" y="484"/>
                      </a:cubicBezTo>
                      <a:cubicBezTo>
                        <a:pt x="195" y="482"/>
                        <a:pt x="195" y="482"/>
                        <a:pt x="195" y="482"/>
                      </a:cubicBezTo>
                      <a:cubicBezTo>
                        <a:pt x="191" y="478"/>
                        <a:pt x="192" y="487"/>
                        <a:pt x="189" y="479"/>
                      </a:cubicBezTo>
                      <a:cubicBezTo>
                        <a:pt x="189" y="479"/>
                        <a:pt x="188" y="479"/>
                        <a:pt x="187" y="477"/>
                      </a:cubicBezTo>
                      <a:cubicBezTo>
                        <a:pt x="186" y="476"/>
                        <a:pt x="183" y="473"/>
                        <a:pt x="183" y="473"/>
                      </a:cubicBezTo>
                      <a:cubicBezTo>
                        <a:pt x="183" y="473"/>
                        <a:pt x="182" y="470"/>
                        <a:pt x="182" y="470"/>
                      </a:cubicBezTo>
                      <a:cubicBezTo>
                        <a:pt x="181" y="470"/>
                        <a:pt x="180" y="467"/>
                        <a:pt x="180" y="467"/>
                      </a:cubicBezTo>
                      <a:cubicBezTo>
                        <a:pt x="175" y="470"/>
                        <a:pt x="175" y="470"/>
                        <a:pt x="175" y="470"/>
                      </a:cubicBezTo>
                      <a:cubicBezTo>
                        <a:pt x="172" y="473"/>
                        <a:pt x="172" y="473"/>
                        <a:pt x="172" y="473"/>
                      </a:cubicBezTo>
                      <a:cubicBezTo>
                        <a:pt x="172" y="473"/>
                        <a:pt x="171" y="471"/>
                        <a:pt x="171" y="471"/>
                      </a:cubicBezTo>
                      <a:cubicBezTo>
                        <a:pt x="171" y="471"/>
                        <a:pt x="171" y="467"/>
                        <a:pt x="171" y="467"/>
                      </a:cubicBezTo>
                      <a:cubicBezTo>
                        <a:pt x="171" y="467"/>
                        <a:pt x="168" y="466"/>
                        <a:pt x="167" y="466"/>
                      </a:cubicBezTo>
                      <a:cubicBezTo>
                        <a:pt x="167" y="466"/>
                        <a:pt x="164" y="466"/>
                        <a:pt x="164" y="466"/>
                      </a:cubicBezTo>
                      <a:cubicBezTo>
                        <a:pt x="160" y="465"/>
                        <a:pt x="160" y="465"/>
                        <a:pt x="160" y="465"/>
                      </a:cubicBezTo>
                      <a:cubicBezTo>
                        <a:pt x="160" y="462"/>
                        <a:pt x="160" y="462"/>
                        <a:pt x="160" y="462"/>
                      </a:cubicBezTo>
                      <a:cubicBezTo>
                        <a:pt x="160" y="462"/>
                        <a:pt x="162" y="460"/>
                        <a:pt x="161" y="459"/>
                      </a:cubicBezTo>
                      <a:cubicBezTo>
                        <a:pt x="161" y="458"/>
                        <a:pt x="158" y="456"/>
                        <a:pt x="158" y="456"/>
                      </a:cubicBezTo>
                      <a:cubicBezTo>
                        <a:pt x="158" y="454"/>
                        <a:pt x="158" y="454"/>
                        <a:pt x="158" y="454"/>
                      </a:cubicBezTo>
                      <a:cubicBezTo>
                        <a:pt x="155" y="450"/>
                        <a:pt x="155" y="450"/>
                        <a:pt x="155" y="450"/>
                      </a:cubicBezTo>
                      <a:cubicBezTo>
                        <a:pt x="155" y="450"/>
                        <a:pt x="157" y="447"/>
                        <a:pt x="157" y="447"/>
                      </a:cubicBezTo>
                      <a:cubicBezTo>
                        <a:pt x="157" y="446"/>
                        <a:pt x="153" y="437"/>
                        <a:pt x="153" y="437"/>
                      </a:cubicBezTo>
                      <a:cubicBezTo>
                        <a:pt x="153" y="437"/>
                        <a:pt x="155" y="433"/>
                        <a:pt x="155" y="432"/>
                      </a:cubicBezTo>
                      <a:cubicBezTo>
                        <a:pt x="155" y="432"/>
                        <a:pt x="153" y="428"/>
                        <a:pt x="153" y="428"/>
                      </a:cubicBezTo>
                      <a:cubicBezTo>
                        <a:pt x="151" y="428"/>
                        <a:pt x="151" y="428"/>
                        <a:pt x="151" y="428"/>
                      </a:cubicBezTo>
                      <a:cubicBezTo>
                        <a:pt x="151" y="424"/>
                        <a:pt x="151" y="424"/>
                        <a:pt x="151" y="424"/>
                      </a:cubicBezTo>
                      <a:cubicBezTo>
                        <a:pt x="152" y="421"/>
                        <a:pt x="152" y="421"/>
                        <a:pt x="152" y="421"/>
                      </a:cubicBezTo>
                      <a:cubicBezTo>
                        <a:pt x="150" y="419"/>
                        <a:pt x="150" y="419"/>
                        <a:pt x="150" y="419"/>
                      </a:cubicBezTo>
                      <a:cubicBezTo>
                        <a:pt x="150" y="419"/>
                        <a:pt x="151" y="417"/>
                        <a:pt x="152" y="417"/>
                      </a:cubicBezTo>
                      <a:cubicBezTo>
                        <a:pt x="152" y="417"/>
                        <a:pt x="152" y="413"/>
                        <a:pt x="152" y="413"/>
                      </a:cubicBezTo>
                      <a:cubicBezTo>
                        <a:pt x="152" y="413"/>
                        <a:pt x="153" y="411"/>
                        <a:pt x="154" y="411"/>
                      </a:cubicBezTo>
                      <a:cubicBezTo>
                        <a:pt x="154" y="411"/>
                        <a:pt x="157" y="413"/>
                        <a:pt x="157" y="413"/>
                      </a:cubicBezTo>
                      <a:cubicBezTo>
                        <a:pt x="157" y="413"/>
                        <a:pt x="160" y="414"/>
                        <a:pt x="160" y="413"/>
                      </a:cubicBezTo>
                      <a:cubicBezTo>
                        <a:pt x="160" y="413"/>
                        <a:pt x="159" y="410"/>
                        <a:pt x="159" y="410"/>
                      </a:cubicBezTo>
                      <a:cubicBezTo>
                        <a:pt x="159" y="409"/>
                        <a:pt x="157" y="407"/>
                        <a:pt x="157" y="407"/>
                      </a:cubicBezTo>
                      <a:cubicBezTo>
                        <a:pt x="156" y="406"/>
                        <a:pt x="156" y="401"/>
                        <a:pt x="156" y="401"/>
                      </a:cubicBezTo>
                      <a:cubicBezTo>
                        <a:pt x="156" y="401"/>
                        <a:pt x="154" y="397"/>
                        <a:pt x="155" y="397"/>
                      </a:cubicBezTo>
                      <a:cubicBezTo>
                        <a:pt x="155" y="397"/>
                        <a:pt x="156" y="395"/>
                        <a:pt x="156" y="395"/>
                      </a:cubicBezTo>
                      <a:cubicBezTo>
                        <a:pt x="157" y="388"/>
                        <a:pt x="157" y="388"/>
                        <a:pt x="157" y="388"/>
                      </a:cubicBezTo>
                      <a:cubicBezTo>
                        <a:pt x="158" y="382"/>
                        <a:pt x="158" y="382"/>
                        <a:pt x="158" y="382"/>
                      </a:cubicBezTo>
                      <a:cubicBezTo>
                        <a:pt x="155" y="379"/>
                        <a:pt x="155" y="379"/>
                        <a:pt x="155" y="379"/>
                      </a:cubicBezTo>
                      <a:cubicBezTo>
                        <a:pt x="154" y="377"/>
                        <a:pt x="154" y="377"/>
                        <a:pt x="154" y="377"/>
                      </a:cubicBezTo>
                      <a:cubicBezTo>
                        <a:pt x="152" y="375"/>
                        <a:pt x="152" y="375"/>
                        <a:pt x="152" y="375"/>
                      </a:cubicBezTo>
                      <a:cubicBezTo>
                        <a:pt x="154" y="369"/>
                        <a:pt x="154" y="369"/>
                        <a:pt x="154" y="369"/>
                      </a:cubicBezTo>
                      <a:cubicBezTo>
                        <a:pt x="158" y="369"/>
                        <a:pt x="158" y="369"/>
                        <a:pt x="158" y="369"/>
                      </a:cubicBezTo>
                      <a:cubicBezTo>
                        <a:pt x="160" y="366"/>
                        <a:pt x="160" y="366"/>
                        <a:pt x="160" y="366"/>
                      </a:cubicBezTo>
                      <a:cubicBezTo>
                        <a:pt x="160" y="366"/>
                        <a:pt x="163" y="364"/>
                        <a:pt x="163" y="363"/>
                      </a:cubicBezTo>
                      <a:cubicBezTo>
                        <a:pt x="163" y="363"/>
                        <a:pt x="164" y="359"/>
                        <a:pt x="164" y="359"/>
                      </a:cubicBezTo>
                      <a:cubicBezTo>
                        <a:pt x="163" y="356"/>
                        <a:pt x="163" y="356"/>
                        <a:pt x="163" y="356"/>
                      </a:cubicBezTo>
                      <a:cubicBezTo>
                        <a:pt x="165" y="357"/>
                        <a:pt x="165" y="357"/>
                        <a:pt x="165" y="357"/>
                      </a:cubicBezTo>
                      <a:cubicBezTo>
                        <a:pt x="165" y="354"/>
                        <a:pt x="165" y="354"/>
                        <a:pt x="165" y="354"/>
                      </a:cubicBezTo>
                      <a:cubicBezTo>
                        <a:pt x="165" y="354"/>
                        <a:pt x="166" y="351"/>
                        <a:pt x="166" y="351"/>
                      </a:cubicBezTo>
                      <a:cubicBezTo>
                        <a:pt x="167" y="351"/>
                        <a:pt x="168" y="350"/>
                        <a:pt x="168" y="350"/>
                      </a:cubicBezTo>
                      <a:cubicBezTo>
                        <a:pt x="168" y="350"/>
                        <a:pt x="170" y="346"/>
                        <a:pt x="170" y="346"/>
                      </a:cubicBezTo>
                      <a:cubicBezTo>
                        <a:pt x="170" y="346"/>
                        <a:pt x="171" y="347"/>
                        <a:pt x="172" y="346"/>
                      </a:cubicBezTo>
                      <a:cubicBezTo>
                        <a:pt x="173" y="345"/>
                        <a:pt x="173" y="345"/>
                        <a:pt x="173" y="344"/>
                      </a:cubicBezTo>
                      <a:cubicBezTo>
                        <a:pt x="174" y="342"/>
                        <a:pt x="176" y="338"/>
                        <a:pt x="176" y="338"/>
                      </a:cubicBezTo>
                      <a:cubicBezTo>
                        <a:pt x="176" y="338"/>
                        <a:pt x="176" y="337"/>
                        <a:pt x="176" y="336"/>
                      </a:cubicBezTo>
                      <a:cubicBezTo>
                        <a:pt x="177" y="336"/>
                        <a:pt x="179" y="336"/>
                        <a:pt x="179" y="335"/>
                      </a:cubicBezTo>
                      <a:cubicBezTo>
                        <a:pt x="178" y="334"/>
                        <a:pt x="176" y="331"/>
                        <a:pt x="176" y="331"/>
                      </a:cubicBezTo>
                      <a:cubicBezTo>
                        <a:pt x="179" y="328"/>
                        <a:pt x="179" y="328"/>
                        <a:pt x="179" y="328"/>
                      </a:cubicBezTo>
                      <a:cubicBezTo>
                        <a:pt x="179" y="328"/>
                        <a:pt x="182" y="325"/>
                        <a:pt x="182" y="325"/>
                      </a:cubicBezTo>
                      <a:cubicBezTo>
                        <a:pt x="182" y="326"/>
                        <a:pt x="183" y="326"/>
                        <a:pt x="184" y="325"/>
                      </a:cubicBezTo>
                      <a:cubicBezTo>
                        <a:pt x="184" y="325"/>
                        <a:pt x="185" y="324"/>
                        <a:pt x="186" y="323"/>
                      </a:cubicBezTo>
                      <a:cubicBezTo>
                        <a:pt x="186" y="323"/>
                        <a:pt x="187" y="322"/>
                        <a:pt x="188" y="322"/>
                      </a:cubicBezTo>
                      <a:cubicBezTo>
                        <a:pt x="188" y="321"/>
                        <a:pt x="189" y="319"/>
                        <a:pt x="189" y="318"/>
                      </a:cubicBezTo>
                      <a:cubicBezTo>
                        <a:pt x="189" y="318"/>
                        <a:pt x="191" y="313"/>
                        <a:pt x="191" y="313"/>
                      </a:cubicBezTo>
                      <a:cubicBezTo>
                        <a:pt x="191" y="310"/>
                        <a:pt x="191" y="310"/>
                        <a:pt x="191" y="310"/>
                      </a:cubicBezTo>
                      <a:cubicBezTo>
                        <a:pt x="192" y="309"/>
                        <a:pt x="192" y="309"/>
                        <a:pt x="192" y="309"/>
                      </a:cubicBezTo>
                      <a:cubicBezTo>
                        <a:pt x="194" y="307"/>
                        <a:pt x="194" y="307"/>
                        <a:pt x="194" y="307"/>
                      </a:cubicBezTo>
                      <a:cubicBezTo>
                        <a:pt x="194" y="307"/>
                        <a:pt x="196" y="306"/>
                        <a:pt x="196" y="307"/>
                      </a:cubicBezTo>
                      <a:cubicBezTo>
                        <a:pt x="196" y="307"/>
                        <a:pt x="195" y="309"/>
                        <a:pt x="195" y="309"/>
                      </a:cubicBezTo>
                      <a:cubicBezTo>
                        <a:pt x="198" y="309"/>
                        <a:pt x="198" y="309"/>
                        <a:pt x="198" y="309"/>
                      </a:cubicBezTo>
                      <a:cubicBezTo>
                        <a:pt x="198" y="309"/>
                        <a:pt x="198" y="307"/>
                        <a:pt x="198" y="308"/>
                      </a:cubicBezTo>
                      <a:cubicBezTo>
                        <a:pt x="199" y="308"/>
                        <a:pt x="200" y="309"/>
                        <a:pt x="200" y="309"/>
                      </a:cubicBezTo>
                      <a:cubicBezTo>
                        <a:pt x="200" y="308"/>
                        <a:pt x="201" y="306"/>
                        <a:pt x="201" y="306"/>
                      </a:cubicBezTo>
                      <a:cubicBezTo>
                        <a:pt x="201" y="303"/>
                        <a:pt x="201" y="303"/>
                        <a:pt x="201" y="303"/>
                      </a:cubicBezTo>
                      <a:cubicBezTo>
                        <a:pt x="201" y="303"/>
                        <a:pt x="203" y="301"/>
                        <a:pt x="204" y="300"/>
                      </a:cubicBezTo>
                      <a:cubicBezTo>
                        <a:pt x="204" y="299"/>
                        <a:pt x="207" y="296"/>
                        <a:pt x="207" y="296"/>
                      </a:cubicBezTo>
                      <a:cubicBezTo>
                        <a:pt x="210" y="295"/>
                        <a:pt x="210" y="295"/>
                        <a:pt x="210" y="295"/>
                      </a:cubicBezTo>
                      <a:cubicBezTo>
                        <a:pt x="210" y="295"/>
                        <a:pt x="211" y="294"/>
                        <a:pt x="212" y="294"/>
                      </a:cubicBezTo>
                      <a:cubicBezTo>
                        <a:pt x="212" y="294"/>
                        <a:pt x="215" y="290"/>
                        <a:pt x="215" y="290"/>
                      </a:cubicBezTo>
                      <a:cubicBezTo>
                        <a:pt x="215" y="290"/>
                        <a:pt x="215" y="289"/>
                        <a:pt x="216" y="288"/>
                      </a:cubicBezTo>
                      <a:cubicBezTo>
                        <a:pt x="216" y="287"/>
                        <a:pt x="218" y="287"/>
                        <a:pt x="218" y="286"/>
                      </a:cubicBezTo>
                      <a:cubicBezTo>
                        <a:pt x="219" y="286"/>
                        <a:pt x="221" y="281"/>
                        <a:pt x="221" y="281"/>
                      </a:cubicBezTo>
                      <a:cubicBezTo>
                        <a:pt x="221" y="281"/>
                        <a:pt x="222" y="281"/>
                        <a:pt x="222" y="280"/>
                      </a:cubicBezTo>
                      <a:cubicBezTo>
                        <a:pt x="222" y="278"/>
                        <a:pt x="223" y="276"/>
                        <a:pt x="223" y="276"/>
                      </a:cubicBezTo>
                      <a:cubicBezTo>
                        <a:pt x="225" y="272"/>
                        <a:pt x="225" y="272"/>
                        <a:pt x="225" y="272"/>
                      </a:cubicBezTo>
                      <a:cubicBezTo>
                        <a:pt x="225" y="266"/>
                        <a:pt x="225" y="266"/>
                        <a:pt x="225" y="266"/>
                      </a:cubicBezTo>
                      <a:cubicBezTo>
                        <a:pt x="227" y="261"/>
                        <a:pt x="227" y="261"/>
                        <a:pt x="227" y="261"/>
                      </a:cubicBezTo>
                      <a:cubicBezTo>
                        <a:pt x="227" y="261"/>
                        <a:pt x="228" y="260"/>
                        <a:pt x="228" y="259"/>
                      </a:cubicBezTo>
                      <a:cubicBezTo>
                        <a:pt x="229" y="259"/>
                        <a:pt x="230" y="256"/>
                        <a:pt x="230" y="256"/>
                      </a:cubicBezTo>
                      <a:cubicBezTo>
                        <a:pt x="230" y="256"/>
                        <a:pt x="233" y="252"/>
                        <a:pt x="233" y="252"/>
                      </a:cubicBezTo>
                      <a:cubicBezTo>
                        <a:pt x="233" y="252"/>
                        <a:pt x="234" y="249"/>
                        <a:pt x="234" y="248"/>
                      </a:cubicBezTo>
                      <a:cubicBezTo>
                        <a:pt x="235" y="248"/>
                        <a:pt x="235" y="248"/>
                        <a:pt x="235" y="248"/>
                      </a:cubicBezTo>
                      <a:cubicBezTo>
                        <a:pt x="235" y="245"/>
                        <a:pt x="235" y="245"/>
                        <a:pt x="235" y="245"/>
                      </a:cubicBezTo>
                      <a:cubicBezTo>
                        <a:pt x="233" y="241"/>
                        <a:pt x="233" y="241"/>
                        <a:pt x="233" y="241"/>
                      </a:cubicBezTo>
                      <a:cubicBezTo>
                        <a:pt x="229" y="238"/>
                        <a:pt x="229" y="238"/>
                        <a:pt x="229" y="238"/>
                      </a:cubicBezTo>
                      <a:cubicBezTo>
                        <a:pt x="226" y="238"/>
                        <a:pt x="226" y="238"/>
                        <a:pt x="226" y="238"/>
                      </a:cubicBezTo>
                      <a:cubicBezTo>
                        <a:pt x="224" y="236"/>
                        <a:pt x="224" y="236"/>
                        <a:pt x="224" y="236"/>
                      </a:cubicBezTo>
                      <a:cubicBezTo>
                        <a:pt x="225" y="234"/>
                        <a:pt x="225" y="234"/>
                        <a:pt x="225" y="234"/>
                      </a:cubicBezTo>
                      <a:cubicBezTo>
                        <a:pt x="223" y="231"/>
                        <a:pt x="223" y="231"/>
                        <a:pt x="223" y="231"/>
                      </a:cubicBezTo>
                      <a:cubicBezTo>
                        <a:pt x="222" y="229"/>
                        <a:pt x="222" y="229"/>
                        <a:pt x="222" y="229"/>
                      </a:cubicBezTo>
                      <a:cubicBezTo>
                        <a:pt x="220" y="227"/>
                        <a:pt x="220" y="227"/>
                        <a:pt x="220" y="227"/>
                      </a:cubicBezTo>
                      <a:cubicBezTo>
                        <a:pt x="220" y="227"/>
                        <a:pt x="222" y="224"/>
                        <a:pt x="222" y="224"/>
                      </a:cubicBezTo>
                      <a:cubicBezTo>
                        <a:pt x="222" y="224"/>
                        <a:pt x="223" y="223"/>
                        <a:pt x="223" y="222"/>
                      </a:cubicBezTo>
                      <a:cubicBezTo>
                        <a:pt x="223" y="222"/>
                        <a:pt x="225" y="219"/>
                        <a:pt x="225" y="219"/>
                      </a:cubicBezTo>
                      <a:cubicBezTo>
                        <a:pt x="225" y="219"/>
                        <a:pt x="227" y="216"/>
                        <a:pt x="227" y="216"/>
                      </a:cubicBezTo>
                      <a:cubicBezTo>
                        <a:pt x="227" y="216"/>
                        <a:pt x="228" y="215"/>
                        <a:pt x="228" y="214"/>
                      </a:cubicBezTo>
                      <a:cubicBezTo>
                        <a:pt x="228" y="213"/>
                        <a:pt x="227" y="209"/>
                        <a:pt x="227" y="209"/>
                      </a:cubicBezTo>
                      <a:cubicBezTo>
                        <a:pt x="227" y="209"/>
                        <a:pt x="227" y="206"/>
                        <a:pt x="228" y="206"/>
                      </a:cubicBezTo>
                      <a:cubicBezTo>
                        <a:pt x="228" y="205"/>
                        <a:pt x="229" y="204"/>
                        <a:pt x="229" y="204"/>
                      </a:cubicBezTo>
                      <a:cubicBezTo>
                        <a:pt x="229" y="204"/>
                        <a:pt x="230" y="204"/>
                        <a:pt x="231" y="205"/>
                      </a:cubicBezTo>
                      <a:cubicBezTo>
                        <a:pt x="232" y="205"/>
                        <a:pt x="232" y="203"/>
                        <a:pt x="232" y="203"/>
                      </a:cubicBezTo>
                      <a:cubicBezTo>
                        <a:pt x="232" y="203"/>
                        <a:pt x="232" y="200"/>
                        <a:pt x="231" y="200"/>
                      </a:cubicBezTo>
                      <a:cubicBezTo>
                        <a:pt x="230" y="200"/>
                        <a:pt x="229" y="198"/>
                        <a:pt x="229" y="198"/>
                      </a:cubicBezTo>
                      <a:cubicBezTo>
                        <a:pt x="229" y="198"/>
                        <a:pt x="230" y="197"/>
                        <a:pt x="230" y="197"/>
                      </a:cubicBezTo>
                      <a:cubicBezTo>
                        <a:pt x="230" y="196"/>
                        <a:pt x="232" y="195"/>
                        <a:pt x="232" y="195"/>
                      </a:cubicBezTo>
                      <a:cubicBezTo>
                        <a:pt x="235" y="194"/>
                        <a:pt x="235" y="194"/>
                        <a:pt x="235" y="194"/>
                      </a:cubicBezTo>
                      <a:cubicBezTo>
                        <a:pt x="234" y="191"/>
                        <a:pt x="234" y="191"/>
                        <a:pt x="234" y="191"/>
                      </a:cubicBezTo>
                      <a:cubicBezTo>
                        <a:pt x="234" y="188"/>
                        <a:pt x="234" y="188"/>
                        <a:pt x="234" y="188"/>
                      </a:cubicBezTo>
                      <a:cubicBezTo>
                        <a:pt x="234" y="188"/>
                        <a:pt x="238" y="189"/>
                        <a:pt x="238" y="189"/>
                      </a:cubicBezTo>
                      <a:cubicBezTo>
                        <a:pt x="238" y="190"/>
                        <a:pt x="239" y="192"/>
                        <a:pt x="240" y="192"/>
                      </a:cubicBezTo>
                      <a:cubicBezTo>
                        <a:pt x="240" y="191"/>
                        <a:pt x="240" y="189"/>
                        <a:pt x="240" y="189"/>
                      </a:cubicBezTo>
                      <a:cubicBezTo>
                        <a:pt x="240" y="189"/>
                        <a:pt x="241" y="186"/>
                        <a:pt x="242" y="187"/>
                      </a:cubicBezTo>
                      <a:cubicBezTo>
                        <a:pt x="244" y="188"/>
                        <a:pt x="245" y="186"/>
                        <a:pt x="246" y="186"/>
                      </a:cubicBezTo>
                      <a:cubicBezTo>
                        <a:pt x="246" y="185"/>
                        <a:pt x="247" y="183"/>
                        <a:pt x="247" y="183"/>
                      </a:cubicBezTo>
                      <a:cubicBezTo>
                        <a:pt x="247" y="183"/>
                        <a:pt x="248" y="180"/>
                        <a:pt x="247" y="179"/>
                      </a:cubicBezTo>
                      <a:cubicBezTo>
                        <a:pt x="246" y="179"/>
                        <a:pt x="245" y="179"/>
                        <a:pt x="245" y="178"/>
                      </a:cubicBezTo>
                      <a:cubicBezTo>
                        <a:pt x="245" y="178"/>
                        <a:pt x="246" y="176"/>
                        <a:pt x="247" y="176"/>
                      </a:cubicBezTo>
                      <a:cubicBezTo>
                        <a:pt x="248" y="176"/>
                        <a:pt x="248" y="176"/>
                        <a:pt x="250" y="175"/>
                      </a:cubicBezTo>
                      <a:cubicBezTo>
                        <a:pt x="251" y="174"/>
                        <a:pt x="251" y="173"/>
                        <a:pt x="251" y="173"/>
                      </a:cubicBezTo>
                      <a:cubicBezTo>
                        <a:pt x="251" y="173"/>
                        <a:pt x="254" y="172"/>
                        <a:pt x="254" y="172"/>
                      </a:cubicBezTo>
                      <a:cubicBezTo>
                        <a:pt x="258" y="170"/>
                        <a:pt x="258" y="170"/>
                        <a:pt x="258" y="170"/>
                      </a:cubicBezTo>
                      <a:cubicBezTo>
                        <a:pt x="258" y="168"/>
                        <a:pt x="258" y="168"/>
                        <a:pt x="258" y="168"/>
                      </a:cubicBezTo>
                      <a:cubicBezTo>
                        <a:pt x="258" y="168"/>
                        <a:pt x="260" y="168"/>
                        <a:pt x="260" y="168"/>
                      </a:cubicBezTo>
                      <a:cubicBezTo>
                        <a:pt x="261" y="168"/>
                        <a:pt x="262" y="169"/>
                        <a:pt x="262" y="169"/>
                      </a:cubicBezTo>
                      <a:cubicBezTo>
                        <a:pt x="262" y="169"/>
                        <a:pt x="264" y="169"/>
                        <a:pt x="264" y="169"/>
                      </a:cubicBezTo>
                      <a:cubicBezTo>
                        <a:pt x="264" y="168"/>
                        <a:pt x="263" y="167"/>
                        <a:pt x="264" y="167"/>
                      </a:cubicBezTo>
                      <a:cubicBezTo>
                        <a:pt x="265" y="168"/>
                        <a:pt x="265" y="168"/>
                        <a:pt x="265" y="169"/>
                      </a:cubicBezTo>
                      <a:cubicBezTo>
                        <a:pt x="266" y="169"/>
                        <a:pt x="266" y="169"/>
                        <a:pt x="266" y="169"/>
                      </a:cubicBezTo>
                      <a:cubicBezTo>
                        <a:pt x="267" y="169"/>
                        <a:pt x="268" y="170"/>
                        <a:pt x="269" y="171"/>
                      </a:cubicBezTo>
                      <a:cubicBezTo>
                        <a:pt x="269" y="171"/>
                        <a:pt x="269" y="172"/>
                        <a:pt x="269" y="173"/>
                      </a:cubicBezTo>
                      <a:cubicBezTo>
                        <a:pt x="269" y="174"/>
                        <a:pt x="269" y="174"/>
                        <a:pt x="269" y="175"/>
                      </a:cubicBezTo>
                      <a:cubicBezTo>
                        <a:pt x="269" y="176"/>
                        <a:pt x="269" y="176"/>
                        <a:pt x="269" y="176"/>
                      </a:cubicBezTo>
                      <a:cubicBezTo>
                        <a:pt x="269" y="176"/>
                        <a:pt x="272" y="178"/>
                        <a:pt x="272" y="177"/>
                      </a:cubicBezTo>
                      <a:cubicBezTo>
                        <a:pt x="272" y="176"/>
                        <a:pt x="272" y="177"/>
                        <a:pt x="272" y="175"/>
                      </a:cubicBezTo>
                      <a:cubicBezTo>
                        <a:pt x="271" y="174"/>
                        <a:pt x="272" y="173"/>
                        <a:pt x="272" y="172"/>
                      </a:cubicBezTo>
                      <a:cubicBezTo>
                        <a:pt x="271" y="171"/>
                        <a:pt x="270" y="169"/>
                        <a:pt x="270" y="168"/>
                      </a:cubicBezTo>
                      <a:cubicBezTo>
                        <a:pt x="270" y="168"/>
                        <a:pt x="271" y="167"/>
                        <a:pt x="272" y="167"/>
                      </a:cubicBezTo>
                      <a:cubicBezTo>
                        <a:pt x="273" y="167"/>
                        <a:pt x="272" y="166"/>
                        <a:pt x="273" y="167"/>
                      </a:cubicBezTo>
                      <a:cubicBezTo>
                        <a:pt x="274" y="168"/>
                        <a:pt x="274" y="169"/>
                        <a:pt x="275" y="169"/>
                      </a:cubicBezTo>
                      <a:cubicBezTo>
                        <a:pt x="276" y="169"/>
                        <a:pt x="276" y="169"/>
                        <a:pt x="276" y="169"/>
                      </a:cubicBezTo>
                      <a:cubicBezTo>
                        <a:pt x="276" y="170"/>
                        <a:pt x="277" y="171"/>
                        <a:pt x="277" y="172"/>
                      </a:cubicBezTo>
                      <a:cubicBezTo>
                        <a:pt x="277" y="173"/>
                        <a:pt x="277" y="173"/>
                        <a:pt x="277" y="174"/>
                      </a:cubicBezTo>
                      <a:cubicBezTo>
                        <a:pt x="277" y="174"/>
                        <a:pt x="279" y="177"/>
                        <a:pt x="279" y="177"/>
                      </a:cubicBezTo>
                      <a:cubicBezTo>
                        <a:pt x="279" y="177"/>
                        <a:pt x="281" y="175"/>
                        <a:pt x="281" y="175"/>
                      </a:cubicBezTo>
                      <a:cubicBezTo>
                        <a:pt x="281" y="174"/>
                        <a:pt x="281" y="173"/>
                        <a:pt x="281" y="173"/>
                      </a:cubicBezTo>
                      <a:cubicBezTo>
                        <a:pt x="281" y="172"/>
                        <a:pt x="281" y="171"/>
                        <a:pt x="281" y="171"/>
                      </a:cubicBezTo>
                      <a:cubicBezTo>
                        <a:pt x="281" y="170"/>
                        <a:pt x="278" y="167"/>
                        <a:pt x="278" y="167"/>
                      </a:cubicBezTo>
                      <a:cubicBezTo>
                        <a:pt x="278" y="167"/>
                        <a:pt x="278" y="166"/>
                        <a:pt x="279" y="165"/>
                      </a:cubicBezTo>
                      <a:cubicBezTo>
                        <a:pt x="279" y="165"/>
                        <a:pt x="280" y="164"/>
                        <a:pt x="282" y="163"/>
                      </a:cubicBezTo>
                      <a:cubicBezTo>
                        <a:pt x="276" y="150"/>
                        <a:pt x="276" y="150"/>
                        <a:pt x="276" y="150"/>
                      </a:cubicBezTo>
                      <a:cubicBezTo>
                        <a:pt x="270" y="147"/>
                        <a:pt x="270" y="147"/>
                        <a:pt x="270" y="147"/>
                      </a:cubicBezTo>
                      <a:cubicBezTo>
                        <a:pt x="266" y="143"/>
                        <a:pt x="266" y="143"/>
                        <a:pt x="266" y="143"/>
                      </a:cubicBezTo>
                      <a:cubicBezTo>
                        <a:pt x="266" y="138"/>
                        <a:pt x="266" y="138"/>
                        <a:pt x="266" y="138"/>
                      </a:cubicBezTo>
                      <a:cubicBezTo>
                        <a:pt x="263" y="134"/>
                        <a:pt x="263" y="134"/>
                        <a:pt x="263" y="134"/>
                      </a:cubicBezTo>
                      <a:cubicBezTo>
                        <a:pt x="263" y="134"/>
                        <a:pt x="264" y="131"/>
                        <a:pt x="264" y="130"/>
                      </a:cubicBezTo>
                      <a:cubicBezTo>
                        <a:pt x="265" y="129"/>
                        <a:pt x="267" y="124"/>
                        <a:pt x="267" y="124"/>
                      </a:cubicBezTo>
                      <a:cubicBezTo>
                        <a:pt x="267" y="124"/>
                        <a:pt x="266" y="120"/>
                        <a:pt x="266" y="119"/>
                      </a:cubicBezTo>
                      <a:cubicBezTo>
                        <a:pt x="266" y="118"/>
                        <a:pt x="267" y="113"/>
                        <a:pt x="267" y="113"/>
                      </a:cubicBezTo>
                      <a:cubicBezTo>
                        <a:pt x="266" y="108"/>
                        <a:pt x="266" y="108"/>
                        <a:pt x="266" y="108"/>
                      </a:cubicBezTo>
                      <a:cubicBezTo>
                        <a:pt x="254" y="94"/>
                        <a:pt x="254" y="94"/>
                        <a:pt x="254" y="94"/>
                      </a:cubicBezTo>
                      <a:cubicBezTo>
                        <a:pt x="255" y="88"/>
                        <a:pt x="255" y="88"/>
                        <a:pt x="255" y="88"/>
                      </a:cubicBezTo>
                      <a:cubicBezTo>
                        <a:pt x="255" y="88"/>
                        <a:pt x="255" y="88"/>
                        <a:pt x="255" y="88"/>
                      </a:cubicBezTo>
                      <a:close/>
                      <a:moveTo>
                        <a:pt x="165" y="710"/>
                      </a:moveTo>
                      <a:cubicBezTo>
                        <a:pt x="165" y="710"/>
                        <a:pt x="165" y="710"/>
                        <a:pt x="165" y="710"/>
                      </a:cubicBezTo>
                      <a:cubicBezTo>
                        <a:pt x="166" y="702"/>
                        <a:pt x="166" y="702"/>
                        <a:pt x="166" y="702"/>
                      </a:cubicBezTo>
                      <a:cubicBezTo>
                        <a:pt x="166" y="702"/>
                        <a:pt x="164" y="699"/>
                        <a:pt x="164" y="699"/>
                      </a:cubicBezTo>
                      <a:cubicBezTo>
                        <a:pt x="164" y="698"/>
                        <a:pt x="163" y="696"/>
                        <a:pt x="163" y="693"/>
                      </a:cubicBezTo>
                      <a:cubicBezTo>
                        <a:pt x="164" y="690"/>
                        <a:pt x="164" y="689"/>
                        <a:pt x="165" y="687"/>
                      </a:cubicBezTo>
                      <a:cubicBezTo>
                        <a:pt x="165" y="685"/>
                        <a:pt x="167" y="684"/>
                        <a:pt x="167" y="682"/>
                      </a:cubicBezTo>
                      <a:cubicBezTo>
                        <a:pt x="167" y="679"/>
                        <a:pt x="167" y="678"/>
                        <a:pt x="168" y="676"/>
                      </a:cubicBezTo>
                      <a:cubicBezTo>
                        <a:pt x="168" y="674"/>
                        <a:pt x="169" y="672"/>
                        <a:pt x="170" y="672"/>
                      </a:cubicBezTo>
                      <a:cubicBezTo>
                        <a:pt x="170" y="671"/>
                        <a:pt x="172" y="667"/>
                        <a:pt x="172" y="667"/>
                      </a:cubicBezTo>
                      <a:cubicBezTo>
                        <a:pt x="173" y="662"/>
                        <a:pt x="173" y="662"/>
                        <a:pt x="173" y="662"/>
                      </a:cubicBezTo>
                      <a:cubicBezTo>
                        <a:pt x="173" y="662"/>
                        <a:pt x="175" y="657"/>
                        <a:pt x="175" y="656"/>
                      </a:cubicBezTo>
                      <a:cubicBezTo>
                        <a:pt x="175" y="655"/>
                        <a:pt x="174" y="651"/>
                        <a:pt x="174" y="650"/>
                      </a:cubicBezTo>
                      <a:cubicBezTo>
                        <a:pt x="175" y="649"/>
                        <a:pt x="177" y="647"/>
                        <a:pt x="177" y="647"/>
                      </a:cubicBezTo>
                      <a:cubicBezTo>
                        <a:pt x="180" y="647"/>
                        <a:pt x="180" y="647"/>
                        <a:pt x="180" y="647"/>
                      </a:cubicBezTo>
                      <a:cubicBezTo>
                        <a:pt x="180" y="647"/>
                        <a:pt x="180" y="650"/>
                        <a:pt x="179" y="651"/>
                      </a:cubicBezTo>
                      <a:cubicBezTo>
                        <a:pt x="178" y="651"/>
                        <a:pt x="177" y="652"/>
                        <a:pt x="177" y="652"/>
                      </a:cubicBezTo>
                      <a:cubicBezTo>
                        <a:pt x="177" y="653"/>
                        <a:pt x="179" y="655"/>
                        <a:pt x="179" y="655"/>
                      </a:cubicBezTo>
                      <a:cubicBezTo>
                        <a:pt x="179" y="659"/>
                        <a:pt x="179" y="659"/>
                        <a:pt x="179" y="659"/>
                      </a:cubicBezTo>
                      <a:cubicBezTo>
                        <a:pt x="177" y="663"/>
                        <a:pt x="177" y="663"/>
                        <a:pt x="177" y="663"/>
                      </a:cubicBezTo>
                      <a:cubicBezTo>
                        <a:pt x="175" y="668"/>
                        <a:pt x="175" y="668"/>
                        <a:pt x="175" y="668"/>
                      </a:cubicBezTo>
                      <a:cubicBezTo>
                        <a:pt x="175" y="673"/>
                        <a:pt x="175" y="673"/>
                        <a:pt x="175" y="673"/>
                      </a:cubicBezTo>
                      <a:cubicBezTo>
                        <a:pt x="174" y="676"/>
                        <a:pt x="174" y="676"/>
                        <a:pt x="174" y="676"/>
                      </a:cubicBezTo>
                      <a:cubicBezTo>
                        <a:pt x="173" y="679"/>
                        <a:pt x="173" y="679"/>
                        <a:pt x="173" y="679"/>
                      </a:cubicBezTo>
                      <a:cubicBezTo>
                        <a:pt x="171" y="685"/>
                        <a:pt x="171" y="685"/>
                        <a:pt x="171" y="685"/>
                      </a:cubicBezTo>
                      <a:cubicBezTo>
                        <a:pt x="172" y="690"/>
                        <a:pt x="172" y="690"/>
                        <a:pt x="172" y="690"/>
                      </a:cubicBezTo>
                      <a:cubicBezTo>
                        <a:pt x="169" y="696"/>
                        <a:pt x="169" y="696"/>
                        <a:pt x="169" y="696"/>
                      </a:cubicBezTo>
                      <a:cubicBezTo>
                        <a:pt x="169" y="696"/>
                        <a:pt x="169" y="699"/>
                        <a:pt x="169" y="700"/>
                      </a:cubicBezTo>
                      <a:cubicBezTo>
                        <a:pt x="169" y="701"/>
                        <a:pt x="169" y="707"/>
                        <a:pt x="169" y="707"/>
                      </a:cubicBezTo>
                      <a:cubicBezTo>
                        <a:pt x="169" y="707"/>
                        <a:pt x="169" y="710"/>
                        <a:pt x="168" y="710"/>
                      </a:cubicBezTo>
                      <a:cubicBezTo>
                        <a:pt x="167" y="710"/>
                        <a:pt x="165" y="710"/>
                        <a:pt x="165" y="710"/>
                      </a:cubicBezTo>
                      <a:close/>
                      <a:moveTo>
                        <a:pt x="206" y="649"/>
                      </a:moveTo>
                      <a:cubicBezTo>
                        <a:pt x="206" y="649"/>
                        <a:pt x="206" y="649"/>
                        <a:pt x="206" y="649"/>
                      </a:cubicBezTo>
                      <a:cubicBezTo>
                        <a:pt x="205" y="647"/>
                        <a:pt x="205" y="647"/>
                        <a:pt x="205" y="647"/>
                      </a:cubicBezTo>
                      <a:cubicBezTo>
                        <a:pt x="208" y="646"/>
                        <a:pt x="208" y="646"/>
                        <a:pt x="208" y="646"/>
                      </a:cubicBezTo>
                      <a:cubicBezTo>
                        <a:pt x="208" y="646"/>
                        <a:pt x="207" y="642"/>
                        <a:pt x="207" y="641"/>
                      </a:cubicBezTo>
                      <a:cubicBezTo>
                        <a:pt x="207" y="640"/>
                        <a:pt x="206" y="641"/>
                        <a:pt x="205" y="639"/>
                      </a:cubicBezTo>
                      <a:cubicBezTo>
                        <a:pt x="204" y="638"/>
                        <a:pt x="204" y="635"/>
                        <a:pt x="204" y="635"/>
                      </a:cubicBezTo>
                      <a:cubicBezTo>
                        <a:pt x="204" y="634"/>
                        <a:pt x="205" y="631"/>
                        <a:pt x="205" y="631"/>
                      </a:cubicBezTo>
                      <a:cubicBezTo>
                        <a:pt x="205" y="631"/>
                        <a:pt x="208" y="627"/>
                        <a:pt x="210" y="625"/>
                      </a:cubicBezTo>
                      <a:cubicBezTo>
                        <a:pt x="213" y="622"/>
                        <a:pt x="212" y="622"/>
                        <a:pt x="212" y="620"/>
                      </a:cubicBezTo>
                      <a:cubicBezTo>
                        <a:pt x="211" y="619"/>
                        <a:pt x="213" y="618"/>
                        <a:pt x="213" y="618"/>
                      </a:cubicBezTo>
                      <a:cubicBezTo>
                        <a:pt x="216" y="615"/>
                        <a:pt x="216" y="615"/>
                        <a:pt x="216" y="615"/>
                      </a:cubicBezTo>
                      <a:cubicBezTo>
                        <a:pt x="218" y="610"/>
                        <a:pt x="218" y="610"/>
                        <a:pt x="218" y="610"/>
                      </a:cubicBezTo>
                      <a:cubicBezTo>
                        <a:pt x="218" y="610"/>
                        <a:pt x="221" y="613"/>
                        <a:pt x="221" y="613"/>
                      </a:cubicBezTo>
                      <a:cubicBezTo>
                        <a:pt x="222" y="613"/>
                        <a:pt x="222" y="612"/>
                        <a:pt x="222" y="611"/>
                      </a:cubicBezTo>
                      <a:cubicBezTo>
                        <a:pt x="222" y="610"/>
                        <a:pt x="224" y="610"/>
                        <a:pt x="224" y="610"/>
                      </a:cubicBezTo>
                      <a:cubicBezTo>
                        <a:pt x="225" y="610"/>
                        <a:pt x="228" y="609"/>
                        <a:pt x="228" y="609"/>
                      </a:cubicBezTo>
                      <a:cubicBezTo>
                        <a:pt x="229" y="607"/>
                        <a:pt x="229" y="607"/>
                        <a:pt x="229" y="607"/>
                      </a:cubicBezTo>
                      <a:cubicBezTo>
                        <a:pt x="229" y="607"/>
                        <a:pt x="233" y="606"/>
                        <a:pt x="235" y="607"/>
                      </a:cubicBezTo>
                      <a:cubicBezTo>
                        <a:pt x="236" y="608"/>
                        <a:pt x="234" y="608"/>
                        <a:pt x="234" y="609"/>
                      </a:cubicBezTo>
                      <a:cubicBezTo>
                        <a:pt x="234" y="610"/>
                        <a:pt x="234" y="610"/>
                        <a:pt x="234" y="611"/>
                      </a:cubicBezTo>
                      <a:cubicBezTo>
                        <a:pt x="234" y="612"/>
                        <a:pt x="233" y="613"/>
                        <a:pt x="230" y="613"/>
                      </a:cubicBezTo>
                      <a:cubicBezTo>
                        <a:pt x="227" y="614"/>
                        <a:pt x="229" y="616"/>
                        <a:pt x="229" y="616"/>
                      </a:cubicBezTo>
                      <a:cubicBezTo>
                        <a:pt x="229" y="616"/>
                        <a:pt x="229" y="620"/>
                        <a:pt x="229" y="620"/>
                      </a:cubicBezTo>
                      <a:cubicBezTo>
                        <a:pt x="228" y="621"/>
                        <a:pt x="226" y="623"/>
                        <a:pt x="224" y="623"/>
                      </a:cubicBezTo>
                      <a:cubicBezTo>
                        <a:pt x="223" y="624"/>
                        <a:pt x="223" y="626"/>
                        <a:pt x="223" y="626"/>
                      </a:cubicBezTo>
                      <a:cubicBezTo>
                        <a:pt x="223" y="627"/>
                        <a:pt x="224" y="629"/>
                        <a:pt x="224" y="631"/>
                      </a:cubicBezTo>
                      <a:cubicBezTo>
                        <a:pt x="224" y="632"/>
                        <a:pt x="224" y="632"/>
                        <a:pt x="225" y="634"/>
                      </a:cubicBezTo>
                      <a:cubicBezTo>
                        <a:pt x="225" y="635"/>
                        <a:pt x="227" y="635"/>
                        <a:pt x="228" y="635"/>
                      </a:cubicBezTo>
                      <a:cubicBezTo>
                        <a:pt x="228" y="636"/>
                        <a:pt x="230" y="638"/>
                        <a:pt x="229" y="639"/>
                      </a:cubicBezTo>
                      <a:cubicBezTo>
                        <a:pt x="228" y="640"/>
                        <a:pt x="227" y="641"/>
                        <a:pt x="226" y="641"/>
                      </a:cubicBezTo>
                      <a:cubicBezTo>
                        <a:pt x="226" y="642"/>
                        <a:pt x="224" y="645"/>
                        <a:pt x="224" y="645"/>
                      </a:cubicBezTo>
                      <a:cubicBezTo>
                        <a:pt x="224" y="645"/>
                        <a:pt x="225" y="647"/>
                        <a:pt x="224" y="649"/>
                      </a:cubicBezTo>
                      <a:cubicBezTo>
                        <a:pt x="224" y="651"/>
                        <a:pt x="222" y="650"/>
                        <a:pt x="221" y="651"/>
                      </a:cubicBezTo>
                      <a:cubicBezTo>
                        <a:pt x="221" y="651"/>
                        <a:pt x="218" y="654"/>
                        <a:pt x="218" y="654"/>
                      </a:cubicBezTo>
                      <a:cubicBezTo>
                        <a:pt x="217" y="654"/>
                        <a:pt x="216" y="658"/>
                        <a:pt x="216" y="660"/>
                      </a:cubicBezTo>
                      <a:cubicBezTo>
                        <a:pt x="216" y="661"/>
                        <a:pt x="216" y="663"/>
                        <a:pt x="216" y="664"/>
                      </a:cubicBezTo>
                      <a:cubicBezTo>
                        <a:pt x="216" y="665"/>
                        <a:pt x="216" y="664"/>
                        <a:pt x="214" y="667"/>
                      </a:cubicBezTo>
                      <a:cubicBezTo>
                        <a:pt x="211" y="670"/>
                        <a:pt x="212" y="668"/>
                        <a:pt x="209" y="667"/>
                      </a:cubicBezTo>
                      <a:cubicBezTo>
                        <a:pt x="205" y="667"/>
                        <a:pt x="209" y="666"/>
                        <a:pt x="210" y="664"/>
                      </a:cubicBezTo>
                      <a:cubicBezTo>
                        <a:pt x="211" y="662"/>
                        <a:pt x="212" y="660"/>
                        <a:pt x="212" y="660"/>
                      </a:cubicBezTo>
                      <a:cubicBezTo>
                        <a:pt x="211" y="656"/>
                        <a:pt x="211" y="656"/>
                        <a:pt x="211" y="656"/>
                      </a:cubicBezTo>
                      <a:cubicBezTo>
                        <a:pt x="209" y="653"/>
                        <a:pt x="209" y="653"/>
                        <a:pt x="209" y="653"/>
                      </a:cubicBezTo>
                      <a:lnTo>
                        <a:pt x="206" y="649"/>
                      </a:lnTo>
                      <a:close/>
                    </a:path>
                  </a:pathLst>
                </a:custGeom>
                <a:solidFill>
                  <a:schemeClr val="bg1">
                    <a:lumMod val="85000"/>
                  </a:schemeClr>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endParaRPr lang="en-IE"/>
                </a:p>
              </p:txBody>
            </p:sp>
            <p:sp>
              <p:nvSpPr>
                <p:cNvPr id="53" name="Freeform 197">
                  <a:extLst>
                    <a:ext uri="{FF2B5EF4-FFF2-40B4-BE49-F238E27FC236}">
                      <a16:creationId xmlns:a16="http://schemas.microsoft.com/office/drawing/2014/main" id="{F94C88BC-8FE3-DCDA-0DAC-F30DE957A28F}"/>
                    </a:ext>
                  </a:extLst>
                </p:cNvPr>
                <p:cNvSpPr>
                  <a:spLocks noEditPoints="1"/>
                </p:cNvSpPr>
                <p:nvPr/>
              </p:nvSpPr>
              <p:spPr bwMode="auto">
                <a:xfrm>
                  <a:off x="2899696" y="0"/>
                  <a:ext cx="1557702" cy="2133067"/>
                </a:xfrm>
                <a:custGeom>
                  <a:avLst/>
                  <a:gdLst>
                    <a:gd name="T0" fmla="*/ 383 w 538"/>
                    <a:gd name="T1" fmla="*/ 61 h 760"/>
                    <a:gd name="T2" fmla="*/ 367 w 538"/>
                    <a:gd name="T3" fmla="*/ 127 h 760"/>
                    <a:gd name="T4" fmla="*/ 435 w 538"/>
                    <a:gd name="T5" fmla="*/ 150 h 760"/>
                    <a:gd name="T6" fmla="*/ 438 w 538"/>
                    <a:gd name="T7" fmla="*/ 149 h 760"/>
                    <a:gd name="T8" fmla="*/ 438 w 538"/>
                    <a:gd name="T9" fmla="*/ 148 h 760"/>
                    <a:gd name="T10" fmla="*/ 443 w 538"/>
                    <a:gd name="T11" fmla="*/ 86 h 760"/>
                    <a:gd name="T12" fmla="*/ 500 w 538"/>
                    <a:gd name="T13" fmla="*/ 70 h 760"/>
                    <a:gd name="T14" fmla="*/ 509 w 538"/>
                    <a:gd name="T15" fmla="*/ 106 h 760"/>
                    <a:gd name="T16" fmla="*/ 499 w 538"/>
                    <a:gd name="T17" fmla="*/ 50 h 760"/>
                    <a:gd name="T18" fmla="*/ 468 w 538"/>
                    <a:gd name="T19" fmla="*/ 9 h 760"/>
                    <a:gd name="T20" fmla="*/ 444 w 538"/>
                    <a:gd name="T21" fmla="*/ 21 h 760"/>
                    <a:gd name="T22" fmla="*/ 425 w 538"/>
                    <a:gd name="T23" fmla="*/ 23 h 760"/>
                    <a:gd name="T24" fmla="*/ 400 w 538"/>
                    <a:gd name="T25" fmla="*/ 33 h 760"/>
                    <a:gd name="T26" fmla="*/ 377 w 538"/>
                    <a:gd name="T27" fmla="*/ 69 h 760"/>
                    <a:gd name="T28" fmla="*/ 361 w 538"/>
                    <a:gd name="T29" fmla="*/ 85 h 760"/>
                    <a:gd name="T30" fmla="*/ 328 w 538"/>
                    <a:gd name="T31" fmla="*/ 96 h 760"/>
                    <a:gd name="T32" fmla="*/ 298 w 538"/>
                    <a:gd name="T33" fmla="*/ 115 h 760"/>
                    <a:gd name="T34" fmla="*/ 281 w 538"/>
                    <a:gd name="T35" fmla="*/ 161 h 760"/>
                    <a:gd name="T36" fmla="*/ 241 w 538"/>
                    <a:gd name="T37" fmla="*/ 187 h 760"/>
                    <a:gd name="T38" fmla="*/ 235 w 538"/>
                    <a:gd name="T39" fmla="*/ 201 h 760"/>
                    <a:gd name="T40" fmla="*/ 241 w 538"/>
                    <a:gd name="T41" fmla="*/ 223 h 760"/>
                    <a:gd name="T42" fmla="*/ 235 w 538"/>
                    <a:gd name="T43" fmla="*/ 256 h 760"/>
                    <a:gd name="T44" fmla="*/ 219 w 538"/>
                    <a:gd name="T45" fmla="*/ 306 h 760"/>
                    <a:gd name="T46" fmla="*/ 193 w 538"/>
                    <a:gd name="T47" fmla="*/ 362 h 760"/>
                    <a:gd name="T48" fmla="*/ 174 w 538"/>
                    <a:gd name="T49" fmla="*/ 390 h 760"/>
                    <a:gd name="T50" fmla="*/ 145 w 538"/>
                    <a:gd name="T51" fmla="*/ 436 h 760"/>
                    <a:gd name="T52" fmla="*/ 139 w 538"/>
                    <a:gd name="T53" fmla="*/ 456 h 760"/>
                    <a:gd name="T54" fmla="*/ 97 w 538"/>
                    <a:gd name="T55" fmla="*/ 474 h 760"/>
                    <a:gd name="T56" fmla="*/ 59 w 538"/>
                    <a:gd name="T57" fmla="*/ 500 h 760"/>
                    <a:gd name="T58" fmla="*/ 24 w 538"/>
                    <a:gd name="T59" fmla="*/ 527 h 760"/>
                    <a:gd name="T60" fmla="*/ 14 w 538"/>
                    <a:gd name="T61" fmla="*/ 551 h 760"/>
                    <a:gd name="T62" fmla="*/ 4 w 538"/>
                    <a:gd name="T63" fmla="*/ 599 h 760"/>
                    <a:gd name="T64" fmla="*/ 13 w 538"/>
                    <a:gd name="T65" fmla="*/ 650 h 760"/>
                    <a:gd name="T66" fmla="*/ 22 w 538"/>
                    <a:gd name="T67" fmla="*/ 686 h 760"/>
                    <a:gd name="T68" fmla="*/ 33 w 538"/>
                    <a:gd name="T69" fmla="*/ 742 h 760"/>
                    <a:gd name="T70" fmla="*/ 96 w 538"/>
                    <a:gd name="T71" fmla="*/ 747 h 760"/>
                    <a:gd name="T72" fmla="*/ 173 w 538"/>
                    <a:gd name="T73" fmla="*/ 704 h 760"/>
                    <a:gd name="T74" fmla="*/ 188 w 538"/>
                    <a:gd name="T75" fmla="*/ 671 h 760"/>
                    <a:gd name="T76" fmla="*/ 193 w 538"/>
                    <a:gd name="T77" fmla="*/ 655 h 760"/>
                    <a:gd name="T78" fmla="*/ 193 w 538"/>
                    <a:gd name="T79" fmla="*/ 655 h 760"/>
                    <a:gd name="T80" fmla="*/ 207 w 538"/>
                    <a:gd name="T81" fmla="*/ 644 h 760"/>
                    <a:gd name="T82" fmla="*/ 212 w 538"/>
                    <a:gd name="T83" fmla="*/ 590 h 760"/>
                    <a:gd name="T84" fmla="*/ 213 w 538"/>
                    <a:gd name="T85" fmla="*/ 589 h 760"/>
                    <a:gd name="T86" fmla="*/ 213 w 538"/>
                    <a:gd name="T87" fmla="*/ 586 h 760"/>
                    <a:gd name="T88" fmla="*/ 213 w 538"/>
                    <a:gd name="T89" fmla="*/ 584 h 760"/>
                    <a:gd name="T90" fmla="*/ 214 w 538"/>
                    <a:gd name="T91" fmla="*/ 582 h 760"/>
                    <a:gd name="T92" fmla="*/ 189 w 538"/>
                    <a:gd name="T93" fmla="*/ 510 h 760"/>
                    <a:gd name="T94" fmla="*/ 231 w 538"/>
                    <a:gd name="T95" fmla="*/ 427 h 760"/>
                    <a:gd name="T96" fmla="*/ 240 w 538"/>
                    <a:gd name="T97" fmla="*/ 314 h 760"/>
                    <a:gd name="T98" fmla="*/ 275 w 538"/>
                    <a:gd name="T99" fmla="*/ 228 h 760"/>
                    <a:gd name="T100" fmla="*/ 275 w 538"/>
                    <a:gd name="T101" fmla="*/ 220 h 760"/>
                    <a:gd name="T102" fmla="*/ 275 w 538"/>
                    <a:gd name="T103" fmla="*/ 218 h 760"/>
                    <a:gd name="T104" fmla="*/ 276 w 538"/>
                    <a:gd name="T105" fmla="*/ 217 h 760"/>
                    <a:gd name="T106" fmla="*/ 277 w 538"/>
                    <a:gd name="T107" fmla="*/ 215 h 760"/>
                    <a:gd name="T108" fmla="*/ 302 w 538"/>
                    <a:gd name="T109" fmla="*/ 202 h 760"/>
                    <a:gd name="T110" fmla="*/ 342 w 538"/>
                    <a:gd name="T111" fmla="*/ 142 h 760"/>
                    <a:gd name="T112" fmla="*/ 360 w 538"/>
                    <a:gd name="T113" fmla="*/ 125 h 760"/>
                    <a:gd name="T114" fmla="*/ 361 w 538"/>
                    <a:gd name="T115" fmla="*/ 125 h 760"/>
                    <a:gd name="T116" fmla="*/ 363 w 538"/>
                    <a:gd name="T117" fmla="*/ 125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8" h="760">
                      <a:moveTo>
                        <a:pt x="370" y="57"/>
                      </a:moveTo>
                      <a:cubicBezTo>
                        <a:pt x="368" y="57"/>
                        <a:pt x="365" y="58"/>
                        <a:pt x="365" y="56"/>
                      </a:cubicBezTo>
                      <a:cubicBezTo>
                        <a:pt x="365" y="55"/>
                        <a:pt x="362" y="52"/>
                        <a:pt x="362" y="52"/>
                      </a:cubicBezTo>
                      <a:cubicBezTo>
                        <a:pt x="362" y="51"/>
                        <a:pt x="360" y="49"/>
                        <a:pt x="363" y="48"/>
                      </a:cubicBezTo>
                      <a:cubicBezTo>
                        <a:pt x="365" y="46"/>
                        <a:pt x="372" y="43"/>
                        <a:pt x="373" y="43"/>
                      </a:cubicBezTo>
                      <a:cubicBezTo>
                        <a:pt x="373" y="43"/>
                        <a:pt x="376" y="38"/>
                        <a:pt x="377" y="37"/>
                      </a:cubicBezTo>
                      <a:cubicBezTo>
                        <a:pt x="378" y="37"/>
                        <a:pt x="384" y="37"/>
                        <a:pt x="384" y="37"/>
                      </a:cubicBezTo>
                      <a:cubicBezTo>
                        <a:pt x="384" y="37"/>
                        <a:pt x="385" y="38"/>
                        <a:pt x="387" y="38"/>
                      </a:cubicBezTo>
                      <a:cubicBezTo>
                        <a:pt x="389" y="39"/>
                        <a:pt x="393" y="36"/>
                        <a:pt x="391" y="39"/>
                      </a:cubicBezTo>
                      <a:cubicBezTo>
                        <a:pt x="388" y="41"/>
                        <a:pt x="387" y="42"/>
                        <a:pt x="386" y="42"/>
                      </a:cubicBezTo>
                      <a:cubicBezTo>
                        <a:pt x="385" y="43"/>
                        <a:pt x="380" y="47"/>
                        <a:pt x="380" y="49"/>
                      </a:cubicBezTo>
                      <a:cubicBezTo>
                        <a:pt x="379" y="51"/>
                        <a:pt x="380" y="51"/>
                        <a:pt x="379" y="52"/>
                      </a:cubicBezTo>
                      <a:cubicBezTo>
                        <a:pt x="377" y="53"/>
                        <a:pt x="371" y="56"/>
                        <a:pt x="370" y="57"/>
                      </a:cubicBezTo>
                      <a:close/>
                      <a:moveTo>
                        <a:pt x="383" y="61"/>
                      </a:moveTo>
                      <a:cubicBezTo>
                        <a:pt x="383" y="61"/>
                        <a:pt x="383" y="61"/>
                        <a:pt x="383" y="61"/>
                      </a:cubicBezTo>
                      <a:cubicBezTo>
                        <a:pt x="383" y="61"/>
                        <a:pt x="386" y="62"/>
                        <a:pt x="386" y="61"/>
                      </a:cubicBezTo>
                      <a:cubicBezTo>
                        <a:pt x="386" y="61"/>
                        <a:pt x="387" y="59"/>
                        <a:pt x="387" y="56"/>
                      </a:cubicBezTo>
                      <a:cubicBezTo>
                        <a:pt x="388" y="53"/>
                        <a:pt x="390" y="53"/>
                        <a:pt x="391" y="52"/>
                      </a:cubicBezTo>
                      <a:cubicBezTo>
                        <a:pt x="392" y="51"/>
                        <a:pt x="391" y="51"/>
                        <a:pt x="392" y="49"/>
                      </a:cubicBezTo>
                      <a:cubicBezTo>
                        <a:pt x="392" y="47"/>
                        <a:pt x="391" y="47"/>
                        <a:pt x="389" y="46"/>
                      </a:cubicBezTo>
                      <a:cubicBezTo>
                        <a:pt x="386" y="46"/>
                        <a:pt x="386" y="48"/>
                        <a:pt x="384" y="48"/>
                      </a:cubicBezTo>
                      <a:cubicBezTo>
                        <a:pt x="383" y="49"/>
                        <a:pt x="383" y="51"/>
                        <a:pt x="384" y="52"/>
                      </a:cubicBezTo>
                      <a:cubicBezTo>
                        <a:pt x="384" y="53"/>
                        <a:pt x="382" y="54"/>
                        <a:pt x="380" y="55"/>
                      </a:cubicBezTo>
                      <a:cubicBezTo>
                        <a:pt x="378" y="57"/>
                        <a:pt x="378" y="59"/>
                        <a:pt x="378" y="59"/>
                      </a:cubicBezTo>
                      <a:cubicBezTo>
                        <a:pt x="383" y="61"/>
                        <a:pt x="383" y="61"/>
                        <a:pt x="383" y="61"/>
                      </a:cubicBezTo>
                      <a:close/>
                      <a:moveTo>
                        <a:pt x="363" y="126"/>
                      </a:moveTo>
                      <a:cubicBezTo>
                        <a:pt x="363" y="126"/>
                        <a:pt x="363" y="126"/>
                        <a:pt x="363" y="126"/>
                      </a:cubicBezTo>
                      <a:cubicBezTo>
                        <a:pt x="367" y="127"/>
                        <a:pt x="367" y="127"/>
                        <a:pt x="367" y="127"/>
                      </a:cubicBezTo>
                      <a:cubicBezTo>
                        <a:pt x="374" y="135"/>
                        <a:pt x="374" y="135"/>
                        <a:pt x="374" y="135"/>
                      </a:cubicBezTo>
                      <a:cubicBezTo>
                        <a:pt x="380" y="142"/>
                        <a:pt x="380" y="142"/>
                        <a:pt x="380" y="142"/>
                      </a:cubicBezTo>
                      <a:cubicBezTo>
                        <a:pt x="380" y="142"/>
                        <a:pt x="389" y="149"/>
                        <a:pt x="391" y="150"/>
                      </a:cubicBezTo>
                      <a:cubicBezTo>
                        <a:pt x="393" y="151"/>
                        <a:pt x="404" y="153"/>
                        <a:pt x="405" y="154"/>
                      </a:cubicBezTo>
                      <a:cubicBezTo>
                        <a:pt x="408" y="150"/>
                        <a:pt x="408" y="150"/>
                        <a:pt x="408" y="150"/>
                      </a:cubicBezTo>
                      <a:cubicBezTo>
                        <a:pt x="412" y="147"/>
                        <a:pt x="412" y="147"/>
                        <a:pt x="412" y="147"/>
                      </a:cubicBezTo>
                      <a:cubicBezTo>
                        <a:pt x="411" y="145"/>
                        <a:pt x="411" y="145"/>
                        <a:pt x="411" y="145"/>
                      </a:cubicBezTo>
                      <a:cubicBezTo>
                        <a:pt x="416" y="142"/>
                        <a:pt x="416" y="142"/>
                        <a:pt x="416" y="142"/>
                      </a:cubicBezTo>
                      <a:cubicBezTo>
                        <a:pt x="420" y="145"/>
                        <a:pt x="420" y="145"/>
                        <a:pt x="420" y="145"/>
                      </a:cubicBezTo>
                      <a:cubicBezTo>
                        <a:pt x="430" y="147"/>
                        <a:pt x="430" y="147"/>
                        <a:pt x="430" y="147"/>
                      </a:cubicBezTo>
                      <a:cubicBezTo>
                        <a:pt x="434" y="150"/>
                        <a:pt x="434" y="150"/>
                        <a:pt x="434" y="150"/>
                      </a:cubicBezTo>
                      <a:cubicBezTo>
                        <a:pt x="434" y="150"/>
                        <a:pt x="434" y="150"/>
                        <a:pt x="435" y="150"/>
                      </a:cubicBezTo>
                      <a:cubicBezTo>
                        <a:pt x="435" y="150"/>
                        <a:pt x="435" y="150"/>
                        <a:pt x="435" y="150"/>
                      </a:cubicBezTo>
                      <a:cubicBezTo>
                        <a:pt x="435" y="150"/>
                        <a:pt x="435" y="150"/>
                        <a:pt x="435" y="150"/>
                      </a:cubicBezTo>
                      <a:cubicBezTo>
                        <a:pt x="436" y="149"/>
                        <a:pt x="436" y="149"/>
                        <a:pt x="436" y="149"/>
                      </a:cubicBezTo>
                      <a:cubicBezTo>
                        <a:pt x="436" y="149"/>
                        <a:pt x="436" y="149"/>
                        <a:pt x="436" y="149"/>
                      </a:cubicBezTo>
                      <a:cubicBezTo>
                        <a:pt x="436" y="149"/>
                        <a:pt x="436" y="149"/>
                        <a:pt x="436" y="149"/>
                      </a:cubicBezTo>
                      <a:cubicBezTo>
                        <a:pt x="436" y="149"/>
                        <a:pt x="436" y="149"/>
                        <a:pt x="436" y="149"/>
                      </a:cubicBezTo>
                      <a:cubicBezTo>
                        <a:pt x="436" y="149"/>
                        <a:pt x="437" y="149"/>
                        <a:pt x="437" y="149"/>
                      </a:cubicBezTo>
                      <a:cubicBezTo>
                        <a:pt x="437" y="149"/>
                        <a:pt x="437" y="149"/>
                        <a:pt x="437" y="149"/>
                      </a:cubicBezTo>
                      <a:cubicBezTo>
                        <a:pt x="437" y="149"/>
                        <a:pt x="437" y="149"/>
                        <a:pt x="437" y="149"/>
                      </a:cubicBezTo>
                      <a:cubicBezTo>
                        <a:pt x="437" y="149"/>
                        <a:pt x="437" y="149"/>
                        <a:pt x="437" y="149"/>
                      </a:cubicBezTo>
                      <a:cubicBezTo>
                        <a:pt x="437" y="149"/>
                        <a:pt x="437" y="149"/>
                        <a:pt x="437"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7"/>
                        <a:pt x="438" y="147"/>
                        <a:pt x="438" y="147"/>
                      </a:cubicBezTo>
                      <a:cubicBezTo>
                        <a:pt x="438" y="146"/>
                        <a:pt x="438" y="140"/>
                        <a:pt x="438" y="140"/>
                      </a:cubicBezTo>
                      <a:cubicBezTo>
                        <a:pt x="438" y="140"/>
                        <a:pt x="435" y="138"/>
                        <a:pt x="438" y="136"/>
                      </a:cubicBezTo>
                      <a:cubicBezTo>
                        <a:pt x="441" y="133"/>
                        <a:pt x="445" y="130"/>
                        <a:pt x="445" y="130"/>
                      </a:cubicBezTo>
                      <a:cubicBezTo>
                        <a:pt x="445" y="130"/>
                        <a:pt x="447" y="129"/>
                        <a:pt x="447" y="126"/>
                      </a:cubicBezTo>
                      <a:cubicBezTo>
                        <a:pt x="447" y="123"/>
                        <a:pt x="445" y="115"/>
                        <a:pt x="445" y="115"/>
                      </a:cubicBezTo>
                      <a:cubicBezTo>
                        <a:pt x="445" y="115"/>
                        <a:pt x="443" y="110"/>
                        <a:pt x="443" y="108"/>
                      </a:cubicBezTo>
                      <a:cubicBezTo>
                        <a:pt x="445" y="96"/>
                        <a:pt x="440" y="88"/>
                        <a:pt x="443" y="86"/>
                      </a:cubicBezTo>
                      <a:cubicBezTo>
                        <a:pt x="443" y="86"/>
                        <a:pt x="443" y="86"/>
                        <a:pt x="443" y="86"/>
                      </a:cubicBezTo>
                      <a:cubicBezTo>
                        <a:pt x="443" y="86"/>
                        <a:pt x="443" y="86"/>
                        <a:pt x="443" y="86"/>
                      </a:cubicBezTo>
                      <a:cubicBezTo>
                        <a:pt x="445" y="85"/>
                        <a:pt x="445" y="85"/>
                        <a:pt x="445" y="85"/>
                      </a:cubicBezTo>
                      <a:cubicBezTo>
                        <a:pt x="448" y="83"/>
                        <a:pt x="448" y="83"/>
                        <a:pt x="448" y="83"/>
                      </a:cubicBezTo>
                      <a:cubicBezTo>
                        <a:pt x="448" y="83"/>
                        <a:pt x="448" y="82"/>
                        <a:pt x="448" y="82"/>
                      </a:cubicBezTo>
                      <a:cubicBezTo>
                        <a:pt x="448" y="77"/>
                        <a:pt x="442" y="72"/>
                        <a:pt x="449" y="71"/>
                      </a:cubicBezTo>
                      <a:cubicBezTo>
                        <a:pt x="452" y="69"/>
                        <a:pt x="452" y="69"/>
                        <a:pt x="452" y="69"/>
                      </a:cubicBezTo>
                      <a:cubicBezTo>
                        <a:pt x="461" y="69"/>
                        <a:pt x="461" y="69"/>
                        <a:pt x="461" y="69"/>
                      </a:cubicBezTo>
                      <a:cubicBezTo>
                        <a:pt x="463" y="63"/>
                        <a:pt x="463" y="63"/>
                        <a:pt x="463" y="63"/>
                      </a:cubicBezTo>
                      <a:cubicBezTo>
                        <a:pt x="467" y="59"/>
                        <a:pt x="467" y="59"/>
                        <a:pt x="467" y="59"/>
                      </a:cubicBezTo>
                      <a:cubicBezTo>
                        <a:pt x="470" y="59"/>
                        <a:pt x="474" y="58"/>
                        <a:pt x="476" y="59"/>
                      </a:cubicBezTo>
                      <a:cubicBezTo>
                        <a:pt x="478" y="62"/>
                        <a:pt x="478" y="64"/>
                        <a:pt x="482" y="65"/>
                      </a:cubicBezTo>
                      <a:cubicBezTo>
                        <a:pt x="494" y="69"/>
                        <a:pt x="494" y="69"/>
                        <a:pt x="494" y="69"/>
                      </a:cubicBezTo>
                      <a:cubicBezTo>
                        <a:pt x="500" y="70"/>
                        <a:pt x="500" y="70"/>
                        <a:pt x="500" y="70"/>
                      </a:cubicBezTo>
                      <a:cubicBezTo>
                        <a:pt x="500" y="70"/>
                        <a:pt x="500" y="70"/>
                        <a:pt x="500" y="70"/>
                      </a:cubicBezTo>
                      <a:cubicBezTo>
                        <a:pt x="501" y="70"/>
                        <a:pt x="501" y="70"/>
                        <a:pt x="501" y="70"/>
                      </a:cubicBezTo>
                      <a:cubicBezTo>
                        <a:pt x="501" y="70"/>
                        <a:pt x="501" y="70"/>
                        <a:pt x="501" y="70"/>
                      </a:cubicBezTo>
                      <a:cubicBezTo>
                        <a:pt x="503" y="72"/>
                        <a:pt x="503" y="72"/>
                        <a:pt x="503" y="72"/>
                      </a:cubicBezTo>
                      <a:cubicBezTo>
                        <a:pt x="503" y="72"/>
                        <a:pt x="503" y="72"/>
                        <a:pt x="503" y="72"/>
                      </a:cubicBezTo>
                      <a:cubicBezTo>
                        <a:pt x="503" y="72"/>
                        <a:pt x="503" y="72"/>
                        <a:pt x="503" y="72"/>
                      </a:cubicBezTo>
                      <a:cubicBezTo>
                        <a:pt x="503" y="72"/>
                        <a:pt x="503" y="72"/>
                        <a:pt x="503" y="72"/>
                      </a:cubicBezTo>
                      <a:cubicBezTo>
                        <a:pt x="503" y="74"/>
                        <a:pt x="503" y="76"/>
                        <a:pt x="504" y="77"/>
                      </a:cubicBezTo>
                      <a:cubicBezTo>
                        <a:pt x="504" y="79"/>
                        <a:pt x="505" y="82"/>
                        <a:pt x="505" y="82"/>
                      </a:cubicBezTo>
                      <a:cubicBezTo>
                        <a:pt x="505" y="82"/>
                        <a:pt x="504" y="85"/>
                        <a:pt x="504" y="87"/>
                      </a:cubicBezTo>
                      <a:cubicBezTo>
                        <a:pt x="503" y="88"/>
                        <a:pt x="503" y="91"/>
                        <a:pt x="503" y="92"/>
                      </a:cubicBezTo>
                      <a:cubicBezTo>
                        <a:pt x="503" y="93"/>
                        <a:pt x="503" y="94"/>
                        <a:pt x="503" y="95"/>
                      </a:cubicBezTo>
                      <a:cubicBezTo>
                        <a:pt x="503" y="97"/>
                        <a:pt x="504" y="100"/>
                        <a:pt x="505" y="101"/>
                      </a:cubicBezTo>
                      <a:cubicBezTo>
                        <a:pt x="505" y="102"/>
                        <a:pt x="510" y="105"/>
                        <a:pt x="510" y="105"/>
                      </a:cubicBezTo>
                      <a:cubicBezTo>
                        <a:pt x="510" y="105"/>
                        <a:pt x="510" y="105"/>
                        <a:pt x="509" y="106"/>
                      </a:cubicBezTo>
                      <a:cubicBezTo>
                        <a:pt x="509" y="106"/>
                        <a:pt x="509" y="107"/>
                        <a:pt x="510" y="107"/>
                      </a:cubicBezTo>
                      <a:cubicBezTo>
                        <a:pt x="512" y="107"/>
                        <a:pt x="515" y="106"/>
                        <a:pt x="515" y="106"/>
                      </a:cubicBezTo>
                      <a:cubicBezTo>
                        <a:pt x="515" y="106"/>
                        <a:pt x="515" y="97"/>
                        <a:pt x="514" y="94"/>
                      </a:cubicBezTo>
                      <a:cubicBezTo>
                        <a:pt x="513" y="90"/>
                        <a:pt x="518" y="86"/>
                        <a:pt x="518" y="86"/>
                      </a:cubicBezTo>
                      <a:cubicBezTo>
                        <a:pt x="525" y="79"/>
                        <a:pt x="525" y="79"/>
                        <a:pt x="525" y="79"/>
                      </a:cubicBezTo>
                      <a:cubicBezTo>
                        <a:pt x="524" y="71"/>
                        <a:pt x="524" y="71"/>
                        <a:pt x="524" y="71"/>
                      </a:cubicBezTo>
                      <a:cubicBezTo>
                        <a:pt x="532" y="72"/>
                        <a:pt x="532" y="72"/>
                        <a:pt x="532" y="72"/>
                      </a:cubicBezTo>
                      <a:cubicBezTo>
                        <a:pt x="532" y="72"/>
                        <a:pt x="538" y="69"/>
                        <a:pt x="536" y="65"/>
                      </a:cubicBezTo>
                      <a:cubicBezTo>
                        <a:pt x="534" y="60"/>
                        <a:pt x="532" y="52"/>
                        <a:pt x="530" y="54"/>
                      </a:cubicBezTo>
                      <a:cubicBezTo>
                        <a:pt x="527" y="56"/>
                        <a:pt x="522" y="62"/>
                        <a:pt x="522" y="62"/>
                      </a:cubicBezTo>
                      <a:cubicBezTo>
                        <a:pt x="521" y="52"/>
                        <a:pt x="521" y="52"/>
                        <a:pt x="521" y="52"/>
                      </a:cubicBezTo>
                      <a:cubicBezTo>
                        <a:pt x="513" y="55"/>
                        <a:pt x="513" y="55"/>
                        <a:pt x="513" y="55"/>
                      </a:cubicBezTo>
                      <a:cubicBezTo>
                        <a:pt x="505" y="53"/>
                        <a:pt x="505" y="53"/>
                        <a:pt x="505" y="53"/>
                      </a:cubicBezTo>
                      <a:cubicBezTo>
                        <a:pt x="505" y="53"/>
                        <a:pt x="502" y="49"/>
                        <a:pt x="499" y="50"/>
                      </a:cubicBezTo>
                      <a:cubicBezTo>
                        <a:pt x="496" y="50"/>
                        <a:pt x="491" y="50"/>
                        <a:pt x="491" y="50"/>
                      </a:cubicBezTo>
                      <a:cubicBezTo>
                        <a:pt x="491" y="50"/>
                        <a:pt x="487" y="47"/>
                        <a:pt x="489" y="46"/>
                      </a:cubicBezTo>
                      <a:cubicBezTo>
                        <a:pt x="492" y="46"/>
                        <a:pt x="498" y="47"/>
                        <a:pt x="501" y="46"/>
                      </a:cubicBezTo>
                      <a:cubicBezTo>
                        <a:pt x="503" y="46"/>
                        <a:pt x="519" y="42"/>
                        <a:pt x="519" y="42"/>
                      </a:cubicBezTo>
                      <a:cubicBezTo>
                        <a:pt x="520" y="35"/>
                        <a:pt x="520" y="35"/>
                        <a:pt x="520" y="35"/>
                      </a:cubicBezTo>
                      <a:cubicBezTo>
                        <a:pt x="527" y="29"/>
                        <a:pt x="527" y="29"/>
                        <a:pt x="527" y="29"/>
                      </a:cubicBezTo>
                      <a:cubicBezTo>
                        <a:pt x="515" y="20"/>
                        <a:pt x="515" y="20"/>
                        <a:pt x="515" y="20"/>
                      </a:cubicBezTo>
                      <a:cubicBezTo>
                        <a:pt x="510" y="12"/>
                        <a:pt x="510" y="12"/>
                        <a:pt x="510" y="12"/>
                      </a:cubicBezTo>
                      <a:cubicBezTo>
                        <a:pt x="510" y="12"/>
                        <a:pt x="509" y="9"/>
                        <a:pt x="507" y="9"/>
                      </a:cubicBezTo>
                      <a:cubicBezTo>
                        <a:pt x="504" y="9"/>
                        <a:pt x="496" y="13"/>
                        <a:pt x="496" y="13"/>
                      </a:cubicBezTo>
                      <a:cubicBezTo>
                        <a:pt x="490" y="9"/>
                        <a:pt x="490" y="9"/>
                        <a:pt x="490" y="9"/>
                      </a:cubicBezTo>
                      <a:cubicBezTo>
                        <a:pt x="481" y="10"/>
                        <a:pt x="481" y="10"/>
                        <a:pt x="481" y="10"/>
                      </a:cubicBezTo>
                      <a:cubicBezTo>
                        <a:pt x="468" y="6"/>
                        <a:pt x="468" y="6"/>
                        <a:pt x="468" y="6"/>
                      </a:cubicBezTo>
                      <a:cubicBezTo>
                        <a:pt x="468" y="9"/>
                        <a:pt x="468" y="9"/>
                        <a:pt x="468" y="9"/>
                      </a:cubicBezTo>
                      <a:cubicBezTo>
                        <a:pt x="468" y="9"/>
                        <a:pt x="464" y="8"/>
                        <a:pt x="463" y="6"/>
                      </a:cubicBezTo>
                      <a:cubicBezTo>
                        <a:pt x="463" y="4"/>
                        <a:pt x="463" y="2"/>
                        <a:pt x="463" y="2"/>
                      </a:cubicBezTo>
                      <a:cubicBezTo>
                        <a:pt x="458" y="3"/>
                        <a:pt x="458" y="3"/>
                        <a:pt x="458" y="3"/>
                      </a:cubicBezTo>
                      <a:cubicBezTo>
                        <a:pt x="456" y="3"/>
                        <a:pt x="456" y="3"/>
                        <a:pt x="456" y="3"/>
                      </a:cubicBezTo>
                      <a:cubicBezTo>
                        <a:pt x="450" y="0"/>
                        <a:pt x="450" y="0"/>
                        <a:pt x="450" y="0"/>
                      </a:cubicBezTo>
                      <a:cubicBezTo>
                        <a:pt x="447" y="6"/>
                        <a:pt x="447" y="6"/>
                        <a:pt x="447" y="6"/>
                      </a:cubicBezTo>
                      <a:cubicBezTo>
                        <a:pt x="451" y="13"/>
                        <a:pt x="451" y="13"/>
                        <a:pt x="451" y="13"/>
                      </a:cubicBezTo>
                      <a:cubicBezTo>
                        <a:pt x="447" y="21"/>
                        <a:pt x="447" y="21"/>
                        <a:pt x="447" y="21"/>
                      </a:cubicBezTo>
                      <a:cubicBezTo>
                        <a:pt x="450" y="26"/>
                        <a:pt x="450" y="26"/>
                        <a:pt x="450" y="26"/>
                      </a:cubicBezTo>
                      <a:cubicBezTo>
                        <a:pt x="450" y="33"/>
                        <a:pt x="450" y="33"/>
                        <a:pt x="450" y="33"/>
                      </a:cubicBezTo>
                      <a:cubicBezTo>
                        <a:pt x="446" y="41"/>
                        <a:pt x="446" y="41"/>
                        <a:pt x="446" y="41"/>
                      </a:cubicBezTo>
                      <a:cubicBezTo>
                        <a:pt x="440" y="36"/>
                        <a:pt x="440" y="36"/>
                        <a:pt x="440" y="36"/>
                      </a:cubicBezTo>
                      <a:cubicBezTo>
                        <a:pt x="441" y="29"/>
                        <a:pt x="441" y="29"/>
                        <a:pt x="441" y="29"/>
                      </a:cubicBezTo>
                      <a:cubicBezTo>
                        <a:pt x="444" y="21"/>
                        <a:pt x="444" y="21"/>
                        <a:pt x="444" y="21"/>
                      </a:cubicBezTo>
                      <a:cubicBezTo>
                        <a:pt x="440" y="13"/>
                        <a:pt x="440" y="13"/>
                        <a:pt x="440" y="13"/>
                      </a:cubicBezTo>
                      <a:cubicBezTo>
                        <a:pt x="432" y="20"/>
                        <a:pt x="432" y="20"/>
                        <a:pt x="432" y="20"/>
                      </a:cubicBezTo>
                      <a:cubicBezTo>
                        <a:pt x="432" y="30"/>
                        <a:pt x="432" y="30"/>
                        <a:pt x="432" y="30"/>
                      </a:cubicBezTo>
                      <a:cubicBezTo>
                        <a:pt x="428" y="37"/>
                        <a:pt x="428" y="37"/>
                        <a:pt x="428" y="37"/>
                      </a:cubicBezTo>
                      <a:cubicBezTo>
                        <a:pt x="428" y="46"/>
                        <a:pt x="428" y="46"/>
                        <a:pt x="428" y="46"/>
                      </a:cubicBezTo>
                      <a:cubicBezTo>
                        <a:pt x="426" y="53"/>
                        <a:pt x="426" y="53"/>
                        <a:pt x="426" y="53"/>
                      </a:cubicBezTo>
                      <a:cubicBezTo>
                        <a:pt x="425" y="62"/>
                        <a:pt x="425" y="62"/>
                        <a:pt x="425" y="62"/>
                      </a:cubicBezTo>
                      <a:cubicBezTo>
                        <a:pt x="425" y="62"/>
                        <a:pt x="425" y="64"/>
                        <a:pt x="423" y="64"/>
                      </a:cubicBezTo>
                      <a:cubicBezTo>
                        <a:pt x="421" y="65"/>
                        <a:pt x="417" y="63"/>
                        <a:pt x="417" y="63"/>
                      </a:cubicBezTo>
                      <a:cubicBezTo>
                        <a:pt x="417" y="50"/>
                        <a:pt x="417" y="50"/>
                        <a:pt x="417" y="50"/>
                      </a:cubicBezTo>
                      <a:cubicBezTo>
                        <a:pt x="419" y="43"/>
                        <a:pt x="419" y="43"/>
                        <a:pt x="419" y="43"/>
                      </a:cubicBezTo>
                      <a:cubicBezTo>
                        <a:pt x="422" y="37"/>
                        <a:pt x="422" y="37"/>
                        <a:pt x="422" y="37"/>
                      </a:cubicBezTo>
                      <a:cubicBezTo>
                        <a:pt x="426" y="29"/>
                        <a:pt x="426" y="29"/>
                        <a:pt x="426" y="29"/>
                      </a:cubicBezTo>
                      <a:cubicBezTo>
                        <a:pt x="426" y="29"/>
                        <a:pt x="426" y="24"/>
                        <a:pt x="425" y="23"/>
                      </a:cubicBezTo>
                      <a:cubicBezTo>
                        <a:pt x="425" y="23"/>
                        <a:pt x="423" y="22"/>
                        <a:pt x="424" y="22"/>
                      </a:cubicBezTo>
                      <a:cubicBezTo>
                        <a:pt x="424" y="21"/>
                        <a:pt x="428" y="17"/>
                        <a:pt x="428" y="17"/>
                      </a:cubicBezTo>
                      <a:cubicBezTo>
                        <a:pt x="428" y="17"/>
                        <a:pt x="428" y="14"/>
                        <a:pt x="425" y="12"/>
                      </a:cubicBezTo>
                      <a:cubicBezTo>
                        <a:pt x="423" y="11"/>
                        <a:pt x="421" y="9"/>
                        <a:pt x="419" y="10"/>
                      </a:cubicBezTo>
                      <a:cubicBezTo>
                        <a:pt x="418" y="11"/>
                        <a:pt x="413" y="13"/>
                        <a:pt x="413" y="14"/>
                      </a:cubicBezTo>
                      <a:cubicBezTo>
                        <a:pt x="412" y="15"/>
                        <a:pt x="413" y="17"/>
                        <a:pt x="414" y="18"/>
                      </a:cubicBezTo>
                      <a:cubicBezTo>
                        <a:pt x="415" y="18"/>
                        <a:pt x="416" y="19"/>
                        <a:pt x="417" y="19"/>
                      </a:cubicBezTo>
                      <a:cubicBezTo>
                        <a:pt x="417" y="20"/>
                        <a:pt x="418" y="23"/>
                        <a:pt x="417" y="24"/>
                      </a:cubicBezTo>
                      <a:cubicBezTo>
                        <a:pt x="416" y="25"/>
                        <a:pt x="417" y="28"/>
                        <a:pt x="414" y="27"/>
                      </a:cubicBezTo>
                      <a:cubicBezTo>
                        <a:pt x="412" y="26"/>
                        <a:pt x="406" y="22"/>
                        <a:pt x="406" y="22"/>
                      </a:cubicBezTo>
                      <a:cubicBezTo>
                        <a:pt x="405" y="22"/>
                        <a:pt x="406" y="18"/>
                        <a:pt x="404" y="22"/>
                      </a:cubicBezTo>
                      <a:cubicBezTo>
                        <a:pt x="402" y="25"/>
                        <a:pt x="401" y="26"/>
                        <a:pt x="402" y="28"/>
                      </a:cubicBezTo>
                      <a:cubicBezTo>
                        <a:pt x="403" y="30"/>
                        <a:pt x="404" y="30"/>
                        <a:pt x="404" y="31"/>
                      </a:cubicBezTo>
                      <a:cubicBezTo>
                        <a:pt x="404" y="32"/>
                        <a:pt x="400" y="32"/>
                        <a:pt x="400" y="33"/>
                      </a:cubicBezTo>
                      <a:cubicBezTo>
                        <a:pt x="400" y="34"/>
                        <a:pt x="399" y="35"/>
                        <a:pt x="401" y="37"/>
                      </a:cubicBezTo>
                      <a:cubicBezTo>
                        <a:pt x="403" y="38"/>
                        <a:pt x="405" y="39"/>
                        <a:pt x="405" y="39"/>
                      </a:cubicBezTo>
                      <a:cubicBezTo>
                        <a:pt x="405" y="39"/>
                        <a:pt x="407" y="42"/>
                        <a:pt x="406" y="42"/>
                      </a:cubicBezTo>
                      <a:cubicBezTo>
                        <a:pt x="406" y="43"/>
                        <a:pt x="400" y="42"/>
                        <a:pt x="400" y="43"/>
                      </a:cubicBezTo>
                      <a:cubicBezTo>
                        <a:pt x="400" y="44"/>
                        <a:pt x="400" y="46"/>
                        <a:pt x="400" y="47"/>
                      </a:cubicBezTo>
                      <a:cubicBezTo>
                        <a:pt x="400" y="48"/>
                        <a:pt x="400" y="50"/>
                        <a:pt x="400" y="50"/>
                      </a:cubicBezTo>
                      <a:cubicBezTo>
                        <a:pt x="400" y="51"/>
                        <a:pt x="396" y="51"/>
                        <a:pt x="395" y="52"/>
                      </a:cubicBezTo>
                      <a:cubicBezTo>
                        <a:pt x="393" y="53"/>
                        <a:pt x="392" y="56"/>
                        <a:pt x="392" y="58"/>
                      </a:cubicBezTo>
                      <a:cubicBezTo>
                        <a:pt x="391" y="60"/>
                        <a:pt x="391" y="62"/>
                        <a:pt x="391" y="63"/>
                      </a:cubicBezTo>
                      <a:cubicBezTo>
                        <a:pt x="391" y="64"/>
                        <a:pt x="389" y="66"/>
                        <a:pt x="389" y="66"/>
                      </a:cubicBezTo>
                      <a:cubicBezTo>
                        <a:pt x="389" y="66"/>
                        <a:pt x="389" y="67"/>
                        <a:pt x="387" y="66"/>
                      </a:cubicBezTo>
                      <a:cubicBezTo>
                        <a:pt x="385" y="66"/>
                        <a:pt x="378" y="62"/>
                        <a:pt x="377" y="62"/>
                      </a:cubicBezTo>
                      <a:cubicBezTo>
                        <a:pt x="375" y="62"/>
                        <a:pt x="373" y="63"/>
                        <a:pt x="373" y="65"/>
                      </a:cubicBezTo>
                      <a:cubicBezTo>
                        <a:pt x="373" y="66"/>
                        <a:pt x="376" y="69"/>
                        <a:pt x="377" y="69"/>
                      </a:cubicBezTo>
                      <a:cubicBezTo>
                        <a:pt x="377" y="69"/>
                        <a:pt x="382" y="70"/>
                        <a:pt x="383" y="71"/>
                      </a:cubicBezTo>
                      <a:cubicBezTo>
                        <a:pt x="383" y="72"/>
                        <a:pt x="383" y="79"/>
                        <a:pt x="383" y="79"/>
                      </a:cubicBezTo>
                      <a:cubicBezTo>
                        <a:pt x="383" y="79"/>
                        <a:pt x="387" y="87"/>
                        <a:pt x="380" y="80"/>
                      </a:cubicBezTo>
                      <a:cubicBezTo>
                        <a:pt x="372" y="73"/>
                        <a:pt x="372" y="72"/>
                        <a:pt x="371" y="71"/>
                      </a:cubicBezTo>
                      <a:cubicBezTo>
                        <a:pt x="370" y="71"/>
                        <a:pt x="363" y="69"/>
                        <a:pt x="363" y="69"/>
                      </a:cubicBezTo>
                      <a:cubicBezTo>
                        <a:pt x="363" y="69"/>
                        <a:pt x="362" y="66"/>
                        <a:pt x="361" y="69"/>
                      </a:cubicBezTo>
                      <a:cubicBezTo>
                        <a:pt x="360" y="71"/>
                        <a:pt x="363" y="76"/>
                        <a:pt x="363" y="76"/>
                      </a:cubicBezTo>
                      <a:cubicBezTo>
                        <a:pt x="362" y="75"/>
                        <a:pt x="362" y="75"/>
                        <a:pt x="362" y="75"/>
                      </a:cubicBezTo>
                      <a:cubicBezTo>
                        <a:pt x="362" y="75"/>
                        <a:pt x="359" y="73"/>
                        <a:pt x="357" y="72"/>
                      </a:cubicBezTo>
                      <a:cubicBezTo>
                        <a:pt x="356" y="70"/>
                        <a:pt x="353" y="72"/>
                        <a:pt x="353" y="72"/>
                      </a:cubicBezTo>
                      <a:cubicBezTo>
                        <a:pt x="353" y="72"/>
                        <a:pt x="352" y="73"/>
                        <a:pt x="350" y="75"/>
                      </a:cubicBezTo>
                      <a:cubicBezTo>
                        <a:pt x="349" y="76"/>
                        <a:pt x="345" y="72"/>
                        <a:pt x="349" y="77"/>
                      </a:cubicBezTo>
                      <a:cubicBezTo>
                        <a:pt x="352" y="81"/>
                        <a:pt x="355" y="82"/>
                        <a:pt x="356" y="83"/>
                      </a:cubicBezTo>
                      <a:cubicBezTo>
                        <a:pt x="356" y="83"/>
                        <a:pt x="360" y="84"/>
                        <a:pt x="361" y="85"/>
                      </a:cubicBezTo>
                      <a:cubicBezTo>
                        <a:pt x="362" y="86"/>
                        <a:pt x="362" y="89"/>
                        <a:pt x="362" y="90"/>
                      </a:cubicBezTo>
                      <a:cubicBezTo>
                        <a:pt x="362" y="90"/>
                        <a:pt x="365" y="94"/>
                        <a:pt x="360" y="91"/>
                      </a:cubicBezTo>
                      <a:cubicBezTo>
                        <a:pt x="355" y="87"/>
                        <a:pt x="355" y="86"/>
                        <a:pt x="353" y="86"/>
                      </a:cubicBezTo>
                      <a:cubicBezTo>
                        <a:pt x="352" y="86"/>
                        <a:pt x="350" y="88"/>
                        <a:pt x="350" y="88"/>
                      </a:cubicBezTo>
                      <a:cubicBezTo>
                        <a:pt x="350" y="88"/>
                        <a:pt x="344" y="87"/>
                        <a:pt x="344" y="84"/>
                      </a:cubicBezTo>
                      <a:cubicBezTo>
                        <a:pt x="343" y="81"/>
                        <a:pt x="345" y="76"/>
                        <a:pt x="341" y="77"/>
                      </a:cubicBezTo>
                      <a:cubicBezTo>
                        <a:pt x="336" y="77"/>
                        <a:pt x="335" y="79"/>
                        <a:pt x="335" y="80"/>
                      </a:cubicBezTo>
                      <a:cubicBezTo>
                        <a:pt x="335" y="81"/>
                        <a:pt x="332" y="82"/>
                        <a:pt x="335" y="85"/>
                      </a:cubicBezTo>
                      <a:cubicBezTo>
                        <a:pt x="338" y="88"/>
                        <a:pt x="340" y="90"/>
                        <a:pt x="341" y="90"/>
                      </a:cubicBezTo>
                      <a:cubicBezTo>
                        <a:pt x="341" y="90"/>
                        <a:pt x="347" y="90"/>
                        <a:pt x="344" y="91"/>
                      </a:cubicBezTo>
                      <a:cubicBezTo>
                        <a:pt x="342" y="93"/>
                        <a:pt x="338" y="93"/>
                        <a:pt x="337" y="93"/>
                      </a:cubicBezTo>
                      <a:cubicBezTo>
                        <a:pt x="336" y="93"/>
                        <a:pt x="337" y="92"/>
                        <a:pt x="336" y="93"/>
                      </a:cubicBezTo>
                      <a:cubicBezTo>
                        <a:pt x="334" y="94"/>
                        <a:pt x="329" y="99"/>
                        <a:pt x="329" y="99"/>
                      </a:cubicBezTo>
                      <a:cubicBezTo>
                        <a:pt x="329" y="99"/>
                        <a:pt x="328" y="97"/>
                        <a:pt x="328" y="96"/>
                      </a:cubicBezTo>
                      <a:cubicBezTo>
                        <a:pt x="328" y="95"/>
                        <a:pt x="332" y="93"/>
                        <a:pt x="332" y="91"/>
                      </a:cubicBezTo>
                      <a:cubicBezTo>
                        <a:pt x="332" y="89"/>
                        <a:pt x="330" y="82"/>
                        <a:pt x="330" y="82"/>
                      </a:cubicBezTo>
                      <a:cubicBezTo>
                        <a:pt x="330" y="82"/>
                        <a:pt x="326" y="80"/>
                        <a:pt x="326" y="80"/>
                      </a:cubicBezTo>
                      <a:cubicBezTo>
                        <a:pt x="325" y="79"/>
                        <a:pt x="322" y="77"/>
                        <a:pt x="321" y="78"/>
                      </a:cubicBezTo>
                      <a:cubicBezTo>
                        <a:pt x="320" y="79"/>
                        <a:pt x="318" y="82"/>
                        <a:pt x="320" y="84"/>
                      </a:cubicBezTo>
                      <a:cubicBezTo>
                        <a:pt x="322" y="87"/>
                        <a:pt x="324" y="89"/>
                        <a:pt x="323" y="89"/>
                      </a:cubicBezTo>
                      <a:cubicBezTo>
                        <a:pt x="321" y="90"/>
                        <a:pt x="320" y="91"/>
                        <a:pt x="319" y="90"/>
                      </a:cubicBezTo>
                      <a:cubicBezTo>
                        <a:pt x="318" y="90"/>
                        <a:pt x="316" y="88"/>
                        <a:pt x="313" y="89"/>
                      </a:cubicBezTo>
                      <a:cubicBezTo>
                        <a:pt x="310" y="90"/>
                        <a:pt x="307" y="96"/>
                        <a:pt x="307" y="96"/>
                      </a:cubicBezTo>
                      <a:cubicBezTo>
                        <a:pt x="307" y="96"/>
                        <a:pt x="310" y="102"/>
                        <a:pt x="311" y="103"/>
                      </a:cubicBezTo>
                      <a:cubicBezTo>
                        <a:pt x="312" y="103"/>
                        <a:pt x="313" y="105"/>
                        <a:pt x="313" y="107"/>
                      </a:cubicBezTo>
                      <a:cubicBezTo>
                        <a:pt x="312" y="109"/>
                        <a:pt x="313" y="106"/>
                        <a:pt x="311" y="107"/>
                      </a:cubicBezTo>
                      <a:cubicBezTo>
                        <a:pt x="308" y="108"/>
                        <a:pt x="307" y="109"/>
                        <a:pt x="305" y="109"/>
                      </a:cubicBezTo>
                      <a:cubicBezTo>
                        <a:pt x="303" y="109"/>
                        <a:pt x="298" y="115"/>
                        <a:pt x="298" y="115"/>
                      </a:cubicBezTo>
                      <a:cubicBezTo>
                        <a:pt x="301" y="119"/>
                        <a:pt x="301" y="119"/>
                        <a:pt x="301" y="119"/>
                      </a:cubicBezTo>
                      <a:cubicBezTo>
                        <a:pt x="301" y="119"/>
                        <a:pt x="293" y="122"/>
                        <a:pt x="291" y="123"/>
                      </a:cubicBezTo>
                      <a:cubicBezTo>
                        <a:pt x="290" y="123"/>
                        <a:pt x="294" y="122"/>
                        <a:pt x="289" y="123"/>
                      </a:cubicBezTo>
                      <a:cubicBezTo>
                        <a:pt x="285" y="125"/>
                        <a:pt x="282" y="129"/>
                        <a:pt x="281" y="131"/>
                      </a:cubicBezTo>
                      <a:cubicBezTo>
                        <a:pt x="281" y="132"/>
                        <a:pt x="277" y="132"/>
                        <a:pt x="277" y="135"/>
                      </a:cubicBezTo>
                      <a:cubicBezTo>
                        <a:pt x="277" y="137"/>
                        <a:pt x="278" y="141"/>
                        <a:pt x="277" y="142"/>
                      </a:cubicBezTo>
                      <a:cubicBezTo>
                        <a:pt x="277" y="143"/>
                        <a:pt x="277" y="143"/>
                        <a:pt x="277" y="145"/>
                      </a:cubicBezTo>
                      <a:cubicBezTo>
                        <a:pt x="277" y="147"/>
                        <a:pt x="276" y="149"/>
                        <a:pt x="279" y="149"/>
                      </a:cubicBezTo>
                      <a:cubicBezTo>
                        <a:pt x="282" y="149"/>
                        <a:pt x="286" y="147"/>
                        <a:pt x="287" y="146"/>
                      </a:cubicBezTo>
                      <a:cubicBezTo>
                        <a:pt x="287" y="145"/>
                        <a:pt x="288" y="141"/>
                        <a:pt x="289" y="143"/>
                      </a:cubicBezTo>
                      <a:cubicBezTo>
                        <a:pt x="291" y="144"/>
                        <a:pt x="291" y="148"/>
                        <a:pt x="291" y="148"/>
                      </a:cubicBezTo>
                      <a:cubicBezTo>
                        <a:pt x="291" y="148"/>
                        <a:pt x="291" y="152"/>
                        <a:pt x="291" y="153"/>
                      </a:cubicBezTo>
                      <a:cubicBezTo>
                        <a:pt x="290" y="155"/>
                        <a:pt x="297" y="153"/>
                        <a:pt x="290" y="156"/>
                      </a:cubicBezTo>
                      <a:cubicBezTo>
                        <a:pt x="283" y="160"/>
                        <a:pt x="281" y="160"/>
                        <a:pt x="281" y="161"/>
                      </a:cubicBezTo>
                      <a:cubicBezTo>
                        <a:pt x="281" y="163"/>
                        <a:pt x="285" y="168"/>
                        <a:pt x="280" y="166"/>
                      </a:cubicBezTo>
                      <a:cubicBezTo>
                        <a:pt x="275" y="165"/>
                        <a:pt x="275" y="166"/>
                        <a:pt x="275" y="165"/>
                      </a:cubicBezTo>
                      <a:cubicBezTo>
                        <a:pt x="274" y="164"/>
                        <a:pt x="276" y="170"/>
                        <a:pt x="270" y="161"/>
                      </a:cubicBezTo>
                      <a:cubicBezTo>
                        <a:pt x="264" y="152"/>
                        <a:pt x="264" y="153"/>
                        <a:pt x="264" y="151"/>
                      </a:cubicBezTo>
                      <a:cubicBezTo>
                        <a:pt x="264" y="149"/>
                        <a:pt x="263" y="142"/>
                        <a:pt x="263" y="142"/>
                      </a:cubicBezTo>
                      <a:cubicBezTo>
                        <a:pt x="263" y="142"/>
                        <a:pt x="262" y="135"/>
                        <a:pt x="259" y="138"/>
                      </a:cubicBezTo>
                      <a:cubicBezTo>
                        <a:pt x="255" y="141"/>
                        <a:pt x="255" y="146"/>
                        <a:pt x="255" y="146"/>
                      </a:cubicBezTo>
                      <a:cubicBezTo>
                        <a:pt x="255" y="146"/>
                        <a:pt x="250" y="151"/>
                        <a:pt x="249" y="152"/>
                      </a:cubicBezTo>
                      <a:cubicBezTo>
                        <a:pt x="248" y="152"/>
                        <a:pt x="246" y="152"/>
                        <a:pt x="243" y="154"/>
                      </a:cubicBezTo>
                      <a:cubicBezTo>
                        <a:pt x="241" y="157"/>
                        <a:pt x="234" y="167"/>
                        <a:pt x="234" y="167"/>
                      </a:cubicBezTo>
                      <a:cubicBezTo>
                        <a:pt x="234" y="167"/>
                        <a:pt x="230" y="174"/>
                        <a:pt x="231" y="176"/>
                      </a:cubicBezTo>
                      <a:cubicBezTo>
                        <a:pt x="232" y="178"/>
                        <a:pt x="235" y="181"/>
                        <a:pt x="235" y="181"/>
                      </a:cubicBezTo>
                      <a:cubicBezTo>
                        <a:pt x="235" y="181"/>
                        <a:pt x="236" y="180"/>
                        <a:pt x="236" y="183"/>
                      </a:cubicBezTo>
                      <a:cubicBezTo>
                        <a:pt x="236" y="186"/>
                        <a:pt x="241" y="187"/>
                        <a:pt x="241" y="187"/>
                      </a:cubicBezTo>
                      <a:cubicBezTo>
                        <a:pt x="241" y="187"/>
                        <a:pt x="243" y="188"/>
                        <a:pt x="241" y="190"/>
                      </a:cubicBezTo>
                      <a:cubicBezTo>
                        <a:pt x="238" y="192"/>
                        <a:pt x="230" y="193"/>
                        <a:pt x="230" y="193"/>
                      </a:cubicBezTo>
                      <a:cubicBezTo>
                        <a:pt x="222" y="193"/>
                        <a:pt x="222" y="193"/>
                        <a:pt x="222" y="193"/>
                      </a:cubicBezTo>
                      <a:cubicBezTo>
                        <a:pt x="222" y="193"/>
                        <a:pt x="218" y="198"/>
                        <a:pt x="217" y="198"/>
                      </a:cubicBezTo>
                      <a:cubicBezTo>
                        <a:pt x="215" y="199"/>
                        <a:pt x="212" y="201"/>
                        <a:pt x="211" y="204"/>
                      </a:cubicBezTo>
                      <a:cubicBezTo>
                        <a:pt x="211" y="206"/>
                        <a:pt x="202" y="214"/>
                        <a:pt x="202" y="214"/>
                      </a:cubicBezTo>
                      <a:cubicBezTo>
                        <a:pt x="202" y="214"/>
                        <a:pt x="202" y="217"/>
                        <a:pt x="202" y="218"/>
                      </a:cubicBezTo>
                      <a:cubicBezTo>
                        <a:pt x="202" y="219"/>
                        <a:pt x="198" y="221"/>
                        <a:pt x="200" y="222"/>
                      </a:cubicBezTo>
                      <a:cubicBezTo>
                        <a:pt x="202" y="223"/>
                        <a:pt x="205" y="224"/>
                        <a:pt x="207" y="220"/>
                      </a:cubicBezTo>
                      <a:cubicBezTo>
                        <a:pt x="209" y="217"/>
                        <a:pt x="209" y="212"/>
                        <a:pt x="209" y="212"/>
                      </a:cubicBezTo>
                      <a:cubicBezTo>
                        <a:pt x="209" y="212"/>
                        <a:pt x="211" y="210"/>
                        <a:pt x="213" y="210"/>
                      </a:cubicBezTo>
                      <a:cubicBezTo>
                        <a:pt x="216" y="210"/>
                        <a:pt x="219" y="207"/>
                        <a:pt x="222" y="206"/>
                      </a:cubicBezTo>
                      <a:cubicBezTo>
                        <a:pt x="225" y="206"/>
                        <a:pt x="229" y="201"/>
                        <a:pt x="230" y="201"/>
                      </a:cubicBezTo>
                      <a:cubicBezTo>
                        <a:pt x="232" y="201"/>
                        <a:pt x="231" y="202"/>
                        <a:pt x="235" y="201"/>
                      </a:cubicBezTo>
                      <a:cubicBezTo>
                        <a:pt x="239" y="201"/>
                        <a:pt x="243" y="201"/>
                        <a:pt x="244" y="200"/>
                      </a:cubicBezTo>
                      <a:cubicBezTo>
                        <a:pt x="246" y="199"/>
                        <a:pt x="254" y="204"/>
                        <a:pt x="255" y="205"/>
                      </a:cubicBezTo>
                      <a:cubicBezTo>
                        <a:pt x="255" y="206"/>
                        <a:pt x="248" y="207"/>
                        <a:pt x="251" y="209"/>
                      </a:cubicBezTo>
                      <a:cubicBezTo>
                        <a:pt x="255" y="211"/>
                        <a:pt x="255" y="212"/>
                        <a:pt x="256" y="212"/>
                      </a:cubicBezTo>
                      <a:cubicBezTo>
                        <a:pt x="257" y="212"/>
                        <a:pt x="259" y="211"/>
                        <a:pt x="262" y="210"/>
                      </a:cubicBezTo>
                      <a:cubicBezTo>
                        <a:pt x="264" y="208"/>
                        <a:pt x="260" y="205"/>
                        <a:pt x="266" y="207"/>
                      </a:cubicBezTo>
                      <a:cubicBezTo>
                        <a:pt x="271" y="209"/>
                        <a:pt x="271" y="211"/>
                        <a:pt x="271" y="211"/>
                      </a:cubicBezTo>
                      <a:cubicBezTo>
                        <a:pt x="270" y="213"/>
                        <a:pt x="270" y="213"/>
                        <a:pt x="270" y="213"/>
                      </a:cubicBezTo>
                      <a:cubicBezTo>
                        <a:pt x="266" y="214"/>
                        <a:pt x="266" y="214"/>
                        <a:pt x="266" y="214"/>
                      </a:cubicBezTo>
                      <a:cubicBezTo>
                        <a:pt x="260" y="213"/>
                        <a:pt x="260" y="213"/>
                        <a:pt x="260" y="213"/>
                      </a:cubicBezTo>
                      <a:cubicBezTo>
                        <a:pt x="256" y="215"/>
                        <a:pt x="256" y="215"/>
                        <a:pt x="256" y="215"/>
                      </a:cubicBezTo>
                      <a:cubicBezTo>
                        <a:pt x="256" y="215"/>
                        <a:pt x="255" y="216"/>
                        <a:pt x="254" y="216"/>
                      </a:cubicBezTo>
                      <a:cubicBezTo>
                        <a:pt x="254" y="216"/>
                        <a:pt x="245" y="217"/>
                        <a:pt x="245" y="217"/>
                      </a:cubicBezTo>
                      <a:cubicBezTo>
                        <a:pt x="241" y="223"/>
                        <a:pt x="241" y="223"/>
                        <a:pt x="241" y="223"/>
                      </a:cubicBezTo>
                      <a:cubicBezTo>
                        <a:pt x="241" y="223"/>
                        <a:pt x="244" y="227"/>
                        <a:pt x="244" y="227"/>
                      </a:cubicBezTo>
                      <a:cubicBezTo>
                        <a:pt x="245" y="227"/>
                        <a:pt x="251" y="225"/>
                        <a:pt x="251" y="226"/>
                      </a:cubicBezTo>
                      <a:cubicBezTo>
                        <a:pt x="252" y="226"/>
                        <a:pt x="253" y="228"/>
                        <a:pt x="252" y="229"/>
                      </a:cubicBezTo>
                      <a:cubicBezTo>
                        <a:pt x="252" y="230"/>
                        <a:pt x="248" y="233"/>
                        <a:pt x="248" y="233"/>
                      </a:cubicBezTo>
                      <a:cubicBezTo>
                        <a:pt x="246" y="237"/>
                        <a:pt x="246" y="237"/>
                        <a:pt x="246" y="237"/>
                      </a:cubicBezTo>
                      <a:cubicBezTo>
                        <a:pt x="246" y="237"/>
                        <a:pt x="250" y="238"/>
                        <a:pt x="251" y="238"/>
                      </a:cubicBezTo>
                      <a:cubicBezTo>
                        <a:pt x="251" y="238"/>
                        <a:pt x="257" y="238"/>
                        <a:pt x="256" y="239"/>
                      </a:cubicBezTo>
                      <a:cubicBezTo>
                        <a:pt x="256" y="239"/>
                        <a:pt x="247" y="240"/>
                        <a:pt x="247" y="240"/>
                      </a:cubicBezTo>
                      <a:cubicBezTo>
                        <a:pt x="247" y="240"/>
                        <a:pt x="239" y="239"/>
                        <a:pt x="240" y="239"/>
                      </a:cubicBezTo>
                      <a:cubicBezTo>
                        <a:pt x="240" y="240"/>
                        <a:pt x="239" y="242"/>
                        <a:pt x="239" y="243"/>
                      </a:cubicBezTo>
                      <a:cubicBezTo>
                        <a:pt x="239" y="243"/>
                        <a:pt x="237" y="246"/>
                        <a:pt x="237" y="246"/>
                      </a:cubicBezTo>
                      <a:cubicBezTo>
                        <a:pt x="236" y="246"/>
                        <a:pt x="234" y="246"/>
                        <a:pt x="233" y="247"/>
                      </a:cubicBezTo>
                      <a:cubicBezTo>
                        <a:pt x="233" y="248"/>
                        <a:pt x="232" y="250"/>
                        <a:pt x="232" y="252"/>
                      </a:cubicBezTo>
                      <a:cubicBezTo>
                        <a:pt x="232" y="253"/>
                        <a:pt x="235" y="256"/>
                        <a:pt x="235" y="256"/>
                      </a:cubicBezTo>
                      <a:cubicBezTo>
                        <a:pt x="234" y="258"/>
                        <a:pt x="234" y="258"/>
                        <a:pt x="234" y="258"/>
                      </a:cubicBezTo>
                      <a:cubicBezTo>
                        <a:pt x="230" y="262"/>
                        <a:pt x="230" y="262"/>
                        <a:pt x="230" y="262"/>
                      </a:cubicBezTo>
                      <a:cubicBezTo>
                        <a:pt x="230" y="262"/>
                        <a:pt x="228" y="263"/>
                        <a:pt x="228" y="264"/>
                      </a:cubicBezTo>
                      <a:cubicBezTo>
                        <a:pt x="229" y="264"/>
                        <a:pt x="225" y="266"/>
                        <a:pt x="225" y="266"/>
                      </a:cubicBezTo>
                      <a:cubicBezTo>
                        <a:pt x="218" y="270"/>
                        <a:pt x="218" y="270"/>
                        <a:pt x="218" y="270"/>
                      </a:cubicBezTo>
                      <a:cubicBezTo>
                        <a:pt x="218" y="270"/>
                        <a:pt x="219" y="273"/>
                        <a:pt x="219" y="274"/>
                      </a:cubicBezTo>
                      <a:cubicBezTo>
                        <a:pt x="219" y="274"/>
                        <a:pt x="222" y="276"/>
                        <a:pt x="220" y="278"/>
                      </a:cubicBezTo>
                      <a:cubicBezTo>
                        <a:pt x="218" y="279"/>
                        <a:pt x="216" y="280"/>
                        <a:pt x="215" y="281"/>
                      </a:cubicBezTo>
                      <a:cubicBezTo>
                        <a:pt x="215" y="281"/>
                        <a:pt x="213" y="282"/>
                        <a:pt x="213" y="285"/>
                      </a:cubicBezTo>
                      <a:cubicBezTo>
                        <a:pt x="214" y="287"/>
                        <a:pt x="212" y="290"/>
                        <a:pt x="211" y="290"/>
                      </a:cubicBezTo>
                      <a:cubicBezTo>
                        <a:pt x="211" y="290"/>
                        <a:pt x="209" y="291"/>
                        <a:pt x="209" y="294"/>
                      </a:cubicBezTo>
                      <a:cubicBezTo>
                        <a:pt x="210" y="296"/>
                        <a:pt x="209" y="303"/>
                        <a:pt x="209" y="303"/>
                      </a:cubicBezTo>
                      <a:cubicBezTo>
                        <a:pt x="209" y="303"/>
                        <a:pt x="212" y="307"/>
                        <a:pt x="213" y="307"/>
                      </a:cubicBezTo>
                      <a:cubicBezTo>
                        <a:pt x="213" y="307"/>
                        <a:pt x="218" y="305"/>
                        <a:pt x="219" y="306"/>
                      </a:cubicBezTo>
                      <a:cubicBezTo>
                        <a:pt x="221" y="306"/>
                        <a:pt x="224" y="308"/>
                        <a:pt x="224" y="308"/>
                      </a:cubicBezTo>
                      <a:cubicBezTo>
                        <a:pt x="224" y="308"/>
                        <a:pt x="223" y="313"/>
                        <a:pt x="222" y="314"/>
                      </a:cubicBezTo>
                      <a:cubicBezTo>
                        <a:pt x="221" y="314"/>
                        <a:pt x="215" y="315"/>
                        <a:pt x="215" y="315"/>
                      </a:cubicBezTo>
                      <a:cubicBezTo>
                        <a:pt x="215" y="315"/>
                        <a:pt x="212" y="313"/>
                        <a:pt x="211" y="313"/>
                      </a:cubicBezTo>
                      <a:cubicBezTo>
                        <a:pt x="210" y="314"/>
                        <a:pt x="205" y="319"/>
                        <a:pt x="205" y="319"/>
                      </a:cubicBezTo>
                      <a:cubicBezTo>
                        <a:pt x="205" y="319"/>
                        <a:pt x="205" y="322"/>
                        <a:pt x="204" y="322"/>
                      </a:cubicBezTo>
                      <a:cubicBezTo>
                        <a:pt x="202" y="323"/>
                        <a:pt x="201" y="321"/>
                        <a:pt x="201" y="323"/>
                      </a:cubicBezTo>
                      <a:cubicBezTo>
                        <a:pt x="201" y="324"/>
                        <a:pt x="201" y="327"/>
                        <a:pt x="201" y="328"/>
                      </a:cubicBezTo>
                      <a:cubicBezTo>
                        <a:pt x="201" y="330"/>
                        <a:pt x="201" y="333"/>
                        <a:pt x="201" y="333"/>
                      </a:cubicBezTo>
                      <a:cubicBezTo>
                        <a:pt x="201" y="333"/>
                        <a:pt x="199" y="337"/>
                        <a:pt x="198" y="339"/>
                      </a:cubicBezTo>
                      <a:cubicBezTo>
                        <a:pt x="197" y="341"/>
                        <a:pt x="195" y="346"/>
                        <a:pt x="195" y="347"/>
                      </a:cubicBezTo>
                      <a:cubicBezTo>
                        <a:pt x="196" y="348"/>
                        <a:pt x="198" y="353"/>
                        <a:pt x="198" y="353"/>
                      </a:cubicBezTo>
                      <a:cubicBezTo>
                        <a:pt x="191" y="357"/>
                        <a:pt x="191" y="357"/>
                        <a:pt x="191" y="357"/>
                      </a:cubicBezTo>
                      <a:cubicBezTo>
                        <a:pt x="193" y="362"/>
                        <a:pt x="193" y="362"/>
                        <a:pt x="193" y="362"/>
                      </a:cubicBezTo>
                      <a:cubicBezTo>
                        <a:pt x="193" y="362"/>
                        <a:pt x="194" y="362"/>
                        <a:pt x="194" y="363"/>
                      </a:cubicBezTo>
                      <a:cubicBezTo>
                        <a:pt x="194" y="365"/>
                        <a:pt x="189" y="368"/>
                        <a:pt x="189" y="368"/>
                      </a:cubicBezTo>
                      <a:cubicBezTo>
                        <a:pt x="189" y="368"/>
                        <a:pt x="189" y="373"/>
                        <a:pt x="189" y="374"/>
                      </a:cubicBezTo>
                      <a:cubicBezTo>
                        <a:pt x="189" y="375"/>
                        <a:pt x="184" y="371"/>
                        <a:pt x="184" y="371"/>
                      </a:cubicBezTo>
                      <a:cubicBezTo>
                        <a:pt x="180" y="372"/>
                        <a:pt x="180" y="372"/>
                        <a:pt x="180" y="372"/>
                      </a:cubicBezTo>
                      <a:cubicBezTo>
                        <a:pt x="180" y="376"/>
                        <a:pt x="180" y="376"/>
                        <a:pt x="180" y="376"/>
                      </a:cubicBezTo>
                      <a:cubicBezTo>
                        <a:pt x="178" y="380"/>
                        <a:pt x="178" y="380"/>
                        <a:pt x="178" y="380"/>
                      </a:cubicBezTo>
                      <a:cubicBezTo>
                        <a:pt x="171" y="380"/>
                        <a:pt x="171" y="380"/>
                        <a:pt x="171" y="380"/>
                      </a:cubicBezTo>
                      <a:cubicBezTo>
                        <a:pt x="171" y="380"/>
                        <a:pt x="165" y="384"/>
                        <a:pt x="165" y="384"/>
                      </a:cubicBezTo>
                      <a:cubicBezTo>
                        <a:pt x="166" y="385"/>
                        <a:pt x="163" y="388"/>
                        <a:pt x="166" y="388"/>
                      </a:cubicBezTo>
                      <a:cubicBezTo>
                        <a:pt x="168" y="388"/>
                        <a:pt x="169" y="388"/>
                        <a:pt x="170" y="388"/>
                      </a:cubicBezTo>
                      <a:cubicBezTo>
                        <a:pt x="172" y="387"/>
                        <a:pt x="176" y="385"/>
                        <a:pt x="177" y="385"/>
                      </a:cubicBezTo>
                      <a:cubicBezTo>
                        <a:pt x="178" y="385"/>
                        <a:pt x="181" y="385"/>
                        <a:pt x="179" y="387"/>
                      </a:cubicBezTo>
                      <a:cubicBezTo>
                        <a:pt x="177" y="389"/>
                        <a:pt x="175" y="389"/>
                        <a:pt x="174" y="390"/>
                      </a:cubicBezTo>
                      <a:cubicBezTo>
                        <a:pt x="172" y="391"/>
                        <a:pt x="169" y="391"/>
                        <a:pt x="169" y="394"/>
                      </a:cubicBezTo>
                      <a:cubicBezTo>
                        <a:pt x="169" y="397"/>
                        <a:pt x="168" y="400"/>
                        <a:pt x="168" y="400"/>
                      </a:cubicBezTo>
                      <a:cubicBezTo>
                        <a:pt x="175" y="398"/>
                        <a:pt x="175" y="398"/>
                        <a:pt x="175" y="398"/>
                      </a:cubicBezTo>
                      <a:cubicBezTo>
                        <a:pt x="175" y="398"/>
                        <a:pt x="177" y="397"/>
                        <a:pt x="177" y="400"/>
                      </a:cubicBezTo>
                      <a:cubicBezTo>
                        <a:pt x="178" y="404"/>
                        <a:pt x="175" y="405"/>
                        <a:pt x="173" y="405"/>
                      </a:cubicBezTo>
                      <a:cubicBezTo>
                        <a:pt x="172" y="405"/>
                        <a:pt x="167" y="401"/>
                        <a:pt x="167" y="401"/>
                      </a:cubicBezTo>
                      <a:cubicBezTo>
                        <a:pt x="163" y="404"/>
                        <a:pt x="163" y="404"/>
                        <a:pt x="163" y="404"/>
                      </a:cubicBezTo>
                      <a:cubicBezTo>
                        <a:pt x="163" y="404"/>
                        <a:pt x="162" y="403"/>
                        <a:pt x="158" y="406"/>
                      </a:cubicBezTo>
                      <a:cubicBezTo>
                        <a:pt x="154" y="410"/>
                        <a:pt x="152" y="415"/>
                        <a:pt x="152" y="416"/>
                      </a:cubicBezTo>
                      <a:cubicBezTo>
                        <a:pt x="152" y="417"/>
                        <a:pt x="152" y="419"/>
                        <a:pt x="149" y="421"/>
                      </a:cubicBezTo>
                      <a:cubicBezTo>
                        <a:pt x="147" y="422"/>
                        <a:pt x="144" y="425"/>
                        <a:pt x="144" y="425"/>
                      </a:cubicBezTo>
                      <a:cubicBezTo>
                        <a:pt x="144" y="425"/>
                        <a:pt x="143" y="428"/>
                        <a:pt x="142" y="430"/>
                      </a:cubicBezTo>
                      <a:cubicBezTo>
                        <a:pt x="141" y="432"/>
                        <a:pt x="141" y="432"/>
                        <a:pt x="141" y="432"/>
                      </a:cubicBezTo>
                      <a:cubicBezTo>
                        <a:pt x="145" y="436"/>
                        <a:pt x="145" y="436"/>
                        <a:pt x="145" y="436"/>
                      </a:cubicBezTo>
                      <a:cubicBezTo>
                        <a:pt x="138" y="440"/>
                        <a:pt x="138" y="440"/>
                        <a:pt x="138" y="440"/>
                      </a:cubicBezTo>
                      <a:cubicBezTo>
                        <a:pt x="135" y="442"/>
                        <a:pt x="135" y="442"/>
                        <a:pt x="135" y="442"/>
                      </a:cubicBezTo>
                      <a:cubicBezTo>
                        <a:pt x="135" y="442"/>
                        <a:pt x="129" y="448"/>
                        <a:pt x="133" y="449"/>
                      </a:cubicBezTo>
                      <a:cubicBezTo>
                        <a:pt x="138" y="450"/>
                        <a:pt x="141" y="450"/>
                        <a:pt x="141" y="450"/>
                      </a:cubicBezTo>
                      <a:cubicBezTo>
                        <a:pt x="141" y="450"/>
                        <a:pt x="140" y="456"/>
                        <a:pt x="141" y="456"/>
                      </a:cubicBezTo>
                      <a:cubicBezTo>
                        <a:pt x="142" y="456"/>
                        <a:pt x="151" y="456"/>
                        <a:pt x="151" y="456"/>
                      </a:cubicBezTo>
                      <a:cubicBezTo>
                        <a:pt x="156" y="452"/>
                        <a:pt x="156" y="452"/>
                        <a:pt x="156" y="452"/>
                      </a:cubicBezTo>
                      <a:cubicBezTo>
                        <a:pt x="159" y="450"/>
                        <a:pt x="159" y="450"/>
                        <a:pt x="159" y="450"/>
                      </a:cubicBezTo>
                      <a:cubicBezTo>
                        <a:pt x="161" y="454"/>
                        <a:pt x="161" y="454"/>
                        <a:pt x="161" y="454"/>
                      </a:cubicBezTo>
                      <a:cubicBezTo>
                        <a:pt x="161" y="454"/>
                        <a:pt x="159" y="457"/>
                        <a:pt x="157" y="457"/>
                      </a:cubicBezTo>
                      <a:cubicBezTo>
                        <a:pt x="154" y="457"/>
                        <a:pt x="155" y="457"/>
                        <a:pt x="153" y="459"/>
                      </a:cubicBezTo>
                      <a:cubicBezTo>
                        <a:pt x="150" y="462"/>
                        <a:pt x="149" y="463"/>
                        <a:pt x="147" y="463"/>
                      </a:cubicBezTo>
                      <a:cubicBezTo>
                        <a:pt x="146" y="463"/>
                        <a:pt x="144" y="466"/>
                        <a:pt x="142" y="462"/>
                      </a:cubicBezTo>
                      <a:cubicBezTo>
                        <a:pt x="141" y="459"/>
                        <a:pt x="139" y="456"/>
                        <a:pt x="139" y="456"/>
                      </a:cubicBezTo>
                      <a:cubicBezTo>
                        <a:pt x="130" y="452"/>
                        <a:pt x="130" y="452"/>
                        <a:pt x="130" y="452"/>
                      </a:cubicBezTo>
                      <a:cubicBezTo>
                        <a:pt x="128" y="453"/>
                        <a:pt x="128" y="453"/>
                        <a:pt x="128" y="453"/>
                      </a:cubicBezTo>
                      <a:cubicBezTo>
                        <a:pt x="128" y="453"/>
                        <a:pt x="127" y="457"/>
                        <a:pt x="126" y="457"/>
                      </a:cubicBezTo>
                      <a:cubicBezTo>
                        <a:pt x="125" y="457"/>
                        <a:pt x="119" y="457"/>
                        <a:pt x="117" y="457"/>
                      </a:cubicBezTo>
                      <a:cubicBezTo>
                        <a:pt x="116" y="457"/>
                        <a:pt x="114" y="457"/>
                        <a:pt x="114" y="456"/>
                      </a:cubicBezTo>
                      <a:cubicBezTo>
                        <a:pt x="113" y="454"/>
                        <a:pt x="114" y="454"/>
                        <a:pt x="113" y="453"/>
                      </a:cubicBezTo>
                      <a:cubicBezTo>
                        <a:pt x="112" y="452"/>
                        <a:pt x="110" y="448"/>
                        <a:pt x="108" y="449"/>
                      </a:cubicBezTo>
                      <a:cubicBezTo>
                        <a:pt x="107" y="449"/>
                        <a:pt x="102" y="451"/>
                        <a:pt x="102" y="451"/>
                      </a:cubicBezTo>
                      <a:cubicBezTo>
                        <a:pt x="101" y="459"/>
                        <a:pt x="101" y="459"/>
                        <a:pt x="101" y="459"/>
                      </a:cubicBezTo>
                      <a:cubicBezTo>
                        <a:pt x="101" y="459"/>
                        <a:pt x="98" y="459"/>
                        <a:pt x="99" y="461"/>
                      </a:cubicBezTo>
                      <a:cubicBezTo>
                        <a:pt x="99" y="463"/>
                        <a:pt x="103" y="465"/>
                        <a:pt x="103" y="465"/>
                      </a:cubicBezTo>
                      <a:cubicBezTo>
                        <a:pt x="103" y="465"/>
                        <a:pt x="105" y="467"/>
                        <a:pt x="105" y="468"/>
                      </a:cubicBezTo>
                      <a:cubicBezTo>
                        <a:pt x="106" y="470"/>
                        <a:pt x="103" y="472"/>
                        <a:pt x="103" y="472"/>
                      </a:cubicBezTo>
                      <a:cubicBezTo>
                        <a:pt x="103" y="472"/>
                        <a:pt x="98" y="472"/>
                        <a:pt x="97" y="474"/>
                      </a:cubicBezTo>
                      <a:cubicBezTo>
                        <a:pt x="97" y="475"/>
                        <a:pt x="98" y="478"/>
                        <a:pt x="97" y="478"/>
                      </a:cubicBezTo>
                      <a:cubicBezTo>
                        <a:pt x="96" y="479"/>
                        <a:pt x="95" y="481"/>
                        <a:pt x="95" y="482"/>
                      </a:cubicBezTo>
                      <a:cubicBezTo>
                        <a:pt x="95" y="482"/>
                        <a:pt x="97" y="487"/>
                        <a:pt x="97" y="487"/>
                      </a:cubicBezTo>
                      <a:cubicBezTo>
                        <a:pt x="97" y="487"/>
                        <a:pt x="97" y="491"/>
                        <a:pt x="95" y="489"/>
                      </a:cubicBezTo>
                      <a:cubicBezTo>
                        <a:pt x="93" y="487"/>
                        <a:pt x="87" y="484"/>
                        <a:pt x="87" y="484"/>
                      </a:cubicBezTo>
                      <a:cubicBezTo>
                        <a:pt x="83" y="481"/>
                        <a:pt x="83" y="481"/>
                        <a:pt x="83" y="481"/>
                      </a:cubicBezTo>
                      <a:cubicBezTo>
                        <a:pt x="83" y="481"/>
                        <a:pt x="79" y="484"/>
                        <a:pt x="78" y="484"/>
                      </a:cubicBezTo>
                      <a:cubicBezTo>
                        <a:pt x="78" y="485"/>
                        <a:pt x="71" y="484"/>
                        <a:pt x="69" y="485"/>
                      </a:cubicBezTo>
                      <a:cubicBezTo>
                        <a:pt x="68" y="486"/>
                        <a:pt x="68" y="487"/>
                        <a:pt x="67" y="489"/>
                      </a:cubicBezTo>
                      <a:cubicBezTo>
                        <a:pt x="65" y="491"/>
                        <a:pt x="62" y="491"/>
                        <a:pt x="65" y="494"/>
                      </a:cubicBezTo>
                      <a:cubicBezTo>
                        <a:pt x="67" y="497"/>
                        <a:pt x="72" y="498"/>
                        <a:pt x="72" y="498"/>
                      </a:cubicBezTo>
                      <a:cubicBezTo>
                        <a:pt x="72" y="498"/>
                        <a:pt x="74" y="499"/>
                        <a:pt x="72" y="502"/>
                      </a:cubicBezTo>
                      <a:cubicBezTo>
                        <a:pt x="70" y="506"/>
                        <a:pt x="66" y="503"/>
                        <a:pt x="65" y="503"/>
                      </a:cubicBezTo>
                      <a:cubicBezTo>
                        <a:pt x="64" y="502"/>
                        <a:pt x="60" y="499"/>
                        <a:pt x="59" y="500"/>
                      </a:cubicBezTo>
                      <a:cubicBezTo>
                        <a:pt x="58" y="501"/>
                        <a:pt x="55" y="506"/>
                        <a:pt x="55" y="506"/>
                      </a:cubicBezTo>
                      <a:cubicBezTo>
                        <a:pt x="55" y="506"/>
                        <a:pt x="52" y="507"/>
                        <a:pt x="51" y="506"/>
                      </a:cubicBezTo>
                      <a:cubicBezTo>
                        <a:pt x="50" y="506"/>
                        <a:pt x="47" y="501"/>
                        <a:pt x="46" y="502"/>
                      </a:cubicBezTo>
                      <a:cubicBezTo>
                        <a:pt x="45" y="503"/>
                        <a:pt x="44" y="505"/>
                        <a:pt x="44" y="506"/>
                      </a:cubicBezTo>
                      <a:cubicBezTo>
                        <a:pt x="44" y="507"/>
                        <a:pt x="46" y="509"/>
                        <a:pt x="45" y="510"/>
                      </a:cubicBezTo>
                      <a:cubicBezTo>
                        <a:pt x="45" y="511"/>
                        <a:pt x="40" y="512"/>
                        <a:pt x="39" y="513"/>
                      </a:cubicBezTo>
                      <a:cubicBezTo>
                        <a:pt x="39" y="514"/>
                        <a:pt x="39" y="512"/>
                        <a:pt x="37" y="516"/>
                      </a:cubicBezTo>
                      <a:cubicBezTo>
                        <a:pt x="36" y="520"/>
                        <a:pt x="37" y="520"/>
                        <a:pt x="36" y="520"/>
                      </a:cubicBezTo>
                      <a:cubicBezTo>
                        <a:pt x="34" y="521"/>
                        <a:pt x="30" y="518"/>
                        <a:pt x="30" y="518"/>
                      </a:cubicBezTo>
                      <a:cubicBezTo>
                        <a:pt x="30" y="518"/>
                        <a:pt x="27" y="515"/>
                        <a:pt x="27" y="518"/>
                      </a:cubicBezTo>
                      <a:cubicBezTo>
                        <a:pt x="27" y="522"/>
                        <a:pt x="26" y="526"/>
                        <a:pt x="26" y="526"/>
                      </a:cubicBezTo>
                      <a:cubicBezTo>
                        <a:pt x="29" y="528"/>
                        <a:pt x="29" y="528"/>
                        <a:pt x="29" y="528"/>
                      </a:cubicBezTo>
                      <a:cubicBezTo>
                        <a:pt x="29" y="528"/>
                        <a:pt x="28" y="530"/>
                        <a:pt x="27" y="530"/>
                      </a:cubicBezTo>
                      <a:cubicBezTo>
                        <a:pt x="27" y="530"/>
                        <a:pt x="25" y="529"/>
                        <a:pt x="24" y="527"/>
                      </a:cubicBezTo>
                      <a:cubicBezTo>
                        <a:pt x="23" y="526"/>
                        <a:pt x="24" y="526"/>
                        <a:pt x="21" y="525"/>
                      </a:cubicBezTo>
                      <a:cubicBezTo>
                        <a:pt x="18" y="524"/>
                        <a:pt x="16" y="522"/>
                        <a:pt x="16" y="524"/>
                      </a:cubicBezTo>
                      <a:cubicBezTo>
                        <a:pt x="16" y="525"/>
                        <a:pt x="15" y="527"/>
                        <a:pt x="16" y="528"/>
                      </a:cubicBezTo>
                      <a:cubicBezTo>
                        <a:pt x="17" y="530"/>
                        <a:pt x="19" y="532"/>
                        <a:pt x="19" y="532"/>
                      </a:cubicBezTo>
                      <a:cubicBezTo>
                        <a:pt x="20" y="532"/>
                        <a:pt x="20" y="532"/>
                        <a:pt x="20" y="532"/>
                      </a:cubicBezTo>
                      <a:cubicBezTo>
                        <a:pt x="20" y="532"/>
                        <a:pt x="19" y="535"/>
                        <a:pt x="18" y="535"/>
                      </a:cubicBezTo>
                      <a:cubicBezTo>
                        <a:pt x="17" y="536"/>
                        <a:pt x="16" y="534"/>
                        <a:pt x="15" y="534"/>
                      </a:cubicBezTo>
                      <a:cubicBezTo>
                        <a:pt x="15" y="534"/>
                        <a:pt x="12" y="536"/>
                        <a:pt x="12" y="536"/>
                      </a:cubicBezTo>
                      <a:cubicBezTo>
                        <a:pt x="12" y="536"/>
                        <a:pt x="13" y="538"/>
                        <a:pt x="13" y="539"/>
                      </a:cubicBezTo>
                      <a:cubicBezTo>
                        <a:pt x="13" y="540"/>
                        <a:pt x="10" y="541"/>
                        <a:pt x="10" y="542"/>
                      </a:cubicBezTo>
                      <a:cubicBezTo>
                        <a:pt x="9" y="542"/>
                        <a:pt x="8" y="543"/>
                        <a:pt x="8" y="544"/>
                      </a:cubicBezTo>
                      <a:cubicBezTo>
                        <a:pt x="8" y="545"/>
                        <a:pt x="9" y="548"/>
                        <a:pt x="10" y="547"/>
                      </a:cubicBezTo>
                      <a:cubicBezTo>
                        <a:pt x="11" y="547"/>
                        <a:pt x="16" y="548"/>
                        <a:pt x="16" y="548"/>
                      </a:cubicBezTo>
                      <a:cubicBezTo>
                        <a:pt x="16" y="548"/>
                        <a:pt x="15" y="550"/>
                        <a:pt x="14" y="551"/>
                      </a:cubicBezTo>
                      <a:cubicBezTo>
                        <a:pt x="13" y="551"/>
                        <a:pt x="12" y="553"/>
                        <a:pt x="11" y="554"/>
                      </a:cubicBezTo>
                      <a:cubicBezTo>
                        <a:pt x="10" y="556"/>
                        <a:pt x="12" y="560"/>
                        <a:pt x="14" y="561"/>
                      </a:cubicBezTo>
                      <a:cubicBezTo>
                        <a:pt x="17" y="562"/>
                        <a:pt x="20" y="562"/>
                        <a:pt x="20" y="564"/>
                      </a:cubicBezTo>
                      <a:cubicBezTo>
                        <a:pt x="19" y="565"/>
                        <a:pt x="14" y="569"/>
                        <a:pt x="13" y="570"/>
                      </a:cubicBezTo>
                      <a:cubicBezTo>
                        <a:pt x="12" y="570"/>
                        <a:pt x="10" y="571"/>
                        <a:pt x="10" y="573"/>
                      </a:cubicBezTo>
                      <a:cubicBezTo>
                        <a:pt x="10" y="575"/>
                        <a:pt x="10" y="576"/>
                        <a:pt x="8" y="577"/>
                      </a:cubicBezTo>
                      <a:cubicBezTo>
                        <a:pt x="6" y="578"/>
                        <a:pt x="5" y="577"/>
                        <a:pt x="5" y="580"/>
                      </a:cubicBezTo>
                      <a:cubicBezTo>
                        <a:pt x="5" y="582"/>
                        <a:pt x="6" y="583"/>
                        <a:pt x="7" y="583"/>
                      </a:cubicBezTo>
                      <a:cubicBezTo>
                        <a:pt x="8" y="583"/>
                        <a:pt x="8" y="583"/>
                        <a:pt x="8" y="583"/>
                      </a:cubicBezTo>
                      <a:cubicBezTo>
                        <a:pt x="16" y="582"/>
                        <a:pt x="16" y="582"/>
                        <a:pt x="16" y="582"/>
                      </a:cubicBezTo>
                      <a:cubicBezTo>
                        <a:pt x="16" y="582"/>
                        <a:pt x="15" y="585"/>
                        <a:pt x="15" y="586"/>
                      </a:cubicBezTo>
                      <a:cubicBezTo>
                        <a:pt x="15" y="587"/>
                        <a:pt x="9" y="593"/>
                        <a:pt x="9" y="593"/>
                      </a:cubicBezTo>
                      <a:cubicBezTo>
                        <a:pt x="9" y="593"/>
                        <a:pt x="10" y="596"/>
                        <a:pt x="9" y="596"/>
                      </a:cubicBezTo>
                      <a:cubicBezTo>
                        <a:pt x="7" y="597"/>
                        <a:pt x="5" y="598"/>
                        <a:pt x="4" y="599"/>
                      </a:cubicBezTo>
                      <a:cubicBezTo>
                        <a:pt x="4" y="600"/>
                        <a:pt x="4" y="602"/>
                        <a:pt x="4" y="603"/>
                      </a:cubicBezTo>
                      <a:cubicBezTo>
                        <a:pt x="5" y="605"/>
                        <a:pt x="7" y="608"/>
                        <a:pt x="7" y="609"/>
                      </a:cubicBezTo>
                      <a:cubicBezTo>
                        <a:pt x="8" y="610"/>
                        <a:pt x="6" y="612"/>
                        <a:pt x="6" y="612"/>
                      </a:cubicBezTo>
                      <a:cubicBezTo>
                        <a:pt x="4" y="620"/>
                        <a:pt x="4" y="620"/>
                        <a:pt x="4" y="620"/>
                      </a:cubicBezTo>
                      <a:cubicBezTo>
                        <a:pt x="4" y="620"/>
                        <a:pt x="4" y="624"/>
                        <a:pt x="4" y="625"/>
                      </a:cubicBezTo>
                      <a:cubicBezTo>
                        <a:pt x="4" y="626"/>
                        <a:pt x="0" y="627"/>
                        <a:pt x="2" y="630"/>
                      </a:cubicBezTo>
                      <a:cubicBezTo>
                        <a:pt x="4" y="632"/>
                        <a:pt x="5" y="633"/>
                        <a:pt x="6" y="634"/>
                      </a:cubicBezTo>
                      <a:cubicBezTo>
                        <a:pt x="8" y="634"/>
                        <a:pt x="13" y="634"/>
                        <a:pt x="13" y="635"/>
                      </a:cubicBezTo>
                      <a:cubicBezTo>
                        <a:pt x="13" y="635"/>
                        <a:pt x="13" y="636"/>
                        <a:pt x="10" y="637"/>
                      </a:cubicBezTo>
                      <a:cubicBezTo>
                        <a:pt x="8" y="637"/>
                        <a:pt x="6" y="636"/>
                        <a:pt x="6" y="638"/>
                      </a:cubicBezTo>
                      <a:cubicBezTo>
                        <a:pt x="5" y="639"/>
                        <a:pt x="1" y="645"/>
                        <a:pt x="1" y="645"/>
                      </a:cubicBezTo>
                      <a:cubicBezTo>
                        <a:pt x="6" y="651"/>
                        <a:pt x="6" y="651"/>
                        <a:pt x="6" y="651"/>
                      </a:cubicBezTo>
                      <a:cubicBezTo>
                        <a:pt x="6" y="651"/>
                        <a:pt x="8" y="649"/>
                        <a:pt x="9" y="649"/>
                      </a:cubicBezTo>
                      <a:cubicBezTo>
                        <a:pt x="10" y="648"/>
                        <a:pt x="13" y="649"/>
                        <a:pt x="13" y="650"/>
                      </a:cubicBezTo>
                      <a:cubicBezTo>
                        <a:pt x="13" y="650"/>
                        <a:pt x="11" y="653"/>
                        <a:pt x="10" y="653"/>
                      </a:cubicBezTo>
                      <a:cubicBezTo>
                        <a:pt x="10" y="654"/>
                        <a:pt x="7" y="655"/>
                        <a:pt x="7" y="656"/>
                      </a:cubicBezTo>
                      <a:cubicBezTo>
                        <a:pt x="7" y="656"/>
                        <a:pt x="10" y="660"/>
                        <a:pt x="10" y="660"/>
                      </a:cubicBezTo>
                      <a:cubicBezTo>
                        <a:pt x="10" y="660"/>
                        <a:pt x="12" y="660"/>
                        <a:pt x="12" y="662"/>
                      </a:cubicBezTo>
                      <a:cubicBezTo>
                        <a:pt x="12" y="663"/>
                        <a:pt x="8" y="665"/>
                        <a:pt x="8" y="665"/>
                      </a:cubicBezTo>
                      <a:cubicBezTo>
                        <a:pt x="9" y="668"/>
                        <a:pt x="9" y="668"/>
                        <a:pt x="9" y="668"/>
                      </a:cubicBezTo>
                      <a:cubicBezTo>
                        <a:pt x="6" y="674"/>
                        <a:pt x="6" y="674"/>
                        <a:pt x="6" y="674"/>
                      </a:cubicBezTo>
                      <a:cubicBezTo>
                        <a:pt x="11" y="677"/>
                        <a:pt x="11" y="677"/>
                        <a:pt x="11" y="677"/>
                      </a:cubicBezTo>
                      <a:cubicBezTo>
                        <a:pt x="11" y="677"/>
                        <a:pt x="15" y="677"/>
                        <a:pt x="14" y="680"/>
                      </a:cubicBezTo>
                      <a:cubicBezTo>
                        <a:pt x="12" y="682"/>
                        <a:pt x="9" y="684"/>
                        <a:pt x="9" y="685"/>
                      </a:cubicBezTo>
                      <a:cubicBezTo>
                        <a:pt x="9" y="687"/>
                        <a:pt x="8" y="689"/>
                        <a:pt x="10" y="690"/>
                      </a:cubicBezTo>
                      <a:cubicBezTo>
                        <a:pt x="12" y="690"/>
                        <a:pt x="12" y="691"/>
                        <a:pt x="13" y="690"/>
                      </a:cubicBezTo>
                      <a:cubicBezTo>
                        <a:pt x="15" y="689"/>
                        <a:pt x="17" y="688"/>
                        <a:pt x="17" y="688"/>
                      </a:cubicBezTo>
                      <a:cubicBezTo>
                        <a:pt x="17" y="688"/>
                        <a:pt x="20" y="686"/>
                        <a:pt x="22" y="686"/>
                      </a:cubicBezTo>
                      <a:cubicBezTo>
                        <a:pt x="23" y="686"/>
                        <a:pt x="25" y="687"/>
                        <a:pt x="26" y="688"/>
                      </a:cubicBezTo>
                      <a:cubicBezTo>
                        <a:pt x="26" y="689"/>
                        <a:pt x="26" y="690"/>
                        <a:pt x="27" y="691"/>
                      </a:cubicBezTo>
                      <a:cubicBezTo>
                        <a:pt x="28" y="691"/>
                        <a:pt x="26" y="696"/>
                        <a:pt x="26" y="696"/>
                      </a:cubicBezTo>
                      <a:cubicBezTo>
                        <a:pt x="23" y="700"/>
                        <a:pt x="23" y="700"/>
                        <a:pt x="23" y="700"/>
                      </a:cubicBezTo>
                      <a:cubicBezTo>
                        <a:pt x="23" y="700"/>
                        <a:pt x="26" y="704"/>
                        <a:pt x="25" y="704"/>
                      </a:cubicBezTo>
                      <a:cubicBezTo>
                        <a:pt x="25" y="704"/>
                        <a:pt x="20" y="705"/>
                        <a:pt x="19" y="705"/>
                      </a:cubicBezTo>
                      <a:cubicBezTo>
                        <a:pt x="18" y="705"/>
                        <a:pt x="17" y="704"/>
                        <a:pt x="17" y="706"/>
                      </a:cubicBezTo>
                      <a:cubicBezTo>
                        <a:pt x="16" y="708"/>
                        <a:pt x="13" y="713"/>
                        <a:pt x="13" y="713"/>
                      </a:cubicBezTo>
                      <a:cubicBezTo>
                        <a:pt x="13" y="713"/>
                        <a:pt x="12" y="715"/>
                        <a:pt x="13" y="717"/>
                      </a:cubicBezTo>
                      <a:cubicBezTo>
                        <a:pt x="14" y="719"/>
                        <a:pt x="18" y="726"/>
                        <a:pt x="18" y="726"/>
                      </a:cubicBezTo>
                      <a:cubicBezTo>
                        <a:pt x="18" y="727"/>
                        <a:pt x="20" y="730"/>
                        <a:pt x="23" y="732"/>
                      </a:cubicBezTo>
                      <a:cubicBezTo>
                        <a:pt x="26" y="734"/>
                        <a:pt x="28" y="734"/>
                        <a:pt x="28" y="736"/>
                      </a:cubicBezTo>
                      <a:cubicBezTo>
                        <a:pt x="29" y="738"/>
                        <a:pt x="29" y="738"/>
                        <a:pt x="29" y="738"/>
                      </a:cubicBezTo>
                      <a:cubicBezTo>
                        <a:pt x="33" y="742"/>
                        <a:pt x="33" y="742"/>
                        <a:pt x="33" y="742"/>
                      </a:cubicBezTo>
                      <a:cubicBezTo>
                        <a:pt x="33" y="742"/>
                        <a:pt x="35" y="743"/>
                        <a:pt x="38" y="743"/>
                      </a:cubicBezTo>
                      <a:cubicBezTo>
                        <a:pt x="41" y="744"/>
                        <a:pt x="45" y="744"/>
                        <a:pt x="45" y="745"/>
                      </a:cubicBezTo>
                      <a:cubicBezTo>
                        <a:pt x="46" y="745"/>
                        <a:pt x="42" y="748"/>
                        <a:pt x="42" y="748"/>
                      </a:cubicBezTo>
                      <a:cubicBezTo>
                        <a:pt x="42" y="748"/>
                        <a:pt x="37" y="752"/>
                        <a:pt x="39" y="753"/>
                      </a:cubicBezTo>
                      <a:cubicBezTo>
                        <a:pt x="41" y="754"/>
                        <a:pt x="55" y="757"/>
                        <a:pt x="55" y="757"/>
                      </a:cubicBezTo>
                      <a:cubicBezTo>
                        <a:pt x="55" y="757"/>
                        <a:pt x="57" y="758"/>
                        <a:pt x="57" y="759"/>
                      </a:cubicBezTo>
                      <a:cubicBezTo>
                        <a:pt x="57" y="760"/>
                        <a:pt x="60" y="758"/>
                        <a:pt x="60" y="758"/>
                      </a:cubicBezTo>
                      <a:cubicBezTo>
                        <a:pt x="61" y="757"/>
                        <a:pt x="65" y="759"/>
                        <a:pt x="66" y="759"/>
                      </a:cubicBezTo>
                      <a:cubicBezTo>
                        <a:pt x="66" y="759"/>
                        <a:pt x="72" y="758"/>
                        <a:pt x="72" y="758"/>
                      </a:cubicBezTo>
                      <a:cubicBezTo>
                        <a:pt x="77" y="756"/>
                        <a:pt x="77" y="756"/>
                        <a:pt x="77" y="756"/>
                      </a:cubicBezTo>
                      <a:cubicBezTo>
                        <a:pt x="77" y="756"/>
                        <a:pt x="80" y="751"/>
                        <a:pt x="82" y="752"/>
                      </a:cubicBezTo>
                      <a:cubicBezTo>
                        <a:pt x="85" y="753"/>
                        <a:pt x="84" y="755"/>
                        <a:pt x="86" y="755"/>
                      </a:cubicBezTo>
                      <a:cubicBezTo>
                        <a:pt x="87" y="755"/>
                        <a:pt x="89" y="755"/>
                        <a:pt x="91" y="752"/>
                      </a:cubicBezTo>
                      <a:cubicBezTo>
                        <a:pt x="93" y="750"/>
                        <a:pt x="95" y="748"/>
                        <a:pt x="96" y="747"/>
                      </a:cubicBezTo>
                      <a:cubicBezTo>
                        <a:pt x="97" y="747"/>
                        <a:pt x="109" y="740"/>
                        <a:pt x="109" y="740"/>
                      </a:cubicBezTo>
                      <a:cubicBezTo>
                        <a:pt x="117" y="726"/>
                        <a:pt x="117" y="726"/>
                        <a:pt x="117" y="726"/>
                      </a:cubicBezTo>
                      <a:cubicBezTo>
                        <a:pt x="120" y="716"/>
                        <a:pt x="120" y="716"/>
                        <a:pt x="120" y="716"/>
                      </a:cubicBezTo>
                      <a:cubicBezTo>
                        <a:pt x="120" y="716"/>
                        <a:pt x="124" y="711"/>
                        <a:pt x="127" y="711"/>
                      </a:cubicBezTo>
                      <a:cubicBezTo>
                        <a:pt x="129" y="711"/>
                        <a:pt x="136" y="708"/>
                        <a:pt x="135" y="706"/>
                      </a:cubicBezTo>
                      <a:cubicBezTo>
                        <a:pt x="135" y="703"/>
                        <a:pt x="138" y="702"/>
                        <a:pt x="138" y="706"/>
                      </a:cubicBezTo>
                      <a:cubicBezTo>
                        <a:pt x="139" y="710"/>
                        <a:pt x="138" y="714"/>
                        <a:pt x="140" y="712"/>
                      </a:cubicBezTo>
                      <a:cubicBezTo>
                        <a:pt x="143" y="710"/>
                        <a:pt x="148" y="704"/>
                        <a:pt x="148" y="704"/>
                      </a:cubicBezTo>
                      <a:cubicBezTo>
                        <a:pt x="148" y="704"/>
                        <a:pt x="151" y="701"/>
                        <a:pt x="153" y="700"/>
                      </a:cubicBezTo>
                      <a:cubicBezTo>
                        <a:pt x="155" y="700"/>
                        <a:pt x="158" y="693"/>
                        <a:pt x="158" y="693"/>
                      </a:cubicBezTo>
                      <a:cubicBezTo>
                        <a:pt x="158" y="693"/>
                        <a:pt x="162" y="690"/>
                        <a:pt x="164" y="693"/>
                      </a:cubicBezTo>
                      <a:cubicBezTo>
                        <a:pt x="165" y="697"/>
                        <a:pt x="169" y="702"/>
                        <a:pt x="169" y="704"/>
                      </a:cubicBezTo>
                      <a:cubicBezTo>
                        <a:pt x="169" y="704"/>
                        <a:pt x="171" y="705"/>
                        <a:pt x="173" y="706"/>
                      </a:cubicBezTo>
                      <a:cubicBezTo>
                        <a:pt x="173" y="704"/>
                        <a:pt x="173" y="704"/>
                        <a:pt x="173" y="704"/>
                      </a:cubicBezTo>
                      <a:cubicBezTo>
                        <a:pt x="173" y="698"/>
                        <a:pt x="173" y="698"/>
                        <a:pt x="173" y="698"/>
                      </a:cubicBezTo>
                      <a:cubicBezTo>
                        <a:pt x="173" y="698"/>
                        <a:pt x="180" y="704"/>
                        <a:pt x="180" y="704"/>
                      </a:cubicBezTo>
                      <a:cubicBezTo>
                        <a:pt x="181" y="705"/>
                        <a:pt x="181" y="711"/>
                        <a:pt x="181" y="711"/>
                      </a:cubicBezTo>
                      <a:cubicBezTo>
                        <a:pt x="183" y="711"/>
                        <a:pt x="183" y="711"/>
                        <a:pt x="183" y="711"/>
                      </a:cubicBezTo>
                      <a:cubicBezTo>
                        <a:pt x="183" y="710"/>
                        <a:pt x="183" y="710"/>
                        <a:pt x="183" y="710"/>
                      </a:cubicBezTo>
                      <a:cubicBezTo>
                        <a:pt x="185" y="711"/>
                        <a:pt x="185" y="711"/>
                        <a:pt x="185" y="711"/>
                      </a:cubicBezTo>
                      <a:cubicBezTo>
                        <a:pt x="186" y="710"/>
                        <a:pt x="186" y="710"/>
                        <a:pt x="186" y="710"/>
                      </a:cubicBezTo>
                      <a:cubicBezTo>
                        <a:pt x="187" y="704"/>
                        <a:pt x="187" y="704"/>
                        <a:pt x="187" y="704"/>
                      </a:cubicBezTo>
                      <a:cubicBezTo>
                        <a:pt x="188" y="697"/>
                        <a:pt x="188" y="697"/>
                        <a:pt x="188" y="697"/>
                      </a:cubicBezTo>
                      <a:cubicBezTo>
                        <a:pt x="191" y="691"/>
                        <a:pt x="191" y="691"/>
                        <a:pt x="191" y="691"/>
                      </a:cubicBezTo>
                      <a:cubicBezTo>
                        <a:pt x="191" y="685"/>
                        <a:pt x="191" y="685"/>
                        <a:pt x="191" y="685"/>
                      </a:cubicBezTo>
                      <a:cubicBezTo>
                        <a:pt x="187" y="678"/>
                        <a:pt x="187" y="678"/>
                        <a:pt x="187" y="678"/>
                      </a:cubicBezTo>
                      <a:cubicBezTo>
                        <a:pt x="185" y="672"/>
                        <a:pt x="185" y="672"/>
                        <a:pt x="185" y="672"/>
                      </a:cubicBezTo>
                      <a:cubicBezTo>
                        <a:pt x="188" y="671"/>
                        <a:pt x="188" y="671"/>
                        <a:pt x="188" y="671"/>
                      </a:cubicBezTo>
                      <a:cubicBezTo>
                        <a:pt x="188" y="670"/>
                        <a:pt x="188" y="670"/>
                        <a:pt x="188" y="670"/>
                      </a:cubicBezTo>
                      <a:cubicBezTo>
                        <a:pt x="189" y="670"/>
                        <a:pt x="189" y="670"/>
                        <a:pt x="189" y="670"/>
                      </a:cubicBezTo>
                      <a:cubicBezTo>
                        <a:pt x="191" y="668"/>
                        <a:pt x="191" y="668"/>
                        <a:pt x="191" y="668"/>
                      </a:cubicBezTo>
                      <a:cubicBezTo>
                        <a:pt x="192" y="663"/>
                        <a:pt x="192" y="663"/>
                        <a:pt x="192" y="663"/>
                      </a:cubicBezTo>
                      <a:cubicBezTo>
                        <a:pt x="190" y="661"/>
                        <a:pt x="190" y="661"/>
                        <a:pt x="190" y="661"/>
                      </a:cubicBezTo>
                      <a:cubicBezTo>
                        <a:pt x="190" y="658"/>
                        <a:pt x="190" y="658"/>
                        <a:pt x="190" y="658"/>
                      </a:cubicBezTo>
                      <a:cubicBezTo>
                        <a:pt x="190" y="658"/>
                        <a:pt x="192" y="656"/>
                        <a:pt x="192" y="656"/>
                      </a:cubicBezTo>
                      <a:cubicBezTo>
                        <a:pt x="192" y="656"/>
                        <a:pt x="192" y="656"/>
                        <a:pt x="192" y="656"/>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4" y="655"/>
                        <a:pt x="194" y="655"/>
                        <a:pt x="194" y="655"/>
                      </a:cubicBezTo>
                      <a:cubicBezTo>
                        <a:pt x="194" y="655"/>
                        <a:pt x="194" y="655"/>
                        <a:pt x="194" y="655"/>
                      </a:cubicBezTo>
                      <a:cubicBezTo>
                        <a:pt x="194" y="655"/>
                        <a:pt x="194" y="655"/>
                        <a:pt x="194" y="655"/>
                      </a:cubicBezTo>
                      <a:cubicBezTo>
                        <a:pt x="194" y="655"/>
                        <a:pt x="194" y="655"/>
                        <a:pt x="194" y="655"/>
                      </a:cubicBezTo>
                      <a:cubicBezTo>
                        <a:pt x="194" y="655"/>
                        <a:pt x="195" y="654"/>
                        <a:pt x="195" y="654"/>
                      </a:cubicBezTo>
                      <a:cubicBezTo>
                        <a:pt x="196" y="654"/>
                        <a:pt x="198" y="654"/>
                        <a:pt x="198" y="654"/>
                      </a:cubicBezTo>
                      <a:cubicBezTo>
                        <a:pt x="199" y="654"/>
                        <a:pt x="199" y="654"/>
                        <a:pt x="199" y="654"/>
                      </a:cubicBezTo>
                      <a:cubicBezTo>
                        <a:pt x="201" y="652"/>
                        <a:pt x="201" y="652"/>
                        <a:pt x="201" y="652"/>
                      </a:cubicBezTo>
                      <a:cubicBezTo>
                        <a:pt x="201" y="652"/>
                        <a:pt x="205" y="649"/>
                        <a:pt x="205" y="648"/>
                      </a:cubicBezTo>
                      <a:cubicBezTo>
                        <a:pt x="205" y="647"/>
                        <a:pt x="207" y="644"/>
                        <a:pt x="207" y="644"/>
                      </a:cubicBezTo>
                      <a:cubicBezTo>
                        <a:pt x="207" y="639"/>
                        <a:pt x="207" y="639"/>
                        <a:pt x="207" y="639"/>
                      </a:cubicBezTo>
                      <a:cubicBezTo>
                        <a:pt x="205" y="634"/>
                        <a:pt x="205" y="634"/>
                        <a:pt x="205" y="634"/>
                      </a:cubicBezTo>
                      <a:cubicBezTo>
                        <a:pt x="207" y="631"/>
                        <a:pt x="207" y="631"/>
                        <a:pt x="207" y="631"/>
                      </a:cubicBezTo>
                      <a:cubicBezTo>
                        <a:pt x="210" y="625"/>
                        <a:pt x="210" y="625"/>
                        <a:pt x="210" y="625"/>
                      </a:cubicBezTo>
                      <a:cubicBezTo>
                        <a:pt x="208" y="619"/>
                        <a:pt x="208" y="619"/>
                        <a:pt x="208" y="619"/>
                      </a:cubicBezTo>
                      <a:cubicBezTo>
                        <a:pt x="202" y="612"/>
                        <a:pt x="202" y="612"/>
                        <a:pt x="202" y="612"/>
                      </a:cubicBezTo>
                      <a:cubicBezTo>
                        <a:pt x="199" y="603"/>
                        <a:pt x="199" y="603"/>
                        <a:pt x="199" y="603"/>
                      </a:cubicBezTo>
                      <a:cubicBezTo>
                        <a:pt x="197" y="597"/>
                        <a:pt x="197" y="597"/>
                        <a:pt x="197" y="597"/>
                      </a:cubicBezTo>
                      <a:cubicBezTo>
                        <a:pt x="202" y="592"/>
                        <a:pt x="202" y="592"/>
                        <a:pt x="202" y="592"/>
                      </a:cubicBezTo>
                      <a:cubicBezTo>
                        <a:pt x="203" y="591"/>
                        <a:pt x="203" y="591"/>
                        <a:pt x="203" y="591"/>
                      </a:cubicBezTo>
                      <a:cubicBezTo>
                        <a:pt x="203" y="591"/>
                        <a:pt x="203" y="591"/>
                        <a:pt x="203" y="591"/>
                      </a:cubicBezTo>
                      <a:cubicBezTo>
                        <a:pt x="204" y="591"/>
                        <a:pt x="204" y="591"/>
                        <a:pt x="204" y="591"/>
                      </a:cubicBezTo>
                      <a:cubicBezTo>
                        <a:pt x="207" y="591"/>
                        <a:pt x="207" y="591"/>
                        <a:pt x="207" y="591"/>
                      </a:cubicBezTo>
                      <a:cubicBezTo>
                        <a:pt x="207" y="591"/>
                        <a:pt x="212" y="591"/>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89"/>
                        <a:pt x="212" y="589"/>
                        <a:pt x="212" y="589"/>
                      </a:cubicBezTo>
                      <a:cubicBezTo>
                        <a:pt x="212" y="589"/>
                        <a:pt x="212" y="589"/>
                        <a:pt x="212" y="589"/>
                      </a:cubicBezTo>
                      <a:cubicBezTo>
                        <a:pt x="212" y="589"/>
                        <a:pt x="212" y="589"/>
                        <a:pt x="212" y="589"/>
                      </a:cubicBezTo>
                      <a:cubicBezTo>
                        <a:pt x="212" y="589"/>
                        <a:pt x="212" y="589"/>
                        <a:pt x="212"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4" y="583"/>
                        <a:pt x="214" y="583"/>
                        <a:pt x="214" y="583"/>
                      </a:cubicBezTo>
                      <a:cubicBezTo>
                        <a:pt x="214" y="583"/>
                        <a:pt x="214" y="583"/>
                        <a:pt x="214" y="583"/>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3" y="573"/>
                        <a:pt x="213" y="573"/>
                        <a:pt x="213" y="573"/>
                      </a:cubicBezTo>
                      <a:cubicBezTo>
                        <a:pt x="207" y="568"/>
                        <a:pt x="207" y="568"/>
                        <a:pt x="207" y="568"/>
                      </a:cubicBezTo>
                      <a:cubicBezTo>
                        <a:pt x="200" y="563"/>
                        <a:pt x="200" y="563"/>
                        <a:pt x="200" y="563"/>
                      </a:cubicBezTo>
                      <a:cubicBezTo>
                        <a:pt x="197" y="555"/>
                        <a:pt x="197" y="555"/>
                        <a:pt x="197" y="555"/>
                      </a:cubicBezTo>
                      <a:cubicBezTo>
                        <a:pt x="196" y="524"/>
                        <a:pt x="196" y="524"/>
                        <a:pt x="196" y="524"/>
                      </a:cubicBezTo>
                      <a:cubicBezTo>
                        <a:pt x="196" y="524"/>
                        <a:pt x="189" y="511"/>
                        <a:pt x="189" y="510"/>
                      </a:cubicBezTo>
                      <a:cubicBezTo>
                        <a:pt x="188" y="508"/>
                        <a:pt x="188" y="506"/>
                        <a:pt x="190" y="504"/>
                      </a:cubicBezTo>
                      <a:cubicBezTo>
                        <a:pt x="191" y="503"/>
                        <a:pt x="190" y="501"/>
                        <a:pt x="190" y="501"/>
                      </a:cubicBezTo>
                      <a:cubicBezTo>
                        <a:pt x="189" y="494"/>
                        <a:pt x="189" y="494"/>
                        <a:pt x="189" y="494"/>
                      </a:cubicBezTo>
                      <a:cubicBezTo>
                        <a:pt x="191" y="491"/>
                        <a:pt x="191" y="491"/>
                        <a:pt x="191" y="491"/>
                      </a:cubicBezTo>
                      <a:cubicBezTo>
                        <a:pt x="191" y="485"/>
                        <a:pt x="191" y="485"/>
                        <a:pt x="191" y="485"/>
                      </a:cubicBezTo>
                      <a:cubicBezTo>
                        <a:pt x="187" y="477"/>
                        <a:pt x="187" y="477"/>
                        <a:pt x="187" y="477"/>
                      </a:cubicBezTo>
                      <a:cubicBezTo>
                        <a:pt x="187" y="477"/>
                        <a:pt x="187" y="471"/>
                        <a:pt x="187" y="470"/>
                      </a:cubicBezTo>
                      <a:cubicBezTo>
                        <a:pt x="187" y="468"/>
                        <a:pt x="190" y="464"/>
                        <a:pt x="190" y="464"/>
                      </a:cubicBezTo>
                      <a:cubicBezTo>
                        <a:pt x="191" y="457"/>
                        <a:pt x="191" y="457"/>
                        <a:pt x="191" y="457"/>
                      </a:cubicBezTo>
                      <a:cubicBezTo>
                        <a:pt x="193" y="447"/>
                        <a:pt x="193" y="447"/>
                        <a:pt x="193" y="447"/>
                      </a:cubicBezTo>
                      <a:cubicBezTo>
                        <a:pt x="206" y="430"/>
                        <a:pt x="206" y="430"/>
                        <a:pt x="206" y="430"/>
                      </a:cubicBezTo>
                      <a:cubicBezTo>
                        <a:pt x="209" y="430"/>
                        <a:pt x="209" y="430"/>
                        <a:pt x="209" y="430"/>
                      </a:cubicBezTo>
                      <a:cubicBezTo>
                        <a:pt x="230" y="429"/>
                        <a:pt x="230" y="429"/>
                        <a:pt x="230" y="429"/>
                      </a:cubicBezTo>
                      <a:cubicBezTo>
                        <a:pt x="231" y="427"/>
                        <a:pt x="231" y="427"/>
                        <a:pt x="231" y="427"/>
                      </a:cubicBezTo>
                      <a:cubicBezTo>
                        <a:pt x="232" y="426"/>
                        <a:pt x="232" y="426"/>
                        <a:pt x="232" y="426"/>
                      </a:cubicBezTo>
                      <a:cubicBezTo>
                        <a:pt x="234" y="420"/>
                        <a:pt x="234" y="420"/>
                        <a:pt x="234" y="420"/>
                      </a:cubicBezTo>
                      <a:cubicBezTo>
                        <a:pt x="233" y="404"/>
                        <a:pt x="233" y="404"/>
                        <a:pt x="233" y="404"/>
                      </a:cubicBezTo>
                      <a:cubicBezTo>
                        <a:pt x="224" y="402"/>
                        <a:pt x="224" y="402"/>
                        <a:pt x="224" y="402"/>
                      </a:cubicBezTo>
                      <a:cubicBezTo>
                        <a:pt x="222" y="397"/>
                        <a:pt x="222" y="397"/>
                        <a:pt x="222" y="397"/>
                      </a:cubicBezTo>
                      <a:cubicBezTo>
                        <a:pt x="237" y="371"/>
                        <a:pt x="237" y="371"/>
                        <a:pt x="237" y="371"/>
                      </a:cubicBezTo>
                      <a:cubicBezTo>
                        <a:pt x="236" y="365"/>
                        <a:pt x="236" y="365"/>
                        <a:pt x="236" y="365"/>
                      </a:cubicBezTo>
                      <a:cubicBezTo>
                        <a:pt x="240" y="362"/>
                        <a:pt x="240" y="362"/>
                        <a:pt x="240" y="362"/>
                      </a:cubicBezTo>
                      <a:cubicBezTo>
                        <a:pt x="240" y="362"/>
                        <a:pt x="239" y="358"/>
                        <a:pt x="238" y="356"/>
                      </a:cubicBezTo>
                      <a:cubicBezTo>
                        <a:pt x="237" y="355"/>
                        <a:pt x="239" y="349"/>
                        <a:pt x="239" y="349"/>
                      </a:cubicBezTo>
                      <a:cubicBezTo>
                        <a:pt x="240" y="342"/>
                        <a:pt x="240" y="342"/>
                        <a:pt x="240" y="342"/>
                      </a:cubicBezTo>
                      <a:cubicBezTo>
                        <a:pt x="242" y="334"/>
                        <a:pt x="242" y="334"/>
                        <a:pt x="242" y="334"/>
                      </a:cubicBezTo>
                      <a:cubicBezTo>
                        <a:pt x="237" y="317"/>
                        <a:pt x="237" y="317"/>
                        <a:pt x="237" y="317"/>
                      </a:cubicBezTo>
                      <a:cubicBezTo>
                        <a:pt x="240" y="314"/>
                        <a:pt x="240" y="314"/>
                        <a:pt x="240" y="314"/>
                      </a:cubicBezTo>
                      <a:cubicBezTo>
                        <a:pt x="244" y="314"/>
                        <a:pt x="244" y="314"/>
                        <a:pt x="244" y="314"/>
                      </a:cubicBezTo>
                      <a:cubicBezTo>
                        <a:pt x="245" y="314"/>
                        <a:pt x="247" y="313"/>
                        <a:pt x="249" y="313"/>
                      </a:cubicBezTo>
                      <a:cubicBezTo>
                        <a:pt x="251" y="312"/>
                        <a:pt x="252" y="311"/>
                        <a:pt x="255" y="308"/>
                      </a:cubicBezTo>
                      <a:cubicBezTo>
                        <a:pt x="256" y="306"/>
                        <a:pt x="256" y="306"/>
                        <a:pt x="256" y="306"/>
                      </a:cubicBezTo>
                      <a:cubicBezTo>
                        <a:pt x="257" y="301"/>
                        <a:pt x="257" y="301"/>
                        <a:pt x="257" y="301"/>
                      </a:cubicBezTo>
                      <a:cubicBezTo>
                        <a:pt x="257" y="292"/>
                        <a:pt x="257" y="292"/>
                        <a:pt x="257" y="292"/>
                      </a:cubicBezTo>
                      <a:cubicBezTo>
                        <a:pt x="262" y="279"/>
                        <a:pt x="262" y="279"/>
                        <a:pt x="262" y="279"/>
                      </a:cubicBezTo>
                      <a:cubicBezTo>
                        <a:pt x="262" y="279"/>
                        <a:pt x="270" y="269"/>
                        <a:pt x="271" y="267"/>
                      </a:cubicBezTo>
                      <a:cubicBezTo>
                        <a:pt x="272" y="265"/>
                        <a:pt x="275" y="258"/>
                        <a:pt x="275" y="258"/>
                      </a:cubicBezTo>
                      <a:cubicBezTo>
                        <a:pt x="275" y="258"/>
                        <a:pt x="273" y="250"/>
                        <a:pt x="272" y="248"/>
                      </a:cubicBezTo>
                      <a:cubicBezTo>
                        <a:pt x="270" y="247"/>
                        <a:pt x="267" y="241"/>
                        <a:pt x="267" y="241"/>
                      </a:cubicBezTo>
                      <a:cubicBezTo>
                        <a:pt x="267" y="236"/>
                        <a:pt x="267" y="236"/>
                        <a:pt x="267" y="236"/>
                      </a:cubicBezTo>
                      <a:cubicBezTo>
                        <a:pt x="273" y="232"/>
                        <a:pt x="273" y="232"/>
                        <a:pt x="273" y="232"/>
                      </a:cubicBezTo>
                      <a:cubicBezTo>
                        <a:pt x="275" y="228"/>
                        <a:pt x="275" y="228"/>
                        <a:pt x="275" y="228"/>
                      </a:cubicBezTo>
                      <a:cubicBezTo>
                        <a:pt x="275" y="228"/>
                        <a:pt x="275" y="221"/>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8"/>
                        <a:pt x="275" y="218"/>
                        <a:pt x="275" y="218"/>
                      </a:cubicBezTo>
                      <a:cubicBezTo>
                        <a:pt x="275" y="218"/>
                        <a:pt x="275" y="218"/>
                        <a:pt x="275" y="218"/>
                      </a:cubicBezTo>
                      <a:cubicBezTo>
                        <a:pt x="275" y="218"/>
                        <a:pt x="275" y="218"/>
                        <a:pt x="275" y="218"/>
                      </a:cubicBezTo>
                      <a:cubicBezTo>
                        <a:pt x="275" y="218"/>
                        <a:pt x="275" y="218"/>
                        <a:pt x="275"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7" y="216"/>
                        <a:pt x="277" y="216"/>
                        <a:pt x="277" y="216"/>
                      </a:cubicBezTo>
                      <a:cubicBezTo>
                        <a:pt x="277" y="216"/>
                        <a:pt x="277" y="216"/>
                        <a:pt x="277" y="216"/>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3"/>
                        <a:pt x="281" y="209"/>
                        <a:pt x="281" y="209"/>
                      </a:cubicBezTo>
                      <a:cubicBezTo>
                        <a:pt x="285" y="201"/>
                        <a:pt x="285" y="201"/>
                        <a:pt x="285" y="201"/>
                      </a:cubicBezTo>
                      <a:cubicBezTo>
                        <a:pt x="295" y="206"/>
                        <a:pt x="295" y="206"/>
                        <a:pt x="295" y="206"/>
                      </a:cubicBezTo>
                      <a:cubicBezTo>
                        <a:pt x="300" y="206"/>
                        <a:pt x="300" y="206"/>
                        <a:pt x="300" y="206"/>
                      </a:cubicBezTo>
                      <a:cubicBezTo>
                        <a:pt x="302" y="202"/>
                        <a:pt x="302" y="202"/>
                        <a:pt x="302" y="202"/>
                      </a:cubicBezTo>
                      <a:cubicBezTo>
                        <a:pt x="301" y="199"/>
                        <a:pt x="300" y="178"/>
                        <a:pt x="303" y="174"/>
                      </a:cubicBezTo>
                      <a:cubicBezTo>
                        <a:pt x="303" y="174"/>
                        <a:pt x="317" y="175"/>
                        <a:pt x="319" y="174"/>
                      </a:cubicBezTo>
                      <a:cubicBezTo>
                        <a:pt x="320" y="174"/>
                        <a:pt x="325" y="176"/>
                        <a:pt x="326" y="177"/>
                      </a:cubicBezTo>
                      <a:cubicBezTo>
                        <a:pt x="326" y="177"/>
                        <a:pt x="326" y="177"/>
                        <a:pt x="326" y="177"/>
                      </a:cubicBezTo>
                      <a:cubicBezTo>
                        <a:pt x="326" y="177"/>
                        <a:pt x="326" y="177"/>
                        <a:pt x="326" y="177"/>
                      </a:cubicBezTo>
                      <a:cubicBezTo>
                        <a:pt x="327" y="178"/>
                        <a:pt x="328" y="178"/>
                        <a:pt x="329" y="178"/>
                      </a:cubicBezTo>
                      <a:cubicBezTo>
                        <a:pt x="331" y="179"/>
                        <a:pt x="333" y="179"/>
                        <a:pt x="333" y="179"/>
                      </a:cubicBezTo>
                      <a:cubicBezTo>
                        <a:pt x="339" y="178"/>
                        <a:pt x="339" y="178"/>
                        <a:pt x="339" y="178"/>
                      </a:cubicBezTo>
                      <a:cubicBezTo>
                        <a:pt x="343" y="173"/>
                        <a:pt x="343" y="173"/>
                        <a:pt x="343" y="173"/>
                      </a:cubicBezTo>
                      <a:cubicBezTo>
                        <a:pt x="339" y="169"/>
                        <a:pt x="339" y="169"/>
                        <a:pt x="339" y="169"/>
                      </a:cubicBezTo>
                      <a:cubicBezTo>
                        <a:pt x="343" y="164"/>
                        <a:pt x="343" y="157"/>
                        <a:pt x="342" y="156"/>
                      </a:cubicBezTo>
                      <a:cubicBezTo>
                        <a:pt x="341" y="154"/>
                        <a:pt x="339" y="145"/>
                        <a:pt x="338" y="144"/>
                      </a:cubicBezTo>
                      <a:cubicBezTo>
                        <a:pt x="338" y="143"/>
                        <a:pt x="340" y="142"/>
                        <a:pt x="340" y="142"/>
                      </a:cubicBezTo>
                      <a:cubicBezTo>
                        <a:pt x="342" y="142"/>
                        <a:pt x="342" y="142"/>
                        <a:pt x="342" y="142"/>
                      </a:cubicBezTo>
                      <a:cubicBezTo>
                        <a:pt x="342" y="142"/>
                        <a:pt x="343" y="141"/>
                        <a:pt x="344" y="141"/>
                      </a:cubicBezTo>
                      <a:cubicBezTo>
                        <a:pt x="349" y="137"/>
                        <a:pt x="349" y="137"/>
                        <a:pt x="349" y="137"/>
                      </a:cubicBezTo>
                      <a:cubicBezTo>
                        <a:pt x="354" y="138"/>
                        <a:pt x="354" y="138"/>
                        <a:pt x="354" y="138"/>
                      </a:cubicBezTo>
                      <a:cubicBezTo>
                        <a:pt x="354" y="138"/>
                        <a:pt x="354" y="137"/>
                        <a:pt x="355" y="137"/>
                      </a:cubicBezTo>
                      <a:cubicBezTo>
                        <a:pt x="356" y="137"/>
                        <a:pt x="356" y="136"/>
                        <a:pt x="356" y="136"/>
                      </a:cubicBezTo>
                      <a:cubicBezTo>
                        <a:pt x="356" y="136"/>
                        <a:pt x="353" y="130"/>
                        <a:pt x="355" y="127"/>
                      </a:cubicBezTo>
                      <a:cubicBezTo>
                        <a:pt x="356" y="125"/>
                        <a:pt x="357"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2" y="125"/>
                        <a:pt x="362" y="125"/>
                        <a:pt x="362" y="125"/>
                      </a:cubicBezTo>
                      <a:cubicBezTo>
                        <a:pt x="362" y="125"/>
                        <a:pt x="362" y="125"/>
                        <a:pt x="362" y="125"/>
                      </a:cubicBezTo>
                      <a:cubicBezTo>
                        <a:pt x="362" y="125"/>
                        <a:pt x="362" y="125"/>
                        <a:pt x="362" y="125"/>
                      </a:cubicBezTo>
                      <a:cubicBezTo>
                        <a:pt x="362" y="125"/>
                        <a:pt x="362" y="125"/>
                        <a:pt x="362" y="125"/>
                      </a:cubicBezTo>
                      <a:cubicBezTo>
                        <a:pt x="363" y="125"/>
                        <a:pt x="363" y="125"/>
                        <a:pt x="363" y="125"/>
                      </a:cubicBezTo>
                      <a:cubicBezTo>
                        <a:pt x="363" y="125"/>
                        <a:pt x="363" y="125"/>
                        <a:pt x="363" y="125"/>
                      </a:cubicBezTo>
                      <a:cubicBezTo>
                        <a:pt x="363" y="125"/>
                        <a:pt x="363" y="125"/>
                        <a:pt x="363" y="125"/>
                      </a:cubicBezTo>
                      <a:cubicBezTo>
                        <a:pt x="363" y="125"/>
                        <a:pt x="363" y="125"/>
                        <a:pt x="363" y="125"/>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4" name="Freeform 198">
                  <a:extLst>
                    <a:ext uri="{FF2B5EF4-FFF2-40B4-BE49-F238E27FC236}">
                      <a16:creationId xmlns:a16="http://schemas.microsoft.com/office/drawing/2014/main" id="{CE222A38-2048-7568-DEB3-9DF9EE2A87C3}"/>
                    </a:ext>
                  </a:extLst>
                </p:cNvPr>
                <p:cNvSpPr>
                  <a:spLocks noEditPoints="1"/>
                </p:cNvSpPr>
                <p:nvPr/>
              </p:nvSpPr>
              <p:spPr bwMode="auto">
                <a:xfrm>
                  <a:off x="1689547" y="1658301"/>
                  <a:ext cx="843058" cy="1544682"/>
                </a:xfrm>
                <a:custGeom>
                  <a:avLst/>
                  <a:gdLst>
                    <a:gd name="T0" fmla="*/ 29 w 291"/>
                    <a:gd name="T1" fmla="*/ 540 h 550"/>
                    <a:gd name="T2" fmla="*/ 96 w 291"/>
                    <a:gd name="T3" fmla="*/ 541 h 550"/>
                    <a:gd name="T4" fmla="*/ 173 w 291"/>
                    <a:gd name="T5" fmla="*/ 531 h 550"/>
                    <a:gd name="T6" fmla="*/ 212 w 291"/>
                    <a:gd name="T7" fmla="*/ 534 h 550"/>
                    <a:gd name="T8" fmla="*/ 254 w 291"/>
                    <a:gd name="T9" fmla="*/ 506 h 550"/>
                    <a:gd name="T10" fmla="*/ 285 w 291"/>
                    <a:gd name="T11" fmla="*/ 469 h 550"/>
                    <a:gd name="T12" fmla="*/ 250 w 291"/>
                    <a:gd name="T13" fmla="*/ 407 h 550"/>
                    <a:gd name="T14" fmla="*/ 238 w 291"/>
                    <a:gd name="T15" fmla="*/ 368 h 550"/>
                    <a:gd name="T16" fmla="*/ 207 w 291"/>
                    <a:gd name="T17" fmla="*/ 282 h 550"/>
                    <a:gd name="T18" fmla="*/ 158 w 291"/>
                    <a:gd name="T19" fmla="*/ 243 h 550"/>
                    <a:gd name="T20" fmla="*/ 165 w 291"/>
                    <a:gd name="T21" fmla="*/ 227 h 550"/>
                    <a:gd name="T22" fmla="*/ 220 w 291"/>
                    <a:gd name="T23" fmla="*/ 173 h 550"/>
                    <a:gd name="T24" fmla="*/ 167 w 291"/>
                    <a:gd name="T25" fmla="*/ 157 h 550"/>
                    <a:gd name="T26" fmla="*/ 143 w 291"/>
                    <a:gd name="T27" fmla="*/ 156 h 550"/>
                    <a:gd name="T28" fmla="*/ 166 w 291"/>
                    <a:gd name="T29" fmla="*/ 136 h 550"/>
                    <a:gd name="T30" fmla="*/ 157 w 291"/>
                    <a:gd name="T31" fmla="*/ 107 h 550"/>
                    <a:gd name="T32" fmla="*/ 136 w 291"/>
                    <a:gd name="T33" fmla="*/ 106 h 550"/>
                    <a:gd name="T34" fmla="*/ 128 w 291"/>
                    <a:gd name="T35" fmla="*/ 138 h 550"/>
                    <a:gd name="T36" fmla="*/ 111 w 291"/>
                    <a:gd name="T37" fmla="*/ 142 h 550"/>
                    <a:gd name="T38" fmla="*/ 107 w 291"/>
                    <a:gd name="T39" fmla="*/ 165 h 550"/>
                    <a:gd name="T40" fmla="*/ 90 w 291"/>
                    <a:gd name="T41" fmla="*/ 144 h 550"/>
                    <a:gd name="T42" fmla="*/ 84 w 291"/>
                    <a:gd name="T43" fmla="*/ 159 h 550"/>
                    <a:gd name="T44" fmla="*/ 104 w 291"/>
                    <a:gd name="T45" fmla="*/ 172 h 550"/>
                    <a:gd name="T46" fmla="*/ 84 w 291"/>
                    <a:gd name="T47" fmla="*/ 191 h 550"/>
                    <a:gd name="T48" fmla="*/ 95 w 291"/>
                    <a:gd name="T49" fmla="*/ 210 h 550"/>
                    <a:gd name="T50" fmla="*/ 65 w 291"/>
                    <a:gd name="T51" fmla="*/ 241 h 550"/>
                    <a:gd name="T52" fmla="*/ 87 w 291"/>
                    <a:gd name="T53" fmla="*/ 231 h 550"/>
                    <a:gd name="T54" fmla="*/ 83 w 291"/>
                    <a:gd name="T55" fmla="*/ 256 h 550"/>
                    <a:gd name="T56" fmla="*/ 101 w 291"/>
                    <a:gd name="T57" fmla="*/ 237 h 550"/>
                    <a:gd name="T58" fmla="*/ 98 w 291"/>
                    <a:gd name="T59" fmla="*/ 306 h 550"/>
                    <a:gd name="T60" fmla="*/ 133 w 291"/>
                    <a:gd name="T61" fmla="*/ 306 h 550"/>
                    <a:gd name="T62" fmla="*/ 142 w 291"/>
                    <a:gd name="T63" fmla="*/ 337 h 550"/>
                    <a:gd name="T64" fmla="*/ 144 w 291"/>
                    <a:gd name="T65" fmla="*/ 382 h 550"/>
                    <a:gd name="T66" fmla="*/ 97 w 291"/>
                    <a:gd name="T67" fmla="*/ 376 h 550"/>
                    <a:gd name="T68" fmla="*/ 103 w 291"/>
                    <a:gd name="T69" fmla="*/ 422 h 550"/>
                    <a:gd name="T70" fmla="*/ 62 w 291"/>
                    <a:gd name="T71" fmla="*/ 461 h 550"/>
                    <a:gd name="T72" fmla="*/ 101 w 291"/>
                    <a:gd name="T73" fmla="*/ 472 h 550"/>
                    <a:gd name="T74" fmla="*/ 139 w 291"/>
                    <a:gd name="T75" fmla="*/ 482 h 550"/>
                    <a:gd name="T76" fmla="*/ 50 w 291"/>
                    <a:gd name="T77" fmla="*/ 266 h 550"/>
                    <a:gd name="T78" fmla="*/ 80 w 291"/>
                    <a:gd name="T79" fmla="*/ 314 h 550"/>
                    <a:gd name="T80" fmla="*/ 41 w 291"/>
                    <a:gd name="T81" fmla="*/ 324 h 550"/>
                    <a:gd name="T82" fmla="*/ 13 w 291"/>
                    <a:gd name="T83" fmla="*/ 287 h 550"/>
                    <a:gd name="T84" fmla="*/ 75 w 291"/>
                    <a:gd name="T85" fmla="*/ 227 h 550"/>
                    <a:gd name="T86" fmla="*/ 103 w 291"/>
                    <a:gd name="T87" fmla="*/ 263 h 550"/>
                    <a:gd name="T88" fmla="*/ 65 w 291"/>
                    <a:gd name="T89" fmla="*/ 199 h 550"/>
                    <a:gd name="T90" fmla="*/ 78 w 291"/>
                    <a:gd name="T91" fmla="*/ 171 h 550"/>
                    <a:gd name="T92" fmla="*/ 46 w 291"/>
                    <a:gd name="T93" fmla="*/ 177 h 550"/>
                    <a:gd name="T94" fmla="*/ 59 w 291"/>
                    <a:gd name="T95" fmla="*/ 158 h 550"/>
                    <a:gd name="T96" fmla="*/ 69 w 291"/>
                    <a:gd name="T97" fmla="*/ 132 h 550"/>
                    <a:gd name="T98" fmla="*/ 80 w 291"/>
                    <a:gd name="T99" fmla="*/ 106 h 550"/>
                    <a:gd name="T100" fmla="*/ 94 w 291"/>
                    <a:gd name="T101" fmla="*/ 116 h 550"/>
                    <a:gd name="T102" fmla="*/ 267 w 291"/>
                    <a:gd name="T103" fmla="*/ 15 h 550"/>
                    <a:gd name="T104" fmla="*/ 245 w 291"/>
                    <a:gd name="T105" fmla="*/ 27 h 550"/>
                    <a:gd name="T106" fmla="*/ 269 w 291"/>
                    <a:gd name="T107" fmla="*/ 2 h 550"/>
                    <a:gd name="T108" fmla="*/ 259 w 291"/>
                    <a:gd name="T109" fmla="*/ 29 h 550"/>
                    <a:gd name="T110" fmla="*/ 243 w 291"/>
                    <a:gd name="T111" fmla="*/ 64 h 550"/>
                    <a:gd name="T112" fmla="*/ 221 w 291"/>
                    <a:gd name="T113" fmla="*/ 72 h 550"/>
                    <a:gd name="T114" fmla="*/ 205 w 291"/>
                    <a:gd name="T115" fmla="*/ 80 h 550"/>
                    <a:gd name="T116" fmla="*/ 204 w 291"/>
                    <a:gd name="T117" fmla="*/ 75 h 550"/>
                    <a:gd name="T118" fmla="*/ 191 w 291"/>
                    <a:gd name="T119" fmla="*/ 91 h 550"/>
                    <a:gd name="T120" fmla="*/ 187 w 291"/>
                    <a:gd name="T121" fmla="*/ 92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550">
                      <a:moveTo>
                        <a:pt x="73" y="501"/>
                      </a:moveTo>
                      <a:cubicBezTo>
                        <a:pt x="69" y="504"/>
                        <a:pt x="69" y="504"/>
                        <a:pt x="69" y="504"/>
                      </a:cubicBezTo>
                      <a:cubicBezTo>
                        <a:pt x="69" y="508"/>
                        <a:pt x="69" y="508"/>
                        <a:pt x="69" y="508"/>
                      </a:cubicBezTo>
                      <a:cubicBezTo>
                        <a:pt x="67" y="512"/>
                        <a:pt x="67" y="512"/>
                        <a:pt x="67" y="512"/>
                      </a:cubicBezTo>
                      <a:cubicBezTo>
                        <a:pt x="67" y="512"/>
                        <a:pt x="65" y="513"/>
                        <a:pt x="65" y="514"/>
                      </a:cubicBezTo>
                      <a:cubicBezTo>
                        <a:pt x="64" y="515"/>
                        <a:pt x="60" y="518"/>
                        <a:pt x="60" y="518"/>
                      </a:cubicBezTo>
                      <a:cubicBezTo>
                        <a:pt x="60" y="518"/>
                        <a:pt x="60" y="519"/>
                        <a:pt x="59" y="519"/>
                      </a:cubicBezTo>
                      <a:cubicBezTo>
                        <a:pt x="58" y="519"/>
                        <a:pt x="51" y="522"/>
                        <a:pt x="51" y="522"/>
                      </a:cubicBezTo>
                      <a:cubicBezTo>
                        <a:pt x="49" y="526"/>
                        <a:pt x="49" y="526"/>
                        <a:pt x="49" y="526"/>
                      </a:cubicBezTo>
                      <a:cubicBezTo>
                        <a:pt x="45" y="527"/>
                        <a:pt x="45" y="527"/>
                        <a:pt x="45" y="527"/>
                      </a:cubicBezTo>
                      <a:cubicBezTo>
                        <a:pt x="42" y="532"/>
                        <a:pt x="42" y="532"/>
                        <a:pt x="42" y="532"/>
                      </a:cubicBezTo>
                      <a:cubicBezTo>
                        <a:pt x="37" y="534"/>
                        <a:pt x="37" y="534"/>
                        <a:pt x="37" y="534"/>
                      </a:cubicBezTo>
                      <a:cubicBezTo>
                        <a:pt x="33" y="535"/>
                        <a:pt x="33" y="535"/>
                        <a:pt x="33" y="535"/>
                      </a:cubicBezTo>
                      <a:cubicBezTo>
                        <a:pt x="29" y="533"/>
                        <a:pt x="29" y="533"/>
                        <a:pt x="29" y="533"/>
                      </a:cubicBezTo>
                      <a:cubicBezTo>
                        <a:pt x="26" y="535"/>
                        <a:pt x="26" y="535"/>
                        <a:pt x="26" y="535"/>
                      </a:cubicBezTo>
                      <a:cubicBezTo>
                        <a:pt x="23" y="537"/>
                        <a:pt x="23" y="537"/>
                        <a:pt x="23" y="537"/>
                      </a:cubicBezTo>
                      <a:cubicBezTo>
                        <a:pt x="24" y="541"/>
                        <a:pt x="24" y="541"/>
                        <a:pt x="24" y="541"/>
                      </a:cubicBezTo>
                      <a:cubicBezTo>
                        <a:pt x="27" y="543"/>
                        <a:pt x="27" y="543"/>
                        <a:pt x="27" y="543"/>
                      </a:cubicBezTo>
                      <a:cubicBezTo>
                        <a:pt x="29" y="540"/>
                        <a:pt x="29" y="540"/>
                        <a:pt x="29" y="540"/>
                      </a:cubicBezTo>
                      <a:cubicBezTo>
                        <a:pt x="35" y="542"/>
                        <a:pt x="35" y="542"/>
                        <a:pt x="35" y="542"/>
                      </a:cubicBezTo>
                      <a:cubicBezTo>
                        <a:pt x="35" y="542"/>
                        <a:pt x="37" y="545"/>
                        <a:pt x="38" y="546"/>
                      </a:cubicBezTo>
                      <a:cubicBezTo>
                        <a:pt x="38" y="547"/>
                        <a:pt x="38" y="550"/>
                        <a:pt x="39" y="550"/>
                      </a:cubicBezTo>
                      <a:cubicBezTo>
                        <a:pt x="40" y="549"/>
                        <a:pt x="45" y="546"/>
                        <a:pt x="45" y="546"/>
                      </a:cubicBezTo>
                      <a:cubicBezTo>
                        <a:pt x="43" y="542"/>
                        <a:pt x="43" y="542"/>
                        <a:pt x="43" y="542"/>
                      </a:cubicBezTo>
                      <a:cubicBezTo>
                        <a:pt x="43" y="542"/>
                        <a:pt x="46" y="541"/>
                        <a:pt x="48" y="541"/>
                      </a:cubicBezTo>
                      <a:cubicBezTo>
                        <a:pt x="50" y="541"/>
                        <a:pt x="52" y="542"/>
                        <a:pt x="53" y="540"/>
                      </a:cubicBezTo>
                      <a:cubicBezTo>
                        <a:pt x="53" y="539"/>
                        <a:pt x="56" y="539"/>
                        <a:pt x="56" y="539"/>
                      </a:cubicBezTo>
                      <a:cubicBezTo>
                        <a:pt x="56" y="539"/>
                        <a:pt x="58" y="536"/>
                        <a:pt x="58" y="536"/>
                      </a:cubicBezTo>
                      <a:cubicBezTo>
                        <a:pt x="58" y="535"/>
                        <a:pt x="61" y="533"/>
                        <a:pt x="61" y="533"/>
                      </a:cubicBezTo>
                      <a:cubicBezTo>
                        <a:pt x="61" y="533"/>
                        <a:pt x="68" y="536"/>
                        <a:pt x="69" y="536"/>
                      </a:cubicBezTo>
                      <a:cubicBezTo>
                        <a:pt x="70" y="536"/>
                        <a:pt x="77" y="534"/>
                        <a:pt x="77" y="534"/>
                      </a:cubicBezTo>
                      <a:cubicBezTo>
                        <a:pt x="80" y="537"/>
                        <a:pt x="80" y="537"/>
                        <a:pt x="80" y="537"/>
                      </a:cubicBezTo>
                      <a:cubicBezTo>
                        <a:pt x="80" y="537"/>
                        <a:pt x="80" y="539"/>
                        <a:pt x="82" y="540"/>
                      </a:cubicBezTo>
                      <a:cubicBezTo>
                        <a:pt x="84" y="540"/>
                        <a:pt x="85" y="540"/>
                        <a:pt x="85" y="540"/>
                      </a:cubicBezTo>
                      <a:cubicBezTo>
                        <a:pt x="88" y="544"/>
                        <a:pt x="88" y="544"/>
                        <a:pt x="88" y="544"/>
                      </a:cubicBezTo>
                      <a:cubicBezTo>
                        <a:pt x="91" y="546"/>
                        <a:pt x="91" y="546"/>
                        <a:pt x="91" y="546"/>
                      </a:cubicBezTo>
                      <a:cubicBezTo>
                        <a:pt x="91" y="546"/>
                        <a:pt x="94" y="546"/>
                        <a:pt x="94" y="545"/>
                      </a:cubicBezTo>
                      <a:cubicBezTo>
                        <a:pt x="94" y="544"/>
                        <a:pt x="95" y="542"/>
                        <a:pt x="96" y="541"/>
                      </a:cubicBezTo>
                      <a:cubicBezTo>
                        <a:pt x="97" y="541"/>
                        <a:pt x="100" y="540"/>
                        <a:pt x="100" y="540"/>
                      </a:cubicBezTo>
                      <a:cubicBezTo>
                        <a:pt x="100" y="540"/>
                        <a:pt x="100" y="538"/>
                        <a:pt x="100" y="537"/>
                      </a:cubicBezTo>
                      <a:cubicBezTo>
                        <a:pt x="100" y="535"/>
                        <a:pt x="100" y="532"/>
                        <a:pt x="101" y="531"/>
                      </a:cubicBezTo>
                      <a:cubicBezTo>
                        <a:pt x="101" y="531"/>
                        <a:pt x="104" y="527"/>
                        <a:pt x="104" y="527"/>
                      </a:cubicBezTo>
                      <a:cubicBezTo>
                        <a:pt x="109" y="526"/>
                        <a:pt x="109" y="526"/>
                        <a:pt x="109" y="526"/>
                      </a:cubicBezTo>
                      <a:cubicBezTo>
                        <a:pt x="121" y="525"/>
                        <a:pt x="121" y="525"/>
                        <a:pt x="121" y="525"/>
                      </a:cubicBezTo>
                      <a:cubicBezTo>
                        <a:pt x="125" y="525"/>
                        <a:pt x="125" y="525"/>
                        <a:pt x="125" y="525"/>
                      </a:cubicBezTo>
                      <a:cubicBezTo>
                        <a:pt x="130" y="529"/>
                        <a:pt x="130" y="529"/>
                        <a:pt x="130" y="529"/>
                      </a:cubicBezTo>
                      <a:cubicBezTo>
                        <a:pt x="135" y="534"/>
                        <a:pt x="135" y="534"/>
                        <a:pt x="135" y="534"/>
                      </a:cubicBezTo>
                      <a:cubicBezTo>
                        <a:pt x="135" y="534"/>
                        <a:pt x="138" y="538"/>
                        <a:pt x="138" y="537"/>
                      </a:cubicBezTo>
                      <a:cubicBezTo>
                        <a:pt x="139" y="535"/>
                        <a:pt x="140" y="531"/>
                        <a:pt x="141" y="531"/>
                      </a:cubicBezTo>
                      <a:cubicBezTo>
                        <a:pt x="142" y="531"/>
                        <a:pt x="145" y="535"/>
                        <a:pt x="145" y="535"/>
                      </a:cubicBezTo>
                      <a:cubicBezTo>
                        <a:pt x="149" y="536"/>
                        <a:pt x="149" y="536"/>
                        <a:pt x="149" y="536"/>
                      </a:cubicBezTo>
                      <a:cubicBezTo>
                        <a:pt x="152" y="536"/>
                        <a:pt x="152" y="536"/>
                        <a:pt x="152" y="536"/>
                      </a:cubicBezTo>
                      <a:cubicBezTo>
                        <a:pt x="155" y="533"/>
                        <a:pt x="155" y="533"/>
                        <a:pt x="155" y="533"/>
                      </a:cubicBezTo>
                      <a:cubicBezTo>
                        <a:pt x="153" y="530"/>
                        <a:pt x="153" y="530"/>
                        <a:pt x="153" y="530"/>
                      </a:cubicBezTo>
                      <a:cubicBezTo>
                        <a:pt x="157" y="531"/>
                        <a:pt x="157" y="531"/>
                        <a:pt x="157" y="531"/>
                      </a:cubicBezTo>
                      <a:cubicBezTo>
                        <a:pt x="168" y="532"/>
                        <a:pt x="168" y="532"/>
                        <a:pt x="168" y="532"/>
                      </a:cubicBezTo>
                      <a:cubicBezTo>
                        <a:pt x="173" y="531"/>
                        <a:pt x="173" y="531"/>
                        <a:pt x="173" y="531"/>
                      </a:cubicBezTo>
                      <a:cubicBezTo>
                        <a:pt x="177" y="530"/>
                        <a:pt x="177" y="530"/>
                        <a:pt x="177" y="530"/>
                      </a:cubicBezTo>
                      <a:cubicBezTo>
                        <a:pt x="177" y="532"/>
                        <a:pt x="177" y="532"/>
                        <a:pt x="177" y="532"/>
                      </a:cubicBezTo>
                      <a:cubicBezTo>
                        <a:pt x="171" y="534"/>
                        <a:pt x="171" y="534"/>
                        <a:pt x="171" y="534"/>
                      </a:cubicBezTo>
                      <a:cubicBezTo>
                        <a:pt x="171" y="534"/>
                        <a:pt x="168" y="534"/>
                        <a:pt x="169" y="535"/>
                      </a:cubicBezTo>
                      <a:cubicBezTo>
                        <a:pt x="170" y="537"/>
                        <a:pt x="175" y="539"/>
                        <a:pt x="175" y="539"/>
                      </a:cubicBezTo>
                      <a:cubicBezTo>
                        <a:pt x="175" y="539"/>
                        <a:pt x="172" y="540"/>
                        <a:pt x="176" y="540"/>
                      </a:cubicBezTo>
                      <a:cubicBezTo>
                        <a:pt x="180" y="540"/>
                        <a:pt x="182" y="539"/>
                        <a:pt x="182" y="539"/>
                      </a:cubicBezTo>
                      <a:cubicBezTo>
                        <a:pt x="185" y="536"/>
                        <a:pt x="185" y="536"/>
                        <a:pt x="185" y="536"/>
                      </a:cubicBezTo>
                      <a:cubicBezTo>
                        <a:pt x="183" y="534"/>
                        <a:pt x="183" y="534"/>
                        <a:pt x="183" y="534"/>
                      </a:cubicBezTo>
                      <a:cubicBezTo>
                        <a:pt x="178" y="533"/>
                        <a:pt x="178" y="533"/>
                        <a:pt x="178" y="533"/>
                      </a:cubicBezTo>
                      <a:cubicBezTo>
                        <a:pt x="179" y="529"/>
                        <a:pt x="179" y="529"/>
                        <a:pt x="179" y="529"/>
                      </a:cubicBezTo>
                      <a:cubicBezTo>
                        <a:pt x="180" y="529"/>
                        <a:pt x="180" y="529"/>
                        <a:pt x="180" y="529"/>
                      </a:cubicBezTo>
                      <a:cubicBezTo>
                        <a:pt x="183" y="532"/>
                        <a:pt x="183" y="532"/>
                        <a:pt x="183" y="532"/>
                      </a:cubicBezTo>
                      <a:cubicBezTo>
                        <a:pt x="186" y="530"/>
                        <a:pt x="186" y="530"/>
                        <a:pt x="186" y="530"/>
                      </a:cubicBezTo>
                      <a:cubicBezTo>
                        <a:pt x="190" y="531"/>
                        <a:pt x="190" y="531"/>
                        <a:pt x="190" y="531"/>
                      </a:cubicBezTo>
                      <a:cubicBezTo>
                        <a:pt x="192" y="535"/>
                        <a:pt x="192" y="535"/>
                        <a:pt x="192" y="535"/>
                      </a:cubicBezTo>
                      <a:cubicBezTo>
                        <a:pt x="192" y="535"/>
                        <a:pt x="194" y="537"/>
                        <a:pt x="196" y="535"/>
                      </a:cubicBezTo>
                      <a:cubicBezTo>
                        <a:pt x="198" y="534"/>
                        <a:pt x="200" y="533"/>
                        <a:pt x="200" y="533"/>
                      </a:cubicBezTo>
                      <a:cubicBezTo>
                        <a:pt x="212" y="534"/>
                        <a:pt x="212" y="534"/>
                        <a:pt x="212" y="534"/>
                      </a:cubicBezTo>
                      <a:cubicBezTo>
                        <a:pt x="212" y="534"/>
                        <a:pt x="218" y="533"/>
                        <a:pt x="219" y="535"/>
                      </a:cubicBezTo>
                      <a:cubicBezTo>
                        <a:pt x="220" y="536"/>
                        <a:pt x="223" y="538"/>
                        <a:pt x="223" y="538"/>
                      </a:cubicBezTo>
                      <a:cubicBezTo>
                        <a:pt x="228" y="539"/>
                        <a:pt x="228" y="539"/>
                        <a:pt x="228" y="539"/>
                      </a:cubicBezTo>
                      <a:cubicBezTo>
                        <a:pt x="233" y="539"/>
                        <a:pt x="233" y="539"/>
                        <a:pt x="233" y="539"/>
                      </a:cubicBezTo>
                      <a:cubicBezTo>
                        <a:pt x="233" y="539"/>
                        <a:pt x="235" y="537"/>
                        <a:pt x="236" y="536"/>
                      </a:cubicBezTo>
                      <a:cubicBezTo>
                        <a:pt x="238" y="536"/>
                        <a:pt x="241" y="534"/>
                        <a:pt x="242" y="534"/>
                      </a:cubicBezTo>
                      <a:cubicBezTo>
                        <a:pt x="244" y="534"/>
                        <a:pt x="249" y="533"/>
                        <a:pt x="249" y="533"/>
                      </a:cubicBezTo>
                      <a:cubicBezTo>
                        <a:pt x="250" y="533"/>
                        <a:pt x="251" y="534"/>
                        <a:pt x="253" y="533"/>
                      </a:cubicBezTo>
                      <a:cubicBezTo>
                        <a:pt x="254" y="533"/>
                        <a:pt x="257" y="528"/>
                        <a:pt x="257" y="528"/>
                      </a:cubicBezTo>
                      <a:cubicBezTo>
                        <a:pt x="257" y="528"/>
                        <a:pt x="258" y="526"/>
                        <a:pt x="260" y="526"/>
                      </a:cubicBezTo>
                      <a:cubicBezTo>
                        <a:pt x="262" y="526"/>
                        <a:pt x="265" y="526"/>
                        <a:pt x="266" y="525"/>
                      </a:cubicBezTo>
                      <a:cubicBezTo>
                        <a:pt x="267" y="523"/>
                        <a:pt x="268" y="522"/>
                        <a:pt x="269" y="521"/>
                      </a:cubicBezTo>
                      <a:cubicBezTo>
                        <a:pt x="270" y="520"/>
                        <a:pt x="272" y="517"/>
                        <a:pt x="271" y="516"/>
                      </a:cubicBezTo>
                      <a:cubicBezTo>
                        <a:pt x="271" y="515"/>
                        <a:pt x="272" y="511"/>
                        <a:pt x="272" y="511"/>
                      </a:cubicBezTo>
                      <a:cubicBezTo>
                        <a:pt x="272" y="511"/>
                        <a:pt x="269" y="511"/>
                        <a:pt x="268" y="511"/>
                      </a:cubicBezTo>
                      <a:cubicBezTo>
                        <a:pt x="267" y="510"/>
                        <a:pt x="263" y="511"/>
                        <a:pt x="262" y="510"/>
                      </a:cubicBezTo>
                      <a:cubicBezTo>
                        <a:pt x="261" y="510"/>
                        <a:pt x="257" y="510"/>
                        <a:pt x="257" y="510"/>
                      </a:cubicBezTo>
                      <a:cubicBezTo>
                        <a:pt x="256" y="508"/>
                        <a:pt x="256" y="508"/>
                        <a:pt x="256" y="508"/>
                      </a:cubicBezTo>
                      <a:cubicBezTo>
                        <a:pt x="256" y="508"/>
                        <a:pt x="255" y="507"/>
                        <a:pt x="254" y="506"/>
                      </a:cubicBezTo>
                      <a:cubicBezTo>
                        <a:pt x="253" y="506"/>
                        <a:pt x="254" y="506"/>
                        <a:pt x="252" y="505"/>
                      </a:cubicBezTo>
                      <a:cubicBezTo>
                        <a:pt x="251" y="505"/>
                        <a:pt x="249" y="503"/>
                        <a:pt x="249" y="503"/>
                      </a:cubicBezTo>
                      <a:cubicBezTo>
                        <a:pt x="246" y="502"/>
                        <a:pt x="246" y="502"/>
                        <a:pt x="246" y="502"/>
                      </a:cubicBezTo>
                      <a:cubicBezTo>
                        <a:pt x="242" y="502"/>
                        <a:pt x="242" y="502"/>
                        <a:pt x="242" y="502"/>
                      </a:cubicBezTo>
                      <a:cubicBezTo>
                        <a:pt x="246" y="500"/>
                        <a:pt x="246" y="500"/>
                        <a:pt x="246" y="500"/>
                      </a:cubicBezTo>
                      <a:cubicBezTo>
                        <a:pt x="246" y="500"/>
                        <a:pt x="250" y="500"/>
                        <a:pt x="251" y="500"/>
                      </a:cubicBezTo>
                      <a:cubicBezTo>
                        <a:pt x="252" y="501"/>
                        <a:pt x="256" y="501"/>
                        <a:pt x="256" y="500"/>
                      </a:cubicBezTo>
                      <a:cubicBezTo>
                        <a:pt x="257" y="500"/>
                        <a:pt x="260" y="495"/>
                        <a:pt x="260" y="495"/>
                      </a:cubicBezTo>
                      <a:cubicBezTo>
                        <a:pt x="259" y="492"/>
                        <a:pt x="259" y="492"/>
                        <a:pt x="259" y="492"/>
                      </a:cubicBezTo>
                      <a:cubicBezTo>
                        <a:pt x="257" y="490"/>
                        <a:pt x="257" y="490"/>
                        <a:pt x="257" y="490"/>
                      </a:cubicBezTo>
                      <a:cubicBezTo>
                        <a:pt x="253" y="491"/>
                        <a:pt x="253" y="491"/>
                        <a:pt x="253" y="491"/>
                      </a:cubicBezTo>
                      <a:cubicBezTo>
                        <a:pt x="259" y="488"/>
                        <a:pt x="259" y="488"/>
                        <a:pt x="259" y="488"/>
                      </a:cubicBezTo>
                      <a:cubicBezTo>
                        <a:pt x="261" y="486"/>
                        <a:pt x="261" y="486"/>
                        <a:pt x="261" y="486"/>
                      </a:cubicBezTo>
                      <a:cubicBezTo>
                        <a:pt x="264" y="488"/>
                        <a:pt x="264" y="488"/>
                        <a:pt x="264" y="488"/>
                      </a:cubicBezTo>
                      <a:cubicBezTo>
                        <a:pt x="264" y="488"/>
                        <a:pt x="269" y="489"/>
                        <a:pt x="269" y="488"/>
                      </a:cubicBezTo>
                      <a:cubicBezTo>
                        <a:pt x="270" y="487"/>
                        <a:pt x="271" y="485"/>
                        <a:pt x="271" y="485"/>
                      </a:cubicBezTo>
                      <a:cubicBezTo>
                        <a:pt x="271" y="482"/>
                        <a:pt x="271" y="482"/>
                        <a:pt x="271" y="482"/>
                      </a:cubicBezTo>
                      <a:cubicBezTo>
                        <a:pt x="281" y="475"/>
                        <a:pt x="281" y="475"/>
                        <a:pt x="281" y="475"/>
                      </a:cubicBezTo>
                      <a:cubicBezTo>
                        <a:pt x="285" y="469"/>
                        <a:pt x="285" y="469"/>
                        <a:pt x="285" y="469"/>
                      </a:cubicBezTo>
                      <a:cubicBezTo>
                        <a:pt x="286" y="463"/>
                        <a:pt x="286" y="463"/>
                        <a:pt x="286" y="463"/>
                      </a:cubicBezTo>
                      <a:cubicBezTo>
                        <a:pt x="291" y="454"/>
                        <a:pt x="291" y="454"/>
                        <a:pt x="291" y="454"/>
                      </a:cubicBezTo>
                      <a:cubicBezTo>
                        <a:pt x="290" y="442"/>
                        <a:pt x="290" y="442"/>
                        <a:pt x="290" y="442"/>
                      </a:cubicBezTo>
                      <a:cubicBezTo>
                        <a:pt x="285" y="434"/>
                        <a:pt x="285" y="434"/>
                        <a:pt x="285" y="434"/>
                      </a:cubicBezTo>
                      <a:cubicBezTo>
                        <a:pt x="285" y="434"/>
                        <a:pt x="279" y="429"/>
                        <a:pt x="277" y="428"/>
                      </a:cubicBezTo>
                      <a:cubicBezTo>
                        <a:pt x="275" y="428"/>
                        <a:pt x="264" y="425"/>
                        <a:pt x="264" y="425"/>
                      </a:cubicBezTo>
                      <a:cubicBezTo>
                        <a:pt x="256" y="423"/>
                        <a:pt x="256" y="423"/>
                        <a:pt x="256" y="423"/>
                      </a:cubicBezTo>
                      <a:cubicBezTo>
                        <a:pt x="252" y="425"/>
                        <a:pt x="252" y="425"/>
                        <a:pt x="252" y="425"/>
                      </a:cubicBezTo>
                      <a:cubicBezTo>
                        <a:pt x="251" y="428"/>
                        <a:pt x="251" y="428"/>
                        <a:pt x="251" y="428"/>
                      </a:cubicBezTo>
                      <a:cubicBezTo>
                        <a:pt x="248" y="430"/>
                        <a:pt x="248" y="430"/>
                        <a:pt x="248" y="430"/>
                      </a:cubicBezTo>
                      <a:cubicBezTo>
                        <a:pt x="248" y="430"/>
                        <a:pt x="245" y="432"/>
                        <a:pt x="245" y="432"/>
                      </a:cubicBezTo>
                      <a:cubicBezTo>
                        <a:pt x="244" y="432"/>
                        <a:pt x="242" y="429"/>
                        <a:pt x="242" y="429"/>
                      </a:cubicBezTo>
                      <a:cubicBezTo>
                        <a:pt x="242" y="429"/>
                        <a:pt x="239" y="426"/>
                        <a:pt x="239" y="426"/>
                      </a:cubicBezTo>
                      <a:cubicBezTo>
                        <a:pt x="238" y="426"/>
                        <a:pt x="235" y="425"/>
                        <a:pt x="235" y="425"/>
                      </a:cubicBezTo>
                      <a:cubicBezTo>
                        <a:pt x="239" y="422"/>
                        <a:pt x="239" y="422"/>
                        <a:pt x="239" y="422"/>
                      </a:cubicBezTo>
                      <a:cubicBezTo>
                        <a:pt x="244" y="420"/>
                        <a:pt x="244" y="420"/>
                        <a:pt x="244" y="420"/>
                      </a:cubicBezTo>
                      <a:cubicBezTo>
                        <a:pt x="244" y="420"/>
                        <a:pt x="246" y="418"/>
                        <a:pt x="246" y="417"/>
                      </a:cubicBezTo>
                      <a:cubicBezTo>
                        <a:pt x="247" y="417"/>
                        <a:pt x="249" y="415"/>
                        <a:pt x="249" y="415"/>
                      </a:cubicBezTo>
                      <a:cubicBezTo>
                        <a:pt x="250" y="407"/>
                        <a:pt x="250" y="407"/>
                        <a:pt x="250" y="407"/>
                      </a:cubicBezTo>
                      <a:cubicBezTo>
                        <a:pt x="248" y="399"/>
                        <a:pt x="248" y="399"/>
                        <a:pt x="248" y="399"/>
                      </a:cubicBezTo>
                      <a:cubicBezTo>
                        <a:pt x="245" y="395"/>
                        <a:pt x="245" y="395"/>
                        <a:pt x="245" y="395"/>
                      </a:cubicBezTo>
                      <a:cubicBezTo>
                        <a:pt x="243" y="391"/>
                        <a:pt x="243" y="391"/>
                        <a:pt x="243" y="391"/>
                      </a:cubicBezTo>
                      <a:cubicBezTo>
                        <a:pt x="241" y="391"/>
                        <a:pt x="241" y="391"/>
                        <a:pt x="241" y="391"/>
                      </a:cubicBezTo>
                      <a:cubicBezTo>
                        <a:pt x="237" y="388"/>
                        <a:pt x="237" y="388"/>
                        <a:pt x="237" y="388"/>
                      </a:cubicBezTo>
                      <a:cubicBezTo>
                        <a:pt x="234" y="384"/>
                        <a:pt x="234" y="384"/>
                        <a:pt x="234" y="384"/>
                      </a:cubicBezTo>
                      <a:cubicBezTo>
                        <a:pt x="233" y="381"/>
                        <a:pt x="233" y="381"/>
                        <a:pt x="233" y="381"/>
                      </a:cubicBezTo>
                      <a:cubicBezTo>
                        <a:pt x="234" y="379"/>
                        <a:pt x="234" y="379"/>
                        <a:pt x="234" y="379"/>
                      </a:cubicBezTo>
                      <a:cubicBezTo>
                        <a:pt x="235" y="380"/>
                        <a:pt x="235" y="380"/>
                        <a:pt x="235" y="380"/>
                      </a:cubicBezTo>
                      <a:cubicBezTo>
                        <a:pt x="235" y="380"/>
                        <a:pt x="235" y="382"/>
                        <a:pt x="236" y="382"/>
                      </a:cubicBezTo>
                      <a:cubicBezTo>
                        <a:pt x="236" y="383"/>
                        <a:pt x="237" y="384"/>
                        <a:pt x="237" y="384"/>
                      </a:cubicBezTo>
                      <a:cubicBezTo>
                        <a:pt x="238" y="385"/>
                        <a:pt x="242" y="387"/>
                        <a:pt x="242" y="387"/>
                      </a:cubicBezTo>
                      <a:cubicBezTo>
                        <a:pt x="244" y="387"/>
                        <a:pt x="244" y="387"/>
                        <a:pt x="244" y="387"/>
                      </a:cubicBezTo>
                      <a:cubicBezTo>
                        <a:pt x="246" y="390"/>
                        <a:pt x="246" y="390"/>
                        <a:pt x="246" y="390"/>
                      </a:cubicBezTo>
                      <a:cubicBezTo>
                        <a:pt x="246" y="390"/>
                        <a:pt x="247" y="387"/>
                        <a:pt x="247" y="387"/>
                      </a:cubicBezTo>
                      <a:cubicBezTo>
                        <a:pt x="247" y="386"/>
                        <a:pt x="244" y="382"/>
                        <a:pt x="244" y="382"/>
                      </a:cubicBezTo>
                      <a:cubicBezTo>
                        <a:pt x="243" y="382"/>
                        <a:pt x="242" y="378"/>
                        <a:pt x="242" y="378"/>
                      </a:cubicBezTo>
                      <a:cubicBezTo>
                        <a:pt x="241" y="377"/>
                        <a:pt x="239" y="371"/>
                        <a:pt x="239" y="371"/>
                      </a:cubicBezTo>
                      <a:cubicBezTo>
                        <a:pt x="239" y="371"/>
                        <a:pt x="238" y="369"/>
                        <a:pt x="238" y="368"/>
                      </a:cubicBezTo>
                      <a:cubicBezTo>
                        <a:pt x="238" y="368"/>
                        <a:pt x="238" y="363"/>
                        <a:pt x="238" y="363"/>
                      </a:cubicBezTo>
                      <a:cubicBezTo>
                        <a:pt x="240" y="362"/>
                        <a:pt x="240" y="362"/>
                        <a:pt x="240" y="362"/>
                      </a:cubicBezTo>
                      <a:cubicBezTo>
                        <a:pt x="242" y="360"/>
                        <a:pt x="242" y="360"/>
                        <a:pt x="242" y="360"/>
                      </a:cubicBezTo>
                      <a:cubicBezTo>
                        <a:pt x="242" y="360"/>
                        <a:pt x="241" y="360"/>
                        <a:pt x="241" y="359"/>
                      </a:cubicBezTo>
                      <a:cubicBezTo>
                        <a:pt x="240" y="357"/>
                        <a:pt x="238" y="355"/>
                        <a:pt x="238" y="355"/>
                      </a:cubicBezTo>
                      <a:cubicBezTo>
                        <a:pt x="238" y="355"/>
                        <a:pt x="236" y="354"/>
                        <a:pt x="235" y="353"/>
                      </a:cubicBezTo>
                      <a:cubicBezTo>
                        <a:pt x="235" y="351"/>
                        <a:pt x="234" y="349"/>
                        <a:pt x="234" y="349"/>
                      </a:cubicBezTo>
                      <a:cubicBezTo>
                        <a:pt x="234" y="348"/>
                        <a:pt x="233" y="342"/>
                        <a:pt x="233" y="342"/>
                      </a:cubicBezTo>
                      <a:cubicBezTo>
                        <a:pt x="228" y="337"/>
                        <a:pt x="228" y="337"/>
                        <a:pt x="228" y="337"/>
                      </a:cubicBezTo>
                      <a:cubicBezTo>
                        <a:pt x="228" y="337"/>
                        <a:pt x="226" y="335"/>
                        <a:pt x="225" y="334"/>
                      </a:cubicBezTo>
                      <a:cubicBezTo>
                        <a:pt x="225" y="334"/>
                        <a:pt x="222" y="333"/>
                        <a:pt x="222" y="333"/>
                      </a:cubicBezTo>
                      <a:cubicBezTo>
                        <a:pt x="221" y="333"/>
                        <a:pt x="216" y="330"/>
                        <a:pt x="216" y="330"/>
                      </a:cubicBezTo>
                      <a:cubicBezTo>
                        <a:pt x="216" y="330"/>
                        <a:pt x="212" y="325"/>
                        <a:pt x="212" y="324"/>
                      </a:cubicBezTo>
                      <a:cubicBezTo>
                        <a:pt x="212" y="323"/>
                        <a:pt x="210" y="317"/>
                        <a:pt x="210" y="317"/>
                      </a:cubicBezTo>
                      <a:cubicBezTo>
                        <a:pt x="210" y="313"/>
                        <a:pt x="210" y="313"/>
                        <a:pt x="210" y="313"/>
                      </a:cubicBezTo>
                      <a:cubicBezTo>
                        <a:pt x="208" y="305"/>
                        <a:pt x="208" y="305"/>
                        <a:pt x="208" y="305"/>
                      </a:cubicBezTo>
                      <a:cubicBezTo>
                        <a:pt x="207" y="297"/>
                        <a:pt x="207" y="297"/>
                        <a:pt x="207" y="297"/>
                      </a:cubicBezTo>
                      <a:cubicBezTo>
                        <a:pt x="207" y="289"/>
                        <a:pt x="207" y="289"/>
                        <a:pt x="207" y="289"/>
                      </a:cubicBezTo>
                      <a:cubicBezTo>
                        <a:pt x="207" y="282"/>
                        <a:pt x="207" y="282"/>
                        <a:pt x="207" y="282"/>
                      </a:cubicBezTo>
                      <a:cubicBezTo>
                        <a:pt x="207" y="276"/>
                        <a:pt x="207" y="276"/>
                        <a:pt x="207" y="276"/>
                      </a:cubicBezTo>
                      <a:cubicBezTo>
                        <a:pt x="202" y="270"/>
                        <a:pt x="202" y="270"/>
                        <a:pt x="202" y="270"/>
                      </a:cubicBezTo>
                      <a:cubicBezTo>
                        <a:pt x="200" y="264"/>
                        <a:pt x="200" y="264"/>
                        <a:pt x="200" y="264"/>
                      </a:cubicBezTo>
                      <a:cubicBezTo>
                        <a:pt x="194" y="258"/>
                        <a:pt x="194" y="258"/>
                        <a:pt x="194" y="258"/>
                      </a:cubicBezTo>
                      <a:cubicBezTo>
                        <a:pt x="190" y="253"/>
                        <a:pt x="190" y="253"/>
                        <a:pt x="190" y="253"/>
                      </a:cubicBezTo>
                      <a:cubicBezTo>
                        <a:pt x="187" y="252"/>
                        <a:pt x="187" y="252"/>
                        <a:pt x="187" y="252"/>
                      </a:cubicBezTo>
                      <a:cubicBezTo>
                        <a:pt x="182" y="246"/>
                        <a:pt x="182" y="246"/>
                        <a:pt x="182" y="246"/>
                      </a:cubicBezTo>
                      <a:cubicBezTo>
                        <a:pt x="178" y="245"/>
                        <a:pt x="178" y="245"/>
                        <a:pt x="178" y="245"/>
                      </a:cubicBezTo>
                      <a:cubicBezTo>
                        <a:pt x="174" y="247"/>
                        <a:pt x="174" y="247"/>
                        <a:pt x="174" y="247"/>
                      </a:cubicBezTo>
                      <a:cubicBezTo>
                        <a:pt x="170" y="248"/>
                        <a:pt x="170" y="248"/>
                        <a:pt x="170" y="248"/>
                      </a:cubicBezTo>
                      <a:cubicBezTo>
                        <a:pt x="166" y="249"/>
                        <a:pt x="166" y="249"/>
                        <a:pt x="166" y="249"/>
                      </a:cubicBezTo>
                      <a:cubicBezTo>
                        <a:pt x="159" y="246"/>
                        <a:pt x="159" y="246"/>
                        <a:pt x="159" y="246"/>
                      </a:cubicBezTo>
                      <a:cubicBezTo>
                        <a:pt x="156" y="243"/>
                        <a:pt x="156" y="243"/>
                        <a:pt x="156" y="243"/>
                      </a:cubicBezTo>
                      <a:cubicBezTo>
                        <a:pt x="152" y="242"/>
                        <a:pt x="152" y="242"/>
                        <a:pt x="152" y="242"/>
                      </a:cubicBezTo>
                      <a:cubicBezTo>
                        <a:pt x="150" y="242"/>
                        <a:pt x="150" y="242"/>
                        <a:pt x="150" y="242"/>
                      </a:cubicBezTo>
                      <a:cubicBezTo>
                        <a:pt x="150" y="242"/>
                        <a:pt x="150" y="241"/>
                        <a:pt x="150" y="241"/>
                      </a:cubicBezTo>
                      <a:cubicBezTo>
                        <a:pt x="150" y="241"/>
                        <a:pt x="152" y="241"/>
                        <a:pt x="152" y="241"/>
                      </a:cubicBezTo>
                      <a:cubicBezTo>
                        <a:pt x="152" y="241"/>
                        <a:pt x="154" y="242"/>
                        <a:pt x="155" y="242"/>
                      </a:cubicBezTo>
                      <a:cubicBezTo>
                        <a:pt x="155" y="242"/>
                        <a:pt x="158" y="243"/>
                        <a:pt x="158" y="243"/>
                      </a:cubicBezTo>
                      <a:cubicBezTo>
                        <a:pt x="158" y="243"/>
                        <a:pt x="159" y="244"/>
                        <a:pt x="160" y="244"/>
                      </a:cubicBezTo>
                      <a:cubicBezTo>
                        <a:pt x="161" y="244"/>
                        <a:pt x="164" y="244"/>
                        <a:pt x="164" y="244"/>
                      </a:cubicBezTo>
                      <a:cubicBezTo>
                        <a:pt x="167" y="242"/>
                        <a:pt x="167" y="242"/>
                        <a:pt x="167" y="242"/>
                      </a:cubicBezTo>
                      <a:cubicBezTo>
                        <a:pt x="168" y="239"/>
                        <a:pt x="168" y="239"/>
                        <a:pt x="168" y="239"/>
                      </a:cubicBezTo>
                      <a:cubicBezTo>
                        <a:pt x="171" y="238"/>
                        <a:pt x="171" y="238"/>
                        <a:pt x="171" y="238"/>
                      </a:cubicBezTo>
                      <a:cubicBezTo>
                        <a:pt x="173" y="237"/>
                        <a:pt x="173" y="237"/>
                        <a:pt x="173" y="237"/>
                      </a:cubicBezTo>
                      <a:cubicBezTo>
                        <a:pt x="175" y="237"/>
                        <a:pt x="175" y="237"/>
                        <a:pt x="175" y="237"/>
                      </a:cubicBezTo>
                      <a:cubicBezTo>
                        <a:pt x="175" y="237"/>
                        <a:pt x="176" y="239"/>
                        <a:pt x="178" y="238"/>
                      </a:cubicBezTo>
                      <a:cubicBezTo>
                        <a:pt x="180" y="238"/>
                        <a:pt x="181" y="237"/>
                        <a:pt x="181" y="237"/>
                      </a:cubicBezTo>
                      <a:cubicBezTo>
                        <a:pt x="181" y="237"/>
                        <a:pt x="185" y="235"/>
                        <a:pt x="184" y="235"/>
                      </a:cubicBezTo>
                      <a:cubicBezTo>
                        <a:pt x="184" y="234"/>
                        <a:pt x="184" y="233"/>
                        <a:pt x="183" y="233"/>
                      </a:cubicBezTo>
                      <a:cubicBezTo>
                        <a:pt x="183" y="232"/>
                        <a:pt x="181" y="230"/>
                        <a:pt x="181" y="230"/>
                      </a:cubicBezTo>
                      <a:cubicBezTo>
                        <a:pt x="181" y="230"/>
                        <a:pt x="180" y="230"/>
                        <a:pt x="180" y="229"/>
                      </a:cubicBezTo>
                      <a:cubicBezTo>
                        <a:pt x="180" y="228"/>
                        <a:pt x="180" y="226"/>
                        <a:pt x="180" y="226"/>
                      </a:cubicBezTo>
                      <a:cubicBezTo>
                        <a:pt x="178" y="224"/>
                        <a:pt x="178" y="224"/>
                        <a:pt x="178" y="224"/>
                      </a:cubicBezTo>
                      <a:cubicBezTo>
                        <a:pt x="178" y="224"/>
                        <a:pt x="177" y="224"/>
                        <a:pt x="176" y="224"/>
                      </a:cubicBezTo>
                      <a:cubicBezTo>
                        <a:pt x="175" y="224"/>
                        <a:pt x="174" y="225"/>
                        <a:pt x="174" y="225"/>
                      </a:cubicBezTo>
                      <a:cubicBezTo>
                        <a:pt x="170" y="226"/>
                        <a:pt x="170" y="226"/>
                        <a:pt x="170" y="226"/>
                      </a:cubicBezTo>
                      <a:cubicBezTo>
                        <a:pt x="165" y="227"/>
                        <a:pt x="165" y="227"/>
                        <a:pt x="165" y="227"/>
                      </a:cubicBezTo>
                      <a:cubicBezTo>
                        <a:pt x="165" y="226"/>
                        <a:pt x="165" y="226"/>
                        <a:pt x="165" y="226"/>
                      </a:cubicBezTo>
                      <a:cubicBezTo>
                        <a:pt x="170" y="225"/>
                        <a:pt x="170" y="225"/>
                        <a:pt x="170" y="225"/>
                      </a:cubicBezTo>
                      <a:cubicBezTo>
                        <a:pt x="173" y="223"/>
                        <a:pt x="173" y="223"/>
                        <a:pt x="173" y="223"/>
                      </a:cubicBezTo>
                      <a:cubicBezTo>
                        <a:pt x="173" y="223"/>
                        <a:pt x="173" y="222"/>
                        <a:pt x="174" y="222"/>
                      </a:cubicBezTo>
                      <a:cubicBezTo>
                        <a:pt x="175" y="222"/>
                        <a:pt x="178" y="223"/>
                        <a:pt x="178" y="223"/>
                      </a:cubicBezTo>
                      <a:cubicBezTo>
                        <a:pt x="179" y="223"/>
                        <a:pt x="183" y="223"/>
                        <a:pt x="183" y="223"/>
                      </a:cubicBezTo>
                      <a:cubicBezTo>
                        <a:pt x="183" y="223"/>
                        <a:pt x="186" y="221"/>
                        <a:pt x="186" y="220"/>
                      </a:cubicBezTo>
                      <a:cubicBezTo>
                        <a:pt x="187" y="220"/>
                        <a:pt x="191" y="218"/>
                        <a:pt x="191" y="218"/>
                      </a:cubicBezTo>
                      <a:cubicBezTo>
                        <a:pt x="191" y="215"/>
                        <a:pt x="191" y="215"/>
                        <a:pt x="191" y="215"/>
                      </a:cubicBezTo>
                      <a:cubicBezTo>
                        <a:pt x="191" y="215"/>
                        <a:pt x="192" y="212"/>
                        <a:pt x="193" y="212"/>
                      </a:cubicBezTo>
                      <a:cubicBezTo>
                        <a:pt x="193" y="212"/>
                        <a:pt x="197" y="209"/>
                        <a:pt x="197" y="209"/>
                      </a:cubicBezTo>
                      <a:cubicBezTo>
                        <a:pt x="201" y="205"/>
                        <a:pt x="201" y="205"/>
                        <a:pt x="201" y="205"/>
                      </a:cubicBezTo>
                      <a:cubicBezTo>
                        <a:pt x="203" y="200"/>
                        <a:pt x="203" y="200"/>
                        <a:pt x="203" y="200"/>
                      </a:cubicBezTo>
                      <a:cubicBezTo>
                        <a:pt x="205" y="196"/>
                        <a:pt x="205" y="196"/>
                        <a:pt x="205" y="196"/>
                      </a:cubicBezTo>
                      <a:cubicBezTo>
                        <a:pt x="205" y="196"/>
                        <a:pt x="209" y="193"/>
                        <a:pt x="208" y="192"/>
                      </a:cubicBezTo>
                      <a:cubicBezTo>
                        <a:pt x="208" y="190"/>
                        <a:pt x="208" y="187"/>
                        <a:pt x="208" y="187"/>
                      </a:cubicBezTo>
                      <a:cubicBezTo>
                        <a:pt x="208" y="187"/>
                        <a:pt x="211" y="185"/>
                        <a:pt x="212" y="184"/>
                      </a:cubicBezTo>
                      <a:cubicBezTo>
                        <a:pt x="212" y="183"/>
                        <a:pt x="219" y="178"/>
                        <a:pt x="219" y="178"/>
                      </a:cubicBezTo>
                      <a:cubicBezTo>
                        <a:pt x="220" y="173"/>
                        <a:pt x="220" y="173"/>
                        <a:pt x="220" y="173"/>
                      </a:cubicBezTo>
                      <a:cubicBezTo>
                        <a:pt x="219" y="171"/>
                        <a:pt x="219" y="171"/>
                        <a:pt x="219" y="171"/>
                      </a:cubicBezTo>
                      <a:cubicBezTo>
                        <a:pt x="218" y="168"/>
                        <a:pt x="218" y="168"/>
                        <a:pt x="218" y="168"/>
                      </a:cubicBezTo>
                      <a:cubicBezTo>
                        <a:pt x="216" y="165"/>
                        <a:pt x="216" y="165"/>
                        <a:pt x="216" y="165"/>
                      </a:cubicBezTo>
                      <a:cubicBezTo>
                        <a:pt x="214" y="162"/>
                        <a:pt x="214" y="162"/>
                        <a:pt x="214" y="162"/>
                      </a:cubicBezTo>
                      <a:cubicBezTo>
                        <a:pt x="210" y="162"/>
                        <a:pt x="210" y="162"/>
                        <a:pt x="210" y="162"/>
                      </a:cubicBezTo>
                      <a:cubicBezTo>
                        <a:pt x="210" y="162"/>
                        <a:pt x="209" y="164"/>
                        <a:pt x="209" y="163"/>
                      </a:cubicBezTo>
                      <a:cubicBezTo>
                        <a:pt x="208" y="163"/>
                        <a:pt x="206" y="161"/>
                        <a:pt x="206" y="161"/>
                      </a:cubicBezTo>
                      <a:cubicBezTo>
                        <a:pt x="202" y="162"/>
                        <a:pt x="202" y="162"/>
                        <a:pt x="202" y="162"/>
                      </a:cubicBezTo>
                      <a:cubicBezTo>
                        <a:pt x="197" y="161"/>
                        <a:pt x="197" y="161"/>
                        <a:pt x="197" y="161"/>
                      </a:cubicBezTo>
                      <a:cubicBezTo>
                        <a:pt x="196" y="159"/>
                        <a:pt x="196" y="159"/>
                        <a:pt x="196" y="159"/>
                      </a:cubicBezTo>
                      <a:cubicBezTo>
                        <a:pt x="192" y="159"/>
                        <a:pt x="192" y="159"/>
                        <a:pt x="192" y="159"/>
                      </a:cubicBezTo>
                      <a:cubicBezTo>
                        <a:pt x="190" y="158"/>
                        <a:pt x="190" y="158"/>
                        <a:pt x="190" y="158"/>
                      </a:cubicBezTo>
                      <a:cubicBezTo>
                        <a:pt x="186" y="159"/>
                        <a:pt x="186" y="159"/>
                        <a:pt x="186" y="159"/>
                      </a:cubicBezTo>
                      <a:cubicBezTo>
                        <a:pt x="183" y="159"/>
                        <a:pt x="183" y="159"/>
                        <a:pt x="183" y="159"/>
                      </a:cubicBezTo>
                      <a:cubicBezTo>
                        <a:pt x="181" y="158"/>
                        <a:pt x="181" y="158"/>
                        <a:pt x="181" y="158"/>
                      </a:cubicBezTo>
                      <a:cubicBezTo>
                        <a:pt x="178" y="155"/>
                        <a:pt x="178" y="155"/>
                        <a:pt x="178" y="155"/>
                      </a:cubicBezTo>
                      <a:cubicBezTo>
                        <a:pt x="172" y="155"/>
                        <a:pt x="172" y="155"/>
                        <a:pt x="172" y="155"/>
                      </a:cubicBezTo>
                      <a:cubicBezTo>
                        <a:pt x="171" y="157"/>
                        <a:pt x="171" y="157"/>
                        <a:pt x="171" y="157"/>
                      </a:cubicBezTo>
                      <a:cubicBezTo>
                        <a:pt x="167" y="157"/>
                        <a:pt x="167" y="157"/>
                        <a:pt x="167" y="157"/>
                      </a:cubicBezTo>
                      <a:cubicBezTo>
                        <a:pt x="167" y="157"/>
                        <a:pt x="166" y="157"/>
                        <a:pt x="165" y="157"/>
                      </a:cubicBezTo>
                      <a:cubicBezTo>
                        <a:pt x="165" y="157"/>
                        <a:pt x="163" y="158"/>
                        <a:pt x="163" y="158"/>
                      </a:cubicBezTo>
                      <a:cubicBezTo>
                        <a:pt x="161" y="159"/>
                        <a:pt x="161" y="159"/>
                        <a:pt x="161" y="159"/>
                      </a:cubicBezTo>
                      <a:cubicBezTo>
                        <a:pt x="159" y="159"/>
                        <a:pt x="159" y="159"/>
                        <a:pt x="159" y="159"/>
                      </a:cubicBezTo>
                      <a:cubicBezTo>
                        <a:pt x="155" y="158"/>
                        <a:pt x="155" y="158"/>
                        <a:pt x="155" y="158"/>
                      </a:cubicBezTo>
                      <a:cubicBezTo>
                        <a:pt x="153" y="161"/>
                        <a:pt x="153" y="161"/>
                        <a:pt x="153" y="161"/>
                      </a:cubicBezTo>
                      <a:cubicBezTo>
                        <a:pt x="150" y="162"/>
                        <a:pt x="150" y="162"/>
                        <a:pt x="150" y="162"/>
                      </a:cubicBezTo>
                      <a:cubicBezTo>
                        <a:pt x="147" y="165"/>
                        <a:pt x="147" y="165"/>
                        <a:pt x="147" y="165"/>
                      </a:cubicBezTo>
                      <a:cubicBezTo>
                        <a:pt x="148" y="162"/>
                        <a:pt x="148" y="162"/>
                        <a:pt x="148" y="162"/>
                      </a:cubicBezTo>
                      <a:cubicBezTo>
                        <a:pt x="150" y="160"/>
                        <a:pt x="150" y="160"/>
                        <a:pt x="150" y="160"/>
                      </a:cubicBezTo>
                      <a:cubicBezTo>
                        <a:pt x="153" y="159"/>
                        <a:pt x="153" y="159"/>
                        <a:pt x="153" y="159"/>
                      </a:cubicBezTo>
                      <a:cubicBezTo>
                        <a:pt x="155" y="156"/>
                        <a:pt x="155" y="156"/>
                        <a:pt x="155" y="156"/>
                      </a:cubicBezTo>
                      <a:cubicBezTo>
                        <a:pt x="155" y="156"/>
                        <a:pt x="157" y="155"/>
                        <a:pt x="157" y="154"/>
                      </a:cubicBezTo>
                      <a:cubicBezTo>
                        <a:pt x="158" y="154"/>
                        <a:pt x="160" y="152"/>
                        <a:pt x="160" y="152"/>
                      </a:cubicBezTo>
                      <a:cubicBezTo>
                        <a:pt x="157" y="151"/>
                        <a:pt x="157" y="151"/>
                        <a:pt x="157" y="151"/>
                      </a:cubicBezTo>
                      <a:cubicBezTo>
                        <a:pt x="154" y="153"/>
                        <a:pt x="154" y="153"/>
                        <a:pt x="154" y="153"/>
                      </a:cubicBezTo>
                      <a:cubicBezTo>
                        <a:pt x="154" y="153"/>
                        <a:pt x="153" y="153"/>
                        <a:pt x="152" y="153"/>
                      </a:cubicBezTo>
                      <a:cubicBezTo>
                        <a:pt x="152" y="153"/>
                        <a:pt x="149" y="154"/>
                        <a:pt x="149" y="154"/>
                      </a:cubicBezTo>
                      <a:cubicBezTo>
                        <a:pt x="143" y="156"/>
                        <a:pt x="143" y="156"/>
                        <a:pt x="143" y="156"/>
                      </a:cubicBezTo>
                      <a:cubicBezTo>
                        <a:pt x="149" y="153"/>
                        <a:pt x="149" y="153"/>
                        <a:pt x="149" y="153"/>
                      </a:cubicBezTo>
                      <a:cubicBezTo>
                        <a:pt x="149" y="153"/>
                        <a:pt x="151" y="152"/>
                        <a:pt x="152" y="151"/>
                      </a:cubicBezTo>
                      <a:cubicBezTo>
                        <a:pt x="153" y="151"/>
                        <a:pt x="155" y="150"/>
                        <a:pt x="155" y="150"/>
                      </a:cubicBezTo>
                      <a:cubicBezTo>
                        <a:pt x="156" y="150"/>
                        <a:pt x="158" y="149"/>
                        <a:pt x="158" y="149"/>
                      </a:cubicBezTo>
                      <a:cubicBezTo>
                        <a:pt x="159" y="150"/>
                        <a:pt x="161" y="151"/>
                        <a:pt x="162" y="150"/>
                      </a:cubicBezTo>
                      <a:cubicBezTo>
                        <a:pt x="162" y="150"/>
                        <a:pt x="163" y="148"/>
                        <a:pt x="164" y="148"/>
                      </a:cubicBezTo>
                      <a:cubicBezTo>
                        <a:pt x="164" y="147"/>
                        <a:pt x="166" y="145"/>
                        <a:pt x="166" y="145"/>
                      </a:cubicBezTo>
                      <a:cubicBezTo>
                        <a:pt x="160" y="145"/>
                        <a:pt x="160" y="145"/>
                        <a:pt x="160" y="145"/>
                      </a:cubicBezTo>
                      <a:cubicBezTo>
                        <a:pt x="160" y="145"/>
                        <a:pt x="159" y="146"/>
                        <a:pt x="158" y="146"/>
                      </a:cubicBezTo>
                      <a:cubicBezTo>
                        <a:pt x="157" y="145"/>
                        <a:pt x="155" y="145"/>
                        <a:pt x="154" y="144"/>
                      </a:cubicBezTo>
                      <a:cubicBezTo>
                        <a:pt x="154" y="144"/>
                        <a:pt x="153" y="143"/>
                        <a:pt x="153" y="143"/>
                      </a:cubicBezTo>
                      <a:cubicBezTo>
                        <a:pt x="152" y="143"/>
                        <a:pt x="150" y="141"/>
                        <a:pt x="150" y="141"/>
                      </a:cubicBezTo>
                      <a:cubicBezTo>
                        <a:pt x="151" y="140"/>
                        <a:pt x="151" y="140"/>
                        <a:pt x="151" y="140"/>
                      </a:cubicBezTo>
                      <a:cubicBezTo>
                        <a:pt x="153" y="142"/>
                        <a:pt x="153" y="142"/>
                        <a:pt x="153" y="142"/>
                      </a:cubicBezTo>
                      <a:cubicBezTo>
                        <a:pt x="153" y="142"/>
                        <a:pt x="154" y="143"/>
                        <a:pt x="155" y="143"/>
                      </a:cubicBezTo>
                      <a:cubicBezTo>
                        <a:pt x="156" y="143"/>
                        <a:pt x="157" y="142"/>
                        <a:pt x="159" y="142"/>
                      </a:cubicBezTo>
                      <a:cubicBezTo>
                        <a:pt x="160" y="143"/>
                        <a:pt x="162" y="140"/>
                        <a:pt x="162" y="140"/>
                      </a:cubicBezTo>
                      <a:cubicBezTo>
                        <a:pt x="162" y="140"/>
                        <a:pt x="160" y="140"/>
                        <a:pt x="163" y="139"/>
                      </a:cubicBezTo>
                      <a:cubicBezTo>
                        <a:pt x="165" y="137"/>
                        <a:pt x="164" y="138"/>
                        <a:pt x="166" y="136"/>
                      </a:cubicBezTo>
                      <a:cubicBezTo>
                        <a:pt x="168" y="135"/>
                        <a:pt x="173" y="132"/>
                        <a:pt x="173" y="132"/>
                      </a:cubicBezTo>
                      <a:cubicBezTo>
                        <a:pt x="179" y="130"/>
                        <a:pt x="179" y="130"/>
                        <a:pt x="179" y="130"/>
                      </a:cubicBezTo>
                      <a:cubicBezTo>
                        <a:pt x="183" y="125"/>
                        <a:pt x="183" y="125"/>
                        <a:pt x="183" y="125"/>
                      </a:cubicBezTo>
                      <a:cubicBezTo>
                        <a:pt x="186" y="125"/>
                        <a:pt x="186" y="125"/>
                        <a:pt x="186" y="125"/>
                      </a:cubicBezTo>
                      <a:cubicBezTo>
                        <a:pt x="190" y="121"/>
                        <a:pt x="190" y="121"/>
                        <a:pt x="190" y="121"/>
                      </a:cubicBezTo>
                      <a:cubicBezTo>
                        <a:pt x="192" y="119"/>
                        <a:pt x="192" y="119"/>
                        <a:pt x="192" y="119"/>
                      </a:cubicBezTo>
                      <a:cubicBezTo>
                        <a:pt x="191" y="114"/>
                        <a:pt x="191" y="114"/>
                        <a:pt x="191" y="114"/>
                      </a:cubicBezTo>
                      <a:cubicBezTo>
                        <a:pt x="193" y="110"/>
                        <a:pt x="193" y="110"/>
                        <a:pt x="193" y="110"/>
                      </a:cubicBezTo>
                      <a:cubicBezTo>
                        <a:pt x="193" y="107"/>
                        <a:pt x="193" y="107"/>
                        <a:pt x="193" y="107"/>
                      </a:cubicBezTo>
                      <a:cubicBezTo>
                        <a:pt x="190" y="106"/>
                        <a:pt x="190" y="106"/>
                        <a:pt x="190" y="106"/>
                      </a:cubicBezTo>
                      <a:cubicBezTo>
                        <a:pt x="184" y="106"/>
                        <a:pt x="184" y="106"/>
                        <a:pt x="184" y="106"/>
                      </a:cubicBezTo>
                      <a:cubicBezTo>
                        <a:pt x="184" y="106"/>
                        <a:pt x="183" y="109"/>
                        <a:pt x="182" y="108"/>
                      </a:cubicBezTo>
                      <a:cubicBezTo>
                        <a:pt x="182" y="108"/>
                        <a:pt x="178" y="105"/>
                        <a:pt x="177" y="105"/>
                      </a:cubicBezTo>
                      <a:cubicBezTo>
                        <a:pt x="177" y="105"/>
                        <a:pt x="173" y="108"/>
                        <a:pt x="173" y="108"/>
                      </a:cubicBezTo>
                      <a:cubicBezTo>
                        <a:pt x="171" y="108"/>
                        <a:pt x="171" y="108"/>
                        <a:pt x="171" y="108"/>
                      </a:cubicBezTo>
                      <a:cubicBezTo>
                        <a:pt x="171" y="108"/>
                        <a:pt x="170" y="108"/>
                        <a:pt x="168" y="108"/>
                      </a:cubicBezTo>
                      <a:cubicBezTo>
                        <a:pt x="166" y="107"/>
                        <a:pt x="162" y="106"/>
                        <a:pt x="162" y="106"/>
                      </a:cubicBezTo>
                      <a:cubicBezTo>
                        <a:pt x="159" y="108"/>
                        <a:pt x="159" y="108"/>
                        <a:pt x="159" y="108"/>
                      </a:cubicBezTo>
                      <a:cubicBezTo>
                        <a:pt x="157" y="107"/>
                        <a:pt x="157" y="107"/>
                        <a:pt x="157" y="107"/>
                      </a:cubicBezTo>
                      <a:cubicBezTo>
                        <a:pt x="153" y="110"/>
                        <a:pt x="153" y="110"/>
                        <a:pt x="153" y="110"/>
                      </a:cubicBezTo>
                      <a:cubicBezTo>
                        <a:pt x="153" y="108"/>
                        <a:pt x="153" y="108"/>
                        <a:pt x="153" y="108"/>
                      </a:cubicBezTo>
                      <a:cubicBezTo>
                        <a:pt x="155" y="105"/>
                        <a:pt x="155" y="105"/>
                        <a:pt x="155" y="105"/>
                      </a:cubicBezTo>
                      <a:cubicBezTo>
                        <a:pt x="155" y="105"/>
                        <a:pt x="154" y="104"/>
                        <a:pt x="153" y="104"/>
                      </a:cubicBezTo>
                      <a:cubicBezTo>
                        <a:pt x="153" y="104"/>
                        <a:pt x="151" y="103"/>
                        <a:pt x="151" y="103"/>
                      </a:cubicBezTo>
                      <a:cubicBezTo>
                        <a:pt x="149" y="106"/>
                        <a:pt x="149" y="106"/>
                        <a:pt x="149" y="106"/>
                      </a:cubicBezTo>
                      <a:cubicBezTo>
                        <a:pt x="145" y="108"/>
                        <a:pt x="145" y="108"/>
                        <a:pt x="145" y="108"/>
                      </a:cubicBezTo>
                      <a:cubicBezTo>
                        <a:pt x="146" y="107"/>
                        <a:pt x="146" y="107"/>
                        <a:pt x="146" y="107"/>
                      </a:cubicBezTo>
                      <a:cubicBezTo>
                        <a:pt x="149" y="105"/>
                        <a:pt x="149" y="105"/>
                        <a:pt x="149" y="105"/>
                      </a:cubicBezTo>
                      <a:cubicBezTo>
                        <a:pt x="149" y="103"/>
                        <a:pt x="149" y="103"/>
                        <a:pt x="149" y="103"/>
                      </a:cubicBezTo>
                      <a:cubicBezTo>
                        <a:pt x="149" y="103"/>
                        <a:pt x="148" y="103"/>
                        <a:pt x="148" y="103"/>
                      </a:cubicBezTo>
                      <a:cubicBezTo>
                        <a:pt x="147" y="103"/>
                        <a:pt x="146" y="102"/>
                        <a:pt x="146" y="102"/>
                      </a:cubicBezTo>
                      <a:cubicBezTo>
                        <a:pt x="144" y="101"/>
                        <a:pt x="144" y="101"/>
                        <a:pt x="144" y="101"/>
                      </a:cubicBezTo>
                      <a:cubicBezTo>
                        <a:pt x="143" y="99"/>
                        <a:pt x="143" y="99"/>
                        <a:pt x="143" y="99"/>
                      </a:cubicBezTo>
                      <a:cubicBezTo>
                        <a:pt x="140" y="100"/>
                        <a:pt x="140" y="100"/>
                        <a:pt x="140" y="100"/>
                      </a:cubicBezTo>
                      <a:cubicBezTo>
                        <a:pt x="139" y="102"/>
                        <a:pt x="139" y="102"/>
                        <a:pt x="139" y="102"/>
                      </a:cubicBezTo>
                      <a:cubicBezTo>
                        <a:pt x="137" y="103"/>
                        <a:pt x="137" y="103"/>
                        <a:pt x="137" y="103"/>
                      </a:cubicBezTo>
                      <a:cubicBezTo>
                        <a:pt x="135" y="103"/>
                        <a:pt x="135" y="103"/>
                        <a:pt x="135" y="103"/>
                      </a:cubicBezTo>
                      <a:cubicBezTo>
                        <a:pt x="136" y="106"/>
                        <a:pt x="136" y="106"/>
                        <a:pt x="136" y="106"/>
                      </a:cubicBezTo>
                      <a:cubicBezTo>
                        <a:pt x="135" y="109"/>
                        <a:pt x="135" y="109"/>
                        <a:pt x="135" y="109"/>
                      </a:cubicBezTo>
                      <a:cubicBezTo>
                        <a:pt x="132" y="109"/>
                        <a:pt x="132" y="109"/>
                        <a:pt x="132" y="109"/>
                      </a:cubicBezTo>
                      <a:cubicBezTo>
                        <a:pt x="132" y="109"/>
                        <a:pt x="132" y="113"/>
                        <a:pt x="133" y="113"/>
                      </a:cubicBezTo>
                      <a:cubicBezTo>
                        <a:pt x="133" y="113"/>
                        <a:pt x="134" y="115"/>
                        <a:pt x="134" y="115"/>
                      </a:cubicBezTo>
                      <a:cubicBezTo>
                        <a:pt x="134" y="117"/>
                        <a:pt x="134" y="117"/>
                        <a:pt x="134" y="117"/>
                      </a:cubicBezTo>
                      <a:cubicBezTo>
                        <a:pt x="135" y="118"/>
                        <a:pt x="135" y="118"/>
                        <a:pt x="135" y="118"/>
                      </a:cubicBezTo>
                      <a:cubicBezTo>
                        <a:pt x="135" y="118"/>
                        <a:pt x="134" y="118"/>
                        <a:pt x="133" y="118"/>
                      </a:cubicBezTo>
                      <a:cubicBezTo>
                        <a:pt x="133" y="118"/>
                        <a:pt x="132" y="116"/>
                        <a:pt x="132" y="116"/>
                      </a:cubicBezTo>
                      <a:cubicBezTo>
                        <a:pt x="128" y="116"/>
                        <a:pt x="128" y="116"/>
                        <a:pt x="128" y="116"/>
                      </a:cubicBezTo>
                      <a:cubicBezTo>
                        <a:pt x="127" y="116"/>
                        <a:pt x="127" y="116"/>
                        <a:pt x="127" y="116"/>
                      </a:cubicBezTo>
                      <a:cubicBezTo>
                        <a:pt x="126" y="119"/>
                        <a:pt x="126" y="119"/>
                        <a:pt x="126" y="119"/>
                      </a:cubicBezTo>
                      <a:cubicBezTo>
                        <a:pt x="127" y="122"/>
                        <a:pt x="127" y="122"/>
                        <a:pt x="127" y="122"/>
                      </a:cubicBezTo>
                      <a:cubicBezTo>
                        <a:pt x="126" y="124"/>
                        <a:pt x="126" y="124"/>
                        <a:pt x="126" y="124"/>
                      </a:cubicBezTo>
                      <a:cubicBezTo>
                        <a:pt x="125" y="125"/>
                        <a:pt x="125" y="125"/>
                        <a:pt x="125" y="125"/>
                      </a:cubicBezTo>
                      <a:cubicBezTo>
                        <a:pt x="125" y="125"/>
                        <a:pt x="123" y="127"/>
                        <a:pt x="123" y="127"/>
                      </a:cubicBezTo>
                      <a:cubicBezTo>
                        <a:pt x="123" y="128"/>
                        <a:pt x="124" y="131"/>
                        <a:pt x="124" y="131"/>
                      </a:cubicBezTo>
                      <a:cubicBezTo>
                        <a:pt x="124" y="131"/>
                        <a:pt x="125" y="133"/>
                        <a:pt x="126" y="133"/>
                      </a:cubicBezTo>
                      <a:cubicBezTo>
                        <a:pt x="126" y="134"/>
                        <a:pt x="128" y="135"/>
                        <a:pt x="128" y="135"/>
                      </a:cubicBezTo>
                      <a:cubicBezTo>
                        <a:pt x="128" y="138"/>
                        <a:pt x="128" y="138"/>
                        <a:pt x="128" y="138"/>
                      </a:cubicBezTo>
                      <a:cubicBezTo>
                        <a:pt x="126" y="135"/>
                        <a:pt x="126" y="135"/>
                        <a:pt x="126" y="135"/>
                      </a:cubicBezTo>
                      <a:cubicBezTo>
                        <a:pt x="126" y="135"/>
                        <a:pt x="125" y="134"/>
                        <a:pt x="124" y="133"/>
                      </a:cubicBezTo>
                      <a:cubicBezTo>
                        <a:pt x="124" y="133"/>
                        <a:pt x="123" y="131"/>
                        <a:pt x="123" y="131"/>
                      </a:cubicBezTo>
                      <a:cubicBezTo>
                        <a:pt x="123" y="131"/>
                        <a:pt x="121" y="132"/>
                        <a:pt x="121" y="132"/>
                      </a:cubicBezTo>
                      <a:cubicBezTo>
                        <a:pt x="121" y="132"/>
                        <a:pt x="120" y="132"/>
                        <a:pt x="121" y="133"/>
                      </a:cubicBezTo>
                      <a:cubicBezTo>
                        <a:pt x="121" y="134"/>
                        <a:pt x="119" y="135"/>
                        <a:pt x="119" y="135"/>
                      </a:cubicBezTo>
                      <a:cubicBezTo>
                        <a:pt x="119" y="135"/>
                        <a:pt x="116" y="136"/>
                        <a:pt x="116" y="135"/>
                      </a:cubicBezTo>
                      <a:cubicBezTo>
                        <a:pt x="116" y="134"/>
                        <a:pt x="116" y="133"/>
                        <a:pt x="115" y="132"/>
                      </a:cubicBezTo>
                      <a:cubicBezTo>
                        <a:pt x="115" y="132"/>
                        <a:pt x="114" y="132"/>
                        <a:pt x="114" y="132"/>
                      </a:cubicBezTo>
                      <a:cubicBezTo>
                        <a:pt x="114" y="133"/>
                        <a:pt x="113" y="134"/>
                        <a:pt x="113" y="134"/>
                      </a:cubicBezTo>
                      <a:cubicBezTo>
                        <a:pt x="114" y="137"/>
                        <a:pt x="114" y="137"/>
                        <a:pt x="114" y="137"/>
                      </a:cubicBezTo>
                      <a:cubicBezTo>
                        <a:pt x="114" y="137"/>
                        <a:pt x="113" y="139"/>
                        <a:pt x="113" y="139"/>
                      </a:cubicBezTo>
                      <a:cubicBezTo>
                        <a:pt x="113" y="138"/>
                        <a:pt x="112" y="136"/>
                        <a:pt x="112" y="135"/>
                      </a:cubicBezTo>
                      <a:cubicBezTo>
                        <a:pt x="112" y="135"/>
                        <a:pt x="112" y="133"/>
                        <a:pt x="111" y="133"/>
                      </a:cubicBezTo>
                      <a:cubicBezTo>
                        <a:pt x="111" y="133"/>
                        <a:pt x="109" y="135"/>
                        <a:pt x="109" y="135"/>
                      </a:cubicBezTo>
                      <a:cubicBezTo>
                        <a:pt x="109" y="135"/>
                        <a:pt x="108" y="135"/>
                        <a:pt x="108" y="136"/>
                      </a:cubicBezTo>
                      <a:cubicBezTo>
                        <a:pt x="108" y="136"/>
                        <a:pt x="107" y="139"/>
                        <a:pt x="108" y="140"/>
                      </a:cubicBezTo>
                      <a:cubicBezTo>
                        <a:pt x="109" y="141"/>
                        <a:pt x="109" y="141"/>
                        <a:pt x="110" y="141"/>
                      </a:cubicBezTo>
                      <a:cubicBezTo>
                        <a:pt x="111" y="141"/>
                        <a:pt x="111" y="142"/>
                        <a:pt x="111" y="142"/>
                      </a:cubicBezTo>
                      <a:cubicBezTo>
                        <a:pt x="107" y="142"/>
                        <a:pt x="107" y="142"/>
                        <a:pt x="107" y="142"/>
                      </a:cubicBezTo>
                      <a:cubicBezTo>
                        <a:pt x="107" y="142"/>
                        <a:pt x="106" y="143"/>
                        <a:pt x="107" y="144"/>
                      </a:cubicBezTo>
                      <a:cubicBezTo>
                        <a:pt x="107" y="144"/>
                        <a:pt x="107" y="146"/>
                        <a:pt x="107" y="146"/>
                      </a:cubicBezTo>
                      <a:cubicBezTo>
                        <a:pt x="107" y="146"/>
                        <a:pt x="109" y="148"/>
                        <a:pt x="109" y="148"/>
                      </a:cubicBezTo>
                      <a:cubicBezTo>
                        <a:pt x="109" y="148"/>
                        <a:pt x="108" y="150"/>
                        <a:pt x="108" y="150"/>
                      </a:cubicBezTo>
                      <a:cubicBezTo>
                        <a:pt x="108" y="150"/>
                        <a:pt x="106" y="149"/>
                        <a:pt x="106" y="149"/>
                      </a:cubicBezTo>
                      <a:cubicBezTo>
                        <a:pt x="105" y="148"/>
                        <a:pt x="105" y="149"/>
                        <a:pt x="104" y="149"/>
                      </a:cubicBezTo>
                      <a:cubicBezTo>
                        <a:pt x="104" y="150"/>
                        <a:pt x="103" y="151"/>
                        <a:pt x="103" y="152"/>
                      </a:cubicBezTo>
                      <a:cubicBezTo>
                        <a:pt x="103" y="152"/>
                        <a:pt x="104" y="153"/>
                        <a:pt x="104" y="154"/>
                      </a:cubicBezTo>
                      <a:cubicBezTo>
                        <a:pt x="103" y="156"/>
                        <a:pt x="103" y="158"/>
                        <a:pt x="103" y="158"/>
                      </a:cubicBezTo>
                      <a:cubicBezTo>
                        <a:pt x="103" y="158"/>
                        <a:pt x="102" y="158"/>
                        <a:pt x="103" y="159"/>
                      </a:cubicBezTo>
                      <a:cubicBezTo>
                        <a:pt x="104" y="160"/>
                        <a:pt x="106" y="160"/>
                        <a:pt x="107" y="160"/>
                      </a:cubicBezTo>
                      <a:cubicBezTo>
                        <a:pt x="108" y="160"/>
                        <a:pt x="108" y="160"/>
                        <a:pt x="108" y="160"/>
                      </a:cubicBezTo>
                      <a:cubicBezTo>
                        <a:pt x="109" y="160"/>
                        <a:pt x="110" y="160"/>
                        <a:pt x="111" y="161"/>
                      </a:cubicBezTo>
                      <a:cubicBezTo>
                        <a:pt x="111" y="161"/>
                        <a:pt x="112" y="161"/>
                        <a:pt x="112" y="161"/>
                      </a:cubicBezTo>
                      <a:cubicBezTo>
                        <a:pt x="112" y="161"/>
                        <a:pt x="111" y="163"/>
                        <a:pt x="110" y="162"/>
                      </a:cubicBezTo>
                      <a:cubicBezTo>
                        <a:pt x="109" y="161"/>
                        <a:pt x="107" y="161"/>
                        <a:pt x="106" y="161"/>
                      </a:cubicBezTo>
                      <a:cubicBezTo>
                        <a:pt x="105" y="161"/>
                        <a:pt x="106" y="163"/>
                        <a:pt x="106" y="163"/>
                      </a:cubicBezTo>
                      <a:cubicBezTo>
                        <a:pt x="107" y="165"/>
                        <a:pt x="107" y="165"/>
                        <a:pt x="107" y="165"/>
                      </a:cubicBezTo>
                      <a:cubicBezTo>
                        <a:pt x="107" y="165"/>
                        <a:pt x="108" y="166"/>
                        <a:pt x="107" y="166"/>
                      </a:cubicBezTo>
                      <a:cubicBezTo>
                        <a:pt x="106" y="166"/>
                        <a:pt x="104" y="165"/>
                        <a:pt x="104" y="165"/>
                      </a:cubicBezTo>
                      <a:cubicBezTo>
                        <a:pt x="104" y="165"/>
                        <a:pt x="104" y="165"/>
                        <a:pt x="103" y="165"/>
                      </a:cubicBezTo>
                      <a:cubicBezTo>
                        <a:pt x="103" y="165"/>
                        <a:pt x="102" y="166"/>
                        <a:pt x="101" y="166"/>
                      </a:cubicBezTo>
                      <a:cubicBezTo>
                        <a:pt x="100" y="166"/>
                        <a:pt x="100" y="166"/>
                        <a:pt x="99" y="165"/>
                      </a:cubicBezTo>
                      <a:cubicBezTo>
                        <a:pt x="98" y="165"/>
                        <a:pt x="96" y="163"/>
                        <a:pt x="96" y="163"/>
                      </a:cubicBezTo>
                      <a:cubicBezTo>
                        <a:pt x="96" y="163"/>
                        <a:pt x="95" y="163"/>
                        <a:pt x="95" y="162"/>
                      </a:cubicBezTo>
                      <a:cubicBezTo>
                        <a:pt x="95" y="161"/>
                        <a:pt x="96" y="159"/>
                        <a:pt x="96" y="159"/>
                      </a:cubicBezTo>
                      <a:cubicBezTo>
                        <a:pt x="97" y="158"/>
                        <a:pt x="96" y="158"/>
                        <a:pt x="97" y="158"/>
                      </a:cubicBezTo>
                      <a:cubicBezTo>
                        <a:pt x="98" y="158"/>
                        <a:pt x="101" y="158"/>
                        <a:pt x="99" y="156"/>
                      </a:cubicBezTo>
                      <a:cubicBezTo>
                        <a:pt x="98" y="154"/>
                        <a:pt x="98" y="154"/>
                        <a:pt x="97" y="154"/>
                      </a:cubicBezTo>
                      <a:cubicBezTo>
                        <a:pt x="96" y="155"/>
                        <a:pt x="94" y="156"/>
                        <a:pt x="94" y="156"/>
                      </a:cubicBezTo>
                      <a:cubicBezTo>
                        <a:pt x="94" y="156"/>
                        <a:pt x="93" y="155"/>
                        <a:pt x="94" y="152"/>
                      </a:cubicBezTo>
                      <a:cubicBezTo>
                        <a:pt x="95" y="149"/>
                        <a:pt x="94" y="149"/>
                        <a:pt x="95" y="148"/>
                      </a:cubicBezTo>
                      <a:cubicBezTo>
                        <a:pt x="96" y="147"/>
                        <a:pt x="97" y="146"/>
                        <a:pt x="97" y="146"/>
                      </a:cubicBezTo>
                      <a:cubicBezTo>
                        <a:pt x="97" y="146"/>
                        <a:pt x="97" y="145"/>
                        <a:pt x="95" y="143"/>
                      </a:cubicBezTo>
                      <a:cubicBezTo>
                        <a:pt x="94" y="141"/>
                        <a:pt x="93" y="139"/>
                        <a:pt x="93" y="139"/>
                      </a:cubicBezTo>
                      <a:cubicBezTo>
                        <a:pt x="92" y="138"/>
                        <a:pt x="90" y="140"/>
                        <a:pt x="90" y="140"/>
                      </a:cubicBezTo>
                      <a:cubicBezTo>
                        <a:pt x="90" y="141"/>
                        <a:pt x="89" y="143"/>
                        <a:pt x="90" y="144"/>
                      </a:cubicBezTo>
                      <a:cubicBezTo>
                        <a:pt x="90" y="145"/>
                        <a:pt x="90" y="146"/>
                        <a:pt x="89" y="147"/>
                      </a:cubicBezTo>
                      <a:cubicBezTo>
                        <a:pt x="88" y="147"/>
                        <a:pt x="88" y="148"/>
                        <a:pt x="87" y="147"/>
                      </a:cubicBezTo>
                      <a:cubicBezTo>
                        <a:pt x="86" y="146"/>
                        <a:pt x="87" y="147"/>
                        <a:pt x="86" y="145"/>
                      </a:cubicBezTo>
                      <a:cubicBezTo>
                        <a:pt x="85" y="144"/>
                        <a:pt x="86" y="144"/>
                        <a:pt x="85" y="144"/>
                      </a:cubicBezTo>
                      <a:cubicBezTo>
                        <a:pt x="84" y="143"/>
                        <a:pt x="83" y="142"/>
                        <a:pt x="83" y="142"/>
                      </a:cubicBezTo>
                      <a:cubicBezTo>
                        <a:pt x="83" y="142"/>
                        <a:pt x="80" y="141"/>
                        <a:pt x="80" y="142"/>
                      </a:cubicBezTo>
                      <a:cubicBezTo>
                        <a:pt x="80" y="143"/>
                        <a:pt x="80" y="143"/>
                        <a:pt x="81" y="144"/>
                      </a:cubicBezTo>
                      <a:cubicBezTo>
                        <a:pt x="81" y="145"/>
                        <a:pt x="82" y="145"/>
                        <a:pt x="82" y="146"/>
                      </a:cubicBezTo>
                      <a:cubicBezTo>
                        <a:pt x="82" y="147"/>
                        <a:pt x="81" y="147"/>
                        <a:pt x="81" y="147"/>
                      </a:cubicBezTo>
                      <a:cubicBezTo>
                        <a:pt x="81" y="147"/>
                        <a:pt x="80" y="146"/>
                        <a:pt x="79" y="146"/>
                      </a:cubicBezTo>
                      <a:cubicBezTo>
                        <a:pt x="79" y="146"/>
                        <a:pt x="77" y="148"/>
                        <a:pt x="77" y="148"/>
                      </a:cubicBezTo>
                      <a:cubicBezTo>
                        <a:pt x="77" y="148"/>
                        <a:pt x="77" y="149"/>
                        <a:pt x="77" y="150"/>
                      </a:cubicBezTo>
                      <a:cubicBezTo>
                        <a:pt x="77" y="150"/>
                        <a:pt x="77" y="151"/>
                        <a:pt x="77" y="152"/>
                      </a:cubicBezTo>
                      <a:cubicBezTo>
                        <a:pt x="78" y="153"/>
                        <a:pt x="78" y="155"/>
                        <a:pt x="79" y="155"/>
                      </a:cubicBezTo>
                      <a:cubicBezTo>
                        <a:pt x="81" y="155"/>
                        <a:pt x="85" y="153"/>
                        <a:pt x="85" y="153"/>
                      </a:cubicBezTo>
                      <a:cubicBezTo>
                        <a:pt x="85" y="154"/>
                        <a:pt x="87" y="155"/>
                        <a:pt x="88" y="156"/>
                      </a:cubicBezTo>
                      <a:cubicBezTo>
                        <a:pt x="88" y="156"/>
                        <a:pt x="88" y="158"/>
                        <a:pt x="88" y="158"/>
                      </a:cubicBezTo>
                      <a:cubicBezTo>
                        <a:pt x="88" y="158"/>
                        <a:pt x="87" y="159"/>
                        <a:pt x="86" y="159"/>
                      </a:cubicBezTo>
                      <a:cubicBezTo>
                        <a:pt x="85" y="159"/>
                        <a:pt x="84" y="157"/>
                        <a:pt x="84" y="159"/>
                      </a:cubicBezTo>
                      <a:cubicBezTo>
                        <a:pt x="84" y="160"/>
                        <a:pt x="83" y="162"/>
                        <a:pt x="84" y="163"/>
                      </a:cubicBezTo>
                      <a:cubicBezTo>
                        <a:pt x="85" y="164"/>
                        <a:pt x="85" y="166"/>
                        <a:pt x="87" y="166"/>
                      </a:cubicBezTo>
                      <a:cubicBezTo>
                        <a:pt x="89" y="167"/>
                        <a:pt x="89" y="168"/>
                        <a:pt x="90" y="167"/>
                      </a:cubicBezTo>
                      <a:cubicBezTo>
                        <a:pt x="91" y="166"/>
                        <a:pt x="91" y="165"/>
                        <a:pt x="92" y="166"/>
                      </a:cubicBezTo>
                      <a:cubicBezTo>
                        <a:pt x="93" y="166"/>
                        <a:pt x="94" y="166"/>
                        <a:pt x="95" y="167"/>
                      </a:cubicBezTo>
                      <a:cubicBezTo>
                        <a:pt x="95" y="168"/>
                        <a:pt x="94" y="168"/>
                        <a:pt x="94" y="168"/>
                      </a:cubicBezTo>
                      <a:cubicBezTo>
                        <a:pt x="94" y="168"/>
                        <a:pt x="93" y="168"/>
                        <a:pt x="93" y="169"/>
                      </a:cubicBezTo>
                      <a:cubicBezTo>
                        <a:pt x="93" y="169"/>
                        <a:pt x="92" y="170"/>
                        <a:pt x="93" y="170"/>
                      </a:cubicBezTo>
                      <a:cubicBezTo>
                        <a:pt x="95" y="170"/>
                        <a:pt x="96" y="170"/>
                        <a:pt x="96" y="170"/>
                      </a:cubicBezTo>
                      <a:cubicBezTo>
                        <a:pt x="96" y="170"/>
                        <a:pt x="97" y="168"/>
                        <a:pt x="98" y="169"/>
                      </a:cubicBezTo>
                      <a:cubicBezTo>
                        <a:pt x="98" y="170"/>
                        <a:pt x="97" y="170"/>
                        <a:pt x="96" y="171"/>
                      </a:cubicBezTo>
                      <a:cubicBezTo>
                        <a:pt x="95" y="172"/>
                        <a:pt x="95" y="172"/>
                        <a:pt x="95" y="173"/>
                      </a:cubicBezTo>
                      <a:cubicBezTo>
                        <a:pt x="95" y="174"/>
                        <a:pt x="94" y="174"/>
                        <a:pt x="94" y="175"/>
                      </a:cubicBezTo>
                      <a:cubicBezTo>
                        <a:pt x="94" y="176"/>
                        <a:pt x="92" y="180"/>
                        <a:pt x="95" y="177"/>
                      </a:cubicBezTo>
                      <a:cubicBezTo>
                        <a:pt x="99" y="174"/>
                        <a:pt x="99" y="175"/>
                        <a:pt x="99" y="174"/>
                      </a:cubicBezTo>
                      <a:cubicBezTo>
                        <a:pt x="99" y="173"/>
                        <a:pt x="99" y="173"/>
                        <a:pt x="101" y="172"/>
                      </a:cubicBezTo>
                      <a:cubicBezTo>
                        <a:pt x="102" y="171"/>
                        <a:pt x="103" y="171"/>
                        <a:pt x="104" y="171"/>
                      </a:cubicBezTo>
                      <a:cubicBezTo>
                        <a:pt x="104" y="170"/>
                        <a:pt x="106" y="170"/>
                        <a:pt x="105" y="171"/>
                      </a:cubicBezTo>
                      <a:cubicBezTo>
                        <a:pt x="104" y="172"/>
                        <a:pt x="103" y="171"/>
                        <a:pt x="104" y="172"/>
                      </a:cubicBezTo>
                      <a:cubicBezTo>
                        <a:pt x="105" y="173"/>
                        <a:pt x="105" y="174"/>
                        <a:pt x="106" y="174"/>
                      </a:cubicBezTo>
                      <a:cubicBezTo>
                        <a:pt x="107" y="174"/>
                        <a:pt x="107" y="174"/>
                        <a:pt x="107" y="174"/>
                      </a:cubicBezTo>
                      <a:cubicBezTo>
                        <a:pt x="107" y="174"/>
                        <a:pt x="105" y="174"/>
                        <a:pt x="104" y="174"/>
                      </a:cubicBezTo>
                      <a:cubicBezTo>
                        <a:pt x="104" y="174"/>
                        <a:pt x="103" y="174"/>
                        <a:pt x="103" y="174"/>
                      </a:cubicBezTo>
                      <a:cubicBezTo>
                        <a:pt x="102" y="174"/>
                        <a:pt x="102" y="175"/>
                        <a:pt x="102" y="175"/>
                      </a:cubicBezTo>
                      <a:cubicBezTo>
                        <a:pt x="101" y="176"/>
                        <a:pt x="101" y="176"/>
                        <a:pt x="101" y="176"/>
                      </a:cubicBezTo>
                      <a:cubicBezTo>
                        <a:pt x="101" y="176"/>
                        <a:pt x="102" y="177"/>
                        <a:pt x="102" y="178"/>
                      </a:cubicBezTo>
                      <a:cubicBezTo>
                        <a:pt x="102" y="178"/>
                        <a:pt x="102" y="178"/>
                        <a:pt x="101" y="178"/>
                      </a:cubicBezTo>
                      <a:cubicBezTo>
                        <a:pt x="100" y="178"/>
                        <a:pt x="101" y="177"/>
                        <a:pt x="99" y="178"/>
                      </a:cubicBezTo>
                      <a:cubicBezTo>
                        <a:pt x="97" y="178"/>
                        <a:pt x="98" y="176"/>
                        <a:pt x="97" y="179"/>
                      </a:cubicBezTo>
                      <a:cubicBezTo>
                        <a:pt x="96" y="182"/>
                        <a:pt x="95" y="182"/>
                        <a:pt x="95" y="182"/>
                      </a:cubicBezTo>
                      <a:cubicBezTo>
                        <a:pt x="95" y="182"/>
                        <a:pt x="95" y="182"/>
                        <a:pt x="95" y="183"/>
                      </a:cubicBezTo>
                      <a:cubicBezTo>
                        <a:pt x="95" y="183"/>
                        <a:pt x="96" y="184"/>
                        <a:pt x="97" y="185"/>
                      </a:cubicBezTo>
                      <a:cubicBezTo>
                        <a:pt x="99" y="186"/>
                        <a:pt x="100" y="187"/>
                        <a:pt x="100" y="187"/>
                      </a:cubicBezTo>
                      <a:cubicBezTo>
                        <a:pt x="100" y="187"/>
                        <a:pt x="99" y="187"/>
                        <a:pt x="98" y="187"/>
                      </a:cubicBezTo>
                      <a:cubicBezTo>
                        <a:pt x="96" y="188"/>
                        <a:pt x="95" y="188"/>
                        <a:pt x="94" y="189"/>
                      </a:cubicBezTo>
                      <a:cubicBezTo>
                        <a:pt x="94" y="189"/>
                        <a:pt x="93" y="190"/>
                        <a:pt x="92" y="190"/>
                      </a:cubicBezTo>
                      <a:cubicBezTo>
                        <a:pt x="91" y="190"/>
                        <a:pt x="88" y="189"/>
                        <a:pt x="87" y="190"/>
                      </a:cubicBezTo>
                      <a:cubicBezTo>
                        <a:pt x="86" y="190"/>
                        <a:pt x="85" y="190"/>
                        <a:pt x="84" y="191"/>
                      </a:cubicBezTo>
                      <a:cubicBezTo>
                        <a:pt x="84" y="191"/>
                        <a:pt x="84" y="192"/>
                        <a:pt x="84" y="192"/>
                      </a:cubicBezTo>
                      <a:cubicBezTo>
                        <a:pt x="84" y="192"/>
                        <a:pt x="83" y="193"/>
                        <a:pt x="84" y="193"/>
                      </a:cubicBezTo>
                      <a:cubicBezTo>
                        <a:pt x="85" y="193"/>
                        <a:pt x="89" y="193"/>
                        <a:pt x="89" y="193"/>
                      </a:cubicBezTo>
                      <a:cubicBezTo>
                        <a:pt x="90" y="193"/>
                        <a:pt x="90" y="194"/>
                        <a:pt x="90" y="194"/>
                      </a:cubicBezTo>
                      <a:cubicBezTo>
                        <a:pt x="88" y="194"/>
                        <a:pt x="88" y="194"/>
                        <a:pt x="88" y="194"/>
                      </a:cubicBezTo>
                      <a:cubicBezTo>
                        <a:pt x="88" y="194"/>
                        <a:pt x="86" y="194"/>
                        <a:pt x="85" y="194"/>
                      </a:cubicBezTo>
                      <a:cubicBezTo>
                        <a:pt x="85" y="194"/>
                        <a:pt x="82" y="195"/>
                        <a:pt x="82" y="195"/>
                      </a:cubicBezTo>
                      <a:cubicBezTo>
                        <a:pt x="82" y="195"/>
                        <a:pt x="80" y="197"/>
                        <a:pt x="80" y="198"/>
                      </a:cubicBezTo>
                      <a:cubicBezTo>
                        <a:pt x="80" y="198"/>
                        <a:pt x="80" y="199"/>
                        <a:pt x="81" y="201"/>
                      </a:cubicBezTo>
                      <a:cubicBezTo>
                        <a:pt x="83" y="202"/>
                        <a:pt x="83" y="203"/>
                        <a:pt x="83" y="204"/>
                      </a:cubicBezTo>
                      <a:cubicBezTo>
                        <a:pt x="83" y="204"/>
                        <a:pt x="83" y="204"/>
                        <a:pt x="83" y="205"/>
                      </a:cubicBezTo>
                      <a:cubicBezTo>
                        <a:pt x="82" y="205"/>
                        <a:pt x="80" y="207"/>
                        <a:pt x="80" y="207"/>
                      </a:cubicBezTo>
                      <a:cubicBezTo>
                        <a:pt x="80" y="207"/>
                        <a:pt x="80" y="207"/>
                        <a:pt x="80" y="209"/>
                      </a:cubicBezTo>
                      <a:cubicBezTo>
                        <a:pt x="79" y="210"/>
                        <a:pt x="77" y="213"/>
                        <a:pt x="79" y="213"/>
                      </a:cubicBezTo>
                      <a:cubicBezTo>
                        <a:pt x="81" y="214"/>
                        <a:pt x="80" y="215"/>
                        <a:pt x="82" y="214"/>
                      </a:cubicBezTo>
                      <a:cubicBezTo>
                        <a:pt x="85" y="213"/>
                        <a:pt x="82" y="212"/>
                        <a:pt x="86" y="213"/>
                      </a:cubicBezTo>
                      <a:cubicBezTo>
                        <a:pt x="90" y="214"/>
                        <a:pt x="91" y="213"/>
                        <a:pt x="92" y="213"/>
                      </a:cubicBezTo>
                      <a:cubicBezTo>
                        <a:pt x="93" y="212"/>
                        <a:pt x="93" y="212"/>
                        <a:pt x="94" y="211"/>
                      </a:cubicBezTo>
                      <a:cubicBezTo>
                        <a:pt x="94" y="211"/>
                        <a:pt x="92" y="210"/>
                        <a:pt x="95" y="210"/>
                      </a:cubicBezTo>
                      <a:cubicBezTo>
                        <a:pt x="98" y="209"/>
                        <a:pt x="98" y="209"/>
                        <a:pt x="98" y="209"/>
                      </a:cubicBezTo>
                      <a:cubicBezTo>
                        <a:pt x="98" y="209"/>
                        <a:pt x="96" y="206"/>
                        <a:pt x="98" y="208"/>
                      </a:cubicBezTo>
                      <a:cubicBezTo>
                        <a:pt x="101" y="210"/>
                        <a:pt x="101" y="211"/>
                        <a:pt x="101" y="211"/>
                      </a:cubicBezTo>
                      <a:cubicBezTo>
                        <a:pt x="99" y="213"/>
                        <a:pt x="99" y="213"/>
                        <a:pt x="99" y="213"/>
                      </a:cubicBezTo>
                      <a:cubicBezTo>
                        <a:pt x="99" y="214"/>
                        <a:pt x="99" y="214"/>
                        <a:pt x="99" y="214"/>
                      </a:cubicBezTo>
                      <a:cubicBezTo>
                        <a:pt x="99" y="214"/>
                        <a:pt x="97" y="214"/>
                        <a:pt x="96" y="216"/>
                      </a:cubicBezTo>
                      <a:cubicBezTo>
                        <a:pt x="95" y="218"/>
                        <a:pt x="92" y="221"/>
                        <a:pt x="92" y="222"/>
                      </a:cubicBezTo>
                      <a:cubicBezTo>
                        <a:pt x="92" y="222"/>
                        <a:pt x="93" y="221"/>
                        <a:pt x="91" y="223"/>
                      </a:cubicBezTo>
                      <a:cubicBezTo>
                        <a:pt x="88" y="225"/>
                        <a:pt x="87" y="225"/>
                        <a:pt x="85" y="226"/>
                      </a:cubicBezTo>
                      <a:cubicBezTo>
                        <a:pt x="84" y="228"/>
                        <a:pt x="84" y="227"/>
                        <a:pt x="83" y="228"/>
                      </a:cubicBezTo>
                      <a:cubicBezTo>
                        <a:pt x="83" y="229"/>
                        <a:pt x="82" y="230"/>
                        <a:pt x="82" y="230"/>
                      </a:cubicBezTo>
                      <a:cubicBezTo>
                        <a:pt x="81" y="232"/>
                        <a:pt x="81" y="232"/>
                        <a:pt x="81" y="232"/>
                      </a:cubicBezTo>
                      <a:cubicBezTo>
                        <a:pt x="78" y="233"/>
                        <a:pt x="78" y="233"/>
                        <a:pt x="78" y="233"/>
                      </a:cubicBezTo>
                      <a:cubicBezTo>
                        <a:pt x="75" y="232"/>
                        <a:pt x="75" y="232"/>
                        <a:pt x="75" y="232"/>
                      </a:cubicBezTo>
                      <a:cubicBezTo>
                        <a:pt x="73" y="234"/>
                        <a:pt x="73" y="234"/>
                        <a:pt x="73" y="234"/>
                      </a:cubicBezTo>
                      <a:cubicBezTo>
                        <a:pt x="73" y="234"/>
                        <a:pt x="70" y="233"/>
                        <a:pt x="69" y="233"/>
                      </a:cubicBezTo>
                      <a:cubicBezTo>
                        <a:pt x="68" y="234"/>
                        <a:pt x="67" y="235"/>
                        <a:pt x="67" y="235"/>
                      </a:cubicBezTo>
                      <a:cubicBezTo>
                        <a:pt x="67" y="235"/>
                        <a:pt x="66" y="235"/>
                        <a:pt x="66" y="237"/>
                      </a:cubicBezTo>
                      <a:cubicBezTo>
                        <a:pt x="66" y="238"/>
                        <a:pt x="65" y="241"/>
                        <a:pt x="65" y="241"/>
                      </a:cubicBezTo>
                      <a:cubicBezTo>
                        <a:pt x="63" y="243"/>
                        <a:pt x="63" y="243"/>
                        <a:pt x="63" y="243"/>
                      </a:cubicBezTo>
                      <a:cubicBezTo>
                        <a:pt x="63" y="243"/>
                        <a:pt x="62" y="245"/>
                        <a:pt x="64" y="244"/>
                      </a:cubicBezTo>
                      <a:cubicBezTo>
                        <a:pt x="66" y="243"/>
                        <a:pt x="67" y="242"/>
                        <a:pt x="68" y="241"/>
                      </a:cubicBezTo>
                      <a:cubicBezTo>
                        <a:pt x="68" y="241"/>
                        <a:pt x="70" y="240"/>
                        <a:pt x="70" y="240"/>
                      </a:cubicBezTo>
                      <a:cubicBezTo>
                        <a:pt x="70" y="242"/>
                        <a:pt x="70" y="242"/>
                        <a:pt x="70" y="242"/>
                      </a:cubicBezTo>
                      <a:cubicBezTo>
                        <a:pt x="69" y="246"/>
                        <a:pt x="69" y="246"/>
                        <a:pt x="69" y="246"/>
                      </a:cubicBezTo>
                      <a:cubicBezTo>
                        <a:pt x="68" y="247"/>
                        <a:pt x="68" y="247"/>
                        <a:pt x="68" y="247"/>
                      </a:cubicBezTo>
                      <a:cubicBezTo>
                        <a:pt x="67" y="248"/>
                        <a:pt x="67" y="248"/>
                        <a:pt x="67" y="248"/>
                      </a:cubicBezTo>
                      <a:cubicBezTo>
                        <a:pt x="67" y="248"/>
                        <a:pt x="65" y="252"/>
                        <a:pt x="67" y="252"/>
                      </a:cubicBezTo>
                      <a:cubicBezTo>
                        <a:pt x="69" y="251"/>
                        <a:pt x="68" y="251"/>
                        <a:pt x="70" y="250"/>
                      </a:cubicBezTo>
                      <a:cubicBezTo>
                        <a:pt x="72" y="250"/>
                        <a:pt x="71" y="249"/>
                        <a:pt x="75" y="248"/>
                      </a:cubicBezTo>
                      <a:cubicBezTo>
                        <a:pt x="78" y="248"/>
                        <a:pt x="78" y="246"/>
                        <a:pt x="78" y="245"/>
                      </a:cubicBezTo>
                      <a:cubicBezTo>
                        <a:pt x="78" y="245"/>
                        <a:pt x="78" y="244"/>
                        <a:pt x="78" y="243"/>
                      </a:cubicBezTo>
                      <a:cubicBezTo>
                        <a:pt x="78" y="242"/>
                        <a:pt x="76" y="241"/>
                        <a:pt x="79" y="240"/>
                      </a:cubicBezTo>
                      <a:cubicBezTo>
                        <a:pt x="81" y="240"/>
                        <a:pt x="80" y="241"/>
                        <a:pt x="81" y="240"/>
                      </a:cubicBezTo>
                      <a:cubicBezTo>
                        <a:pt x="82" y="239"/>
                        <a:pt x="82" y="241"/>
                        <a:pt x="82" y="238"/>
                      </a:cubicBezTo>
                      <a:cubicBezTo>
                        <a:pt x="82" y="236"/>
                        <a:pt x="82" y="236"/>
                        <a:pt x="84" y="235"/>
                      </a:cubicBezTo>
                      <a:cubicBezTo>
                        <a:pt x="86" y="233"/>
                        <a:pt x="85" y="234"/>
                        <a:pt x="86" y="233"/>
                      </a:cubicBezTo>
                      <a:cubicBezTo>
                        <a:pt x="87" y="232"/>
                        <a:pt x="86" y="232"/>
                        <a:pt x="87" y="231"/>
                      </a:cubicBezTo>
                      <a:cubicBezTo>
                        <a:pt x="89" y="230"/>
                        <a:pt x="89" y="230"/>
                        <a:pt x="89" y="230"/>
                      </a:cubicBezTo>
                      <a:cubicBezTo>
                        <a:pt x="89" y="229"/>
                        <a:pt x="92" y="227"/>
                        <a:pt x="92" y="227"/>
                      </a:cubicBezTo>
                      <a:cubicBezTo>
                        <a:pt x="92" y="225"/>
                        <a:pt x="92" y="225"/>
                        <a:pt x="92" y="225"/>
                      </a:cubicBezTo>
                      <a:cubicBezTo>
                        <a:pt x="96" y="223"/>
                        <a:pt x="96" y="223"/>
                        <a:pt x="96" y="223"/>
                      </a:cubicBezTo>
                      <a:cubicBezTo>
                        <a:pt x="96" y="223"/>
                        <a:pt x="97" y="222"/>
                        <a:pt x="97" y="223"/>
                      </a:cubicBezTo>
                      <a:cubicBezTo>
                        <a:pt x="96" y="224"/>
                        <a:pt x="95" y="226"/>
                        <a:pt x="95" y="226"/>
                      </a:cubicBezTo>
                      <a:cubicBezTo>
                        <a:pt x="95" y="228"/>
                        <a:pt x="95" y="228"/>
                        <a:pt x="95" y="228"/>
                      </a:cubicBezTo>
                      <a:cubicBezTo>
                        <a:pt x="92" y="230"/>
                        <a:pt x="92" y="230"/>
                        <a:pt x="92" y="230"/>
                      </a:cubicBezTo>
                      <a:cubicBezTo>
                        <a:pt x="92" y="230"/>
                        <a:pt x="94" y="231"/>
                        <a:pt x="93" y="232"/>
                      </a:cubicBezTo>
                      <a:cubicBezTo>
                        <a:pt x="92" y="233"/>
                        <a:pt x="90" y="234"/>
                        <a:pt x="90" y="234"/>
                      </a:cubicBezTo>
                      <a:cubicBezTo>
                        <a:pt x="90" y="236"/>
                        <a:pt x="90" y="236"/>
                        <a:pt x="90" y="236"/>
                      </a:cubicBezTo>
                      <a:cubicBezTo>
                        <a:pt x="91" y="237"/>
                        <a:pt x="91" y="237"/>
                        <a:pt x="91" y="237"/>
                      </a:cubicBezTo>
                      <a:cubicBezTo>
                        <a:pt x="89" y="241"/>
                        <a:pt x="89" y="241"/>
                        <a:pt x="89" y="241"/>
                      </a:cubicBezTo>
                      <a:cubicBezTo>
                        <a:pt x="91" y="243"/>
                        <a:pt x="91" y="243"/>
                        <a:pt x="91" y="243"/>
                      </a:cubicBezTo>
                      <a:cubicBezTo>
                        <a:pt x="92" y="245"/>
                        <a:pt x="92" y="245"/>
                        <a:pt x="92" y="245"/>
                      </a:cubicBezTo>
                      <a:cubicBezTo>
                        <a:pt x="92" y="245"/>
                        <a:pt x="91" y="246"/>
                        <a:pt x="90" y="247"/>
                      </a:cubicBezTo>
                      <a:cubicBezTo>
                        <a:pt x="89" y="247"/>
                        <a:pt x="87" y="250"/>
                        <a:pt x="87" y="250"/>
                      </a:cubicBezTo>
                      <a:cubicBezTo>
                        <a:pt x="85" y="253"/>
                        <a:pt x="85" y="253"/>
                        <a:pt x="85" y="253"/>
                      </a:cubicBezTo>
                      <a:cubicBezTo>
                        <a:pt x="83" y="256"/>
                        <a:pt x="83" y="256"/>
                        <a:pt x="83" y="256"/>
                      </a:cubicBezTo>
                      <a:cubicBezTo>
                        <a:pt x="83" y="259"/>
                        <a:pt x="83" y="259"/>
                        <a:pt x="83" y="259"/>
                      </a:cubicBezTo>
                      <a:cubicBezTo>
                        <a:pt x="82" y="263"/>
                        <a:pt x="82" y="263"/>
                        <a:pt x="82" y="263"/>
                      </a:cubicBezTo>
                      <a:cubicBezTo>
                        <a:pt x="80" y="264"/>
                        <a:pt x="80" y="264"/>
                        <a:pt x="80" y="264"/>
                      </a:cubicBezTo>
                      <a:cubicBezTo>
                        <a:pt x="80" y="264"/>
                        <a:pt x="79" y="267"/>
                        <a:pt x="81" y="267"/>
                      </a:cubicBezTo>
                      <a:cubicBezTo>
                        <a:pt x="83" y="268"/>
                        <a:pt x="83" y="268"/>
                        <a:pt x="84" y="268"/>
                      </a:cubicBezTo>
                      <a:cubicBezTo>
                        <a:pt x="86" y="268"/>
                        <a:pt x="85" y="268"/>
                        <a:pt x="86" y="268"/>
                      </a:cubicBezTo>
                      <a:cubicBezTo>
                        <a:pt x="87" y="268"/>
                        <a:pt x="89" y="268"/>
                        <a:pt x="89" y="266"/>
                      </a:cubicBezTo>
                      <a:cubicBezTo>
                        <a:pt x="89" y="264"/>
                        <a:pt x="89" y="262"/>
                        <a:pt x="89" y="261"/>
                      </a:cubicBezTo>
                      <a:cubicBezTo>
                        <a:pt x="89" y="261"/>
                        <a:pt x="91" y="258"/>
                        <a:pt x="91" y="258"/>
                      </a:cubicBezTo>
                      <a:cubicBezTo>
                        <a:pt x="91" y="254"/>
                        <a:pt x="91" y="254"/>
                        <a:pt x="91" y="254"/>
                      </a:cubicBezTo>
                      <a:cubicBezTo>
                        <a:pt x="91" y="254"/>
                        <a:pt x="91" y="253"/>
                        <a:pt x="93" y="251"/>
                      </a:cubicBezTo>
                      <a:cubicBezTo>
                        <a:pt x="95" y="250"/>
                        <a:pt x="94" y="250"/>
                        <a:pt x="95" y="250"/>
                      </a:cubicBezTo>
                      <a:cubicBezTo>
                        <a:pt x="96" y="249"/>
                        <a:pt x="96" y="248"/>
                        <a:pt x="96" y="247"/>
                      </a:cubicBezTo>
                      <a:cubicBezTo>
                        <a:pt x="97" y="246"/>
                        <a:pt x="97" y="246"/>
                        <a:pt x="97" y="246"/>
                      </a:cubicBezTo>
                      <a:cubicBezTo>
                        <a:pt x="98" y="244"/>
                        <a:pt x="98" y="244"/>
                        <a:pt x="98" y="244"/>
                      </a:cubicBezTo>
                      <a:cubicBezTo>
                        <a:pt x="98" y="236"/>
                        <a:pt x="98" y="236"/>
                        <a:pt x="98" y="236"/>
                      </a:cubicBezTo>
                      <a:cubicBezTo>
                        <a:pt x="98" y="236"/>
                        <a:pt x="98" y="234"/>
                        <a:pt x="99" y="234"/>
                      </a:cubicBezTo>
                      <a:cubicBezTo>
                        <a:pt x="100" y="234"/>
                        <a:pt x="101" y="234"/>
                        <a:pt x="101" y="234"/>
                      </a:cubicBezTo>
                      <a:cubicBezTo>
                        <a:pt x="101" y="234"/>
                        <a:pt x="101" y="235"/>
                        <a:pt x="101" y="237"/>
                      </a:cubicBezTo>
                      <a:cubicBezTo>
                        <a:pt x="100" y="239"/>
                        <a:pt x="101" y="242"/>
                        <a:pt x="101" y="242"/>
                      </a:cubicBezTo>
                      <a:cubicBezTo>
                        <a:pt x="108" y="248"/>
                        <a:pt x="108" y="248"/>
                        <a:pt x="108" y="248"/>
                      </a:cubicBezTo>
                      <a:cubicBezTo>
                        <a:pt x="108" y="248"/>
                        <a:pt x="111" y="253"/>
                        <a:pt x="111" y="254"/>
                      </a:cubicBezTo>
                      <a:cubicBezTo>
                        <a:pt x="111" y="254"/>
                        <a:pt x="116" y="258"/>
                        <a:pt x="116" y="258"/>
                      </a:cubicBezTo>
                      <a:cubicBezTo>
                        <a:pt x="116" y="258"/>
                        <a:pt x="117" y="259"/>
                        <a:pt x="116" y="260"/>
                      </a:cubicBezTo>
                      <a:cubicBezTo>
                        <a:pt x="116" y="261"/>
                        <a:pt x="117" y="262"/>
                        <a:pt x="117" y="263"/>
                      </a:cubicBezTo>
                      <a:cubicBezTo>
                        <a:pt x="116" y="264"/>
                        <a:pt x="115" y="267"/>
                        <a:pt x="115" y="267"/>
                      </a:cubicBezTo>
                      <a:cubicBezTo>
                        <a:pt x="113" y="268"/>
                        <a:pt x="113" y="268"/>
                        <a:pt x="113" y="268"/>
                      </a:cubicBezTo>
                      <a:cubicBezTo>
                        <a:pt x="110" y="271"/>
                        <a:pt x="110" y="271"/>
                        <a:pt x="110" y="271"/>
                      </a:cubicBezTo>
                      <a:cubicBezTo>
                        <a:pt x="109" y="275"/>
                        <a:pt x="109" y="275"/>
                        <a:pt x="109" y="275"/>
                      </a:cubicBezTo>
                      <a:cubicBezTo>
                        <a:pt x="107" y="278"/>
                        <a:pt x="107" y="278"/>
                        <a:pt x="107" y="278"/>
                      </a:cubicBezTo>
                      <a:cubicBezTo>
                        <a:pt x="103" y="280"/>
                        <a:pt x="103" y="280"/>
                        <a:pt x="103" y="280"/>
                      </a:cubicBezTo>
                      <a:cubicBezTo>
                        <a:pt x="98" y="285"/>
                        <a:pt x="98" y="285"/>
                        <a:pt x="98" y="285"/>
                      </a:cubicBezTo>
                      <a:cubicBezTo>
                        <a:pt x="96" y="289"/>
                        <a:pt x="96" y="289"/>
                        <a:pt x="96" y="289"/>
                      </a:cubicBezTo>
                      <a:cubicBezTo>
                        <a:pt x="93" y="293"/>
                        <a:pt x="93" y="293"/>
                        <a:pt x="93" y="293"/>
                      </a:cubicBezTo>
                      <a:cubicBezTo>
                        <a:pt x="93" y="296"/>
                        <a:pt x="93" y="296"/>
                        <a:pt x="93" y="296"/>
                      </a:cubicBezTo>
                      <a:cubicBezTo>
                        <a:pt x="93" y="296"/>
                        <a:pt x="95" y="300"/>
                        <a:pt x="96" y="300"/>
                      </a:cubicBezTo>
                      <a:cubicBezTo>
                        <a:pt x="96" y="300"/>
                        <a:pt x="97" y="301"/>
                        <a:pt x="97" y="301"/>
                      </a:cubicBezTo>
                      <a:cubicBezTo>
                        <a:pt x="98" y="306"/>
                        <a:pt x="98" y="306"/>
                        <a:pt x="98" y="306"/>
                      </a:cubicBezTo>
                      <a:cubicBezTo>
                        <a:pt x="98" y="306"/>
                        <a:pt x="98" y="309"/>
                        <a:pt x="99" y="309"/>
                      </a:cubicBezTo>
                      <a:cubicBezTo>
                        <a:pt x="100" y="308"/>
                        <a:pt x="101" y="305"/>
                        <a:pt x="101" y="305"/>
                      </a:cubicBezTo>
                      <a:cubicBezTo>
                        <a:pt x="101" y="305"/>
                        <a:pt x="99" y="303"/>
                        <a:pt x="99" y="301"/>
                      </a:cubicBezTo>
                      <a:cubicBezTo>
                        <a:pt x="99" y="299"/>
                        <a:pt x="101" y="296"/>
                        <a:pt x="101" y="296"/>
                      </a:cubicBezTo>
                      <a:cubicBezTo>
                        <a:pt x="103" y="295"/>
                        <a:pt x="103" y="295"/>
                        <a:pt x="103" y="295"/>
                      </a:cubicBezTo>
                      <a:cubicBezTo>
                        <a:pt x="103" y="295"/>
                        <a:pt x="102" y="295"/>
                        <a:pt x="103" y="296"/>
                      </a:cubicBezTo>
                      <a:cubicBezTo>
                        <a:pt x="104" y="298"/>
                        <a:pt x="104" y="297"/>
                        <a:pt x="105" y="298"/>
                      </a:cubicBezTo>
                      <a:cubicBezTo>
                        <a:pt x="105" y="299"/>
                        <a:pt x="108" y="302"/>
                        <a:pt x="108" y="302"/>
                      </a:cubicBezTo>
                      <a:cubicBezTo>
                        <a:pt x="108" y="302"/>
                        <a:pt x="111" y="305"/>
                        <a:pt x="112" y="306"/>
                      </a:cubicBezTo>
                      <a:cubicBezTo>
                        <a:pt x="113" y="307"/>
                        <a:pt x="114" y="309"/>
                        <a:pt x="115" y="309"/>
                      </a:cubicBezTo>
                      <a:cubicBezTo>
                        <a:pt x="116" y="308"/>
                        <a:pt x="117" y="309"/>
                        <a:pt x="117" y="307"/>
                      </a:cubicBezTo>
                      <a:cubicBezTo>
                        <a:pt x="117" y="305"/>
                        <a:pt x="118" y="305"/>
                        <a:pt x="118" y="303"/>
                      </a:cubicBezTo>
                      <a:cubicBezTo>
                        <a:pt x="117" y="302"/>
                        <a:pt x="117" y="299"/>
                        <a:pt x="117" y="299"/>
                      </a:cubicBezTo>
                      <a:cubicBezTo>
                        <a:pt x="117" y="299"/>
                        <a:pt x="117" y="298"/>
                        <a:pt x="118" y="298"/>
                      </a:cubicBezTo>
                      <a:cubicBezTo>
                        <a:pt x="120" y="298"/>
                        <a:pt x="120" y="300"/>
                        <a:pt x="120" y="300"/>
                      </a:cubicBezTo>
                      <a:cubicBezTo>
                        <a:pt x="120" y="300"/>
                        <a:pt x="121" y="303"/>
                        <a:pt x="122" y="304"/>
                      </a:cubicBezTo>
                      <a:cubicBezTo>
                        <a:pt x="123" y="304"/>
                        <a:pt x="124" y="304"/>
                        <a:pt x="125" y="305"/>
                      </a:cubicBezTo>
                      <a:cubicBezTo>
                        <a:pt x="126" y="307"/>
                        <a:pt x="131" y="308"/>
                        <a:pt x="131" y="308"/>
                      </a:cubicBezTo>
                      <a:cubicBezTo>
                        <a:pt x="131" y="308"/>
                        <a:pt x="132" y="307"/>
                        <a:pt x="133" y="306"/>
                      </a:cubicBezTo>
                      <a:cubicBezTo>
                        <a:pt x="133" y="305"/>
                        <a:pt x="135" y="305"/>
                        <a:pt x="135" y="305"/>
                      </a:cubicBezTo>
                      <a:cubicBezTo>
                        <a:pt x="135" y="305"/>
                        <a:pt x="134" y="303"/>
                        <a:pt x="137" y="304"/>
                      </a:cubicBezTo>
                      <a:cubicBezTo>
                        <a:pt x="139" y="304"/>
                        <a:pt x="140" y="305"/>
                        <a:pt x="140" y="304"/>
                      </a:cubicBezTo>
                      <a:cubicBezTo>
                        <a:pt x="141" y="303"/>
                        <a:pt x="143" y="299"/>
                        <a:pt x="143" y="299"/>
                      </a:cubicBezTo>
                      <a:cubicBezTo>
                        <a:pt x="143" y="299"/>
                        <a:pt x="142" y="296"/>
                        <a:pt x="145" y="297"/>
                      </a:cubicBezTo>
                      <a:cubicBezTo>
                        <a:pt x="147" y="299"/>
                        <a:pt x="158" y="301"/>
                        <a:pt x="158" y="301"/>
                      </a:cubicBezTo>
                      <a:cubicBezTo>
                        <a:pt x="157" y="303"/>
                        <a:pt x="157" y="303"/>
                        <a:pt x="157" y="303"/>
                      </a:cubicBezTo>
                      <a:cubicBezTo>
                        <a:pt x="153" y="302"/>
                        <a:pt x="153" y="302"/>
                        <a:pt x="153" y="302"/>
                      </a:cubicBezTo>
                      <a:cubicBezTo>
                        <a:pt x="150" y="303"/>
                        <a:pt x="150" y="303"/>
                        <a:pt x="150" y="303"/>
                      </a:cubicBezTo>
                      <a:cubicBezTo>
                        <a:pt x="150" y="303"/>
                        <a:pt x="149" y="303"/>
                        <a:pt x="148" y="305"/>
                      </a:cubicBezTo>
                      <a:cubicBezTo>
                        <a:pt x="148" y="306"/>
                        <a:pt x="148" y="307"/>
                        <a:pt x="147" y="308"/>
                      </a:cubicBezTo>
                      <a:cubicBezTo>
                        <a:pt x="147" y="309"/>
                        <a:pt x="146" y="310"/>
                        <a:pt x="145" y="310"/>
                      </a:cubicBezTo>
                      <a:cubicBezTo>
                        <a:pt x="145" y="311"/>
                        <a:pt x="141" y="314"/>
                        <a:pt x="141" y="314"/>
                      </a:cubicBezTo>
                      <a:cubicBezTo>
                        <a:pt x="139" y="317"/>
                        <a:pt x="139" y="317"/>
                        <a:pt x="139" y="317"/>
                      </a:cubicBezTo>
                      <a:cubicBezTo>
                        <a:pt x="137" y="322"/>
                        <a:pt x="137" y="322"/>
                        <a:pt x="137" y="322"/>
                      </a:cubicBezTo>
                      <a:cubicBezTo>
                        <a:pt x="137" y="322"/>
                        <a:pt x="137" y="326"/>
                        <a:pt x="138" y="326"/>
                      </a:cubicBezTo>
                      <a:cubicBezTo>
                        <a:pt x="139" y="327"/>
                        <a:pt x="141" y="330"/>
                        <a:pt x="141" y="330"/>
                      </a:cubicBezTo>
                      <a:cubicBezTo>
                        <a:pt x="141" y="330"/>
                        <a:pt x="141" y="332"/>
                        <a:pt x="141" y="333"/>
                      </a:cubicBezTo>
                      <a:cubicBezTo>
                        <a:pt x="141" y="334"/>
                        <a:pt x="141" y="335"/>
                        <a:pt x="142" y="337"/>
                      </a:cubicBezTo>
                      <a:cubicBezTo>
                        <a:pt x="143" y="338"/>
                        <a:pt x="144" y="342"/>
                        <a:pt x="144" y="342"/>
                      </a:cubicBezTo>
                      <a:cubicBezTo>
                        <a:pt x="145" y="342"/>
                        <a:pt x="145" y="342"/>
                        <a:pt x="145" y="342"/>
                      </a:cubicBezTo>
                      <a:cubicBezTo>
                        <a:pt x="145" y="345"/>
                        <a:pt x="145" y="345"/>
                        <a:pt x="145" y="345"/>
                      </a:cubicBezTo>
                      <a:cubicBezTo>
                        <a:pt x="145" y="345"/>
                        <a:pt x="145" y="348"/>
                        <a:pt x="146" y="348"/>
                      </a:cubicBezTo>
                      <a:cubicBezTo>
                        <a:pt x="148" y="348"/>
                        <a:pt x="151" y="346"/>
                        <a:pt x="151" y="346"/>
                      </a:cubicBezTo>
                      <a:cubicBezTo>
                        <a:pt x="159" y="344"/>
                        <a:pt x="159" y="344"/>
                        <a:pt x="159" y="344"/>
                      </a:cubicBezTo>
                      <a:cubicBezTo>
                        <a:pt x="159" y="344"/>
                        <a:pt x="158" y="348"/>
                        <a:pt x="158" y="349"/>
                      </a:cubicBezTo>
                      <a:cubicBezTo>
                        <a:pt x="158" y="350"/>
                        <a:pt x="156" y="350"/>
                        <a:pt x="155" y="351"/>
                      </a:cubicBezTo>
                      <a:cubicBezTo>
                        <a:pt x="155" y="352"/>
                        <a:pt x="155" y="353"/>
                        <a:pt x="155" y="353"/>
                      </a:cubicBezTo>
                      <a:cubicBezTo>
                        <a:pt x="155" y="353"/>
                        <a:pt x="154" y="356"/>
                        <a:pt x="153" y="356"/>
                      </a:cubicBezTo>
                      <a:cubicBezTo>
                        <a:pt x="151" y="356"/>
                        <a:pt x="149" y="357"/>
                        <a:pt x="149" y="357"/>
                      </a:cubicBezTo>
                      <a:cubicBezTo>
                        <a:pt x="149" y="357"/>
                        <a:pt x="148" y="355"/>
                        <a:pt x="148" y="358"/>
                      </a:cubicBezTo>
                      <a:cubicBezTo>
                        <a:pt x="147" y="360"/>
                        <a:pt x="146" y="362"/>
                        <a:pt x="146" y="363"/>
                      </a:cubicBezTo>
                      <a:cubicBezTo>
                        <a:pt x="146" y="364"/>
                        <a:pt x="144" y="365"/>
                        <a:pt x="147" y="366"/>
                      </a:cubicBezTo>
                      <a:cubicBezTo>
                        <a:pt x="149" y="366"/>
                        <a:pt x="149" y="369"/>
                        <a:pt x="149" y="369"/>
                      </a:cubicBezTo>
                      <a:cubicBezTo>
                        <a:pt x="149" y="369"/>
                        <a:pt x="147" y="371"/>
                        <a:pt x="146" y="372"/>
                      </a:cubicBezTo>
                      <a:cubicBezTo>
                        <a:pt x="145" y="373"/>
                        <a:pt x="144" y="372"/>
                        <a:pt x="144" y="373"/>
                      </a:cubicBezTo>
                      <a:cubicBezTo>
                        <a:pt x="144" y="374"/>
                        <a:pt x="146" y="379"/>
                        <a:pt x="146" y="379"/>
                      </a:cubicBezTo>
                      <a:cubicBezTo>
                        <a:pt x="146" y="379"/>
                        <a:pt x="146" y="382"/>
                        <a:pt x="144" y="382"/>
                      </a:cubicBezTo>
                      <a:cubicBezTo>
                        <a:pt x="142" y="382"/>
                        <a:pt x="142" y="382"/>
                        <a:pt x="141" y="382"/>
                      </a:cubicBezTo>
                      <a:cubicBezTo>
                        <a:pt x="140" y="382"/>
                        <a:pt x="139" y="382"/>
                        <a:pt x="139" y="382"/>
                      </a:cubicBezTo>
                      <a:cubicBezTo>
                        <a:pt x="139" y="382"/>
                        <a:pt x="140" y="383"/>
                        <a:pt x="140" y="385"/>
                      </a:cubicBezTo>
                      <a:cubicBezTo>
                        <a:pt x="140" y="387"/>
                        <a:pt x="140" y="389"/>
                        <a:pt x="140" y="389"/>
                      </a:cubicBezTo>
                      <a:cubicBezTo>
                        <a:pt x="137" y="388"/>
                        <a:pt x="137" y="388"/>
                        <a:pt x="137" y="388"/>
                      </a:cubicBezTo>
                      <a:cubicBezTo>
                        <a:pt x="134" y="385"/>
                        <a:pt x="134" y="385"/>
                        <a:pt x="134" y="385"/>
                      </a:cubicBezTo>
                      <a:cubicBezTo>
                        <a:pt x="134" y="385"/>
                        <a:pt x="131" y="385"/>
                        <a:pt x="130" y="385"/>
                      </a:cubicBezTo>
                      <a:cubicBezTo>
                        <a:pt x="129" y="386"/>
                        <a:pt x="126" y="386"/>
                        <a:pt x="126" y="386"/>
                      </a:cubicBezTo>
                      <a:cubicBezTo>
                        <a:pt x="126" y="386"/>
                        <a:pt x="121" y="384"/>
                        <a:pt x="120" y="383"/>
                      </a:cubicBezTo>
                      <a:cubicBezTo>
                        <a:pt x="120" y="382"/>
                        <a:pt x="120" y="382"/>
                        <a:pt x="119" y="383"/>
                      </a:cubicBezTo>
                      <a:cubicBezTo>
                        <a:pt x="119" y="383"/>
                        <a:pt x="120" y="383"/>
                        <a:pt x="119" y="383"/>
                      </a:cubicBezTo>
                      <a:cubicBezTo>
                        <a:pt x="118" y="384"/>
                        <a:pt x="120" y="384"/>
                        <a:pt x="116" y="384"/>
                      </a:cubicBezTo>
                      <a:cubicBezTo>
                        <a:pt x="112" y="385"/>
                        <a:pt x="108" y="386"/>
                        <a:pt x="108" y="386"/>
                      </a:cubicBezTo>
                      <a:cubicBezTo>
                        <a:pt x="108" y="386"/>
                        <a:pt x="111" y="383"/>
                        <a:pt x="110" y="382"/>
                      </a:cubicBezTo>
                      <a:cubicBezTo>
                        <a:pt x="109" y="381"/>
                        <a:pt x="110" y="382"/>
                        <a:pt x="108" y="381"/>
                      </a:cubicBezTo>
                      <a:cubicBezTo>
                        <a:pt x="107" y="380"/>
                        <a:pt x="105" y="378"/>
                        <a:pt x="105" y="377"/>
                      </a:cubicBezTo>
                      <a:cubicBezTo>
                        <a:pt x="105" y="376"/>
                        <a:pt x="105" y="374"/>
                        <a:pt x="103" y="374"/>
                      </a:cubicBezTo>
                      <a:cubicBezTo>
                        <a:pt x="102" y="374"/>
                        <a:pt x="101" y="372"/>
                        <a:pt x="99" y="374"/>
                      </a:cubicBezTo>
                      <a:cubicBezTo>
                        <a:pt x="98" y="375"/>
                        <a:pt x="97" y="375"/>
                        <a:pt x="97" y="376"/>
                      </a:cubicBezTo>
                      <a:cubicBezTo>
                        <a:pt x="96" y="377"/>
                        <a:pt x="92" y="378"/>
                        <a:pt x="92" y="378"/>
                      </a:cubicBezTo>
                      <a:cubicBezTo>
                        <a:pt x="92" y="378"/>
                        <a:pt x="95" y="382"/>
                        <a:pt x="95" y="383"/>
                      </a:cubicBezTo>
                      <a:cubicBezTo>
                        <a:pt x="95" y="384"/>
                        <a:pt x="97" y="388"/>
                        <a:pt x="97" y="388"/>
                      </a:cubicBezTo>
                      <a:cubicBezTo>
                        <a:pt x="104" y="388"/>
                        <a:pt x="104" y="388"/>
                        <a:pt x="104" y="388"/>
                      </a:cubicBezTo>
                      <a:cubicBezTo>
                        <a:pt x="104" y="388"/>
                        <a:pt x="99" y="390"/>
                        <a:pt x="99" y="392"/>
                      </a:cubicBezTo>
                      <a:cubicBezTo>
                        <a:pt x="98" y="393"/>
                        <a:pt x="98" y="394"/>
                        <a:pt x="97" y="395"/>
                      </a:cubicBezTo>
                      <a:cubicBezTo>
                        <a:pt x="96" y="396"/>
                        <a:pt x="96" y="397"/>
                        <a:pt x="94" y="398"/>
                      </a:cubicBezTo>
                      <a:cubicBezTo>
                        <a:pt x="91" y="398"/>
                        <a:pt x="88" y="399"/>
                        <a:pt x="86" y="400"/>
                      </a:cubicBezTo>
                      <a:cubicBezTo>
                        <a:pt x="85" y="401"/>
                        <a:pt x="84" y="401"/>
                        <a:pt x="84" y="402"/>
                      </a:cubicBezTo>
                      <a:cubicBezTo>
                        <a:pt x="84" y="404"/>
                        <a:pt x="78" y="403"/>
                        <a:pt x="84" y="405"/>
                      </a:cubicBezTo>
                      <a:cubicBezTo>
                        <a:pt x="90" y="406"/>
                        <a:pt x="91" y="407"/>
                        <a:pt x="91" y="407"/>
                      </a:cubicBezTo>
                      <a:cubicBezTo>
                        <a:pt x="91" y="407"/>
                        <a:pt x="94" y="404"/>
                        <a:pt x="95" y="403"/>
                      </a:cubicBezTo>
                      <a:cubicBezTo>
                        <a:pt x="97" y="401"/>
                        <a:pt x="97" y="401"/>
                        <a:pt x="101" y="401"/>
                      </a:cubicBezTo>
                      <a:cubicBezTo>
                        <a:pt x="105" y="402"/>
                        <a:pt x="105" y="401"/>
                        <a:pt x="105" y="402"/>
                      </a:cubicBezTo>
                      <a:cubicBezTo>
                        <a:pt x="105" y="404"/>
                        <a:pt x="105" y="405"/>
                        <a:pt x="105" y="407"/>
                      </a:cubicBezTo>
                      <a:cubicBezTo>
                        <a:pt x="104" y="409"/>
                        <a:pt x="102" y="410"/>
                        <a:pt x="104" y="413"/>
                      </a:cubicBezTo>
                      <a:cubicBezTo>
                        <a:pt x="106" y="415"/>
                        <a:pt x="103" y="417"/>
                        <a:pt x="103" y="418"/>
                      </a:cubicBezTo>
                      <a:cubicBezTo>
                        <a:pt x="103" y="418"/>
                        <a:pt x="101" y="421"/>
                        <a:pt x="102" y="421"/>
                      </a:cubicBezTo>
                      <a:cubicBezTo>
                        <a:pt x="103" y="422"/>
                        <a:pt x="103" y="422"/>
                        <a:pt x="103" y="422"/>
                      </a:cubicBezTo>
                      <a:cubicBezTo>
                        <a:pt x="103" y="422"/>
                        <a:pt x="101" y="427"/>
                        <a:pt x="101" y="428"/>
                      </a:cubicBezTo>
                      <a:cubicBezTo>
                        <a:pt x="101" y="428"/>
                        <a:pt x="98" y="434"/>
                        <a:pt x="97" y="434"/>
                      </a:cubicBezTo>
                      <a:cubicBezTo>
                        <a:pt x="96" y="435"/>
                        <a:pt x="98" y="435"/>
                        <a:pt x="92" y="437"/>
                      </a:cubicBezTo>
                      <a:cubicBezTo>
                        <a:pt x="86" y="438"/>
                        <a:pt x="83" y="439"/>
                        <a:pt x="83" y="439"/>
                      </a:cubicBezTo>
                      <a:cubicBezTo>
                        <a:pt x="78" y="441"/>
                        <a:pt x="78" y="441"/>
                        <a:pt x="78" y="441"/>
                      </a:cubicBezTo>
                      <a:cubicBezTo>
                        <a:pt x="74" y="444"/>
                        <a:pt x="74" y="444"/>
                        <a:pt x="74" y="444"/>
                      </a:cubicBezTo>
                      <a:cubicBezTo>
                        <a:pt x="71" y="444"/>
                        <a:pt x="71" y="444"/>
                        <a:pt x="71" y="444"/>
                      </a:cubicBezTo>
                      <a:cubicBezTo>
                        <a:pt x="66" y="443"/>
                        <a:pt x="66" y="443"/>
                        <a:pt x="66" y="443"/>
                      </a:cubicBezTo>
                      <a:cubicBezTo>
                        <a:pt x="66" y="443"/>
                        <a:pt x="61" y="446"/>
                        <a:pt x="61" y="447"/>
                      </a:cubicBezTo>
                      <a:cubicBezTo>
                        <a:pt x="61" y="447"/>
                        <a:pt x="58" y="448"/>
                        <a:pt x="57" y="449"/>
                      </a:cubicBezTo>
                      <a:cubicBezTo>
                        <a:pt x="57" y="450"/>
                        <a:pt x="62" y="452"/>
                        <a:pt x="62" y="452"/>
                      </a:cubicBezTo>
                      <a:cubicBezTo>
                        <a:pt x="63" y="455"/>
                        <a:pt x="63" y="455"/>
                        <a:pt x="63" y="455"/>
                      </a:cubicBezTo>
                      <a:cubicBezTo>
                        <a:pt x="61" y="455"/>
                        <a:pt x="61" y="455"/>
                        <a:pt x="61" y="455"/>
                      </a:cubicBezTo>
                      <a:cubicBezTo>
                        <a:pt x="57" y="456"/>
                        <a:pt x="57" y="456"/>
                        <a:pt x="57" y="456"/>
                      </a:cubicBezTo>
                      <a:cubicBezTo>
                        <a:pt x="57" y="458"/>
                        <a:pt x="57" y="458"/>
                        <a:pt x="57" y="458"/>
                      </a:cubicBezTo>
                      <a:cubicBezTo>
                        <a:pt x="59" y="459"/>
                        <a:pt x="59" y="459"/>
                        <a:pt x="59" y="459"/>
                      </a:cubicBezTo>
                      <a:cubicBezTo>
                        <a:pt x="59" y="459"/>
                        <a:pt x="60" y="460"/>
                        <a:pt x="61" y="460"/>
                      </a:cubicBezTo>
                      <a:cubicBezTo>
                        <a:pt x="63" y="460"/>
                        <a:pt x="67" y="458"/>
                        <a:pt x="67" y="458"/>
                      </a:cubicBezTo>
                      <a:cubicBezTo>
                        <a:pt x="62" y="461"/>
                        <a:pt x="62" y="461"/>
                        <a:pt x="62" y="461"/>
                      </a:cubicBezTo>
                      <a:cubicBezTo>
                        <a:pt x="61" y="464"/>
                        <a:pt x="61" y="464"/>
                        <a:pt x="61" y="464"/>
                      </a:cubicBezTo>
                      <a:cubicBezTo>
                        <a:pt x="61" y="464"/>
                        <a:pt x="60" y="466"/>
                        <a:pt x="62" y="466"/>
                      </a:cubicBezTo>
                      <a:cubicBezTo>
                        <a:pt x="64" y="466"/>
                        <a:pt x="66" y="466"/>
                        <a:pt x="66" y="466"/>
                      </a:cubicBezTo>
                      <a:cubicBezTo>
                        <a:pt x="66" y="466"/>
                        <a:pt x="67" y="464"/>
                        <a:pt x="69" y="464"/>
                      </a:cubicBezTo>
                      <a:cubicBezTo>
                        <a:pt x="72" y="465"/>
                        <a:pt x="72" y="465"/>
                        <a:pt x="72" y="465"/>
                      </a:cubicBezTo>
                      <a:cubicBezTo>
                        <a:pt x="72" y="465"/>
                        <a:pt x="73" y="462"/>
                        <a:pt x="74" y="462"/>
                      </a:cubicBezTo>
                      <a:cubicBezTo>
                        <a:pt x="74" y="462"/>
                        <a:pt x="73" y="462"/>
                        <a:pt x="76" y="462"/>
                      </a:cubicBezTo>
                      <a:cubicBezTo>
                        <a:pt x="78" y="463"/>
                        <a:pt x="85" y="462"/>
                        <a:pt x="85" y="462"/>
                      </a:cubicBezTo>
                      <a:cubicBezTo>
                        <a:pt x="85" y="462"/>
                        <a:pt x="86" y="462"/>
                        <a:pt x="86" y="463"/>
                      </a:cubicBezTo>
                      <a:cubicBezTo>
                        <a:pt x="86" y="465"/>
                        <a:pt x="88" y="465"/>
                        <a:pt x="89" y="467"/>
                      </a:cubicBezTo>
                      <a:cubicBezTo>
                        <a:pt x="91" y="468"/>
                        <a:pt x="95" y="469"/>
                        <a:pt x="95" y="469"/>
                      </a:cubicBezTo>
                      <a:cubicBezTo>
                        <a:pt x="92" y="470"/>
                        <a:pt x="92" y="470"/>
                        <a:pt x="92" y="470"/>
                      </a:cubicBezTo>
                      <a:cubicBezTo>
                        <a:pt x="88" y="469"/>
                        <a:pt x="88" y="469"/>
                        <a:pt x="88" y="469"/>
                      </a:cubicBezTo>
                      <a:cubicBezTo>
                        <a:pt x="88" y="469"/>
                        <a:pt x="86" y="468"/>
                        <a:pt x="86" y="469"/>
                      </a:cubicBezTo>
                      <a:cubicBezTo>
                        <a:pt x="86" y="471"/>
                        <a:pt x="85" y="474"/>
                        <a:pt x="85" y="474"/>
                      </a:cubicBezTo>
                      <a:cubicBezTo>
                        <a:pt x="86" y="474"/>
                        <a:pt x="91" y="475"/>
                        <a:pt x="91" y="475"/>
                      </a:cubicBezTo>
                      <a:cubicBezTo>
                        <a:pt x="96" y="475"/>
                        <a:pt x="96" y="475"/>
                        <a:pt x="96" y="475"/>
                      </a:cubicBezTo>
                      <a:cubicBezTo>
                        <a:pt x="98" y="474"/>
                        <a:pt x="98" y="474"/>
                        <a:pt x="98" y="474"/>
                      </a:cubicBezTo>
                      <a:cubicBezTo>
                        <a:pt x="101" y="472"/>
                        <a:pt x="101" y="472"/>
                        <a:pt x="101" y="472"/>
                      </a:cubicBezTo>
                      <a:cubicBezTo>
                        <a:pt x="101" y="472"/>
                        <a:pt x="102" y="474"/>
                        <a:pt x="101" y="474"/>
                      </a:cubicBezTo>
                      <a:cubicBezTo>
                        <a:pt x="101" y="475"/>
                        <a:pt x="102" y="477"/>
                        <a:pt x="102" y="477"/>
                      </a:cubicBezTo>
                      <a:cubicBezTo>
                        <a:pt x="102" y="477"/>
                        <a:pt x="102" y="480"/>
                        <a:pt x="103" y="480"/>
                      </a:cubicBezTo>
                      <a:cubicBezTo>
                        <a:pt x="104" y="480"/>
                        <a:pt x="106" y="483"/>
                        <a:pt x="106" y="483"/>
                      </a:cubicBezTo>
                      <a:cubicBezTo>
                        <a:pt x="108" y="486"/>
                        <a:pt x="108" y="486"/>
                        <a:pt x="108" y="486"/>
                      </a:cubicBezTo>
                      <a:cubicBezTo>
                        <a:pt x="112" y="487"/>
                        <a:pt x="112" y="487"/>
                        <a:pt x="112" y="487"/>
                      </a:cubicBezTo>
                      <a:cubicBezTo>
                        <a:pt x="112" y="487"/>
                        <a:pt x="115" y="487"/>
                        <a:pt x="116" y="487"/>
                      </a:cubicBezTo>
                      <a:cubicBezTo>
                        <a:pt x="117" y="488"/>
                        <a:pt x="119" y="489"/>
                        <a:pt x="119" y="488"/>
                      </a:cubicBezTo>
                      <a:cubicBezTo>
                        <a:pt x="120" y="487"/>
                        <a:pt x="122" y="485"/>
                        <a:pt x="122" y="485"/>
                      </a:cubicBezTo>
                      <a:cubicBezTo>
                        <a:pt x="126" y="482"/>
                        <a:pt x="126" y="482"/>
                        <a:pt x="126" y="482"/>
                      </a:cubicBezTo>
                      <a:cubicBezTo>
                        <a:pt x="126" y="482"/>
                        <a:pt x="128" y="482"/>
                        <a:pt x="130" y="482"/>
                      </a:cubicBezTo>
                      <a:cubicBezTo>
                        <a:pt x="131" y="482"/>
                        <a:pt x="138" y="481"/>
                        <a:pt x="138" y="481"/>
                      </a:cubicBezTo>
                      <a:cubicBezTo>
                        <a:pt x="138" y="481"/>
                        <a:pt x="139" y="479"/>
                        <a:pt x="141" y="478"/>
                      </a:cubicBezTo>
                      <a:cubicBezTo>
                        <a:pt x="142" y="477"/>
                        <a:pt x="146" y="475"/>
                        <a:pt x="146" y="475"/>
                      </a:cubicBezTo>
                      <a:cubicBezTo>
                        <a:pt x="153" y="473"/>
                        <a:pt x="153" y="473"/>
                        <a:pt x="153" y="473"/>
                      </a:cubicBezTo>
                      <a:cubicBezTo>
                        <a:pt x="147" y="475"/>
                        <a:pt x="147" y="475"/>
                        <a:pt x="147" y="475"/>
                      </a:cubicBezTo>
                      <a:cubicBezTo>
                        <a:pt x="145" y="477"/>
                        <a:pt x="145" y="477"/>
                        <a:pt x="145" y="477"/>
                      </a:cubicBezTo>
                      <a:cubicBezTo>
                        <a:pt x="141" y="480"/>
                        <a:pt x="141" y="480"/>
                        <a:pt x="141" y="480"/>
                      </a:cubicBezTo>
                      <a:cubicBezTo>
                        <a:pt x="139" y="482"/>
                        <a:pt x="139" y="482"/>
                        <a:pt x="139" y="482"/>
                      </a:cubicBezTo>
                      <a:cubicBezTo>
                        <a:pt x="139" y="482"/>
                        <a:pt x="137" y="483"/>
                        <a:pt x="136" y="484"/>
                      </a:cubicBezTo>
                      <a:cubicBezTo>
                        <a:pt x="136" y="484"/>
                        <a:pt x="133" y="489"/>
                        <a:pt x="133" y="489"/>
                      </a:cubicBezTo>
                      <a:cubicBezTo>
                        <a:pt x="130" y="490"/>
                        <a:pt x="130" y="490"/>
                        <a:pt x="130" y="490"/>
                      </a:cubicBezTo>
                      <a:cubicBezTo>
                        <a:pt x="130" y="490"/>
                        <a:pt x="127" y="492"/>
                        <a:pt x="126" y="494"/>
                      </a:cubicBezTo>
                      <a:cubicBezTo>
                        <a:pt x="125" y="495"/>
                        <a:pt x="124" y="496"/>
                        <a:pt x="124" y="496"/>
                      </a:cubicBezTo>
                      <a:cubicBezTo>
                        <a:pt x="124" y="496"/>
                        <a:pt x="125" y="498"/>
                        <a:pt x="120" y="498"/>
                      </a:cubicBezTo>
                      <a:cubicBezTo>
                        <a:pt x="115" y="497"/>
                        <a:pt x="111" y="496"/>
                        <a:pt x="111" y="496"/>
                      </a:cubicBezTo>
                      <a:cubicBezTo>
                        <a:pt x="111" y="496"/>
                        <a:pt x="106" y="495"/>
                        <a:pt x="105" y="495"/>
                      </a:cubicBezTo>
                      <a:cubicBezTo>
                        <a:pt x="104" y="494"/>
                        <a:pt x="104" y="494"/>
                        <a:pt x="101" y="494"/>
                      </a:cubicBezTo>
                      <a:cubicBezTo>
                        <a:pt x="99" y="494"/>
                        <a:pt x="89" y="491"/>
                        <a:pt x="89" y="491"/>
                      </a:cubicBezTo>
                      <a:cubicBezTo>
                        <a:pt x="89" y="491"/>
                        <a:pt x="87" y="491"/>
                        <a:pt x="86" y="492"/>
                      </a:cubicBezTo>
                      <a:cubicBezTo>
                        <a:pt x="85" y="493"/>
                        <a:pt x="83" y="493"/>
                        <a:pt x="83" y="494"/>
                      </a:cubicBezTo>
                      <a:cubicBezTo>
                        <a:pt x="83" y="496"/>
                        <a:pt x="83" y="497"/>
                        <a:pt x="83" y="497"/>
                      </a:cubicBezTo>
                      <a:cubicBezTo>
                        <a:pt x="82" y="500"/>
                        <a:pt x="82" y="500"/>
                        <a:pt x="82" y="500"/>
                      </a:cubicBezTo>
                      <a:cubicBezTo>
                        <a:pt x="78" y="501"/>
                        <a:pt x="78" y="501"/>
                        <a:pt x="78" y="501"/>
                      </a:cubicBezTo>
                      <a:cubicBezTo>
                        <a:pt x="73" y="501"/>
                        <a:pt x="73" y="501"/>
                        <a:pt x="73" y="501"/>
                      </a:cubicBezTo>
                      <a:close/>
                      <a:moveTo>
                        <a:pt x="43" y="266"/>
                      </a:moveTo>
                      <a:cubicBezTo>
                        <a:pt x="43" y="266"/>
                        <a:pt x="43" y="266"/>
                        <a:pt x="43" y="266"/>
                      </a:cubicBezTo>
                      <a:cubicBezTo>
                        <a:pt x="44" y="266"/>
                        <a:pt x="50" y="266"/>
                        <a:pt x="50" y="266"/>
                      </a:cubicBezTo>
                      <a:cubicBezTo>
                        <a:pt x="54" y="266"/>
                        <a:pt x="54" y="266"/>
                        <a:pt x="54" y="266"/>
                      </a:cubicBezTo>
                      <a:cubicBezTo>
                        <a:pt x="54" y="266"/>
                        <a:pt x="59" y="266"/>
                        <a:pt x="60" y="266"/>
                      </a:cubicBezTo>
                      <a:cubicBezTo>
                        <a:pt x="61" y="266"/>
                        <a:pt x="62" y="267"/>
                        <a:pt x="62" y="267"/>
                      </a:cubicBezTo>
                      <a:cubicBezTo>
                        <a:pt x="62" y="267"/>
                        <a:pt x="64" y="265"/>
                        <a:pt x="65" y="266"/>
                      </a:cubicBezTo>
                      <a:cubicBezTo>
                        <a:pt x="66" y="266"/>
                        <a:pt x="68" y="269"/>
                        <a:pt x="68" y="269"/>
                      </a:cubicBezTo>
                      <a:cubicBezTo>
                        <a:pt x="70" y="274"/>
                        <a:pt x="70" y="274"/>
                        <a:pt x="70" y="274"/>
                      </a:cubicBezTo>
                      <a:cubicBezTo>
                        <a:pt x="71" y="280"/>
                        <a:pt x="71" y="280"/>
                        <a:pt x="71" y="280"/>
                      </a:cubicBezTo>
                      <a:cubicBezTo>
                        <a:pt x="72" y="285"/>
                        <a:pt x="72" y="285"/>
                        <a:pt x="72" y="285"/>
                      </a:cubicBezTo>
                      <a:cubicBezTo>
                        <a:pt x="76" y="290"/>
                        <a:pt x="76" y="290"/>
                        <a:pt x="76" y="290"/>
                      </a:cubicBezTo>
                      <a:cubicBezTo>
                        <a:pt x="74" y="293"/>
                        <a:pt x="74" y="293"/>
                        <a:pt x="74" y="293"/>
                      </a:cubicBezTo>
                      <a:cubicBezTo>
                        <a:pt x="74" y="293"/>
                        <a:pt x="74" y="297"/>
                        <a:pt x="74" y="297"/>
                      </a:cubicBezTo>
                      <a:cubicBezTo>
                        <a:pt x="73" y="297"/>
                        <a:pt x="70" y="298"/>
                        <a:pt x="70" y="298"/>
                      </a:cubicBezTo>
                      <a:cubicBezTo>
                        <a:pt x="69" y="299"/>
                        <a:pt x="68" y="302"/>
                        <a:pt x="68" y="302"/>
                      </a:cubicBezTo>
                      <a:cubicBezTo>
                        <a:pt x="68" y="302"/>
                        <a:pt x="72" y="298"/>
                        <a:pt x="73" y="299"/>
                      </a:cubicBezTo>
                      <a:cubicBezTo>
                        <a:pt x="74" y="299"/>
                        <a:pt x="77" y="299"/>
                        <a:pt x="77" y="299"/>
                      </a:cubicBezTo>
                      <a:cubicBezTo>
                        <a:pt x="79" y="301"/>
                        <a:pt x="79" y="301"/>
                        <a:pt x="79" y="301"/>
                      </a:cubicBezTo>
                      <a:cubicBezTo>
                        <a:pt x="81" y="305"/>
                        <a:pt x="81" y="305"/>
                        <a:pt x="81" y="305"/>
                      </a:cubicBezTo>
                      <a:cubicBezTo>
                        <a:pt x="81" y="310"/>
                        <a:pt x="81" y="310"/>
                        <a:pt x="81" y="310"/>
                      </a:cubicBezTo>
                      <a:cubicBezTo>
                        <a:pt x="81" y="310"/>
                        <a:pt x="81" y="314"/>
                        <a:pt x="80" y="314"/>
                      </a:cubicBezTo>
                      <a:cubicBezTo>
                        <a:pt x="80" y="315"/>
                        <a:pt x="79" y="316"/>
                        <a:pt x="78" y="316"/>
                      </a:cubicBezTo>
                      <a:cubicBezTo>
                        <a:pt x="77" y="316"/>
                        <a:pt x="76" y="316"/>
                        <a:pt x="77" y="314"/>
                      </a:cubicBezTo>
                      <a:cubicBezTo>
                        <a:pt x="77" y="312"/>
                        <a:pt x="78" y="310"/>
                        <a:pt x="78" y="310"/>
                      </a:cubicBezTo>
                      <a:cubicBezTo>
                        <a:pt x="78" y="309"/>
                        <a:pt x="79" y="305"/>
                        <a:pt x="78" y="305"/>
                      </a:cubicBezTo>
                      <a:cubicBezTo>
                        <a:pt x="76" y="305"/>
                        <a:pt x="75" y="303"/>
                        <a:pt x="75" y="305"/>
                      </a:cubicBezTo>
                      <a:cubicBezTo>
                        <a:pt x="74" y="306"/>
                        <a:pt x="75" y="310"/>
                        <a:pt x="75" y="310"/>
                      </a:cubicBezTo>
                      <a:cubicBezTo>
                        <a:pt x="75" y="310"/>
                        <a:pt x="76" y="311"/>
                        <a:pt x="76" y="312"/>
                      </a:cubicBezTo>
                      <a:cubicBezTo>
                        <a:pt x="75" y="313"/>
                        <a:pt x="75" y="312"/>
                        <a:pt x="74" y="314"/>
                      </a:cubicBezTo>
                      <a:cubicBezTo>
                        <a:pt x="72" y="315"/>
                        <a:pt x="75" y="316"/>
                        <a:pt x="75" y="316"/>
                      </a:cubicBezTo>
                      <a:cubicBezTo>
                        <a:pt x="76" y="318"/>
                        <a:pt x="76" y="318"/>
                        <a:pt x="76" y="318"/>
                      </a:cubicBezTo>
                      <a:cubicBezTo>
                        <a:pt x="76" y="318"/>
                        <a:pt x="76" y="321"/>
                        <a:pt x="75" y="321"/>
                      </a:cubicBezTo>
                      <a:cubicBezTo>
                        <a:pt x="74" y="322"/>
                        <a:pt x="74" y="323"/>
                        <a:pt x="70" y="321"/>
                      </a:cubicBezTo>
                      <a:cubicBezTo>
                        <a:pt x="66" y="320"/>
                        <a:pt x="65" y="319"/>
                        <a:pt x="65" y="319"/>
                      </a:cubicBezTo>
                      <a:cubicBezTo>
                        <a:pt x="64" y="324"/>
                        <a:pt x="64" y="324"/>
                        <a:pt x="64" y="324"/>
                      </a:cubicBezTo>
                      <a:cubicBezTo>
                        <a:pt x="62" y="328"/>
                        <a:pt x="62" y="328"/>
                        <a:pt x="62" y="328"/>
                      </a:cubicBezTo>
                      <a:cubicBezTo>
                        <a:pt x="55" y="330"/>
                        <a:pt x="55" y="330"/>
                        <a:pt x="55" y="330"/>
                      </a:cubicBezTo>
                      <a:cubicBezTo>
                        <a:pt x="51" y="325"/>
                        <a:pt x="51" y="325"/>
                        <a:pt x="51" y="325"/>
                      </a:cubicBezTo>
                      <a:cubicBezTo>
                        <a:pt x="51" y="325"/>
                        <a:pt x="48" y="326"/>
                        <a:pt x="47" y="326"/>
                      </a:cubicBezTo>
                      <a:cubicBezTo>
                        <a:pt x="46" y="325"/>
                        <a:pt x="41" y="324"/>
                        <a:pt x="41" y="324"/>
                      </a:cubicBezTo>
                      <a:cubicBezTo>
                        <a:pt x="40" y="319"/>
                        <a:pt x="40" y="319"/>
                        <a:pt x="40" y="319"/>
                      </a:cubicBezTo>
                      <a:cubicBezTo>
                        <a:pt x="35" y="314"/>
                        <a:pt x="35" y="314"/>
                        <a:pt x="35" y="314"/>
                      </a:cubicBezTo>
                      <a:cubicBezTo>
                        <a:pt x="36" y="310"/>
                        <a:pt x="36" y="310"/>
                        <a:pt x="36" y="310"/>
                      </a:cubicBezTo>
                      <a:cubicBezTo>
                        <a:pt x="33" y="304"/>
                        <a:pt x="33" y="304"/>
                        <a:pt x="33" y="304"/>
                      </a:cubicBezTo>
                      <a:cubicBezTo>
                        <a:pt x="27" y="305"/>
                        <a:pt x="27" y="305"/>
                        <a:pt x="27" y="305"/>
                      </a:cubicBezTo>
                      <a:cubicBezTo>
                        <a:pt x="25" y="310"/>
                        <a:pt x="25" y="310"/>
                        <a:pt x="25" y="310"/>
                      </a:cubicBezTo>
                      <a:cubicBezTo>
                        <a:pt x="25" y="310"/>
                        <a:pt x="27" y="312"/>
                        <a:pt x="25" y="313"/>
                      </a:cubicBezTo>
                      <a:cubicBezTo>
                        <a:pt x="23" y="313"/>
                        <a:pt x="19" y="314"/>
                        <a:pt x="19" y="314"/>
                      </a:cubicBezTo>
                      <a:cubicBezTo>
                        <a:pt x="19" y="314"/>
                        <a:pt x="14" y="315"/>
                        <a:pt x="13" y="315"/>
                      </a:cubicBezTo>
                      <a:cubicBezTo>
                        <a:pt x="13" y="315"/>
                        <a:pt x="9" y="309"/>
                        <a:pt x="9" y="309"/>
                      </a:cubicBezTo>
                      <a:cubicBezTo>
                        <a:pt x="9" y="309"/>
                        <a:pt x="7" y="309"/>
                        <a:pt x="6" y="309"/>
                      </a:cubicBezTo>
                      <a:cubicBezTo>
                        <a:pt x="5" y="309"/>
                        <a:pt x="5" y="310"/>
                        <a:pt x="5" y="308"/>
                      </a:cubicBezTo>
                      <a:cubicBezTo>
                        <a:pt x="5" y="306"/>
                        <a:pt x="4" y="303"/>
                        <a:pt x="4" y="303"/>
                      </a:cubicBezTo>
                      <a:cubicBezTo>
                        <a:pt x="4" y="303"/>
                        <a:pt x="7" y="306"/>
                        <a:pt x="4" y="302"/>
                      </a:cubicBezTo>
                      <a:cubicBezTo>
                        <a:pt x="1" y="298"/>
                        <a:pt x="0" y="294"/>
                        <a:pt x="0" y="294"/>
                      </a:cubicBezTo>
                      <a:cubicBezTo>
                        <a:pt x="5" y="291"/>
                        <a:pt x="5" y="291"/>
                        <a:pt x="5" y="291"/>
                      </a:cubicBezTo>
                      <a:cubicBezTo>
                        <a:pt x="5" y="291"/>
                        <a:pt x="10" y="291"/>
                        <a:pt x="11" y="292"/>
                      </a:cubicBezTo>
                      <a:cubicBezTo>
                        <a:pt x="12" y="292"/>
                        <a:pt x="13" y="290"/>
                        <a:pt x="13" y="290"/>
                      </a:cubicBezTo>
                      <a:cubicBezTo>
                        <a:pt x="13" y="290"/>
                        <a:pt x="15" y="288"/>
                        <a:pt x="13" y="287"/>
                      </a:cubicBezTo>
                      <a:cubicBezTo>
                        <a:pt x="12" y="287"/>
                        <a:pt x="10" y="285"/>
                        <a:pt x="10" y="285"/>
                      </a:cubicBezTo>
                      <a:cubicBezTo>
                        <a:pt x="10" y="285"/>
                        <a:pt x="8" y="283"/>
                        <a:pt x="11" y="282"/>
                      </a:cubicBezTo>
                      <a:cubicBezTo>
                        <a:pt x="14" y="282"/>
                        <a:pt x="14" y="282"/>
                        <a:pt x="16" y="282"/>
                      </a:cubicBezTo>
                      <a:cubicBezTo>
                        <a:pt x="18" y="283"/>
                        <a:pt x="19" y="286"/>
                        <a:pt x="20" y="282"/>
                      </a:cubicBezTo>
                      <a:cubicBezTo>
                        <a:pt x="21" y="279"/>
                        <a:pt x="19" y="279"/>
                        <a:pt x="22" y="278"/>
                      </a:cubicBezTo>
                      <a:cubicBezTo>
                        <a:pt x="25" y="278"/>
                        <a:pt x="27" y="277"/>
                        <a:pt x="27" y="276"/>
                      </a:cubicBezTo>
                      <a:cubicBezTo>
                        <a:pt x="27" y="275"/>
                        <a:pt x="27" y="271"/>
                        <a:pt x="28" y="271"/>
                      </a:cubicBezTo>
                      <a:cubicBezTo>
                        <a:pt x="29" y="271"/>
                        <a:pt x="34" y="272"/>
                        <a:pt x="34" y="272"/>
                      </a:cubicBezTo>
                      <a:cubicBezTo>
                        <a:pt x="34" y="272"/>
                        <a:pt x="36" y="270"/>
                        <a:pt x="38" y="271"/>
                      </a:cubicBezTo>
                      <a:cubicBezTo>
                        <a:pt x="40" y="271"/>
                        <a:pt x="41" y="270"/>
                        <a:pt x="41" y="270"/>
                      </a:cubicBezTo>
                      <a:cubicBezTo>
                        <a:pt x="41" y="270"/>
                        <a:pt x="43" y="266"/>
                        <a:pt x="43" y="266"/>
                      </a:cubicBezTo>
                      <a:close/>
                      <a:moveTo>
                        <a:pt x="74" y="227"/>
                      </a:moveTo>
                      <a:cubicBezTo>
                        <a:pt x="74" y="227"/>
                        <a:pt x="74" y="227"/>
                        <a:pt x="74" y="227"/>
                      </a:cubicBezTo>
                      <a:cubicBezTo>
                        <a:pt x="74" y="227"/>
                        <a:pt x="73" y="224"/>
                        <a:pt x="74" y="224"/>
                      </a:cubicBezTo>
                      <a:cubicBezTo>
                        <a:pt x="75" y="224"/>
                        <a:pt x="78" y="223"/>
                        <a:pt x="78" y="223"/>
                      </a:cubicBezTo>
                      <a:cubicBezTo>
                        <a:pt x="78" y="223"/>
                        <a:pt x="79" y="221"/>
                        <a:pt x="79" y="222"/>
                      </a:cubicBezTo>
                      <a:cubicBezTo>
                        <a:pt x="80" y="222"/>
                        <a:pt x="80" y="224"/>
                        <a:pt x="79" y="224"/>
                      </a:cubicBezTo>
                      <a:cubicBezTo>
                        <a:pt x="79" y="224"/>
                        <a:pt x="77" y="226"/>
                        <a:pt x="77" y="226"/>
                      </a:cubicBezTo>
                      <a:cubicBezTo>
                        <a:pt x="77" y="226"/>
                        <a:pt x="75" y="227"/>
                        <a:pt x="75" y="227"/>
                      </a:cubicBezTo>
                      <a:cubicBezTo>
                        <a:pt x="74" y="227"/>
                        <a:pt x="74" y="227"/>
                        <a:pt x="74" y="227"/>
                      </a:cubicBezTo>
                      <a:close/>
                      <a:moveTo>
                        <a:pt x="87" y="248"/>
                      </a:moveTo>
                      <a:cubicBezTo>
                        <a:pt x="87" y="248"/>
                        <a:pt x="87" y="248"/>
                        <a:pt x="87" y="248"/>
                      </a:cubicBezTo>
                      <a:cubicBezTo>
                        <a:pt x="87" y="248"/>
                        <a:pt x="87" y="249"/>
                        <a:pt x="86" y="249"/>
                      </a:cubicBezTo>
                      <a:cubicBezTo>
                        <a:pt x="85" y="249"/>
                        <a:pt x="83" y="249"/>
                        <a:pt x="83" y="248"/>
                      </a:cubicBezTo>
                      <a:cubicBezTo>
                        <a:pt x="83" y="248"/>
                        <a:pt x="84" y="246"/>
                        <a:pt x="85" y="246"/>
                      </a:cubicBezTo>
                      <a:cubicBezTo>
                        <a:pt x="85" y="246"/>
                        <a:pt x="86" y="245"/>
                        <a:pt x="86" y="245"/>
                      </a:cubicBezTo>
                      <a:cubicBezTo>
                        <a:pt x="86" y="245"/>
                        <a:pt x="86" y="244"/>
                        <a:pt x="86" y="244"/>
                      </a:cubicBezTo>
                      <a:cubicBezTo>
                        <a:pt x="87" y="244"/>
                        <a:pt x="88" y="246"/>
                        <a:pt x="88" y="246"/>
                      </a:cubicBezTo>
                      <a:cubicBezTo>
                        <a:pt x="87" y="248"/>
                        <a:pt x="87" y="248"/>
                        <a:pt x="87" y="248"/>
                      </a:cubicBezTo>
                      <a:close/>
                      <a:moveTo>
                        <a:pt x="95" y="255"/>
                      </a:moveTo>
                      <a:cubicBezTo>
                        <a:pt x="95" y="255"/>
                        <a:pt x="95" y="255"/>
                        <a:pt x="95" y="255"/>
                      </a:cubicBezTo>
                      <a:cubicBezTo>
                        <a:pt x="95" y="254"/>
                        <a:pt x="97" y="252"/>
                        <a:pt x="97" y="251"/>
                      </a:cubicBezTo>
                      <a:cubicBezTo>
                        <a:pt x="98" y="251"/>
                        <a:pt x="98" y="250"/>
                        <a:pt x="98" y="250"/>
                      </a:cubicBezTo>
                      <a:cubicBezTo>
                        <a:pt x="99" y="249"/>
                        <a:pt x="100" y="249"/>
                        <a:pt x="101" y="249"/>
                      </a:cubicBezTo>
                      <a:cubicBezTo>
                        <a:pt x="103" y="250"/>
                        <a:pt x="105" y="252"/>
                        <a:pt x="104" y="252"/>
                      </a:cubicBezTo>
                      <a:cubicBezTo>
                        <a:pt x="104" y="253"/>
                        <a:pt x="103" y="252"/>
                        <a:pt x="103" y="255"/>
                      </a:cubicBezTo>
                      <a:cubicBezTo>
                        <a:pt x="103" y="258"/>
                        <a:pt x="103" y="258"/>
                        <a:pt x="103" y="259"/>
                      </a:cubicBezTo>
                      <a:cubicBezTo>
                        <a:pt x="104" y="260"/>
                        <a:pt x="103" y="263"/>
                        <a:pt x="103" y="263"/>
                      </a:cubicBezTo>
                      <a:cubicBezTo>
                        <a:pt x="103" y="263"/>
                        <a:pt x="102" y="265"/>
                        <a:pt x="101" y="265"/>
                      </a:cubicBezTo>
                      <a:cubicBezTo>
                        <a:pt x="101" y="265"/>
                        <a:pt x="101" y="265"/>
                        <a:pt x="99" y="264"/>
                      </a:cubicBezTo>
                      <a:cubicBezTo>
                        <a:pt x="98" y="264"/>
                        <a:pt x="95" y="262"/>
                        <a:pt x="95" y="262"/>
                      </a:cubicBezTo>
                      <a:cubicBezTo>
                        <a:pt x="95" y="262"/>
                        <a:pt x="95" y="257"/>
                        <a:pt x="95" y="257"/>
                      </a:cubicBezTo>
                      <a:cubicBezTo>
                        <a:pt x="95" y="256"/>
                        <a:pt x="94" y="255"/>
                        <a:pt x="94" y="255"/>
                      </a:cubicBezTo>
                      <a:cubicBezTo>
                        <a:pt x="95" y="255"/>
                        <a:pt x="95" y="255"/>
                        <a:pt x="95" y="255"/>
                      </a:cubicBezTo>
                      <a:close/>
                      <a:moveTo>
                        <a:pt x="74" y="210"/>
                      </a:moveTo>
                      <a:cubicBezTo>
                        <a:pt x="74" y="210"/>
                        <a:pt x="74" y="210"/>
                        <a:pt x="74" y="210"/>
                      </a:cubicBezTo>
                      <a:cubicBezTo>
                        <a:pt x="74" y="210"/>
                        <a:pt x="74" y="209"/>
                        <a:pt x="76" y="209"/>
                      </a:cubicBezTo>
                      <a:cubicBezTo>
                        <a:pt x="77" y="210"/>
                        <a:pt x="77" y="211"/>
                        <a:pt x="77" y="212"/>
                      </a:cubicBezTo>
                      <a:cubicBezTo>
                        <a:pt x="77" y="213"/>
                        <a:pt x="80" y="213"/>
                        <a:pt x="79" y="214"/>
                      </a:cubicBezTo>
                      <a:cubicBezTo>
                        <a:pt x="77" y="215"/>
                        <a:pt x="76" y="215"/>
                        <a:pt x="76" y="215"/>
                      </a:cubicBezTo>
                      <a:cubicBezTo>
                        <a:pt x="76" y="214"/>
                        <a:pt x="75" y="215"/>
                        <a:pt x="75" y="214"/>
                      </a:cubicBezTo>
                      <a:cubicBezTo>
                        <a:pt x="75" y="213"/>
                        <a:pt x="73" y="212"/>
                        <a:pt x="73" y="212"/>
                      </a:cubicBezTo>
                      <a:cubicBezTo>
                        <a:pt x="73" y="212"/>
                        <a:pt x="74" y="210"/>
                        <a:pt x="74" y="210"/>
                      </a:cubicBezTo>
                      <a:close/>
                      <a:moveTo>
                        <a:pt x="61" y="196"/>
                      </a:moveTo>
                      <a:cubicBezTo>
                        <a:pt x="61" y="196"/>
                        <a:pt x="61" y="196"/>
                        <a:pt x="61" y="196"/>
                      </a:cubicBezTo>
                      <a:cubicBezTo>
                        <a:pt x="63" y="197"/>
                        <a:pt x="64" y="196"/>
                        <a:pt x="64" y="197"/>
                      </a:cubicBezTo>
                      <a:cubicBezTo>
                        <a:pt x="65" y="197"/>
                        <a:pt x="66" y="198"/>
                        <a:pt x="65" y="199"/>
                      </a:cubicBezTo>
                      <a:cubicBezTo>
                        <a:pt x="63" y="200"/>
                        <a:pt x="63" y="200"/>
                        <a:pt x="61" y="200"/>
                      </a:cubicBezTo>
                      <a:cubicBezTo>
                        <a:pt x="60" y="200"/>
                        <a:pt x="62" y="200"/>
                        <a:pt x="60" y="200"/>
                      </a:cubicBezTo>
                      <a:cubicBezTo>
                        <a:pt x="58" y="200"/>
                        <a:pt x="55" y="202"/>
                        <a:pt x="57" y="199"/>
                      </a:cubicBezTo>
                      <a:cubicBezTo>
                        <a:pt x="59" y="197"/>
                        <a:pt x="61" y="196"/>
                        <a:pt x="61" y="196"/>
                      </a:cubicBezTo>
                      <a:close/>
                      <a:moveTo>
                        <a:pt x="72" y="191"/>
                      </a:moveTo>
                      <a:cubicBezTo>
                        <a:pt x="72" y="191"/>
                        <a:pt x="72" y="191"/>
                        <a:pt x="72" y="191"/>
                      </a:cubicBezTo>
                      <a:cubicBezTo>
                        <a:pt x="73" y="191"/>
                        <a:pt x="74" y="189"/>
                        <a:pt x="75" y="190"/>
                      </a:cubicBezTo>
                      <a:cubicBezTo>
                        <a:pt x="76" y="191"/>
                        <a:pt x="78" y="192"/>
                        <a:pt x="76" y="193"/>
                      </a:cubicBezTo>
                      <a:cubicBezTo>
                        <a:pt x="74" y="194"/>
                        <a:pt x="74" y="194"/>
                        <a:pt x="73" y="195"/>
                      </a:cubicBezTo>
                      <a:cubicBezTo>
                        <a:pt x="71" y="196"/>
                        <a:pt x="69" y="197"/>
                        <a:pt x="68" y="197"/>
                      </a:cubicBezTo>
                      <a:cubicBezTo>
                        <a:pt x="67" y="197"/>
                        <a:pt x="66" y="195"/>
                        <a:pt x="67" y="195"/>
                      </a:cubicBezTo>
                      <a:cubicBezTo>
                        <a:pt x="68" y="195"/>
                        <a:pt x="69" y="194"/>
                        <a:pt x="70" y="194"/>
                      </a:cubicBezTo>
                      <a:cubicBezTo>
                        <a:pt x="70" y="193"/>
                        <a:pt x="72" y="191"/>
                        <a:pt x="72" y="191"/>
                      </a:cubicBezTo>
                      <a:close/>
                      <a:moveTo>
                        <a:pt x="78" y="171"/>
                      </a:moveTo>
                      <a:cubicBezTo>
                        <a:pt x="78" y="171"/>
                        <a:pt x="78" y="171"/>
                        <a:pt x="78" y="171"/>
                      </a:cubicBezTo>
                      <a:cubicBezTo>
                        <a:pt x="78" y="171"/>
                        <a:pt x="78" y="168"/>
                        <a:pt x="79" y="169"/>
                      </a:cubicBezTo>
                      <a:cubicBezTo>
                        <a:pt x="81" y="169"/>
                        <a:pt x="81" y="169"/>
                        <a:pt x="81" y="170"/>
                      </a:cubicBezTo>
                      <a:cubicBezTo>
                        <a:pt x="81" y="171"/>
                        <a:pt x="83" y="170"/>
                        <a:pt x="81" y="171"/>
                      </a:cubicBezTo>
                      <a:cubicBezTo>
                        <a:pt x="80" y="171"/>
                        <a:pt x="78" y="171"/>
                        <a:pt x="78" y="171"/>
                      </a:cubicBezTo>
                      <a:close/>
                      <a:moveTo>
                        <a:pt x="87" y="181"/>
                      </a:moveTo>
                      <a:cubicBezTo>
                        <a:pt x="87" y="181"/>
                        <a:pt x="87" y="181"/>
                        <a:pt x="87" y="181"/>
                      </a:cubicBezTo>
                      <a:cubicBezTo>
                        <a:pt x="87" y="181"/>
                        <a:pt x="88" y="179"/>
                        <a:pt x="89" y="179"/>
                      </a:cubicBezTo>
                      <a:cubicBezTo>
                        <a:pt x="89" y="179"/>
                        <a:pt x="90" y="179"/>
                        <a:pt x="90" y="180"/>
                      </a:cubicBezTo>
                      <a:cubicBezTo>
                        <a:pt x="90" y="181"/>
                        <a:pt x="90" y="183"/>
                        <a:pt x="89" y="183"/>
                      </a:cubicBezTo>
                      <a:cubicBezTo>
                        <a:pt x="88" y="183"/>
                        <a:pt x="88" y="184"/>
                        <a:pt x="87" y="183"/>
                      </a:cubicBezTo>
                      <a:cubicBezTo>
                        <a:pt x="86" y="183"/>
                        <a:pt x="87" y="181"/>
                        <a:pt x="87" y="181"/>
                      </a:cubicBezTo>
                      <a:close/>
                      <a:moveTo>
                        <a:pt x="82" y="177"/>
                      </a:moveTo>
                      <a:cubicBezTo>
                        <a:pt x="82" y="177"/>
                        <a:pt x="82" y="177"/>
                        <a:pt x="82" y="177"/>
                      </a:cubicBezTo>
                      <a:cubicBezTo>
                        <a:pt x="82" y="177"/>
                        <a:pt x="81" y="173"/>
                        <a:pt x="83" y="173"/>
                      </a:cubicBezTo>
                      <a:cubicBezTo>
                        <a:pt x="85" y="172"/>
                        <a:pt x="86" y="172"/>
                        <a:pt x="86" y="172"/>
                      </a:cubicBezTo>
                      <a:cubicBezTo>
                        <a:pt x="86" y="172"/>
                        <a:pt x="89" y="176"/>
                        <a:pt x="89" y="176"/>
                      </a:cubicBezTo>
                      <a:cubicBezTo>
                        <a:pt x="88" y="177"/>
                        <a:pt x="88" y="178"/>
                        <a:pt x="86" y="178"/>
                      </a:cubicBezTo>
                      <a:cubicBezTo>
                        <a:pt x="85" y="178"/>
                        <a:pt x="84" y="179"/>
                        <a:pt x="84" y="178"/>
                      </a:cubicBezTo>
                      <a:cubicBezTo>
                        <a:pt x="83" y="177"/>
                        <a:pt x="82" y="177"/>
                        <a:pt x="82" y="177"/>
                      </a:cubicBezTo>
                      <a:close/>
                      <a:moveTo>
                        <a:pt x="45" y="174"/>
                      </a:moveTo>
                      <a:cubicBezTo>
                        <a:pt x="45" y="174"/>
                        <a:pt x="45" y="174"/>
                        <a:pt x="45" y="174"/>
                      </a:cubicBezTo>
                      <a:cubicBezTo>
                        <a:pt x="46" y="174"/>
                        <a:pt x="46" y="173"/>
                        <a:pt x="46" y="175"/>
                      </a:cubicBezTo>
                      <a:cubicBezTo>
                        <a:pt x="46" y="176"/>
                        <a:pt x="46" y="177"/>
                        <a:pt x="46" y="177"/>
                      </a:cubicBezTo>
                      <a:cubicBezTo>
                        <a:pt x="46" y="177"/>
                        <a:pt x="45" y="179"/>
                        <a:pt x="44" y="178"/>
                      </a:cubicBezTo>
                      <a:cubicBezTo>
                        <a:pt x="43" y="177"/>
                        <a:pt x="43" y="176"/>
                        <a:pt x="43" y="176"/>
                      </a:cubicBezTo>
                      <a:cubicBezTo>
                        <a:pt x="45" y="174"/>
                        <a:pt x="45" y="174"/>
                        <a:pt x="45" y="174"/>
                      </a:cubicBezTo>
                      <a:close/>
                      <a:moveTo>
                        <a:pt x="53" y="164"/>
                      </a:moveTo>
                      <a:cubicBezTo>
                        <a:pt x="53" y="164"/>
                        <a:pt x="53" y="164"/>
                        <a:pt x="53" y="164"/>
                      </a:cubicBezTo>
                      <a:cubicBezTo>
                        <a:pt x="54" y="165"/>
                        <a:pt x="56" y="167"/>
                        <a:pt x="56" y="167"/>
                      </a:cubicBezTo>
                      <a:cubicBezTo>
                        <a:pt x="53" y="170"/>
                        <a:pt x="53" y="170"/>
                        <a:pt x="53" y="170"/>
                      </a:cubicBezTo>
                      <a:cubicBezTo>
                        <a:pt x="53" y="170"/>
                        <a:pt x="50" y="171"/>
                        <a:pt x="50" y="172"/>
                      </a:cubicBezTo>
                      <a:cubicBezTo>
                        <a:pt x="49" y="172"/>
                        <a:pt x="51" y="175"/>
                        <a:pt x="49" y="174"/>
                      </a:cubicBezTo>
                      <a:cubicBezTo>
                        <a:pt x="47" y="173"/>
                        <a:pt x="46" y="171"/>
                        <a:pt x="47" y="171"/>
                      </a:cubicBezTo>
                      <a:cubicBezTo>
                        <a:pt x="48" y="170"/>
                        <a:pt x="48" y="170"/>
                        <a:pt x="49" y="169"/>
                      </a:cubicBezTo>
                      <a:cubicBezTo>
                        <a:pt x="50" y="168"/>
                        <a:pt x="52" y="165"/>
                        <a:pt x="52" y="165"/>
                      </a:cubicBezTo>
                      <a:cubicBezTo>
                        <a:pt x="53" y="164"/>
                        <a:pt x="53" y="164"/>
                        <a:pt x="53" y="164"/>
                      </a:cubicBezTo>
                      <a:close/>
                      <a:moveTo>
                        <a:pt x="58" y="150"/>
                      </a:moveTo>
                      <a:cubicBezTo>
                        <a:pt x="58" y="150"/>
                        <a:pt x="58" y="150"/>
                        <a:pt x="58" y="150"/>
                      </a:cubicBezTo>
                      <a:cubicBezTo>
                        <a:pt x="58" y="150"/>
                        <a:pt x="60" y="150"/>
                        <a:pt x="61" y="151"/>
                      </a:cubicBezTo>
                      <a:cubicBezTo>
                        <a:pt x="61" y="151"/>
                        <a:pt x="62" y="154"/>
                        <a:pt x="62" y="154"/>
                      </a:cubicBezTo>
                      <a:cubicBezTo>
                        <a:pt x="62" y="154"/>
                        <a:pt x="63" y="155"/>
                        <a:pt x="62" y="156"/>
                      </a:cubicBezTo>
                      <a:cubicBezTo>
                        <a:pt x="61" y="157"/>
                        <a:pt x="59" y="158"/>
                        <a:pt x="59" y="158"/>
                      </a:cubicBezTo>
                      <a:cubicBezTo>
                        <a:pt x="59" y="163"/>
                        <a:pt x="59" y="163"/>
                        <a:pt x="59" y="163"/>
                      </a:cubicBezTo>
                      <a:cubicBezTo>
                        <a:pt x="58" y="165"/>
                        <a:pt x="58" y="165"/>
                        <a:pt x="58" y="165"/>
                      </a:cubicBezTo>
                      <a:cubicBezTo>
                        <a:pt x="55" y="164"/>
                        <a:pt x="55" y="164"/>
                        <a:pt x="55" y="164"/>
                      </a:cubicBezTo>
                      <a:cubicBezTo>
                        <a:pt x="55" y="158"/>
                        <a:pt x="55" y="158"/>
                        <a:pt x="55" y="158"/>
                      </a:cubicBezTo>
                      <a:cubicBezTo>
                        <a:pt x="54" y="155"/>
                        <a:pt x="54" y="155"/>
                        <a:pt x="54" y="155"/>
                      </a:cubicBezTo>
                      <a:cubicBezTo>
                        <a:pt x="57" y="152"/>
                        <a:pt x="57" y="152"/>
                        <a:pt x="57" y="152"/>
                      </a:cubicBezTo>
                      <a:cubicBezTo>
                        <a:pt x="58" y="150"/>
                        <a:pt x="58" y="150"/>
                        <a:pt x="58" y="150"/>
                      </a:cubicBezTo>
                      <a:close/>
                      <a:moveTo>
                        <a:pt x="60" y="142"/>
                      </a:moveTo>
                      <a:cubicBezTo>
                        <a:pt x="60" y="142"/>
                        <a:pt x="60" y="142"/>
                        <a:pt x="60" y="142"/>
                      </a:cubicBezTo>
                      <a:cubicBezTo>
                        <a:pt x="60" y="142"/>
                        <a:pt x="62" y="141"/>
                        <a:pt x="63" y="142"/>
                      </a:cubicBezTo>
                      <a:cubicBezTo>
                        <a:pt x="64" y="143"/>
                        <a:pt x="64" y="141"/>
                        <a:pt x="65" y="143"/>
                      </a:cubicBezTo>
                      <a:cubicBezTo>
                        <a:pt x="66" y="145"/>
                        <a:pt x="67" y="145"/>
                        <a:pt x="66" y="146"/>
                      </a:cubicBezTo>
                      <a:cubicBezTo>
                        <a:pt x="66" y="147"/>
                        <a:pt x="66" y="148"/>
                        <a:pt x="65" y="149"/>
                      </a:cubicBezTo>
                      <a:cubicBezTo>
                        <a:pt x="64" y="150"/>
                        <a:pt x="65" y="151"/>
                        <a:pt x="63" y="150"/>
                      </a:cubicBezTo>
                      <a:cubicBezTo>
                        <a:pt x="61" y="149"/>
                        <a:pt x="61" y="149"/>
                        <a:pt x="60" y="148"/>
                      </a:cubicBezTo>
                      <a:cubicBezTo>
                        <a:pt x="59" y="147"/>
                        <a:pt x="59" y="147"/>
                        <a:pt x="59" y="147"/>
                      </a:cubicBezTo>
                      <a:cubicBezTo>
                        <a:pt x="60" y="142"/>
                        <a:pt x="60" y="142"/>
                        <a:pt x="60" y="142"/>
                      </a:cubicBezTo>
                      <a:close/>
                      <a:moveTo>
                        <a:pt x="69" y="132"/>
                      </a:moveTo>
                      <a:cubicBezTo>
                        <a:pt x="69" y="132"/>
                        <a:pt x="69" y="132"/>
                        <a:pt x="69" y="132"/>
                      </a:cubicBezTo>
                      <a:cubicBezTo>
                        <a:pt x="69" y="132"/>
                        <a:pt x="70" y="131"/>
                        <a:pt x="69" y="133"/>
                      </a:cubicBezTo>
                      <a:cubicBezTo>
                        <a:pt x="67" y="136"/>
                        <a:pt x="67" y="137"/>
                        <a:pt x="68" y="137"/>
                      </a:cubicBezTo>
                      <a:cubicBezTo>
                        <a:pt x="68" y="137"/>
                        <a:pt x="69" y="137"/>
                        <a:pt x="69" y="137"/>
                      </a:cubicBezTo>
                      <a:cubicBezTo>
                        <a:pt x="69" y="141"/>
                        <a:pt x="69" y="141"/>
                        <a:pt x="69" y="141"/>
                      </a:cubicBezTo>
                      <a:cubicBezTo>
                        <a:pt x="69" y="141"/>
                        <a:pt x="69" y="142"/>
                        <a:pt x="66" y="141"/>
                      </a:cubicBezTo>
                      <a:cubicBezTo>
                        <a:pt x="63" y="141"/>
                        <a:pt x="61" y="140"/>
                        <a:pt x="61" y="140"/>
                      </a:cubicBezTo>
                      <a:cubicBezTo>
                        <a:pt x="58" y="137"/>
                        <a:pt x="58" y="137"/>
                        <a:pt x="58" y="137"/>
                      </a:cubicBezTo>
                      <a:cubicBezTo>
                        <a:pt x="58" y="137"/>
                        <a:pt x="57" y="136"/>
                        <a:pt x="59" y="134"/>
                      </a:cubicBezTo>
                      <a:cubicBezTo>
                        <a:pt x="60" y="132"/>
                        <a:pt x="63" y="133"/>
                        <a:pt x="63" y="133"/>
                      </a:cubicBezTo>
                      <a:cubicBezTo>
                        <a:pt x="63" y="133"/>
                        <a:pt x="64" y="135"/>
                        <a:pt x="65" y="133"/>
                      </a:cubicBezTo>
                      <a:cubicBezTo>
                        <a:pt x="66" y="131"/>
                        <a:pt x="66" y="129"/>
                        <a:pt x="67" y="130"/>
                      </a:cubicBezTo>
                      <a:cubicBezTo>
                        <a:pt x="68" y="131"/>
                        <a:pt x="69" y="132"/>
                        <a:pt x="69" y="132"/>
                      </a:cubicBezTo>
                      <a:close/>
                      <a:moveTo>
                        <a:pt x="77" y="121"/>
                      </a:moveTo>
                      <a:cubicBezTo>
                        <a:pt x="77" y="121"/>
                        <a:pt x="77" y="121"/>
                        <a:pt x="77" y="121"/>
                      </a:cubicBezTo>
                      <a:cubicBezTo>
                        <a:pt x="76" y="120"/>
                        <a:pt x="76" y="118"/>
                        <a:pt x="76" y="118"/>
                      </a:cubicBezTo>
                      <a:cubicBezTo>
                        <a:pt x="77" y="116"/>
                        <a:pt x="77" y="116"/>
                        <a:pt x="77" y="116"/>
                      </a:cubicBezTo>
                      <a:cubicBezTo>
                        <a:pt x="77" y="116"/>
                        <a:pt x="75" y="114"/>
                        <a:pt x="75" y="113"/>
                      </a:cubicBezTo>
                      <a:cubicBezTo>
                        <a:pt x="75" y="112"/>
                        <a:pt x="75" y="110"/>
                        <a:pt x="77" y="109"/>
                      </a:cubicBezTo>
                      <a:cubicBezTo>
                        <a:pt x="78" y="108"/>
                        <a:pt x="79" y="106"/>
                        <a:pt x="80" y="106"/>
                      </a:cubicBezTo>
                      <a:cubicBezTo>
                        <a:pt x="80" y="107"/>
                        <a:pt x="80" y="107"/>
                        <a:pt x="81" y="109"/>
                      </a:cubicBezTo>
                      <a:cubicBezTo>
                        <a:pt x="82" y="110"/>
                        <a:pt x="82" y="112"/>
                        <a:pt x="83" y="111"/>
                      </a:cubicBezTo>
                      <a:cubicBezTo>
                        <a:pt x="84" y="110"/>
                        <a:pt x="84" y="109"/>
                        <a:pt x="85" y="108"/>
                      </a:cubicBezTo>
                      <a:cubicBezTo>
                        <a:pt x="86" y="107"/>
                        <a:pt x="87" y="104"/>
                        <a:pt x="87" y="104"/>
                      </a:cubicBezTo>
                      <a:cubicBezTo>
                        <a:pt x="87" y="104"/>
                        <a:pt x="89" y="105"/>
                        <a:pt x="90" y="104"/>
                      </a:cubicBezTo>
                      <a:cubicBezTo>
                        <a:pt x="92" y="103"/>
                        <a:pt x="90" y="103"/>
                        <a:pt x="93" y="102"/>
                      </a:cubicBezTo>
                      <a:cubicBezTo>
                        <a:pt x="96" y="102"/>
                        <a:pt x="97" y="102"/>
                        <a:pt x="98" y="100"/>
                      </a:cubicBezTo>
                      <a:cubicBezTo>
                        <a:pt x="99" y="99"/>
                        <a:pt x="99" y="100"/>
                        <a:pt x="100" y="99"/>
                      </a:cubicBezTo>
                      <a:cubicBezTo>
                        <a:pt x="101" y="98"/>
                        <a:pt x="102" y="97"/>
                        <a:pt x="103" y="97"/>
                      </a:cubicBezTo>
                      <a:cubicBezTo>
                        <a:pt x="104" y="98"/>
                        <a:pt x="105" y="99"/>
                        <a:pt x="105" y="100"/>
                      </a:cubicBezTo>
                      <a:cubicBezTo>
                        <a:pt x="105" y="101"/>
                        <a:pt x="106" y="103"/>
                        <a:pt x="105" y="104"/>
                      </a:cubicBezTo>
                      <a:cubicBezTo>
                        <a:pt x="104" y="105"/>
                        <a:pt x="104" y="106"/>
                        <a:pt x="103" y="106"/>
                      </a:cubicBezTo>
                      <a:cubicBezTo>
                        <a:pt x="102" y="107"/>
                        <a:pt x="99" y="109"/>
                        <a:pt x="99" y="109"/>
                      </a:cubicBezTo>
                      <a:cubicBezTo>
                        <a:pt x="99" y="109"/>
                        <a:pt x="99" y="111"/>
                        <a:pt x="100" y="111"/>
                      </a:cubicBezTo>
                      <a:cubicBezTo>
                        <a:pt x="101" y="111"/>
                        <a:pt x="103" y="108"/>
                        <a:pt x="103" y="110"/>
                      </a:cubicBezTo>
                      <a:cubicBezTo>
                        <a:pt x="102" y="112"/>
                        <a:pt x="105" y="113"/>
                        <a:pt x="102" y="114"/>
                      </a:cubicBezTo>
                      <a:cubicBezTo>
                        <a:pt x="100" y="114"/>
                        <a:pt x="98" y="113"/>
                        <a:pt x="98" y="113"/>
                      </a:cubicBezTo>
                      <a:cubicBezTo>
                        <a:pt x="96" y="116"/>
                        <a:pt x="96" y="116"/>
                        <a:pt x="96" y="116"/>
                      </a:cubicBezTo>
                      <a:cubicBezTo>
                        <a:pt x="96" y="116"/>
                        <a:pt x="94" y="115"/>
                        <a:pt x="94" y="116"/>
                      </a:cubicBezTo>
                      <a:cubicBezTo>
                        <a:pt x="94" y="117"/>
                        <a:pt x="95" y="119"/>
                        <a:pt x="95" y="119"/>
                      </a:cubicBezTo>
                      <a:cubicBezTo>
                        <a:pt x="93" y="121"/>
                        <a:pt x="93" y="121"/>
                        <a:pt x="93" y="121"/>
                      </a:cubicBezTo>
                      <a:cubicBezTo>
                        <a:pt x="93" y="121"/>
                        <a:pt x="90" y="120"/>
                        <a:pt x="90" y="121"/>
                      </a:cubicBezTo>
                      <a:cubicBezTo>
                        <a:pt x="91" y="122"/>
                        <a:pt x="92" y="124"/>
                        <a:pt x="92" y="124"/>
                      </a:cubicBezTo>
                      <a:cubicBezTo>
                        <a:pt x="92" y="124"/>
                        <a:pt x="92" y="126"/>
                        <a:pt x="90" y="126"/>
                      </a:cubicBezTo>
                      <a:cubicBezTo>
                        <a:pt x="88" y="126"/>
                        <a:pt x="86" y="126"/>
                        <a:pt x="85" y="126"/>
                      </a:cubicBezTo>
                      <a:cubicBezTo>
                        <a:pt x="84" y="125"/>
                        <a:pt x="84" y="125"/>
                        <a:pt x="84" y="125"/>
                      </a:cubicBezTo>
                      <a:cubicBezTo>
                        <a:pt x="83" y="128"/>
                        <a:pt x="83" y="128"/>
                        <a:pt x="83" y="128"/>
                      </a:cubicBezTo>
                      <a:cubicBezTo>
                        <a:pt x="83" y="128"/>
                        <a:pt x="84" y="129"/>
                        <a:pt x="83" y="130"/>
                      </a:cubicBezTo>
                      <a:cubicBezTo>
                        <a:pt x="82" y="131"/>
                        <a:pt x="79" y="131"/>
                        <a:pt x="79" y="131"/>
                      </a:cubicBezTo>
                      <a:cubicBezTo>
                        <a:pt x="79" y="131"/>
                        <a:pt x="78" y="131"/>
                        <a:pt x="78" y="131"/>
                      </a:cubicBezTo>
                      <a:cubicBezTo>
                        <a:pt x="78" y="132"/>
                        <a:pt x="77" y="134"/>
                        <a:pt x="76" y="134"/>
                      </a:cubicBezTo>
                      <a:cubicBezTo>
                        <a:pt x="75" y="133"/>
                        <a:pt x="73" y="132"/>
                        <a:pt x="72" y="131"/>
                      </a:cubicBezTo>
                      <a:cubicBezTo>
                        <a:pt x="72" y="130"/>
                        <a:pt x="71" y="126"/>
                        <a:pt x="73" y="127"/>
                      </a:cubicBezTo>
                      <a:cubicBezTo>
                        <a:pt x="75" y="127"/>
                        <a:pt x="77" y="128"/>
                        <a:pt x="77" y="126"/>
                      </a:cubicBezTo>
                      <a:cubicBezTo>
                        <a:pt x="77" y="124"/>
                        <a:pt x="76" y="123"/>
                        <a:pt x="76" y="123"/>
                      </a:cubicBezTo>
                      <a:cubicBezTo>
                        <a:pt x="77" y="121"/>
                        <a:pt x="77" y="121"/>
                        <a:pt x="77" y="121"/>
                      </a:cubicBezTo>
                      <a:close/>
                      <a:moveTo>
                        <a:pt x="267" y="15"/>
                      </a:moveTo>
                      <a:cubicBezTo>
                        <a:pt x="267" y="15"/>
                        <a:pt x="267" y="15"/>
                        <a:pt x="267" y="15"/>
                      </a:cubicBezTo>
                      <a:cubicBezTo>
                        <a:pt x="268" y="15"/>
                        <a:pt x="271" y="16"/>
                        <a:pt x="271" y="15"/>
                      </a:cubicBezTo>
                      <a:cubicBezTo>
                        <a:pt x="271" y="15"/>
                        <a:pt x="272" y="13"/>
                        <a:pt x="272" y="13"/>
                      </a:cubicBezTo>
                      <a:cubicBezTo>
                        <a:pt x="271" y="12"/>
                        <a:pt x="270" y="11"/>
                        <a:pt x="269" y="12"/>
                      </a:cubicBezTo>
                      <a:cubicBezTo>
                        <a:pt x="268" y="12"/>
                        <a:pt x="267" y="13"/>
                        <a:pt x="267" y="13"/>
                      </a:cubicBezTo>
                      <a:cubicBezTo>
                        <a:pt x="267" y="14"/>
                        <a:pt x="267" y="15"/>
                        <a:pt x="267" y="15"/>
                      </a:cubicBezTo>
                      <a:close/>
                      <a:moveTo>
                        <a:pt x="235" y="32"/>
                      </a:moveTo>
                      <a:cubicBezTo>
                        <a:pt x="235" y="32"/>
                        <a:pt x="235" y="32"/>
                        <a:pt x="235" y="32"/>
                      </a:cubicBezTo>
                      <a:cubicBezTo>
                        <a:pt x="236" y="32"/>
                        <a:pt x="237" y="30"/>
                        <a:pt x="237" y="31"/>
                      </a:cubicBezTo>
                      <a:cubicBezTo>
                        <a:pt x="237" y="33"/>
                        <a:pt x="238" y="33"/>
                        <a:pt x="237" y="34"/>
                      </a:cubicBezTo>
                      <a:cubicBezTo>
                        <a:pt x="236" y="34"/>
                        <a:pt x="234" y="36"/>
                        <a:pt x="233" y="35"/>
                      </a:cubicBezTo>
                      <a:cubicBezTo>
                        <a:pt x="233" y="35"/>
                        <a:pt x="234" y="31"/>
                        <a:pt x="234" y="31"/>
                      </a:cubicBezTo>
                      <a:cubicBezTo>
                        <a:pt x="235" y="32"/>
                        <a:pt x="235" y="32"/>
                        <a:pt x="235" y="32"/>
                      </a:cubicBezTo>
                      <a:close/>
                      <a:moveTo>
                        <a:pt x="254" y="34"/>
                      </a:moveTo>
                      <a:cubicBezTo>
                        <a:pt x="254" y="34"/>
                        <a:pt x="254" y="34"/>
                        <a:pt x="254" y="34"/>
                      </a:cubicBezTo>
                      <a:cubicBezTo>
                        <a:pt x="254" y="34"/>
                        <a:pt x="254" y="35"/>
                        <a:pt x="252" y="34"/>
                      </a:cubicBezTo>
                      <a:cubicBezTo>
                        <a:pt x="249" y="34"/>
                        <a:pt x="248" y="35"/>
                        <a:pt x="248" y="33"/>
                      </a:cubicBezTo>
                      <a:cubicBezTo>
                        <a:pt x="248" y="32"/>
                        <a:pt x="249" y="31"/>
                        <a:pt x="247" y="30"/>
                      </a:cubicBezTo>
                      <a:cubicBezTo>
                        <a:pt x="245" y="30"/>
                        <a:pt x="245" y="30"/>
                        <a:pt x="245" y="30"/>
                      </a:cubicBezTo>
                      <a:cubicBezTo>
                        <a:pt x="245" y="30"/>
                        <a:pt x="244" y="28"/>
                        <a:pt x="245" y="27"/>
                      </a:cubicBezTo>
                      <a:cubicBezTo>
                        <a:pt x="247" y="25"/>
                        <a:pt x="247" y="26"/>
                        <a:pt x="248" y="26"/>
                      </a:cubicBezTo>
                      <a:cubicBezTo>
                        <a:pt x="250" y="26"/>
                        <a:pt x="249" y="26"/>
                        <a:pt x="251" y="27"/>
                      </a:cubicBezTo>
                      <a:cubicBezTo>
                        <a:pt x="253" y="27"/>
                        <a:pt x="254" y="28"/>
                        <a:pt x="254" y="26"/>
                      </a:cubicBezTo>
                      <a:cubicBezTo>
                        <a:pt x="254" y="25"/>
                        <a:pt x="255" y="25"/>
                        <a:pt x="253" y="23"/>
                      </a:cubicBezTo>
                      <a:cubicBezTo>
                        <a:pt x="252" y="21"/>
                        <a:pt x="252" y="22"/>
                        <a:pt x="251" y="21"/>
                      </a:cubicBezTo>
                      <a:cubicBezTo>
                        <a:pt x="250" y="19"/>
                        <a:pt x="248" y="17"/>
                        <a:pt x="249" y="16"/>
                      </a:cubicBezTo>
                      <a:cubicBezTo>
                        <a:pt x="249" y="15"/>
                        <a:pt x="248" y="15"/>
                        <a:pt x="250" y="13"/>
                      </a:cubicBezTo>
                      <a:cubicBezTo>
                        <a:pt x="253" y="12"/>
                        <a:pt x="255" y="10"/>
                        <a:pt x="256" y="10"/>
                      </a:cubicBezTo>
                      <a:cubicBezTo>
                        <a:pt x="257" y="10"/>
                        <a:pt x="258" y="10"/>
                        <a:pt x="258" y="11"/>
                      </a:cubicBezTo>
                      <a:cubicBezTo>
                        <a:pt x="258" y="13"/>
                        <a:pt x="258" y="14"/>
                        <a:pt x="257" y="15"/>
                      </a:cubicBezTo>
                      <a:cubicBezTo>
                        <a:pt x="256" y="15"/>
                        <a:pt x="256" y="16"/>
                        <a:pt x="256" y="16"/>
                      </a:cubicBezTo>
                      <a:cubicBezTo>
                        <a:pt x="256" y="16"/>
                        <a:pt x="255" y="19"/>
                        <a:pt x="257" y="19"/>
                      </a:cubicBezTo>
                      <a:cubicBezTo>
                        <a:pt x="259" y="18"/>
                        <a:pt x="260" y="16"/>
                        <a:pt x="260" y="15"/>
                      </a:cubicBezTo>
                      <a:cubicBezTo>
                        <a:pt x="261" y="14"/>
                        <a:pt x="262" y="15"/>
                        <a:pt x="261" y="13"/>
                      </a:cubicBezTo>
                      <a:cubicBezTo>
                        <a:pt x="261" y="11"/>
                        <a:pt x="260" y="10"/>
                        <a:pt x="261" y="10"/>
                      </a:cubicBezTo>
                      <a:cubicBezTo>
                        <a:pt x="262" y="10"/>
                        <a:pt x="263" y="12"/>
                        <a:pt x="264" y="10"/>
                      </a:cubicBezTo>
                      <a:cubicBezTo>
                        <a:pt x="266" y="7"/>
                        <a:pt x="266" y="6"/>
                        <a:pt x="266" y="6"/>
                      </a:cubicBezTo>
                      <a:cubicBezTo>
                        <a:pt x="266" y="6"/>
                        <a:pt x="265" y="6"/>
                        <a:pt x="267" y="5"/>
                      </a:cubicBezTo>
                      <a:cubicBezTo>
                        <a:pt x="269" y="4"/>
                        <a:pt x="268" y="3"/>
                        <a:pt x="269" y="2"/>
                      </a:cubicBezTo>
                      <a:cubicBezTo>
                        <a:pt x="270" y="1"/>
                        <a:pt x="268" y="0"/>
                        <a:pt x="271" y="0"/>
                      </a:cubicBezTo>
                      <a:cubicBezTo>
                        <a:pt x="273" y="1"/>
                        <a:pt x="273" y="1"/>
                        <a:pt x="274" y="2"/>
                      </a:cubicBezTo>
                      <a:cubicBezTo>
                        <a:pt x="275" y="2"/>
                        <a:pt x="273" y="6"/>
                        <a:pt x="272" y="6"/>
                      </a:cubicBezTo>
                      <a:cubicBezTo>
                        <a:pt x="271" y="6"/>
                        <a:pt x="271" y="5"/>
                        <a:pt x="269" y="6"/>
                      </a:cubicBezTo>
                      <a:cubicBezTo>
                        <a:pt x="268" y="7"/>
                        <a:pt x="270" y="9"/>
                        <a:pt x="269" y="10"/>
                      </a:cubicBezTo>
                      <a:cubicBezTo>
                        <a:pt x="268" y="11"/>
                        <a:pt x="267" y="10"/>
                        <a:pt x="266" y="11"/>
                      </a:cubicBezTo>
                      <a:cubicBezTo>
                        <a:pt x="265" y="12"/>
                        <a:pt x="265" y="12"/>
                        <a:pt x="265" y="13"/>
                      </a:cubicBezTo>
                      <a:cubicBezTo>
                        <a:pt x="265" y="14"/>
                        <a:pt x="264" y="15"/>
                        <a:pt x="263" y="16"/>
                      </a:cubicBezTo>
                      <a:cubicBezTo>
                        <a:pt x="263" y="16"/>
                        <a:pt x="260" y="14"/>
                        <a:pt x="263" y="16"/>
                      </a:cubicBezTo>
                      <a:cubicBezTo>
                        <a:pt x="266" y="18"/>
                        <a:pt x="267" y="18"/>
                        <a:pt x="266" y="19"/>
                      </a:cubicBezTo>
                      <a:cubicBezTo>
                        <a:pt x="265" y="19"/>
                        <a:pt x="263" y="19"/>
                        <a:pt x="262" y="20"/>
                      </a:cubicBezTo>
                      <a:cubicBezTo>
                        <a:pt x="261" y="20"/>
                        <a:pt x="260" y="21"/>
                        <a:pt x="262" y="22"/>
                      </a:cubicBezTo>
                      <a:cubicBezTo>
                        <a:pt x="264" y="23"/>
                        <a:pt x="263" y="23"/>
                        <a:pt x="264" y="23"/>
                      </a:cubicBezTo>
                      <a:cubicBezTo>
                        <a:pt x="265" y="22"/>
                        <a:pt x="270" y="22"/>
                        <a:pt x="270" y="23"/>
                      </a:cubicBezTo>
                      <a:cubicBezTo>
                        <a:pt x="269" y="25"/>
                        <a:pt x="270" y="25"/>
                        <a:pt x="268" y="26"/>
                      </a:cubicBezTo>
                      <a:cubicBezTo>
                        <a:pt x="265" y="27"/>
                        <a:pt x="263" y="26"/>
                        <a:pt x="262" y="25"/>
                      </a:cubicBezTo>
                      <a:cubicBezTo>
                        <a:pt x="261" y="25"/>
                        <a:pt x="261" y="23"/>
                        <a:pt x="261" y="26"/>
                      </a:cubicBezTo>
                      <a:cubicBezTo>
                        <a:pt x="262" y="29"/>
                        <a:pt x="264" y="29"/>
                        <a:pt x="263" y="29"/>
                      </a:cubicBezTo>
                      <a:cubicBezTo>
                        <a:pt x="261" y="29"/>
                        <a:pt x="259" y="29"/>
                        <a:pt x="259" y="29"/>
                      </a:cubicBezTo>
                      <a:cubicBezTo>
                        <a:pt x="259" y="29"/>
                        <a:pt x="258" y="27"/>
                        <a:pt x="259" y="30"/>
                      </a:cubicBezTo>
                      <a:cubicBezTo>
                        <a:pt x="260" y="33"/>
                        <a:pt x="260" y="33"/>
                        <a:pt x="260" y="33"/>
                      </a:cubicBezTo>
                      <a:cubicBezTo>
                        <a:pt x="260" y="33"/>
                        <a:pt x="258" y="34"/>
                        <a:pt x="258" y="34"/>
                      </a:cubicBezTo>
                      <a:cubicBezTo>
                        <a:pt x="258" y="35"/>
                        <a:pt x="259" y="37"/>
                        <a:pt x="260" y="38"/>
                      </a:cubicBezTo>
                      <a:cubicBezTo>
                        <a:pt x="260" y="38"/>
                        <a:pt x="259" y="42"/>
                        <a:pt x="258" y="42"/>
                      </a:cubicBezTo>
                      <a:cubicBezTo>
                        <a:pt x="258" y="42"/>
                        <a:pt x="258" y="43"/>
                        <a:pt x="257" y="44"/>
                      </a:cubicBezTo>
                      <a:cubicBezTo>
                        <a:pt x="256" y="45"/>
                        <a:pt x="255" y="46"/>
                        <a:pt x="255" y="46"/>
                      </a:cubicBezTo>
                      <a:cubicBezTo>
                        <a:pt x="253" y="52"/>
                        <a:pt x="253" y="52"/>
                        <a:pt x="253" y="52"/>
                      </a:cubicBezTo>
                      <a:cubicBezTo>
                        <a:pt x="253" y="52"/>
                        <a:pt x="252" y="54"/>
                        <a:pt x="251" y="52"/>
                      </a:cubicBezTo>
                      <a:cubicBezTo>
                        <a:pt x="251" y="50"/>
                        <a:pt x="250" y="50"/>
                        <a:pt x="251" y="49"/>
                      </a:cubicBezTo>
                      <a:cubicBezTo>
                        <a:pt x="252" y="49"/>
                        <a:pt x="252" y="47"/>
                        <a:pt x="253" y="46"/>
                      </a:cubicBezTo>
                      <a:cubicBezTo>
                        <a:pt x="253" y="45"/>
                        <a:pt x="254" y="41"/>
                        <a:pt x="254" y="41"/>
                      </a:cubicBezTo>
                      <a:cubicBezTo>
                        <a:pt x="254" y="41"/>
                        <a:pt x="256" y="41"/>
                        <a:pt x="257" y="40"/>
                      </a:cubicBezTo>
                      <a:cubicBezTo>
                        <a:pt x="257" y="40"/>
                        <a:pt x="255" y="36"/>
                        <a:pt x="255" y="36"/>
                      </a:cubicBezTo>
                      <a:cubicBezTo>
                        <a:pt x="256" y="34"/>
                        <a:pt x="256" y="34"/>
                        <a:pt x="256" y="34"/>
                      </a:cubicBezTo>
                      <a:cubicBezTo>
                        <a:pt x="254" y="34"/>
                        <a:pt x="254" y="34"/>
                        <a:pt x="254" y="34"/>
                      </a:cubicBezTo>
                      <a:close/>
                      <a:moveTo>
                        <a:pt x="239" y="67"/>
                      </a:moveTo>
                      <a:cubicBezTo>
                        <a:pt x="239" y="67"/>
                        <a:pt x="239" y="67"/>
                        <a:pt x="239" y="67"/>
                      </a:cubicBezTo>
                      <a:cubicBezTo>
                        <a:pt x="239" y="67"/>
                        <a:pt x="242" y="63"/>
                        <a:pt x="243" y="64"/>
                      </a:cubicBezTo>
                      <a:cubicBezTo>
                        <a:pt x="243" y="64"/>
                        <a:pt x="243" y="65"/>
                        <a:pt x="243" y="66"/>
                      </a:cubicBezTo>
                      <a:cubicBezTo>
                        <a:pt x="243" y="66"/>
                        <a:pt x="244" y="68"/>
                        <a:pt x="243" y="68"/>
                      </a:cubicBezTo>
                      <a:cubicBezTo>
                        <a:pt x="242" y="68"/>
                        <a:pt x="241" y="68"/>
                        <a:pt x="240" y="68"/>
                      </a:cubicBezTo>
                      <a:cubicBezTo>
                        <a:pt x="240" y="68"/>
                        <a:pt x="239" y="67"/>
                        <a:pt x="239" y="67"/>
                      </a:cubicBezTo>
                      <a:close/>
                      <a:moveTo>
                        <a:pt x="196" y="98"/>
                      </a:moveTo>
                      <a:cubicBezTo>
                        <a:pt x="196" y="98"/>
                        <a:pt x="196" y="98"/>
                        <a:pt x="196" y="98"/>
                      </a:cubicBezTo>
                      <a:cubicBezTo>
                        <a:pt x="198" y="96"/>
                        <a:pt x="198" y="96"/>
                        <a:pt x="198" y="96"/>
                      </a:cubicBezTo>
                      <a:cubicBezTo>
                        <a:pt x="201" y="97"/>
                        <a:pt x="201" y="97"/>
                        <a:pt x="201" y="97"/>
                      </a:cubicBezTo>
                      <a:cubicBezTo>
                        <a:pt x="201" y="97"/>
                        <a:pt x="202" y="95"/>
                        <a:pt x="202" y="97"/>
                      </a:cubicBezTo>
                      <a:cubicBezTo>
                        <a:pt x="201" y="99"/>
                        <a:pt x="199" y="102"/>
                        <a:pt x="199" y="102"/>
                      </a:cubicBezTo>
                      <a:cubicBezTo>
                        <a:pt x="199" y="102"/>
                        <a:pt x="200" y="102"/>
                        <a:pt x="198" y="103"/>
                      </a:cubicBezTo>
                      <a:cubicBezTo>
                        <a:pt x="196" y="104"/>
                        <a:pt x="196" y="105"/>
                        <a:pt x="195" y="103"/>
                      </a:cubicBezTo>
                      <a:cubicBezTo>
                        <a:pt x="194" y="102"/>
                        <a:pt x="193" y="102"/>
                        <a:pt x="193" y="101"/>
                      </a:cubicBezTo>
                      <a:cubicBezTo>
                        <a:pt x="194" y="100"/>
                        <a:pt x="194" y="98"/>
                        <a:pt x="194" y="98"/>
                      </a:cubicBezTo>
                      <a:cubicBezTo>
                        <a:pt x="196" y="98"/>
                        <a:pt x="196" y="98"/>
                        <a:pt x="196" y="98"/>
                      </a:cubicBezTo>
                      <a:close/>
                      <a:moveTo>
                        <a:pt x="217" y="72"/>
                      </a:moveTo>
                      <a:cubicBezTo>
                        <a:pt x="217" y="72"/>
                        <a:pt x="217" y="72"/>
                        <a:pt x="217" y="72"/>
                      </a:cubicBezTo>
                      <a:cubicBezTo>
                        <a:pt x="217" y="72"/>
                        <a:pt x="218" y="70"/>
                        <a:pt x="219" y="70"/>
                      </a:cubicBezTo>
                      <a:cubicBezTo>
                        <a:pt x="220" y="71"/>
                        <a:pt x="221" y="71"/>
                        <a:pt x="221" y="72"/>
                      </a:cubicBezTo>
                      <a:cubicBezTo>
                        <a:pt x="220" y="73"/>
                        <a:pt x="219" y="74"/>
                        <a:pt x="218" y="74"/>
                      </a:cubicBezTo>
                      <a:cubicBezTo>
                        <a:pt x="217" y="74"/>
                        <a:pt x="217" y="72"/>
                        <a:pt x="217" y="72"/>
                      </a:cubicBezTo>
                      <a:close/>
                      <a:moveTo>
                        <a:pt x="213" y="77"/>
                      </a:moveTo>
                      <a:cubicBezTo>
                        <a:pt x="213" y="77"/>
                        <a:pt x="213" y="77"/>
                        <a:pt x="213" y="77"/>
                      </a:cubicBezTo>
                      <a:cubicBezTo>
                        <a:pt x="213" y="77"/>
                        <a:pt x="215" y="75"/>
                        <a:pt x="216" y="76"/>
                      </a:cubicBezTo>
                      <a:cubicBezTo>
                        <a:pt x="216" y="76"/>
                        <a:pt x="217" y="76"/>
                        <a:pt x="216" y="77"/>
                      </a:cubicBezTo>
                      <a:cubicBezTo>
                        <a:pt x="216" y="78"/>
                        <a:pt x="218" y="77"/>
                        <a:pt x="215" y="78"/>
                      </a:cubicBezTo>
                      <a:cubicBezTo>
                        <a:pt x="213" y="80"/>
                        <a:pt x="214" y="81"/>
                        <a:pt x="212" y="80"/>
                      </a:cubicBezTo>
                      <a:cubicBezTo>
                        <a:pt x="211" y="79"/>
                        <a:pt x="211" y="78"/>
                        <a:pt x="211" y="77"/>
                      </a:cubicBezTo>
                      <a:cubicBezTo>
                        <a:pt x="211" y="77"/>
                        <a:pt x="212" y="75"/>
                        <a:pt x="212" y="75"/>
                      </a:cubicBezTo>
                      <a:cubicBezTo>
                        <a:pt x="213" y="76"/>
                        <a:pt x="213" y="77"/>
                        <a:pt x="213" y="77"/>
                      </a:cubicBezTo>
                      <a:close/>
                      <a:moveTo>
                        <a:pt x="205" y="80"/>
                      </a:moveTo>
                      <a:cubicBezTo>
                        <a:pt x="205" y="80"/>
                        <a:pt x="205" y="80"/>
                        <a:pt x="205" y="80"/>
                      </a:cubicBezTo>
                      <a:cubicBezTo>
                        <a:pt x="205" y="80"/>
                        <a:pt x="207" y="81"/>
                        <a:pt x="207" y="81"/>
                      </a:cubicBezTo>
                      <a:cubicBezTo>
                        <a:pt x="208" y="82"/>
                        <a:pt x="208" y="81"/>
                        <a:pt x="209" y="80"/>
                      </a:cubicBezTo>
                      <a:cubicBezTo>
                        <a:pt x="211" y="80"/>
                        <a:pt x="209" y="80"/>
                        <a:pt x="210" y="79"/>
                      </a:cubicBezTo>
                      <a:cubicBezTo>
                        <a:pt x="211" y="77"/>
                        <a:pt x="210" y="78"/>
                        <a:pt x="210" y="77"/>
                      </a:cubicBezTo>
                      <a:cubicBezTo>
                        <a:pt x="209" y="77"/>
                        <a:pt x="209" y="77"/>
                        <a:pt x="208" y="77"/>
                      </a:cubicBezTo>
                      <a:cubicBezTo>
                        <a:pt x="206" y="77"/>
                        <a:pt x="205" y="80"/>
                        <a:pt x="205" y="80"/>
                      </a:cubicBezTo>
                      <a:close/>
                      <a:moveTo>
                        <a:pt x="209" y="86"/>
                      </a:moveTo>
                      <a:cubicBezTo>
                        <a:pt x="209" y="86"/>
                        <a:pt x="209" y="86"/>
                        <a:pt x="209" y="86"/>
                      </a:cubicBezTo>
                      <a:cubicBezTo>
                        <a:pt x="209" y="86"/>
                        <a:pt x="210" y="83"/>
                        <a:pt x="211" y="83"/>
                      </a:cubicBezTo>
                      <a:cubicBezTo>
                        <a:pt x="212" y="84"/>
                        <a:pt x="212" y="83"/>
                        <a:pt x="212" y="84"/>
                      </a:cubicBezTo>
                      <a:cubicBezTo>
                        <a:pt x="212" y="85"/>
                        <a:pt x="212" y="87"/>
                        <a:pt x="211" y="87"/>
                      </a:cubicBezTo>
                      <a:cubicBezTo>
                        <a:pt x="210" y="87"/>
                        <a:pt x="209" y="86"/>
                        <a:pt x="209" y="86"/>
                      </a:cubicBezTo>
                      <a:close/>
                      <a:moveTo>
                        <a:pt x="201" y="86"/>
                      </a:moveTo>
                      <a:cubicBezTo>
                        <a:pt x="201" y="86"/>
                        <a:pt x="201" y="86"/>
                        <a:pt x="201" y="86"/>
                      </a:cubicBezTo>
                      <a:cubicBezTo>
                        <a:pt x="202" y="84"/>
                        <a:pt x="202" y="84"/>
                        <a:pt x="202" y="84"/>
                      </a:cubicBezTo>
                      <a:cubicBezTo>
                        <a:pt x="204" y="85"/>
                        <a:pt x="204" y="85"/>
                        <a:pt x="204" y="85"/>
                      </a:cubicBezTo>
                      <a:cubicBezTo>
                        <a:pt x="204" y="85"/>
                        <a:pt x="205" y="86"/>
                        <a:pt x="204" y="86"/>
                      </a:cubicBezTo>
                      <a:cubicBezTo>
                        <a:pt x="204" y="87"/>
                        <a:pt x="203" y="87"/>
                        <a:pt x="203" y="88"/>
                      </a:cubicBezTo>
                      <a:cubicBezTo>
                        <a:pt x="202" y="88"/>
                        <a:pt x="201" y="87"/>
                        <a:pt x="201" y="87"/>
                      </a:cubicBezTo>
                      <a:cubicBezTo>
                        <a:pt x="201" y="86"/>
                        <a:pt x="201" y="86"/>
                        <a:pt x="201" y="86"/>
                      </a:cubicBezTo>
                      <a:close/>
                      <a:moveTo>
                        <a:pt x="201" y="73"/>
                      </a:moveTo>
                      <a:cubicBezTo>
                        <a:pt x="201" y="73"/>
                        <a:pt x="201" y="73"/>
                        <a:pt x="201" y="73"/>
                      </a:cubicBezTo>
                      <a:cubicBezTo>
                        <a:pt x="201" y="73"/>
                        <a:pt x="203" y="70"/>
                        <a:pt x="203" y="70"/>
                      </a:cubicBezTo>
                      <a:cubicBezTo>
                        <a:pt x="204" y="70"/>
                        <a:pt x="205" y="69"/>
                        <a:pt x="205" y="71"/>
                      </a:cubicBezTo>
                      <a:cubicBezTo>
                        <a:pt x="205" y="73"/>
                        <a:pt x="207" y="75"/>
                        <a:pt x="204" y="75"/>
                      </a:cubicBezTo>
                      <a:cubicBezTo>
                        <a:pt x="202" y="75"/>
                        <a:pt x="201" y="76"/>
                        <a:pt x="201" y="75"/>
                      </a:cubicBezTo>
                      <a:cubicBezTo>
                        <a:pt x="200" y="74"/>
                        <a:pt x="201" y="73"/>
                        <a:pt x="201" y="73"/>
                      </a:cubicBezTo>
                      <a:close/>
                      <a:moveTo>
                        <a:pt x="197" y="79"/>
                      </a:moveTo>
                      <a:cubicBezTo>
                        <a:pt x="197" y="79"/>
                        <a:pt x="197" y="79"/>
                        <a:pt x="197" y="79"/>
                      </a:cubicBezTo>
                      <a:cubicBezTo>
                        <a:pt x="197" y="79"/>
                        <a:pt x="199" y="77"/>
                        <a:pt x="200" y="77"/>
                      </a:cubicBezTo>
                      <a:cubicBezTo>
                        <a:pt x="201" y="78"/>
                        <a:pt x="202" y="78"/>
                        <a:pt x="202" y="79"/>
                      </a:cubicBezTo>
                      <a:cubicBezTo>
                        <a:pt x="202" y="80"/>
                        <a:pt x="202" y="80"/>
                        <a:pt x="201" y="81"/>
                      </a:cubicBezTo>
                      <a:cubicBezTo>
                        <a:pt x="201" y="82"/>
                        <a:pt x="200" y="82"/>
                        <a:pt x="199" y="82"/>
                      </a:cubicBezTo>
                      <a:cubicBezTo>
                        <a:pt x="199" y="82"/>
                        <a:pt x="197" y="79"/>
                        <a:pt x="197" y="79"/>
                      </a:cubicBezTo>
                      <a:close/>
                      <a:moveTo>
                        <a:pt x="200" y="91"/>
                      </a:moveTo>
                      <a:cubicBezTo>
                        <a:pt x="200" y="91"/>
                        <a:pt x="200" y="91"/>
                        <a:pt x="200" y="91"/>
                      </a:cubicBezTo>
                      <a:cubicBezTo>
                        <a:pt x="200" y="91"/>
                        <a:pt x="199" y="94"/>
                        <a:pt x="199" y="95"/>
                      </a:cubicBezTo>
                      <a:cubicBezTo>
                        <a:pt x="199" y="96"/>
                        <a:pt x="202" y="96"/>
                        <a:pt x="203" y="95"/>
                      </a:cubicBezTo>
                      <a:cubicBezTo>
                        <a:pt x="203" y="95"/>
                        <a:pt x="204" y="93"/>
                        <a:pt x="204" y="93"/>
                      </a:cubicBezTo>
                      <a:cubicBezTo>
                        <a:pt x="204" y="93"/>
                        <a:pt x="203" y="91"/>
                        <a:pt x="202" y="90"/>
                      </a:cubicBezTo>
                      <a:cubicBezTo>
                        <a:pt x="201" y="89"/>
                        <a:pt x="200" y="91"/>
                        <a:pt x="200" y="91"/>
                      </a:cubicBezTo>
                      <a:close/>
                      <a:moveTo>
                        <a:pt x="191" y="88"/>
                      </a:moveTo>
                      <a:cubicBezTo>
                        <a:pt x="191" y="88"/>
                        <a:pt x="191" y="88"/>
                        <a:pt x="191" y="88"/>
                      </a:cubicBezTo>
                      <a:cubicBezTo>
                        <a:pt x="191" y="91"/>
                        <a:pt x="191" y="91"/>
                        <a:pt x="191" y="91"/>
                      </a:cubicBezTo>
                      <a:cubicBezTo>
                        <a:pt x="191" y="91"/>
                        <a:pt x="193" y="93"/>
                        <a:pt x="194" y="93"/>
                      </a:cubicBezTo>
                      <a:cubicBezTo>
                        <a:pt x="195" y="94"/>
                        <a:pt x="195" y="93"/>
                        <a:pt x="197" y="94"/>
                      </a:cubicBezTo>
                      <a:cubicBezTo>
                        <a:pt x="198" y="94"/>
                        <a:pt x="198" y="93"/>
                        <a:pt x="198" y="93"/>
                      </a:cubicBezTo>
                      <a:cubicBezTo>
                        <a:pt x="199" y="93"/>
                        <a:pt x="199" y="93"/>
                        <a:pt x="199" y="92"/>
                      </a:cubicBezTo>
                      <a:cubicBezTo>
                        <a:pt x="199" y="92"/>
                        <a:pt x="197" y="91"/>
                        <a:pt x="196" y="90"/>
                      </a:cubicBezTo>
                      <a:cubicBezTo>
                        <a:pt x="196" y="89"/>
                        <a:pt x="196" y="89"/>
                        <a:pt x="196" y="88"/>
                      </a:cubicBezTo>
                      <a:cubicBezTo>
                        <a:pt x="196" y="88"/>
                        <a:pt x="197" y="87"/>
                        <a:pt x="198" y="87"/>
                      </a:cubicBezTo>
                      <a:cubicBezTo>
                        <a:pt x="198" y="86"/>
                        <a:pt x="198" y="84"/>
                        <a:pt x="198" y="84"/>
                      </a:cubicBezTo>
                      <a:cubicBezTo>
                        <a:pt x="198" y="84"/>
                        <a:pt x="196" y="84"/>
                        <a:pt x="196" y="83"/>
                      </a:cubicBezTo>
                      <a:cubicBezTo>
                        <a:pt x="196" y="83"/>
                        <a:pt x="195" y="82"/>
                        <a:pt x="194" y="81"/>
                      </a:cubicBezTo>
                      <a:cubicBezTo>
                        <a:pt x="194" y="80"/>
                        <a:pt x="192" y="80"/>
                        <a:pt x="191" y="80"/>
                      </a:cubicBezTo>
                      <a:cubicBezTo>
                        <a:pt x="191" y="80"/>
                        <a:pt x="190" y="83"/>
                        <a:pt x="189" y="84"/>
                      </a:cubicBezTo>
                      <a:cubicBezTo>
                        <a:pt x="189" y="84"/>
                        <a:pt x="188" y="86"/>
                        <a:pt x="188" y="86"/>
                      </a:cubicBezTo>
                      <a:cubicBezTo>
                        <a:pt x="188" y="87"/>
                        <a:pt x="188" y="88"/>
                        <a:pt x="189" y="89"/>
                      </a:cubicBezTo>
                      <a:cubicBezTo>
                        <a:pt x="190" y="89"/>
                        <a:pt x="191" y="88"/>
                        <a:pt x="191" y="88"/>
                      </a:cubicBezTo>
                      <a:close/>
                      <a:moveTo>
                        <a:pt x="188" y="96"/>
                      </a:moveTo>
                      <a:cubicBezTo>
                        <a:pt x="188" y="96"/>
                        <a:pt x="188" y="96"/>
                        <a:pt x="188" y="96"/>
                      </a:cubicBezTo>
                      <a:cubicBezTo>
                        <a:pt x="187" y="96"/>
                        <a:pt x="185" y="94"/>
                        <a:pt x="185" y="94"/>
                      </a:cubicBezTo>
                      <a:cubicBezTo>
                        <a:pt x="185" y="94"/>
                        <a:pt x="187" y="93"/>
                        <a:pt x="187" y="92"/>
                      </a:cubicBezTo>
                      <a:cubicBezTo>
                        <a:pt x="188" y="92"/>
                        <a:pt x="187" y="91"/>
                        <a:pt x="189" y="91"/>
                      </a:cubicBezTo>
                      <a:cubicBezTo>
                        <a:pt x="191" y="92"/>
                        <a:pt x="191" y="93"/>
                        <a:pt x="191" y="93"/>
                      </a:cubicBezTo>
                      <a:cubicBezTo>
                        <a:pt x="191" y="93"/>
                        <a:pt x="192" y="95"/>
                        <a:pt x="192" y="96"/>
                      </a:cubicBezTo>
                      <a:cubicBezTo>
                        <a:pt x="192" y="96"/>
                        <a:pt x="192" y="97"/>
                        <a:pt x="192" y="97"/>
                      </a:cubicBezTo>
                      <a:cubicBezTo>
                        <a:pt x="192" y="98"/>
                        <a:pt x="194" y="99"/>
                        <a:pt x="191" y="99"/>
                      </a:cubicBezTo>
                      <a:cubicBezTo>
                        <a:pt x="189" y="99"/>
                        <a:pt x="189" y="99"/>
                        <a:pt x="189" y="99"/>
                      </a:cubicBezTo>
                      <a:lnTo>
                        <a:pt x="188" y="96"/>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5" name="Freeform 199">
                  <a:extLst>
                    <a:ext uri="{FF2B5EF4-FFF2-40B4-BE49-F238E27FC236}">
                      <a16:creationId xmlns:a16="http://schemas.microsoft.com/office/drawing/2014/main" id="{FD381D81-031F-684B-6C2F-5BDB4617F5FC}"/>
                    </a:ext>
                  </a:extLst>
                </p:cNvPr>
                <p:cNvSpPr>
                  <a:spLocks noEditPoints="1"/>
                </p:cNvSpPr>
                <p:nvPr/>
              </p:nvSpPr>
              <p:spPr bwMode="auto">
                <a:xfrm>
                  <a:off x="1113085" y="4049715"/>
                  <a:ext cx="1546536" cy="1232227"/>
                </a:xfrm>
                <a:custGeom>
                  <a:avLst/>
                  <a:gdLst>
                    <a:gd name="T0" fmla="*/ 432 w 534"/>
                    <a:gd name="T1" fmla="*/ 208 h 439"/>
                    <a:gd name="T2" fmla="*/ 350 w 534"/>
                    <a:gd name="T3" fmla="*/ 268 h 439"/>
                    <a:gd name="T4" fmla="*/ 305 w 534"/>
                    <a:gd name="T5" fmla="*/ 368 h 439"/>
                    <a:gd name="T6" fmla="*/ 243 w 534"/>
                    <a:gd name="T7" fmla="*/ 412 h 439"/>
                    <a:gd name="T8" fmla="*/ 174 w 534"/>
                    <a:gd name="T9" fmla="*/ 422 h 439"/>
                    <a:gd name="T10" fmla="*/ 78 w 534"/>
                    <a:gd name="T11" fmla="*/ 433 h 439"/>
                    <a:gd name="T12" fmla="*/ 40 w 534"/>
                    <a:gd name="T13" fmla="*/ 384 h 439"/>
                    <a:gd name="T14" fmla="*/ 1 w 534"/>
                    <a:gd name="T15" fmla="*/ 348 h 439"/>
                    <a:gd name="T16" fmla="*/ 2 w 534"/>
                    <a:gd name="T17" fmla="*/ 334 h 439"/>
                    <a:gd name="T18" fmla="*/ 15 w 534"/>
                    <a:gd name="T19" fmla="*/ 321 h 439"/>
                    <a:gd name="T20" fmla="*/ 26 w 534"/>
                    <a:gd name="T21" fmla="*/ 316 h 439"/>
                    <a:gd name="T22" fmla="*/ 31 w 534"/>
                    <a:gd name="T23" fmla="*/ 307 h 439"/>
                    <a:gd name="T24" fmla="*/ 23 w 534"/>
                    <a:gd name="T25" fmla="*/ 297 h 439"/>
                    <a:gd name="T26" fmla="*/ 21 w 534"/>
                    <a:gd name="T27" fmla="*/ 287 h 439"/>
                    <a:gd name="T28" fmla="*/ 28 w 534"/>
                    <a:gd name="T29" fmla="*/ 275 h 439"/>
                    <a:gd name="T30" fmla="*/ 38 w 534"/>
                    <a:gd name="T31" fmla="*/ 268 h 439"/>
                    <a:gd name="T32" fmla="*/ 40 w 534"/>
                    <a:gd name="T33" fmla="*/ 257 h 439"/>
                    <a:gd name="T34" fmla="*/ 34 w 534"/>
                    <a:gd name="T35" fmla="*/ 251 h 439"/>
                    <a:gd name="T36" fmla="*/ 32 w 534"/>
                    <a:gd name="T37" fmla="*/ 240 h 439"/>
                    <a:gd name="T38" fmla="*/ 29 w 534"/>
                    <a:gd name="T39" fmla="*/ 230 h 439"/>
                    <a:gd name="T40" fmla="*/ 33 w 534"/>
                    <a:gd name="T41" fmla="*/ 225 h 439"/>
                    <a:gd name="T42" fmla="*/ 44 w 534"/>
                    <a:gd name="T43" fmla="*/ 227 h 439"/>
                    <a:gd name="T44" fmla="*/ 51 w 534"/>
                    <a:gd name="T45" fmla="*/ 223 h 439"/>
                    <a:gd name="T46" fmla="*/ 58 w 534"/>
                    <a:gd name="T47" fmla="*/ 213 h 439"/>
                    <a:gd name="T48" fmla="*/ 55 w 534"/>
                    <a:gd name="T49" fmla="*/ 200 h 439"/>
                    <a:gd name="T50" fmla="*/ 65 w 534"/>
                    <a:gd name="T51" fmla="*/ 195 h 439"/>
                    <a:gd name="T52" fmla="*/ 68 w 534"/>
                    <a:gd name="T53" fmla="*/ 182 h 439"/>
                    <a:gd name="T54" fmla="*/ 70 w 534"/>
                    <a:gd name="T55" fmla="*/ 169 h 439"/>
                    <a:gd name="T56" fmla="*/ 70 w 534"/>
                    <a:gd name="T57" fmla="*/ 157 h 439"/>
                    <a:gd name="T58" fmla="*/ 82 w 534"/>
                    <a:gd name="T59" fmla="*/ 149 h 439"/>
                    <a:gd name="T60" fmla="*/ 97 w 534"/>
                    <a:gd name="T61" fmla="*/ 142 h 439"/>
                    <a:gd name="T62" fmla="*/ 105 w 534"/>
                    <a:gd name="T63" fmla="*/ 130 h 439"/>
                    <a:gd name="T64" fmla="*/ 94 w 534"/>
                    <a:gd name="T65" fmla="*/ 122 h 439"/>
                    <a:gd name="T66" fmla="*/ 96 w 534"/>
                    <a:gd name="T67" fmla="*/ 112 h 439"/>
                    <a:gd name="T68" fmla="*/ 87 w 534"/>
                    <a:gd name="T69" fmla="*/ 106 h 439"/>
                    <a:gd name="T70" fmla="*/ 75 w 534"/>
                    <a:gd name="T71" fmla="*/ 103 h 439"/>
                    <a:gd name="T72" fmla="*/ 63 w 534"/>
                    <a:gd name="T73" fmla="*/ 108 h 439"/>
                    <a:gd name="T74" fmla="*/ 54 w 534"/>
                    <a:gd name="T75" fmla="*/ 108 h 439"/>
                    <a:gd name="T76" fmla="*/ 44 w 534"/>
                    <a:gd name="T77" fmla="*/ 102 h 439"/>
                    <a:gd name="T78" fmla="*/ 34 w 534"/>
                    <a:gd name="T79" fmla="*/ 102 h 439"/>
                    <a:gd name="T80" fmla="*/ 33 w 534"/>
                    <a:gd name="T81" fmla="*/ 93 h 439"/>
                    <a:gd name="T82" fmla="*/ 29 w 534"/>
                    <a:gd name="T83" fmla="*/ 84 h 439"/>
                    <a:gd name="T84" fmla="*/ 13 w 534"/>
                    <a:gd name="T85" fmla="*/ 86 h 439"/>
                    <a:gd name="T86" fmla="*/ 6 w 534"/>
                    <a:gd name="T87" fmla="*/ 77 h 439"/>
                    <a:gd name="T88" fmla="*/ 6 w 534"/>
                    <a:gd name="T89" fmla="*/ 41 h 439"/>
                    <a:gd name="T90" fmla="*/ 35 w 534"/>
                    <a:gd name="T91" fmla="*/ 17 h 439"/>
                    <a:gd name="T92" fmla="*/ 130 w 534"/>
                    <a:gd name="T93" fmla="*/ 26 h 439"/>
                    <a:gd name="T94" fmla="*/ 280 w 534"/>
                    <a:gd name="T95" fmla="*/ 72 h 439"/>
                    <a:gd name="T96" fmla="*/ 366 w 534"/>
                    <a:gd name="T97" fmla="*/ 119 h 439"/>
                    <a:gd name="T98" fmla="*/ 424 w 534"/>
                    <a:gd name="T99" fmla="*/ 134 h 439"/>
                    <a:gd name="T100" fmla="*/ 424 w 534"/>
                    <a:gd name="T101" fmla="*/ 138 h 439"/>
                    <a:gd name="T102" fmla="*/ 426 w 534"/>
                    <a:gd name="T103" fmla="*/ 141 h 439"/>
                    <a:gd name="T104" fmla="*/ 456 w 534"/>
                    <a:gd name="T105" fmla="*/ 145 h 439"/>
                    <a:gd name="T106" fmla="*/ 521 w 534"/>
                    <a:gd name="T107" fmla="*/ 289 h 439"/>
                    <a:gd name="T108" fmla="*/ 460 w 534"/>
                    <a:gd name="T109" fmla="*/ 299 h 439"/>
                    <a:gd name="T110" fmla="*/ 478 w 534"/>
                    <a:gd name="T111" fmla="*/ 282 h 439"/>
                    <a:gd name="T112" fmla="*/ 411 w 534"/>
                    <a:gd name="T113" fmla="*/ 326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4" h="439">
                      <a:moveTo>
                        <a:pt x="496" y="159"/>
                      </a:moveTo>
                      <a:cubicBezTo>
                        <a:pt x="493" y="161"/>
                        <a:pt x="492" y="156"/>
                        <a:pt x="490" y="159"/>
                      </a:cubicBezTo>
                      <a:cubicBezTo>
                        <a:pt x="487" y="163"/>
                        <a:pt x="495" y="172"/>
                        <a:pt x="492" y="177"/>
                      </a:cubicBezTo>
                      <a:cubicBezTo>
                        <a:pt x="488" y="182"/>
                        <a:pt x="480" y="189"/>
                        <a:pt x="469" y="191"/>
                      </a:cubicBezTo>
                      <a:cubicBezTo>
                        <a:pt x="464" y="192"/>
                        <a:pt x="460" y="197"/>
                        <a:pt x="456" y="196"/>
                      </a:cubicBezTo>
                      <a:cubicBezTo>
                        <a:pt x="453" y="196"/>
                        <a:pt x="446" y="203"/>
                        <a:pt x="445" y="205"/>
                      </a:cubicBezTo>
                      <a:cubicBezTo>
                        <a:pt x="443" y="208"/>
                        <a:pt x="437" y="205"/>
                        <a:pt x="432" y="208"/>
                      </a:cubicBezTo>
                      <a:cubicBezTo>
                        <a:pt x="425" y="211"/>
                        <a:pt x="429" y="207"/>
                        <a:pt x="404" y="214"/>
                      </a:cubicBezTo>
                      <a:cubicBezTo>
                        <a:pt x="399" y="215"/>
                        <a:pt x="395" y="217"/>
                        <a:pt x="391" y="218"/>
                      </a:cubicBezTo>
                      <a:cubicBezTo>
                        <a:pt x="387" y="220"/>
                        <a:pt x="383" y="219"/>
                        <a:pt x="383" y="227"/>
                      </a:cubicBezTo>
                      <a:cubicBezTo>
                        <a:pt x="384" y="231"/>
                        <a:pt x="389" y="228"/>
                        <a:pt x="388" y="232"/>
                      </a:cubicBezTo>
                      <a:cubicBezTo>
                        <a:pt x="388" y="235"/>
                        <a:pt x="381" y="234"/>
                        <a:pt x="374" y="238"/>
                      </a:cubicBezTo>
                      <a:cubicBezTo>
                        <a:pt x="371" y="240"/>
                        <a:pt x="369" y="247"/>
                        <a:pt x="367" y="249"/>
                      </a:cubicBezTo>
                      <a:cubicBezTo>
                        <a:pt x="357" y="255"/>
                        <a:pt x="350" y="268"/>
                        <a:pt x="350" y="268"/>
                      </a:cubicBezTo>
                      <a:cubicBezTo>
                        <a:pt x="345" y="273"/>
                        <a:pt x="339" y="277"/>
                        <a:pt x="336" y="283"/>
                      </a:cubicBezTo>
                      <a:cubicBezTo>
                        <a:pt x="329" y="296"/>
                        <a:pt x="327" y="289"/>
                        <a:pt x="331" y="305"/>
                      </a:cubicBezTo>
                      <a:cubicBezTo>
                        <a:pt x="332" y="307"/>
                        <a:pt x="332" y="314"/>
                        <a:pt x="335" y="319"/>
                      </a:cubicBezTo>
                      <a:cubicBezTo>
                        <a:pt x="340" y="326"/>
                        <a:pt x="351" y="333"/>
                        <a:pt x="348" y="335"/>
                      </a:cubicBezTo>
                      <a:cubicBezTo>
                        <a:pt x="346" y="336"/>
                        <a:pt x="334" y="344"/>
                        <a:pt x="330" y="344"/>
                      </a:cubicBezTo>
                      <a:cubicBezTo>
                        <a:pt x="324" y="345"/>
                        <a:pt x="321" y="349"/>
                        <a:pt x="313" y="358"/>
                      </a:cubicBezTo>
                      <a:cubicBezTo>
                        <a:pt x="309" y="361"/>
                        <a:pt x="308" y="364"/>
                        <a:pt x="305" y="368"/>
                      </a:cubicBezTo>
                      <a:cubicBezTo>
                        <a:pt x="300" y="374"/>
                        <a:pt x="302" y="373"/>
                        <a:pt x="298" y="380"/>
                      </a:cubicBezTo>
                      <a:cubicBezTo>
                        <a:pt x="297" y="382"/>
                        <a:pt x="298" y="389"/>
                        <a:pt x="298" y="392"/>
                      </a:cubicBezTo>
                      <a:cubicBezTo>
                        <a:pt x="288" y="393"/>
                        <a:pt x="288" y="393"/>
                        <a:pt x="288" y="393"/>
                      </a:cubicBezTo>
                      <a:cubicBezTo>
                        <a:pt x="271" y="388"/>
                        <a:pt x="271" y="388"/>
                        <a:pt x="271" y="388"/>
                      </a:cubicBezTo>
                      <a:cubicBezTo>
                        <a:pt x="261" y="397"/>
                        <a:pt x="261" y="397"/>
                        <a:pt x="261" y="397"/>
                      </a:cubicBezTo>
                      <a:cubicBezTo>
                        <a:pt x="257" y="400"/>
                        <a:pt x="251" y="398"/>
                        <a:pt x="247" y="401"/>
                      </a:cubicBezTo>
                      <a:cubicBezTo>
                        <a:pt x="247" y="401"/>
                        <a:pt x="244" y="410"/>
                        <a:pt x="243" y="412"/>
                      </a:cubicBezTo>
                      <a:cubicBezTo>
                        <a:pt x="243" y="415"/>
                        <a:pt x="236" y="423"/>
                        <a:pt x="236" y="423"/>
                      </a:cubicBezTo>
                      <a:cubicBezTo>
                        <a:pt x="235" y="424"/>
                        <a:pt x="230" y="429"/>
                        <a:pt x="228" y="430"/>
                      </a:cubicBezTo>
                      <a:cubicBezTo>
                        <a:pt x="225" y="431"/>
                        <a:pt x="223" y="423"/>
                        <a:pt x="221" y="423"/>
                      </a:cubicBezTo>
                      <a:cubicBezTo>
                        <a:pt x="217" y="423"/>
                        <a:pt x="217" y="422"/>
                        <a:pt x="213" y="421"/>
                      </a:cubicBezTo>
                      <a:cubicBezTo>
                        <a:pt x="208" y="421"/>
                        <a:pt x="207" y="428"/>
                        <a:pt x="202" y="428"/>
                      </a:cubicBezTo>
                      <a:cubicBezTo>
                        <a:pt x="194" y="427"/>
                        <a:pt x="180" y="419"/>
                        <a:pt x="180" y="419"/>
                      </a:cubicBezTo>
                      <a:cubicBezTo>
                        <a:pt x="177" y="418"/>
                        <a:pt x="177" y="422"/>
                        <a:pt x="174" y="422"/>
                      </a:cubicBezTo>
                      <a:cubicBezTo>
                        <a:pt x="168" y="421"/>
                        <a:pt x="160" y="417"/>
                        <a:pt x="152" y="415"/>
                      </a:cubicBezTo>
                      <a:cubicBezTo>
                        <a:pt x="146" y="414"/>
                        <a:pt x="134" y="412"/>
                        <a:pt x="134" y="412"/>
                      </a:cubicBezTo>
                      <a:cubicBezTo>
                        <a:pt x="131" y="414"/>
                        <a:pt x="128" y="414"/>
                        <a:pt x="125" y="415"/>
                      </a:cubicBezTo>
                      <a:cubicBezTo>
                        <a:pt x="121" y="417"/>
                        <a:pt x="117" y="420"/>
                        <a:pt x="114" y="421"/>
                      </a:cubicBezTo>
                      <a:cubicBezTo>
                        <a:pt x="111" y="422"/>
                        <a:pt x="105" y="417"/>
                        <a:pt x="96" y="422"/>
                      </a:cubicBezTo>
                      <a:cubicBezTo>
                        <a:pt x="93" y="423"/>
                        <a:pt x="89" y="422"/>
                        <a:pt x="87" y="424"/>
                      </a:cubicBezTo>
                      <a:cubicBezTo>
                        <a:pt x="84" y="427"/>
                        <a:pt x="83" y="431"/>
                        <a:pt x="78" y="433"/>
                      </a:cubicBezTo>
                      <a:cubicBezTo>
                        <a:pt x="75" y="434"/>
                        <a:pt x="71" y="438"/>
                        <a:pt x="69" y="439"/>
                      </a:cubicBezTo>
                      <a:cubicBezTo>
                        <a:pt x="64" y="436"/>
                        <a:pt x="57" y="436"/>
                        <a:pt x="55" y="428"/>
                      </a:cubicBezTo>
                      <a:cubicBezTo>
                        <a:pt x="54" y="425"/>
                        <a:pt x="51" y="428"/>
                        <a:pt x="49" y="425"/>
                      </a:cubicBezTo>
                      <a:cubicBezTo>
                        <a:pt x="45" y="421"/>
                        <a:pt x="42" y="412"/>
                        <a:pt x="42" y="408"/>
                      </a:cubicBezTo>
                      <a:cubicBezTo>
                        <a:pt x="42" y="408"/>
                        <a:pt x="45" y="404"/>
                        <a:pt x="42" y="400"/>
                      </a:cubicBezTo>
                      <a:cubicBezTo>
                        <a:pt x="40" y="396"/>
                        <a:pt x="37" y="395"/>
                        <a:pt x="38" y="391"/>
                      </a:cubicBezTo>
                      <a:cubicBezTo>
                        <a:pt x="41" y="391"/>
                        <a:pt x="40" y="384"/>
                        <a:pt x="40" y="384"/>
                      </a:cubicBezTo>
                      <a:cubicBezTo>
                        <a:pt x="40" y="382"/>
                        <a:pt x="33" y="370"/>
                        <a:pt x="31" y="368"/>
                      </a:cubicBezTo>
                      <a:cubicBezTo>
                        <a:pt x="26" y="365"/>
                        <a:pt x="20" y="361"/>
                        <a:pt x="14" y="360"/>
                      </a:cubicBezTo>
                      <a:cubicBezTo>
                        <a:pt x="0" y="358"/>
                        <a:pt x="0" y="358"/>
                        <a:pt x="0" y="358"/>
                      </a:cubicBezTo>
                      <a:cubicBezTo>
                        <a:pt x="0" y="354"/>
                        <a:pt x="0" y="354"/>
                        <a:pt x="0" y="354"/>
                      </a:cubicBezTo>
                      <a:cubicBezTo>
                        <a:pt x="0" y="352"/>
                        <a:pt x="0" y="352"/>
                        <a:pt x="0" y="352"/>
                      </a:cubicBezTo>
                      <a:cubicBezTo>
                        <a:pt x="0" y="351"/>
                        <a:pt x="0" y="351"/>
                        <a:pt x="0" y="351"/>
                      </a:cubicBezTo>
                      <a:cubicBezTo>
                        <a:pt x="1" y="348"/>
                        <a:pt x="1" y="348"/>
                        <a:pt x="1" y="348"/>
                      </a:cubicBezTo>
                      <a:cubicBezTo>
                        <a:pt x="2" y="346"/>
                        <a:pt x="2" y="346"/>
                        <a:pt x="2" y="346"/>
                      </a:cubicBezTo>
                      <a:cubicBezTo>
                        <a:pt x="1" y="344"/>
                        <a:pt x="1" y="344"/>
                        <a:pt x="1" y="344"/>
                      </a:cubicBezTo>
                      <a:cubicBezTo>
                        <a:pt x="1" y="342"/>
                        <a:pt x="1" y="342"/>
                        <a:pt x="1" y="342"/>
                      </a:cubicBezTo>
                      <a:cubicBezTo>
                        <a:pt x="1" y="339"/>
                        <a:pt x="1" y="339"/>
                        <a:pt x="1" y="339"/>
                      </a:cubicBezTo>
                      <a:cubicBezTo>
                        <a:pt x="1" y="339"/>
                        <a:pt x="0" y="337"/>
                        <a:pt x="0" y="337"/>
                      </a:cubicBezTo>
                      <a:cubicBezTo>
                        <a:pt x="0" y="337"/>
                        <a:pt x="0" y="335"/>
                        <a:pt x="0" y="335"/>
                      </a:cubicBezTo>
                      <a:cubicBezTo>
                        <a:pt x="0" y="335"/>
                        <a:pt x="2" y="334"/>
                        <a:pt x="2" y="334"/>
                      </a:cubicBezTo>
                      <a:cubicBezTo>
                        <a:pt x="2" y="333"/>
                        <a:pt x="4" y="332"/>
                        <a:pt x="4" y="332"/>
                      </a:cubicBezTo>
                      <a:cubicBezTo>
                        <a:pt x="4" y="332"/>
                        <a:pt x="5" y="329"/>
                        <a:pt x="5" y="328"/>
                      </a:cubicBezTo>
                      <a:cubicBezTo>
                        <a:pt x="5" y="328"/>
                        <a:pt x="6" y="327"/>
                        <a:pt x="6" y="327"/>
                      </a:cubicBezTo>
                      <a:cubicBezTo>
                        <a:pt x="9" y="326"/>
                        <a:pt x="9" y="326"/>
                        <a:pt x="9" y="326"/>
                      </a:cubicBezTo>
                      <a:cubicBezTo>
                        <a:pt x="11" y="324"/>
                        <a:pt x="11" y="324"/>
                        <a:pt x="11" y="324"/>
                      </a:cubicBezTo>
                      <a:cubicBezTo>
                        <a:pt x="13" y="323"/>
                        <a:pt x="13" y="323"/>
                        <a:pt x="13" y="323"/>
                      </a:cubicBezTo>
                      <a:cubicBezTo>
                        <a:pt x="15" y="321"/>
                        <a:pt x="15" y="321"/>
                        <a:pt x="15" y="321"/>
                      </a:cubicBezTo>
                      <a:cubicBezTo>
                        <a:pt x="16" y="317"/>
                        <a:pt x="16" y="317"/>
                        <a:pt x="16" y="317"/>
                      </a:cubicBezTo>
                      <a:cubicBezTo>
                        <a:pt x="17" y="316"/>
                        <a:pt x="17" y="316"/>
                        <a:pt x="17" y="316"/>
                      </a:cubicBezTo>
                      <a:cubicBezTo>
                        <a:pt x="17" y="316"/>
                        <a:pt x="20" y="316"/>
                        <a:pt x="20" y="316"/>
                      </a:cubicBezTo>
                      <a:cubicBezTo>
                        <a:pt x="20" y="316"/>
                        <a:pt x="22" y="316"/>
                        <a:pt x="22" y="316"/>
                      </a:cubicBezTo>
                      <a:cubicBezTo>
                        <a:pt x="22" y="315"/>
                        <a:pt x="22" y="315"/>
                        <a:pt x="22" y="315"/>
                      </a:cubicBezTo>
                      <a:cubicBezTo>
                        <a:pt x="24" y="314"/>
                        <a:pt x="24" y="314"/>
                        <a:pt x="24" y="314"/>
                      </a:cubicBezTo>
                      <a:cubicBezTo>
                        <a:pt x="26" y="316"/>
                        <a:pt x="26" y="316"/>
                        <a:pt x="26" y="316"/>
                      </a:cubicBezTo>
                      <a:cubicBezTo>
                        <a:pt x="26" y="316"/>
                        <a:pt x="27" y="316"/>
                        <a:pt x="28" y="316"/>
                      </a:cubicBezTo>
                      <a:cubicBezTo>
                        <a:pt x="28" y="316"/>
                        <a:pt x="29" y="316"/>
                        <a:pt x="29" y="316"/>
                      </a:cubicBezTo>
                      <a:cubicBezTo>
                        <a:pt x="29" y="313"/>
                        <a:pt x="29" y="313"/>
                        <a:pt x="29" y="313"/>
                      </a:cubicBezTo>
                      <a:cubicBezTo>
                        <a:pt x="33" y="309"/>
                        <a:pt x="33" y="309"/>
                        <a:pt x="33" y="309"/>
                      </a:cubicBezTo>
                      <a:cubicBezTo>
                        <a:pt x="33" y="309"/>
                        <a:pt x="33" y="308"/>
                        <a:pt x="33" y="308"/>
                      </a:cubicBezTo>
                      <a:cubicBezTo>
                        <a:pt x="33" y="308"/>
                        <a:pt x="33" y="307"/>
                        <a:pt x="33" y="307"/>
                      </a:cubicBezTo>
                      <a:cubicBezTo>
                        <a:pt x="32" y="306"/>
                        <a:pt x="31" y="307"/>
                        <a:pt x="31" y="307"/>
                      </a:cubicBezTo>
                      <a:cubicBezTo>
                        <a:pt x="31" y="307"/>
                        <a:pt x="29" y="307"/>
                        <a:pt x="29" y="307"/>
                      </a:cubicBezTo>
                      <a:cubicBezTo>
                        <a:pt x="29" y="307"/>
                        <a:pt x="27" y="307"/>
                        <a:pt x="26" y="307"/>
                      </a:cubicBezTo>
                      <a:cubicBezTo>
                        <a:pt x="26" y="307"/>
                        <a:pt x="26" y="306"/>
                        <a:pt x="26" y="306"/>
                      </a:cubicBezTo>
                      <a:cubicBezTo>
                        <a:pt x="25" y="304"/>
                        <a:pt x="25" y="304"/>
                        <a:pt x="25" y="304"/>
                      </a:cubicBezTo>
                      <a:cubicBezTo>
                        <a:pt x="25" y="304"/>
                        <a:pt x="24" y="302"/>
                        <a:pt x="24" y="301"/>
                      </a:cubicBezTo>
                      <a:cubicBezTo>
                        <a:pt x="24" y="300"/>
                        <a:pt x="24" y="299"/>
                        <a:pt x="24" y="298"/>
                      </a:cubicBezTo>
                      <a:cubicBezTo>
                        <a:pt x="24" y="298"/>
                        <a:pt x="23" y="297"/>
                        <a:pt x="23" y="297"/>
                      </a:cubicBezTo>
                      <a:cubicBezTo>
                        <a:pt x="23" y="297"/>
                        <a:pt x="22" y="296"/>
                        <a:pt x="22" y="295"/>
                      </a:cubicBezTo>
                      <a:cubicBezTo>
                        <a:pt x="22" y="295"/>
                        <a:pt x="21" y="292"/>
                        <a:pt x="21" y="292"/>
                      </a:cubicBezTo>
                      <a:cubicBezTo>
                        <a:pt x="20" y="291"/>
                        <a:pt x="20" y="291"/>
                        <a:pt x="20" y="291"/>
                      </a:cubicBezTo>
                      <a:cubicBezTo>
                        <a:pt x="21" y="290"/>
                        <a:pt x="21" y="290"/>
                        <a:pt x="21" y="290"/>
                      </a:cubicBezTo>
                      <a:cubicBezTo>
                        <a:pt x="20" y="288"/>
                        <a:pt x="20" y="288"/>
                        <a:pt x="20" y="288"/>
                      </a:cubicBezTo>
                      <a:cubicBezTo>
                        <a:pt x="22" y="288"/>
                        <a:pt x="22" y="288"/>
                        <a:pt x="22" y="288"/>
                      </a:cubicBezTo>
                      <a:cubicBezTo>
                        <a:pt x="21" y="287"/>
                        <a:pt x="21" y="287"/>
                        <a:pt x="21" y="287"/>
                      </a:cubicBezTo>
                      <a:cubicBezTo>
                        <a:pt x="22" y="285"/>
                        <a:pt x="22" y="285"/>
                        <a:pt x="22" y="285"/>
                      </a:cubicBezTo>
                      <a:cubicBezTo>
                        <a:pt x="22" y="285"/>
                        <a:pt x="24" y="284"/>
                        <a:pt x="24" y="284"/>
                      </a:cubicBezTo>
                      <a:cubicBezTo>
                        <a:pt x="24" y="284"/>
                        <a:pt x="26" y="282"/>
                        <a:pt x="26" y="282"/>
                      </a:cubicBezTo>
                      <a:cubicBezTo>
                        <a:pt x="26" y="282"/>
                        <a:pt x="25" y="281"/>
                        <a:pt x="25" y="281"/>
                      </a:cubicBezTo>
                      <a:cubicBezTo>
                        <a:pt x="25" y="281"/>
                        <a:pt x="25" y="279"/>
                        <a:pt x="25" y="279"/>
                      </a:cubicBezTo>
                      <a:cubicBezTo>
                        <a:pt x="27" y="275"/>
                        <a:pt x="27" y="275"/>
                        <a:pt x="27" y="275"/>
                      </a:cubicBezTo>
                      <a:cubicBezTo>
                        <a:pt x="28" y="275"/>
                        <a:pt x="28" y="275"/>
                        <a:pt x="28" y="275"/>
                      </a:cubicBezTo>
                      <a:cubicBezTo>
                        <a:pt x="31" y="274"/>
                        <a:pt x="31" y="274"/>
                        <a:pt x="31" y="274"/>
                      </a:cubicBezTo>
                      <a:cubicBezTo>
                        <a:pt x="32" y="273"/>
                        <a:pt x="32" y="273"/>
                        <a:pt x="32" y="273"/>
                      </a:cubicBezTo>
                      <a:cubicBezTo>
                        <a:pt x="33" y="273"/>
                        <a:pt x="33" y="273"/>
                        <a:pt x="33" y="273"/>
                      </a:cubicBezTo>
                      <a:cubicBezTo>
                        <a:pt x="35" y="272"/>
                        <a:pt x="35" y="272"/>
                        <a:pt x="35" y="272"/>
                      </a:cubicBezTo>
                      <a:cubicBezTo>
                        <a:pt x="37" y="271"/>
                        <a:pt x="37" y="271"/>
                        <a:pt x="37" y="271"/>
                      </a:cubicBezTo>
                      <a:cubicBezTo>
                        <a:pt x="38" y="270"/>
                        <a:pt x="38" y="270"/>
                        <a:pt x="38" y="270"/>
                      </a:cubicBezTo>
                      <a:cubicBezTo>
                        <a:pt x="38" y="268"/>
                        <a:pt x="38" y="268"/>
                        <a:pt x="38" y="268"/>
                      </a:cubicBezTo>
                      <a:cubicBezTo>
                        <a:pt x="39" y="267"/>
                        <a:pt x="39" y="267"/>
                        <a:pt x="39" y="267"/>
                      </a:cubicBezTo>
                      <a:cubicBezTo>
                        <a:pt x="41" y="265"/>
                        <a:pt x="41" y="265"/>
                        <a:pt x="41" y="265"/>
                      </a:cubicBezTo>
                      <a:cubicBezTo>
                        <a:pt x="43" y="263"/>
                        <a:pt x="43" y="263"/>
                        <a:pt x="43" y="263"/>
                      </a:cubicBezTo>
                      <a:cubicBezTo>
                        <a:pt x="43" y="261"/>
                        <a:pt x="43" y="261"/>
                        <a:pt x="43" y="261"/>
                      </a:cubicBezTo>
                      <a:cubicBezTo>
                        <a:pt x="42" y="260"/>
                        <a:pt x="42" y="260"/>
                        <a:pt x="42" y="260"/>
                      </a:cubicBezTo>
                      <a:cubicBezTo>
                        <a:pt x="42" y="260"/>
                        <a:pt x="41" y="258"/>
                        <a:pt x="41" y="257"/>
                      </a:cubicBezTo>
                      <a:cubicBezTo>
                        <a:pt x="41" y="257"/>
                        <a:pt x="40" y="257"/>
                        <a:pt x="40" y="257"/>
                      </a:cubicBezTo>
                      <a:cubicBezTo>
                        <a:pt x="38" y="258"/>
                        <a:pt x="38" y="258"/>
                        <a:pt x="38" y="258"/>
                      </a:cubicBezTo>
                      <a:cubicBezTo>
                        <a:pt x="38" y="258"/>
                        <a:pt x="37" y="257"/>
                        <a:pt x="36" y="257"/>
                      </a:cubicBezTo>
                      <a:cubicBezTo>
                        <a:pt x="36" y="257"/>
                        <a:pt x="36" y="256"/>
                        <a:pt x="36" y="256"/>
                      </a:cubicBezTo>
                      <a:cubicBezTo>
                        <a:pt x="37" y="255"/>
                        <a:pt x="37" y="255"/>
                        <a:pt x="37" y="255"/>
                      </a:cubicBezTo>
                      <a:cubicBezTo>
                        <a:pt x="37" y="253"/>
                        <a:pt x="37" y="253"/>
                        <a:pt x="37" y="253"/>
                      </a:cubicBezTo>
                      <a:cubicBezTo>
                        <a:pt x="35" y="253"/>
                        <a:pt x="35" y="253"/>
                        <a:pt x="35" y="253"/>
                      </a:cubicBezTo>
                      <a:cubicBezTo>
                        <a:pt x="34" y="251"/>
                        <a:pt x="34" y="251"/>
                        <a:pt x="34" y="251"/>
                      </a:cubicBezTo>
                      <a:cubicBezTo>
                        <a:pt x="33" y="249"/>
                        <a:pt x="33" y="249"/>
                        <a:pt x="33" y="249"/>
                      </a:cubicBezTo>
                      <a:cubicBezTo>
                        <a:pt x="33" y="247"/>
                        <a:pt x="33" y="247"/>
                        <a:pt x="33" y="247"/>
                      </a:cubicBezTo>
                      <a:cubicBezTo>
                        <a:pt x="34" y="246"/>
                        <a:pt x="34" y="246"/>
                        <a:pt x="34" y="246"/>
                      </a:cubicBezTo>
                      <a:cubicBezTo>
                        <a:pt x="34" y="245"/>
                        <a:pt x="34" y="245"/>
                        <a:pt x="34" y="245"/>
                      </a:cubicBezTo>
                      <a:cubicBezTo>
                        <a:pt x="33" y="244"/>
                        <a:pt x="33" y="244"/>
                        <a:pt x="33" y="244"/>
                      </a:cubicBezTo>
                      <a:cubicBezTo>
                        <a:pt x="33" y="242"/>
                        <a:pt x="33" y="242"/>
                        <a:pt x="33" y="242"/>
                      </a:cubicBezTo>
                      <a:cubicBezTo>
                        <a:pt x="32" y="240"/>
                        <a:pt x="32" y="240"/>
                        <a:pt x="32" y="240"/>
                      </a:cubicBezTo>
                      <a:cubicBezTo>
                        <a:pt x="33" y="239"/>
                        <a:pt x="33" y="239"/>
                        <a:pt x="33" y="239"/>
                      </a:cubicBezTo>
                      <a:cubicBezTo>
                        <a:pt x="34" y="238"/>
                        <a:pt x="34" y="238"/>
                        <a:pt x="34" y="238"/>
                      </a:cubicBezTo>
                      <a:cubicBezTo>
                        <a:pt x="34" y="236"/>
                        <a:pt x="34" y="236"/>
                        <a:pt x="34" y="236"/>
                      </a:cubicBezTo>
                      <a:cubicBezTo>
                        <a:pt x="34" y="236"/>
                        <a:pt x="32" y="235"/>
                        <a:pt x="32" y="235"/>
                      </a:cubicBezTo>
                      <a:cubicBezTo>
                        <a:pt x="32" y="235"/>
                        <a:pt x="31" y="233"/>
                        <a:pt x="31" y="233"/>
                      </a:cubicBezTo>
                      <a:cubicBezTo>
                        <a:pt x="31" y="232"/>
                        <a:pt x="31" y="232"/>
                        <a:pt x="31" y="232"/>
                      </a:cubicBezTo>
                      <a:cubicBezTo>
                        <a:pt x="31" y="232"/>
                        <a:pt x="29" y="230"/>
                        <a:pt x="29" y="230"/>
                      </a:cubicBezTo>
                      <a:cubicBezTo>
                        <a:pt x="29" y="230"/>
                        <a:pt x="29" y="228"/>
                        <a:pt x="29" y="228"/>
                      </a:cubicBezTo>
                      <a:cubicBezTo>
                        <a:pt x="29" y="228"/>
                        <a:pt x="28" y="226"/>
                        <a:pt x="28" y="226"/>
                      </a:cubicBezTo>
                      <a:cubicBezTo>
                        <a:pt x="27" y="225"/>
                        <a:pt x="27" y="224"/>
                        <a:pt x="27" y="224"/>
                      </a:cubicBezTo>
                      <a:cubicBezTo>
                        <a:pt x="29" y="224"/>
                        <a:pt x="29" y="224"/>
                        <a:pt x="29" y="224"/>
                      </a:cubicBezTo>
                      <a:cubicBezTo>
                        <a:pt x="31" y="224"/>
                        <a:pt x="31" y="224"/>
                        <a:pt x="31" y="224"/>
                      </a:cubicBezTo>
                      <a:cubicBezTo>
                        <a:pt x="32" y="226"/>
                        <a:pt x="32" y="226"/>
                        <a:pt x="32" y="226"/>
                      </a:cubicBezTo>
                      <a:cubicBezTo>
                        <a:pt x="33" y="225"/>
                        <a:pt x="33" y="225"/>
                        <a:pt x="33" y="225"/>
                      </a:cubicBezTo>
                      <a:cubicBezTo>
                        <a:pt x="33" y="226"/>
                        <a:pt x="33" y="226"/>
                        <a:pt x="33" y="226"/>
                      </a:cubicBezTo>
                      <a:cubicBezTo>
                        <a:pt x="35" y="226"/>
                        <a:pt x="35" y="226"/>
                        <a:pt x="35" y="226"/>
                      </a:cubicBezTo>
                      <a:cubicBezTo>
                        <a:pt x="38" y="226"/>
                        <a:pt x="38" y="226"/>
                        <a:pt x="38" y="226"/>
                      </a:cubicBezTo>
                      <a:cubicBezTo>
                        <a:pt x="40" y="226"/>
                        <a:pt x="40" y="226"/>
                        <a:pt x="40" y="226"/>
                      </a:cubicBezTo>
                      <a:cubicBezTo>
                        <a:pt x="41" y="226"/>
                        <a:pt x="41" y="226"/>
                        <a:pt x="41" y="226"/>
                      </a:cubicBezTo>
                      <a:cubicBezTo>
                        <a:pt x="41" y="226"/>
                        <a:pt x="42" y="227"/>
                        <a:pt x="42" y="227"/>
                      </a:cubicBezTo>
                      <a:cubicBezTo>
                        <a:pt x="43" y="228"/>
                        <a:pt x="44" y="227"/>
                        <a:pt x="44" y="227"/>
                      </a:cubicBezTo>
                      <a:cubicBezTo>
                        <a:pt x="44" y="228"/>
                        <a:pt x="46" y="228"/>
                        <a:pt x="46" y="228"/>
                      </a:cubicBezTo>
                      <a:cubicBezTo>
                        <a:pt x="46" y="228"/>
                        <a:pt x="47" y="227"/>
                        <a:pt x="48" y="227"/>
                      </a:cubicBezTo>
                      <a:cubicBezTo>
                        <a:pt x="48" y="227"/>
                        <a:pt x="49" y="227"/>
                        <a:pt x="49" y="227"/>
                      </a:cubicBezTo>
                      <a:cubicBezTo>
                        <a:pt x="50" y="226"/>
                        <a:pt x="50" y="226"/>
                        <a:pt x="50" y="226"/>
                      </a:cubicBezTo>
                      <a:cubicBezTo>
                        <a:pt x="50" y="224"/>
                        <a:pt x="50" y="224"/>
                        <a:pt x="50" y="224"/>
                      </a:cubicBezTo>
                      <a:cubicBezTo>
                        <a:pt x="51" y="224"/>
                        <a:pt x="51" y="224"/>
                        <a:pt x="51" y="224"/>
                      </a:cubicBezTo>
                      <a:cubicBezTo>
                        <a:pt x="51" y="223"/>
                        <a:pt x="51" y="223"/>
                        <a:pt x="51" y="223"/>
                      </a:cubicBezTo>
                      <a:cubicBezTo>
                        <a:pt x="52" y="221"/>
                        <a:pt x="52" y="221"/>
                        <a:pt x="52" y="221"/>
                      </a:cubicBezTo>
                      <a:cubicBezTo>
                        <a:pt x="52" y="220"/>
                        <a:pt x="52" y="220"/>
                        <a:pt x="52" y="220"/>
                      </a:cubicBezTo>
                      <a:cubicBezTo>
                        <a:pt x="54" y="220"/>
                        <a:pt x="54" y="220"/>
                        <a:pt x="54" y="220"/>
                      </a:cubicBezTo>
                      <a:cubicBezTo>
                        <a:pt x="55" y="219"/>
                        <a:pt x="55" y="219"/>
                        <a:pt x="55" y="219"/>
                      </a:cubicBezTo>
                      <a:cubicBezTo>
                        <a:pt x="56" y="217"/>
                        <a:pt x="56" y="217"/>
                        <a:pt x="56" y="217"/>
                      </a:cubicBezTo>
                      <a:cubicBezTo>
                        <a:pt x="57" y="215"/>
                        <a:pt x="57" y="215"/>
                        <a:pt x="57" y="215"/>
                      </a:cubicBezTo>
                      <a:cubicBezTo>
                        <a:pt x="57" y="215"/>
                        <a:pt x="58" y="213"/>
                        <a:pt x="58" y="213"/>
                      </a:cubicBezTo>
                      <a:cubicBezTo>
                        <a:pt x="58" y="213"/>
                        <a:pt x="59" y="211"/>
                        <a:pt x="59" y="211"/>
                      </a:cubicBezTo>
                      <a:cubicBezTo>
                        <a:pt x="58" y="208"/>
                        <a:pt x="58" y="208"/>
                        <a:pt x="58" y="208"/>
                      </a:cubicBezTo>
                      <a:cubicBezTo>
                        <a:pt x="57" y="206"/>
                        <a:pt x="57" y="206"/>
                        <a:pt x="57" y="206"/>
                      </a:cubicBezTo>
                      <a:cubicBezTo>
                        <a:pt x="56" y="204"/>
                        <a:pt x="56" y="204"/>
                        <a:pt x="56" y="204"/>
                      </a:cubicBezTo>
                      <a:cubicBezTo>
                        <a:pt x="56" y="204"/>
                        <a:pt x="56" y="203"/>
                        <a:pt x="55" y="203"/>
                      </a:cubicBezTo>
                      <a:cubicBezTo>
                        <a:pt x="55" y="203"/>
                        <a:pt x="55" y="202"/>
                        <a:pt x="55" y="202"/>
                      </a:cubicBezTo>
                      <a:cubicBezTo>
                        <a:pt x="55" y="200"/>
                        <a:pt x="55" y="200"/>
                        <a:pt x="55" y="200"/>
                      </a:cubicBezTo>
                      <a:cubicBezTo>
                        <a:pt x="56" y="199"/>
                        <a:pt x="56" y="199"/>
                        <a:pt x="56" y="199"/>
                      </a:cubicBezTo>
                      <a:cubicBezTo>
                        <a:pt x="57" y="199"/>
                        <a:pt x="57" y="199"/>
                        <a:pt x="57" y="199"/>
                      </a:cubicBezTo>
                      <a:cubicBezTo>
                        <a:pt x="59" y="197"/>
                        <a:pt x="59" y="197"/>
                        <a:pt x="59" y="197"/>
                      </a:cubicBezTo>
                      <a:cubicBezTo>
                        <a:pt x="60" y="197"/>
                        <a:pt x="60" y="197"/>
                        <a:pt x="60" y="197"/>
                      </a:cubicBezTo>
                      <a:cubicBezTo>
                        <a:pt x="62" y="197"/>
                        <a:pt x="62" y="197"/>
                        <a:pt x="62" y="197"/>
                      </a:cubicBezTo>
                      <a:cubicBezTo>
                        <a:pt x="64" y="195"/>
                        <a:pt x="64" y="195"/>
                        <a:pt x="64" y="195"/>
                      </a:cubicBezTo>
                      <a:cubicBezTo>
                        <a:pt x="65" y="195"/>
                        <a:pt x="65" y="195"/>
                        <a:pt x="65" y="195"/>
                      </a:cubicBezTo>
                      <a:cubicBezTo>
                        <a:pt x="66" y="194"/>
                        <a:pt x="66" y="194"/>
                        <a:pt x="66" y="194"/>
                      </a:cubicBezTo>
                      <a:cubicBezTo>
                        <a:pt x="67" y="192"/>
                        <a:pt x="67" y="192"/>
                        <a:pt x="67" y="192"/>
                      </a:cubicBezTo>
                      <a:cubicBezTo>
                        <a:pt x="66" y="190"/>
                        <a:pt x="66" y="190"/>
                        <a:pt x="66" y="190"/>
                      </a:cubicBezTo>
                      <a:cubicBezTo>
                        <a:pt x="65" y="189"/>
                        <a:pt x="65" y="189"/>
                        <a:pt x="65" y="189"/>
                      </a:cubicBezTo>
                      <a:cubicBezTo>
                        <a:pt x="66" y="186"/>
                        <a:pt x="66" y="186"/>
                        <a:pt x="66" y="186"/>
                      </a:cubicBezTo>
                      <a:cubicBezTo>
                        <a:pt x="68" y="185"/>
                        <a:pt x="68" y="185"/>
                        <a:pt x="68" y="185"/>
                      </a:cubicBezTo>
                      <a:cubicBezTo>
                        <a:pt x="68" y="182"/>
                        <a:pt x="68" y="182"/>
                        <a:pt x="68" y="182"/>
                      </a:cubicBezTo>
                      <a:cubicBezTo>
                        <a:pt x="67" y="181"/>
                        <a:pt x="67" y="181"/>
                        <a:pt x="67" y="181"/>
                      </a:cubicBezTo>
                      <a:cubicBezTo>
                        <a:pt x="68" y="179"/>
                        <a:pt x="68" y="179"/>
                        <a:pt x="68" y="179"/>
                      </a:cubicBezTo>
                      <a:cubicBezTo>
                        <a:pt x="69" y="178"/>
                        <a:pt x="69" y="178"/>
                        <a:pt x="69" y="178"/>
                      </a:cubicBezTo>
                      <a:cubicBezTo>
                        <a:pt x="69" y="178"/>
                        <a:pt x="70" y="176"/>
                        <a:pt x="70" y="175"/>
                      </a:cubicBezTo>
                      <a:cubicBezTo>
                        <a:pt x="71" y="175"/>
                        <a:pt x="71" y="172"/>
                        <a:pt x="71" y="172"/>
                      </a:cubicBezTo>
                      <a:cubicBezTo>
                        <a:pt x="70" y="170"/>
                        <a:pt x="70" y="170"/>
                        <a:pt x="70" y="170"/>
                      </a:cubicBezTo>
                      <a:cubicBezTo>
                        <a:pt x="70" y="169"/>
                        <a:pt x="70" y="169"/>
                        <a:pt x="70" y="169"/>
                      </a:cubicBezTo>
                      <a:cubicBezTo>
                        <a:pt x="70" y="169"/>
                        <a:pt x="72" y="168"/>
                        <a:pt x="72" y="168"/>
                      </a:cubicBezTo>
                      <a:cubicBezTo>
                        <a:pt x="73" y="168"/>
                        <a:pt x="73" y="165"/>
                        <a:pt x="73" y="165"/>
                      </a:cubicBezTo>
                      <a:cubicBezTo>
                        <a:pt x="71" y="164"/>
                        <a:pt x="71" y="164"/>
                        <a:pt x="71" y="164"/>
                      </a:cubicBezTo>
                      <a:cubicBezTo>
                        <a:pt x="71" y="164"/>
                        <a:pt x="71" y="162"/>
                        <a:pt x="71" y="161"/>
                      </a:cubicBezTo>
                      <a:cubicBezTo>
                        <a:pt x="71" y="161"/>
                        <a:pt x="71" y="159"/>
                        <a:pt x="71" y="159"/>
                      </a:cubicBezTo>
                      <a:cubicBezTo>
                        <a:pt x="70" y="159"/>
                        <a:pt x="70" y="159"/>
                        <a:pt x="70" y="159"/>
                      </a:cubicBezTo>
                      <a:cubicBezTo>
                        <a:pt x="70" y="157"/>
                        <a:pt x="70" y="157"/>
                        <a:pt x="70" y="157"/>
                      </a:cubicBezTo>
                      <a:cubicBezTo>
                        <a:pt x="71" y="156"/>
                        <a:pt x="71" y="156"/>
                        <a:pt x="71" y="156"/>
                      </a:cubicBezTo>
                      <a:cubicBezTo>
                        <a:pt x="73" y="157"/>
                        <a:pt x="73" y="157"/>
                        <a:pt x="73" y="157"/>
                      </a:cubicBezTo>
                      <a:cubicBezTo>
                        <a:pt x="73" y="157"/>
                        <a:pt x="74" y="156"/>
                        <a:pt x="75" y="156"/>
                      </a:cubicBezTo>
                      <a:cubicBezTo>
                        <a:pt x="75" y="155"/>
                        <a:pt x="77" y="155"/>
                        <a:pt x="77" y="155"/>
                      </a:cubicBezTo>
                      <a:cubicBezTo>
                        <a:pt x="78" y="152"/>
                        <a:pt x="78" y="152"/>
                        <a:pt x="78" y="152"/>
                      </a:cubicBezTo>
                      <a:cubicBezTo>
                        <a:pt x="82" y="150"/>
                        <a:pt x="82" y="150"/>
                        <a:pt x="82" y="150"/>
                      </a:cubicBezTo>
                      <a:cubicBezTo>
                        <a:pt x="82" y="149"/>
                        <a:pt x="82" y="149"/>
                        <a:pt x="82" y="149"/>
                      </a:cubicBezTo>
                      <a:cubicBezTo>
                        <a:pt x="85" y="148"/>
                        <a:pt x="85" y="148"/>
                        <a:pt x="85" y="148"/>
                      </a:cubicBezTo>
                      <a:cubicBezTo>
                        <a:pt x="87" y="149"/>
                        <a:pt x="87" y="149"/>
                        <a:pt x="87" y="149"/>
                      </a:cubicBezTo>
                      <a:cubicBezTo>
                        <a:pt x="89" y="147"/>
                        <a:pt x="89" y="147"/>
                        <a:pt x="89" y="147"/>
                      </a:cubicBezTo>
                      <a:cubicBezTo>
                        <a:pt x="90" y="147"/>
                        <a:pt x="90" y="147"/>
                        <a:pt x="90" y="147"/>
                      </a:cubicBezTo>
                      <a:cubicBezTo>
                        <a:pt x="92" y="146"/>
                        <a:pt x="92" y="146"/>
                        <a:pt x="92" y="146"/>
                      </a:cubicBezTo>
                      <a:cubicBezTo>
                        <a:pt x="94" y="145"/>
                        <a:pt x="94" y="145"/>
                        <a:pt x="94" y="145"/>
                      </a:cubicBezTo>
                      <a:cubicBezTo>
                        <a:pt x="97" y="142"/>
                        <a:pt x="97" y="142"/>
                        <a:pt x="97" y="142"/>
                      </a:cubicBezTo>
                      <a:cubicBezTo>
                        <a:pt x="98" y="142"/>
                        <a:pt x="98" y="142"/>
                        <a:pt x="98" y="142"/>
                      </a:cubicBezTo>
                      <a:cubicBezTo>
                        <a:pt x="98" y="142"/>
                        <a:pt x="100" y="141"/>
                        <a:pt x="100" y="141"/>
                      </a:cubicBezTo>
                      <a:cubicBezTo>
                        <a:pt x="100" y="141"/>
                        <a:pt x="101" y="139"/>
                        <a:pt x="101" y="139"/>
                      </a:cubicBezTo>
                      <a:cubicBezTo>
                        <a:pt x="103" y="138"/>
                        <a:pt x="103" y="138"/>
                        <a:pt x="103" y="138"/>
                      </a:cubicBezTo>
                      <a:cubicBezTo>
                        <a:pt x="105" y="135"/>
                        <a:pt x="105" y="135"/>
                        <a:pt x="105" y="135"/>
                      </a:cubicBezTo>
                      <a:cubicBezTo>
                        <a:pt x="107" y="133"/>
                        <a:pt x="107" y="133"/>
                        <a:pt x="107" y="133"/>
                      </a:cubicBezTo>
                      <a:cubicBezTo>
                        <a:pt x="105" y="130"/>
                        <a:pt x="105" y="130"/>
                        <a:pt x="105" y="130"/>
                      </a:cubicBezTo>
                      <a:cubicBezTo>
                        <a:pt x="105" y="130"/>
                        <a:pt x="103" y="128"/>
                        <a:pt x="102" y="128"/>
                      </a:cubicBezTo>
                      <a:cubicBezTo>
                        <a:pt x="102" y="127"/>
                        <a:pt x="100" y="126"/>
                        <a:pt x="100" y="126"/>
                      </a:cubicBezTo>
                      <a:cubicBezTo>
                        <a:pt x="100" y="126"/>
                        <a:pt x="97" y="125"/>
                        <a:pt x="97" y="125"/>
                      </a:cubicBezTo>
                      <a:cubicBezTo>
                        <a:pt x="97" y="125"/>
                        <a:pt x="95" y="126"/>
                        <a:pt x="95" y="126"/>
                      </a:cubicBezTo>
                      <a:cubicBezTo>
                        <a:pt x="94" y="125"/>
                        <a:pt x="94" y="125"/>
                        <a:pt x="94" y="125"/>
                      </a:cubicBezTo>
                      <a:cubicBezTo>
                        <a:pt x="94" y="125"/>
                        <a:pt x="93" y="123"/>
                        <a:pt x="94" y="123"/>
                      </a:cubicBezTo>
                      <a:cubicBezTo>
                        <a:pt x="94" y="123"/>
                        <a:pt x="94" y="122"/>
                        <a:pt x="94" y="122"/>
                      </a:cubicBezTo>
                      <a:cubicBezTo>
                        <a:pt x="94" y="121"/>
                        <a:pt x="94" y="121"/>
                        <a:pt x="94" y="121"/>
                      </a:cubicBezTo>
                      <a:cubicBezTo>
                        <a:pt x="94" y="120"/>
                        <a:pt x="94" y="120"/>
                        <a:pt x="94" y="120"/>
                      </a:cubicBezTo>
                      <a:cubicBezTo>
                        <a:pt x="95" y="119"/>
                        <a:pt x="95" y="119"/>
                        <a:pt x="95" y="119"/>
                      </a:cubicBezTo>
                      <a:cubicBezTo>
                        <a:pt x="95" y="119"/>
                        <a:pt x="96" y="118"/>
                        <a:pt x="96" y="117"/>
                      </a:cubicBezTo>
                      <a:cubicBezTo>
                        <a:pt x="96" y="117"/>
                        <a:pt x="97" y="115"/>
                        <a:pt x="97" y="115"/>
                      </a:cubicBezTo>
                      <a:cubicBezTo>
                        <a:pt x="97" y="115"/>
                        <a:pt x="96" y="114"/>
                        <a:pt x="96" y="113"/>
                      </a:cubicBezTo>
                      <a:cubicBezTo>
                        <a:pt x="95" y="113"/>
                        <a:pt x="95" y="113"/>
                        <a:pt x="96" y="112"/>
                      </a:cubicBezTo>
                      <a:cubicBezTo>
                        <a:pt x="96" y="112"/>
                        <a:pt x="96" y="111"/>
                        <a:pt x="96" y="111"/>
                      </a:cubicBezTo>
                      <a:cubicBezTo>
                        <a:pt x="96" y="111"/>
                        <a:pt x="96" y="109"/>
                        <a:pt x="95" y="109"/>
                      </a:cubicBezTo>
                      <a:cubicBezTo>
                        <a:pt x="95" y="109"/>
                        <a:pt x="93" y="110"/>
                        <a:pt x="93" y="110"/>
                      </a:cubicBezTo>
                      <a:cubicBezTo>
                        <a:pt x="93" y="110"/>
                        <a:pt x="90" y="109"/>
                        <a:pt x="90" y="109"/>
                      </a:cubicBezTo>
                      <a:cubicBezTo>
                        <a:pt x="90" y="109"/>
                        <a:pt x="89" y="108"/>
                        <a:pt x="89" y="108"/>
                      </a:cubicBezTo>
                      <a:cubicBezTo>
                        <a:pt x="89" y="108"/>
                        <a:pt x="89" y="106"/>
                        <a:pt x="88" y="106"/>
                      </a:cubicBezTo>
                      <a:cubicBezTo>
                        <a:pt x="87" y="105"/>
                        <a:pt x="87" y="106"/>
                        <a:pt x="87" y="106"/>
                      </a:cubicBezTo>
                      <a:cubicBezTo>
                        <a:pt x="86" y="108"/>
                        <a:pt x="86" y="108"/>
                        <a:pt x="86" y="108"/>
                      </a:cubicBezTo>
                      <a:cubicBezTo>
                        <a:pt x="86" y="108"/>
                        <a:pt x="84" y="108"/>
                        <a:pt x="83" y="107"/>
                      </a:cubicBezTo>
                      <a:cubicBezTo>
                        <a:pt x="83" y="107"/>
                        <a:pt x="82" y="107"/>
                        <a:pt x="82" y="107"/>
                      </a:cubicBezTo>
                      <a:cubicBezTo>
                        <a:pt x="81" y="107"/>
                        <a:pt x="81" y="106"/>
                        <a:pt x="81" y="105"/>
                      </a:cubicBezTo>
                      <a:cubicBezTo>
                        <a:pt x="80" y="104"/>
                        <a:pt x="80" y="105"/>
                        <a:pt x="79" y="105"/>
                      </a:cubicBezTo>
                      <a:cubicBezTo>
                        <a:pt x="79" y="105"/>
                        <a:pt x="77" y="105"/>
                        <a:pt x="77" y="105"/>
                      </a:cubicBezTo>
                      <a:cubicBezTo>
                        <a:pt x="77" y="105"/>
                        <a:pt x="75" y="103"/>
                        <a:pt x="75" y="103"/>
                      </a:cubicBezTo>
                      <a:cubicBezTo>
                        <a:pt x="75" y="102"/>
                        <a:pt x="74" y="102"/>
                        <a:pt x="74" y="102"/>
                      </a:cubicBezTo>
                      <a:cubicBezTo>
                        <a:pt x="74" y="102"/>
                        <a:pt x="72" y="103"/>
                        <a:pt x="72" y="103"/>
                      </a:cubicBezTo>
                      <a:cubicBezTo>
                        <a:pt x="72" y="104"/>
                        <a:pt x="72" y="104"/>
                        <a:pt x="72" y="104"/>
                      </a:cubicBezTo>
                      <a:cubicBezTo>
                        <a:pt x="71" y="107"/>
                        <a:pt x="71" y="107"/>
                        <a:pt x="71" y="107"/>
                      </a:cubicBezTo>
                      <a:cubicBezTo>
                        <a:pt x="68" y="109"/>
                        <a:pt x="68" y="109"/>
                        <a:pt x="68" y="109"/>
                      </a:cubicBezTo>
                      <a:cubicBezTo>
                        <a:pt x="68" y="109"/>
                        <a:pt x="65" y="109"/>
                        <a:pt x="64" y="108"/>
                      </a:cubicBezTo>
                      <a:cubicBezTo>
                        <a:pt x="64" y="108"/>
                        <a:pt x="64" y="108"/>
                        <a:pt x="63" y="108"/>
                      </a:cubicBezTo>
                      <a:cubicBezTo>
                        <a:pt x="62" y="108"/>
                        <a:pt x="62" y="108"/>
                        <a:pt x="62" y="108"/>
                      </a:cubicBezTo>
                      <a:cubicBezTo>
                        <a:pt x="62" y="108"/>
                        <a:pt x="60" y="109"/>
                        <a:pt x="60" y="109"/>
                      </a:cubicBezTo>
                      <a:cubicBezTo>
                        <a:pt x="60" y="109"/>
                        <a:pt x="59" y="107"/>
                        <a:pt x="59" y="107"/>
                      </a:cubicBezTo>
                      <a:cubicBezTo>
                        <a:pt x="59" y="107"/>
                        <a:pt x="57" y="106"/>
                        <a:pt x="57" y="105"/>
                      </a:cubicBezTo>
                      <a:cubicBezTo>
                        <a:pt x="57" y="105"/>
                        <a:pt x="57" y="106"/>
                        <a:pt x="57" y="106"/>
                      </a:cubicBezTo>
                      <a:cubicBezTo>
                        <a:pt x="57" y="106"/>
                        <a:pt x="56" y="107"/>
                        <a:pt x="55" y="107"/>
                      </a:cubicBezTo>
                      <a:cubicBezTo>
                        <a:pt x="55" y="107"/>
                        <a:pt x="54" y="108"/>
                        <a:pt x="54" y="108"/>
                      </a:cubicBezTo>
                      <a:cubicBezTo>
                        <a:pt x="53" y="108"/>
                        <a:pt x="54" y="106"/>
                        <a:pt x="54" y="106"/>
                      </a:cubicBezTo>
                      <a:cubicBezTo>
                        <a:pt x="55" y="104"/>
                        <a:pt x="55" y="104"/>
                        <a:pt x="55" y="104"/>
                      </a:cubicBezTo>
                      <a:cubicBezTo>
                        <a:pt x="55" y="104"/>
                        <a:pt x="52" y="103"/>
                        <a:pt x="52" y="102"/>
                      </a:cubicBezTo>
                      <a:cubicBezTo>
                        <a:pt x="51" y="102"/>
                        <a:pt x="50" y="101"/>
                        <a:pt x="50" y="101"/>
                      </a:cubicBezTo>
                      <a:cubicBezTo>
                        <a:pt x="50" y="101"/>
                        <a:pt x="48" y="101"/>
                        <a:pt x="48" y="101"/>
                      </a:cubicBezTo>
                      <a:cubicBezTo>
                        <a:pt x="46" y="101"/>
                        <a:pt x="46" y="101"/>
                        <a:pt x="46" y="101"/>
                      </a:cubicBezTo>
                      <a:cubicBezTo>
                        <a:pt x="46" y="101"/>
                        <a:pt x="45" y="101"/>
                        <a:pt x="44" y="102"/>
                      </a:cubicBezTo>
                      <a:cubicBezTo>
                        <a:pt x="44" y="102"/>
                        <a:pt x="43" y="103"/>
                        <a:pt x="42" y="102"/>
                      </a:cubicBezTo>
                      <a:cubicBezTo>
                        <a:pt x="42" y="102"/>
                        <a:pt x="43" y="100"/>
                        <a:pt x="43" y="100"/>
                      </a:cubicBezTo>
                      <a:cubicBezTo>
                        <a:pt x="43" y="100"/>
                        <a:pt x="43" y="98"/>
                        <a:pt x="43" y="98"/>
                      </a:cubicBezTo>
                      <a:cubicBezTo>
                        <a:pt x="42" y="97"/>
                        <a:pt x="42" y="99"/>
                        <a:pt x="42" y="99"/>
                      </a:cubicBezTo>
                      <a:cubicBezTo>
                        <a:pt x="42" y="99"/>
                        <a:pt x="40" y="100"/>
                        <a:pt x="39" y="101"/>
                      </a:cubicBezTo>
                      <a:cubicBezTo>
                        <a:pt x="39" y="101"/>
                        <a:pt x="38" y="101"/>
                        <a:pt x="38" y="101"/>
                      </a:cubicBezTo>
                      <a:cubicBezTo>
                        <a:pt x="37" y="101"/>
                        <a:pt x="36" y="102"/>
                        <a:pt x="34" y="102"/>
                      </a:cubicBezTo>
                      <a:cubicBezTo>
                        <a:pt x="33" y="102"/>
                        <a:pt x="32" y="103"/>
                        <a:pt x="32" y="102"/>
                      </a:cubicBezTo>
                      <a:cubicBezTo>
                        <a:pt x="31" y="102"/>
                        <a:pt x="31" y="101"/>
                        <a:pt x="31" y="101"/>
                      </a:cubicBezTo>
                      <a:cubicBezTo>
                        <a:pt x="31" y="99"/>
                        <a:pt x="31" y="99"/>
                        <a:pt x="31" y="99"/>
                      </a:cubicBezTo>
                      <a:cubicBezTo>
                        <a:pt x="31" y="99"/>
                        <a:pt x="30" y="98"/>
                        <a:pt x="30" y="97"/>
                      </a:cubicBezTo>
                      <a:cubicBezTo>
                        <a:pt x="29" y="96"/>
                        <a:pt x="30" y="96"/>
                        <a:pt x="30" y="95"/>
                      </a:cubicBezTo>
                      <a:cubicBezTo>
                        <a:pt x="30" y="95"/>
                        <a:pt x="32" y="94"/>
                        <a:pt x="32" y="94"/>
                      </a:cubicBezTo>
                      <a:cubicBezTo>
                        <a:pt x="32" y="93"/>
                        <a:pt x="33" y="93"/>
                        <a:pt x="33" y="93"/>
                      </a:cubicBezTo>
                      <a:cubicBezTo>
                        <a:pt x="36" y="92"/>
                        <a:pt x="36" y="92"/>
                        <a:pt x="36" y="92"/>
                      </a:cubicBezTo>
                      <a:cubicBezTo>
                        <a:pt x="36" y="92"/>
                        <a:pt x="36" y="89"/>
                        <a:pt x="36" y="88"/>
                      </a:cubicBezTo>
                      <a:cubicBezTo>
                        <a:pt x="36" y="88"/>
                        <a:pt x="36" y="88"/>
                        <a:pt x="35" y="88"/>
                      </a:cubicBezTo>
                      <a:cubicBezTo>
                        <a:pt x="34" y="88"/>
                        <a:pt x="34" y="87"/>
                        <a:pt x="34" y="87"/>
                      </a:cubicBezTo>
                      <a:cubicBezTo>
                        <a:pt x="34" y="87"/>
                        <a:pt x="34" y="85"/>
                        <a:pt x="34" y="85"/>
                      </a:cubicBezTo>
                      <a:cubicBezTo>
                        <a:pt x="33" y="83"/>
                        <a:pt x="33" y="83"/>
                        <a:pt x="33" y="83"/>
                      </a:cubicBezTo>
                      <a:cubicBezTo>
                        <a:pt x="29" y="84"/>
                        <a:pt x="29" y="84"/>
                        <a:pt x="29" y="84"/>
                      </a:cubicBezTo>
                      <a:cubicBezTo>
                        <a:pt x="29" y="84"/>
                        <a:pt x="27" y="85"/>
                        <a:pt x="26" y="85"/>
                      </a:cubicBezTo>
                      <a:cubicBezTo>
                        <a:pt x="26" y="85"/>
                        <a:pt x="24" y="85"/>
                        <a:pt x="24" y="85"/>
                      </a:cubicBezTo>
                      <a:cubicBezTo>
                        <a:pt x="23" y="85"/>
                        <a:pt x="22" y="84"/>
                        <a:pt x="22" y="84"/>
                      </a:cubicBezTo>
                      <a:cubicBezTo>
                        <a:pt x="22" y="84"/>
                        <a:pt x="18" y="85"/>
                        <a:pt x="18" y="85"/>
                      </a:cubicBezTo>
                      <a:cubicBezTo>
                        <a:pt x="18" y="85"/>
                        <a:pt x="17" y="85"/>
                        <a:pt x="17" y="85"/>
                      </a:cubicBezTo>
                      <a:cubicBezTo>
                        <a:pt x="15" y="85"/>
                        <a:pt x="15" y="85"/>
                        <a:pt x="15" y="85"/>
                      </a:cubicBezTo>
                      <a:cubicBezTo>
                        <a:pt x="13" y="86"/>
                        <a:pt x="13" y="86"/>
                        <a:pt x="13" y="86"/>
                      </a:cubicBezTo>
                      <a:cubicBezTo>
                        <a:pt x="12" y="87"/>
                        <a:pt x="12" y="87"/>
                        <a:pt x="12" y="87"/>
                      </a:cubicBezTo>
                      <a:cubicBezTo>
                        <a:pt x="12" y="87"/>
                        <a:pt x="11" y="88"/>
                        <a:pt x="11" y="88"/>
                      </a:cubicBezTo>
                      <a:cubicBezTo>
                        <a:pt x="10" y="88"/>
                        <a:pt x="9" y="88"/>
                        <a:pt x="8" y="88"/>
                      </a:cubicBezTo>
                      <a:cubicBezTo>
                        <a:pt x="8" y="88"/>
                        <a:pt x="7" y="89"/>
                        <a:pt x="7" y="89"/>
                      </a:cubicBezTo>
                      <a:cubicBezTo>
                        <a:pt x="7" y="89"/>
                        <a:pt x="5" y="90"/>
                        <a:pt x="4" y="91"/>
                      </a:cubicBezTo>
                      <a:cubicBezTo>
                        <a:pt x="3" y="86"/>
                        <a:pt x="3" y="86"/>
                        <a:pt x="3" y="86"/>
                      </a:cubicBezTo>
                      <a:cubicBezTo>
                        <a:pt x="6" y="77"/>
                        <a:pt x="6" y="77"/>
                        <a:pt x="6" y="77"/>
                      </a:cubicBezTo>
                      <a:cubicBezTo>
                        <a:pt x="11" y="73"/>
                        <a:pt x="11" y="73"/>
                        <a:pt x="11" y="73"/>
                      </a:cubicBezTo>
                      <a:cubicBezTo>
                        <a:pt x="13" y="65"/>
                        <a:pt x="13" y="65"/>
                        <a:pt x="13" y="65"/>
                      </a:cubicBezTo>
                      <a:cubicBezTo>
                        <a:pt x="10" y="62"/>
                        <a:pt x="10" y="62"/>
                        <a:pt x="10" y="62"/>
                      </a:cubicBezTo>
                      <a:cubicBezTo>
                        <a:pt x="10" y="59"/>
                        <a:pt x="19" y="53"/>
                        <a:pt x="18" y="50"/>
                      </a:cubicBezTo>
                      <a:cubicBezTo>
                        <a:pt x="17" y="47"/>
                        <a:pt x="6" y="56"/>
                        <a:pt x="5" y="53"/>
                      </a:cubicBezTo>
                      <a:cubicBezTo>
                        <a:pt x="4" y="47"/>
                        <a:pt x="7" y="48"/>
                        <a:pt x="12" y="43"/>
                      </a:cubicBezTo>
                      <a:cubicBezTo>
                        <a:pt x="6" y="41"/>
                        <a:pt x="6" y="41"/>
                        <a:pt x="6" y="41"/>
                      </a:cubicBezTo>
                      <a:cubicBezTo>
                        <a:pt x="6" y="35"/>
                        <a:pt x="6" y="35"/>
                        <a:pt x="6" y="35"/>
                      </a:cubicBezTo>
                      <a:cubicBezTo>
                        <a:pt x="2" y="33"/>
                        <a:pt x="2" y="33"/>
                        <a:pt x="2" y="33"/>
                      </a:cubicBezTo>
                      <a:cubicBezTo>
                        <a:pt x="2" y="33"/>
                        <a:pt x="3" y="30"/>
                        <a:pt x="3" y="27"/>
                      </a:cubicBezTo>
                      <a:cubicBezTo>
                        <a:pt x="3" y="24"/>
                        <a:pt x="6" y="23"/>
                        <a:pt x="6" y="23"/>
                      </a:cubicBezTo>
                      <a:cubicBezTo>
                        <a:pt x="9" y="22"/>
                        <a:pt x="11" y="20"/>
                        <a:pt x="14" y="18"/>
                      </a:cubicBezTo>
                      <a:cubicBezTo>
                        <a:pt x="17" y="14"/>
                        <a:pt x="20" y="16"/>
                        <a:pt x="22" y="15"/>
                      </a:cubicBezTo>
                      <a:cubicBezTo>
                        <a:pt x="25" y="13"/>
                        <a:pt x="25" y="15"/>
                        <a:pt x="35" y="17"/>
                      </a:cubicBezTo>
                      <a:cubicBezTo>
                        <a:pt x="37" y="16"/>
                        <a:pt x="41" y="16"/>
                        <a:pt x="42" y="14"/>
                      </a:cubicBezTo>
                      <a:cubicBezTo>
                        <a:pt x="44" y="12"/>
                        <a:pt x="47" y="13"/>
                        <a:pt x="47" y="9"/>
                      </a:cubicBezTo>
                      <a:cubicBezTo>
                        <a:pt x="48" y="3"/>
                        <a:pt x="59" y="7"/>
                        <a:pt x="59" y="5"/>
                      </a:cubicBezTo>
                      <a:cubicBezTo>
                        <a:pt x="61" y="5"/>
                        <a:pt x="63" y="0"/>
                        <a:pt x="68" y="0"/>
                      </a:cubicBezTo>
                      <a:cubicBezTo>
                        <a:pt x="72" y="1"/>
                        <a:pt x="73" y="2"/>
                        <a:pt x="76" y="3"/>
                      </a:cubicBezTo>
                      <a:cubicBezTo>
                        <a:pt x="87" y="10"/>
                        <a:pt x="82" y="14"/>
                        <a:pt x="95" y="18"/>
                      </a:cubicBezTo>
                      <a:cubicBezTo>
                        <a:pt x="106" y="21"/>
                        <a:pt x="119" y="24"/>
                        <a:pt x="130" y="26"/>
                      </a:cubicBezTo>
                      <a:cubicBezTo>
                        <a:pt x="140" y="27"/>
                        <a:pt x="150" y="31"/>
                        <a:pt x="160" y="35"/>
                      </a:cubicBezTo>
                      <a:cubicBezTo>
                        <a:pt x="160" y="35"/>
                        <a:pt x="197" y="52"/>
                        <a:pt x="198" y="53"/>
                      </a:cubicBezTo>
                      <a:cubicBezTo>
                        <a:pt x="199" y="53"/>
                        <a:pt x="220" y="49"/>
                        <a:pt x="221" y="49"/>
                      </a:cubicBezTo>
                      <a:cubicBezTo>
                        <a:pt x="222" y="49"/>
                        <a:pt x="229" y="50"/>
                        <a:pt x="234" y="53"/>
                      </a:cubicBezTo>
                      <a:cubicBezTo>
                        <a:pt x="237" y="56"/>
                        <a:pt x="247" y="63"/>
                        <a:pt x="247" y="63"/>
                      </a:cubicBezTo>
                      <a:cubicBezTo>
                        <a:pt x="249" y="64"/>
                        <a:pt x="261" y="62"/>
                        <a:pt x="261" y="62"/>
                      </a:cubicBezTo>
                      <a:cubicBezTo>
                        <a:pt x="269" y="62"/>
                        <a:pt x="276" y="71"/>
                        <a:pt x="280" y="72"/>
                      </a:cubicBezTo>
                      <a:cubicBezTo>
                        <a:pt x="285" y="73"/>
                        <a:pt x="297" y="67"/>
                        <a:pt x="302" y="72"/>
                      </a:cubicBezTo>
                      <a:cubicBezTo>
                        <a:pt x="302" y="72"/>
                        <a:pt x="312" y="73"/>
                        <a:pt x="313" y="78"/>
                      </a:cubicBezTo>
                      <a:cubicBezTo>
                        <a:pt x="315" y="83"/>
                        <a:pt x="319" y="91"/>
                        <a:pt x="319" y="91"/>
                      </a:cubicBezTo>
                      <a:cubicBezTo>
                        <a:pt x="332" y="96"/>
                        <a:pt x="332" y="96"/>
                        <a:pt x="332" y="96"/>
                      </a:cubicBezTo>
                      <a:cubicBezTo>
                        <a:pt x="332" y="96"/>
                        <a:pt x="339" y="102"/>
                        <a:pt x="340" y="104"/>
                      </a:cubicBezTo>
                      <a:cubicBezTo>
                        <a:pt x="341" y="105"/>
                        <a:pt x="356" y="110"/>
                        <a:pt x="356" y="110"/>
                      </a:cubicBezTo>
                      <a:cubicBezTo>
                        <a:pt x="366" y="119"/>
                        <a:pt x="366" y="119"/>
                        <a:pt x="366" y="119"/>
                      </a:cubicBezTo>
                      <a:cubicBezTo>
                        <a:pt x="381" y="119"/>
                        <a:pt x="381" y="119"/>
                        <a:pt x="381" y="119"/>
                      </a:cubicBezTo>
                      <a:cubicBezTo>
                        <a:pt x="391" y="121"/>
                        <a:pt x="391" y="121"/>
                        <a:pt x="391" y="121"/>
                      </a:cubicBezTo>
                      <a:cubicBezTo>
                        <a:pt x="396" y="115"/>
                        <a:pt x="396" y="115"/>
                        <a:pt x="396" y="115"/>
                      </a:cubicBezTo>
                      <a:cubicBezTo>
                        <a:pt x="396" y="115"/>
                        <a:pt x="421" y="127"/>
                        <a:pt x="422" y="127"/>
                      </a:cubicBezTo>
                      <a:cubicBezTo>
                        <a:pt x="423" y="127"/>
                        <a:pt x="423" y="130"/>
                        <a:pt x="424" y="133"/>
                      </a:cubicBezTo>
                      <a:cubicBezTo>
                        <a:pt x="424" y="134"/>
                        <a:pt x="424" y="134"/>
                        <a:pt x="424" y="134"/>
                      </a:cubicBezTo>
                      <a:cubicBezTo>
                        <a:pt x="423" y="134"/>
                        <a:pt x="424" y="134"/>
                        <a:pt x="424" y="134"/>
                      </a:cubicBezTo>
                      <a:cubicBezTo>
                        <a:pt x="424" y="134"/>
                        <a:pt x="424" y="134"/>
                        <a:pt x="424" y="134"/>
                      </a:cubicBezTo>
                      <a:cubicBezTo>
                        <a:pt x="424" y="136"/>
                        <a:pt x="424" y="136"/>
                        <a:pt x="424" y="136"/>
                      </a:cubicBezTo>
                      <a:cubicBezTo>
                        <a:pt x="424" y="137"/>
                        <a:pt x="424" y="137"/>
                        <a:pt x="424" y="137"/>
                      </a:cubicBezTo>
                      <a:cubicBezTo>
                        <a:pt x="423" y="137"/>
                        <a:pt x="423" y="137"/>
                        <a:pt x="423" y="137"/>
                      </a:cubicBezTo>
                      <a:cubicBezTo>
                        <a:pt x="423" y="137"/>
                        <a:pt x="423" y="137"/>
                        <a:pt x="423" y="137"/>
                      </a:cubicBezTo>
                      <a:cubicBezTo>
                        <a:pt x="424" y="138"/>
                        <a:pt x="424" y="138"/>
                        <a:pt x="424" y="138"/>
                      </a:cubicBezTo>
                      <a:cubicBezTo>
                        <a:pt x="424" y="138"/>
                        <a:pt x="424" y="138"/>
                        <a:pt x="424" y="138"/>
                      </a:cubicBezTo>
                      <a:cubicBezTo>
                        <a:pt x="424" y="138"/>
                        <a:pt x="424" y="138"/>
                        <a:pt x="424" y="139"/>
                      </a:cubicBezTo>
                      <a:cubicBezTo>
                        <a:pt x="424" y="139"/>
                        <a:pt x="424" y="139"/>
                        <a:pt x="424" y="139"/>
                      </a:cubicBezTo>
                      <a:cubicBezTo>
                        <a:pt x="424" y="139"/>
                        <a:pt x="424" y="139"/>
                        <a:pt x="424" y="140"/>
                      </a:cubicBezTo>
                      <a:cubicBezTo>
                        <a:pt x="424" y="140"/>
                        <a:pt x="424" y="140"/>
                        <a:pt x="424" y="140"/>
                      </a:cubicBezTo>
                      <a:cubicBezTo>
                        <a:pt x="425" y="140"/>
                        <a:pt x="425" y="140"/>
                        <a:pt x="425" y="140"/>
                      </a:cubicBezTo>
                      <a:cubicBezTo>
                        <a:pt x="425" y="140"/>
                        <a:pt x="425" y="140"/>
                        <a:pt x="425" y="140"/>
                      </a:cubicBezTo>
                      <a:cubicBezTo>
                        <a:pt x="425" y="140"/>
                        <a:pt x="426" y="141"/>
                        <a:pt x="426" y="141"/>
                      </a:cubicBezTo>
                      <a:cubicBezTo>
                        <a:pt x="426" y="141"/>
                        <a:pt x="426" y="141"/>
                        <a:pt x="427" y="141"/>
                      </a:cubicBezTo>
                      <a:cubicBezTo>
                        <a:pt x="427" y="141"/>
                        <a:pt x="427" y="141"/>
                        <a:pt x="428" y="141"/>
                      </a:cubicBezTo>
                      <a:cubicBezTo>
                        <a:pt x="428" y="141"/>
                        <a:pt x="428" y="141"/>
                        <a:pt x="428" y="141"/>
                      </a:cubicBezTo>
                      <a:cubicBezTo>
                        <a:pt x="428" y="141"/>
                        <a:pt x="429" y="141"/>
                        <a:pt x="429" y="140"/>
                      </a:cubicBezTo>
                      <a:cubicBezTo>
                        <a:pt x="442" y="143"/>
                        <a:pt x="442" y="143"/>
                        <a:pt x="442" y="143"/>
                      </a:cubicBezTo>
                      <a:cubicBezTo>
                        <a:pt x="445" y="144"/>
                        <a:pt x="445" y="146"/>
                        <a:pt x="448" y="148"/>
                      </a:cubicBezTo>
                      <a:cubicBezTo>
                        <a:pt x="456" y="145"/>
                        <a:pt x="456" y="145"/>
                        <a:pt x="456" y="145"/>
                      </a:cubicBezTo>
                      <a:cubicBezTo>
                        <a:pt x="466" y="152"/>
                        <a:pt x="466" y="152"/>
                        <a:pt x="466" y="152"/>
                      </a:cubicBezTo>
                      <a:cubicBezTo>
                        <a:pt x="475" y="149"/>
                        <a:pt x="475" y="149"/>
                        <a:pt x="475" y="149"/>
                      </a:cubicBezTo>
                      <a:cubicBezTo>
                        <a:pt x="484" y="149"/>
                        <a:pt x="484" y="149"/>
                        <a:pt x="484" y="149"/>
                      </a:cubicBezTo>
                      <a:cubicBezTo>
                        <a:pt x="484" y="147"/>
                        <a:pt x="505" y="149"/>
                        <a:pt x="496" y="159"/>
                      </a:cubicBezTo>
                      <a:close/>
                      <a:moveTo>
                        <a:pt x="506" y="281"/>
                      </a:moveTo>
                      <a:cubicBezTo>
                        <a:pt x="506" y="281"/>
                        <a:pt x="506" y="281"/>
                        <a:pt x="506" y="281"/>
                      </a:cubicBezTo>
                      <a:cubicBezTo>
                        <a:pt x="506" y="287"/>
                        <a:pt x="516" y="285"/>
                        <a:pt x="521" y="289"/>
                      </a:cubicBezTo>
                      <a:cubicBezTo>
                        <a:pt x="523" y="291"/>
                        <a:pt x="521" y="296"/>
                        <a:pt x="524" y="297"/>
                      </a:cubicBezTo>
                      <a:cubicBezTo>
                        <a:pt x="531" y="303"/>
                        <a:pt x="534" y="292"/>
                        <a:pt x="528" y="281"/>
                      </a:cubicBezTo>
                      <a:cubicBezTo>
                        <a:pt x="526" y="279"/>
                        <a:pt x="523" y="279"/>
                        <a:pt x="520" y="279"/>
                      </a:cubicBezTo>
                      <a:cubicBezTo>
                        <a:pt x="515" y="279"/>
                        <a:pt x="505" y="276"/>
                        <a:pt x="506" y="281"/>
                      </a:cubicBezTo>
                      <a:close/>
                      <a:moveTo>
                        <a:pt x="448" y="300"/>
                      </a:moveTo>
                      <a:cubicBezTo>
                        <a:pt x="448" y="300"/>
                        <a:pt x="448" y="300"/>
                        <a:pt x="448" y="300"/>
                      </a:cubicBezTo>
                      <a:cubicBezTo>
                        <a:pt x="452" y="301"/>
                        <a:pt x="456" y="297"/>
                        <a:pt x="460" y="299"/>
                      </a:cubicBezTo>
                      <a:cubicBezTo>
                        <a:pt x="462" y="301"/>
                        <a:pt x="461" y="305"/>
                        <a:pt x="462" y="308"/>
                      </a:cubicBezTo>
                      <a:cubicBezTo>
                        <a:pt x="456" y="314"/>
                        <a:pt x="472" y="313"/>
                        <a:pt x="473" y="313"/>
                      </a:cubicBezTo>
                      <a:cubicBezTo>
                        <a:pt x="473" y="315"/>
                        <a:pt x="475" y="320"/>
                        <a:pt x="478" y="318"/>
                      </a:cubicBezTo>
                      <a:cubicBezTo>
                        <a:pt x="494" y="299"/>
                        <a:pt x="494" y="299"/>
                        <a:pt x="494" y="299"/>
                      </a:cubicBezTo>
                      <a:cubicBezTo>
                        <a:pt x="494" y="297"/>
                        <a:pt x="493" y="295"/>
                        <a:pt x="491" y="295"/>
                      </a:cubicBezTo>
                      <a:cubicBezTo>
                        <a:pt x="487" y="293"/>
                        <a:pt x="482" y="297"/>
                        <a:pt x="479" y="295"/>
                      </a:cubicBezTo>
                      <a:cubicBezTo>
                        <a:pt x="476" y="293"/>
                        <a:pt x="482" y="285"/>
                        <a:pt x="478" y="282"/>
                      </a:cubicBezTo>
                      <a:cubicBezTo>
                        <a:pt x="470" y="276"/>
                        <a:pt x="467" y="283"/>
                        <a:pt x="461" y="288"/>
                      </a:cubicBezTo>
                      <a:cubicBezTo>
                        <a:pt x="457" y="291"/>
                        <a:pt x="451" y="292"/>
                        <a:pt x="447" y="296"/>
                      </a:cubicBezTo>
                      <a:cubicBezTo>
                        <a:pt x="446" y="297"/>
                        <a:pt x="447" y="300"/>
                        <a:pt x="448" y="300"/>
                      </a:cubicBezTo>
                      <a:close/>
                      <a:moveTo>
                        <a:pt x="391" y="329"/>
                      </a:moveTo>
                      <a:cubicBezTo>
                        <a:pt x="391" y="329"/>
                        <a:pt x="391" y="329"/>
                        <a:pt x="391" y="329"/>
                      </a:cubicBezTo>
                      <a:cubicBezTo>
                        <a:pt x="387" y="332"/>
                        <a:pt x="395" y="337"/>
                        <a:pt x="397" y="337"/>
                      </a:cubicBezTo>
                      <a:cubicBezTo>
                        <a:pt x="399" y="337"/>
                        <a:pt x="411" y="329"/>
                        <a:pt x="411" y="326"/>
                      </a:cubicBezTo>
                      <a:cubicBezTo>
                        <a:pt x="410" y="322"/>
                        <a:pt x="405" y="321"/>
                        <a:pt x="402" y="321"/>
                      </a:cubicBezTo>
                      <a:cubicBezTo>
                        <a:pt x="398" y="322"/>
                        <a:pt x="394" y="326"/>
                        <a:pt x="391" y="329"/>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6" name="Freeform 201">
                  <a:extLst>
                    <a:ext uri="{FF2B5EF4-FFF2-40B4-BE49-F238E27FC236}">
                      <a16:creationId xmlns:a16="http://schemas.microsoft.com/office/drawing/2014/main" id="{6971121F-6E24-5009-31A1-AA91DAE549FA}"/>
                    </a:ext>
                  </a:extLst>
                </p:cNvPr>
                <p:cNvSpPr>
                  <a:spLocks noEditPoints="1"/>
                </p:cNvSpPr>
                <p:nvPr/>
              </p:nvSpPr>
              <p:spPr bwMode="auto">
                <a:xfrm>
                  <a:off x="4541145" y="4367577"/>
                  <a:ext cx="1180839" cy="1065857"/>
                </a:xfrm>
                <a:custGeom>
                  <a:avLst/>
                  <a:gdLst>
                    <a:gd name="T0" fmla="*/ 263 w 408"/>
                    <a:gd name="T1" fmla="*/ 27 h 380"/>
                    <a:gd name="T2" fmla="*/ 184 w 408"/>
                    <a:gd name="T3" fmla="*/ 62 h 380"/>
                    <a:gd name="T4" fmla="*/ 187 w 408"/>
                    <a:gd name="T5" fmla="*/ 95 h 380"/>
                    <a:gd name="T6" fmla="*/ 179 w 408"/>
                    <a:gd name="T7" fmla="*/ 109 h 380"/>
                    <a:gd name="T8" fmla="*/ 168 w 408"/>
                    <a:gd name="T9" fmla="*/ 118 h 380"/>
                    <a:gd name="T10" fmla="*/ 128 w 408"/>
                    <a:gd name="T11" fmla="*/ 89 h 380"/>
                    <a:gd name="T12" fmla="*/ 141 w 408"/>
                    <a:gd name="T13" fmla="*/ 145 h 380"/>
                    <a:gd name="T14" fmla="*/ 138 w 408"/>
                    <a:gd name="T15" fmla="*/ 166 h 380"/>
                    <a:gd name="T16" fmla="*/ 152 w 408"/>
                    <a:gd name="T17" fmla="*/ 191 h 380"/>
                    <a:gd name="T18" fmla="*/ 154 w 408"/>
                    <a:gd name="T19" fmla="*/ 172 h 380"/>
                    <a:gd name="T20" fmla="*/ 214 w 408"/>
                    <a:gd name="T21" fmla="*/ 210 h 380"/>
                    <a:gd name="T22" fmla="*/ 187 w 408"/>
                    <a:gd name="T23" fmla="*/ 202 h 380"/>
                    <a:gd name="T24" fmla="*/ 199 w 408"/>
                    <a:gd name="T25" fmla="*/ 234 h 380"/>
                    <a:gd name="T26" fmla="*/ 164 w 408"/>
                    <a:gd name="T27" fmla="*/ 233 h 380"/>
                    <a:gd name="T28" fmla="*/ 133 w 408"/>
                    <a:gd name="T29" fmla="*/ 212 h 380"/>
                    <a:gd name="T30" fmla="*/ 67 w 408"/>
                    <a:gd name="T31" fmla="*/ 211 h 380"/>
                    <a:gd name="T32" fmla="*/ 71 w 408"/>
                    <a:gd name="T33" fmla="*/ 194 h 380"/>
                    <a:gd name="T34" fmla="*/ 29 w 408"/>
                    <a:gd name="T35" fmla="*/ 157 h 380"/>
                    <a:gd name="T36" fmla="*/ 89 w 408"/>
                    <a:gd name="T37" fmla="*/ 68 h 380"/>
                    <a:gd name="T38" fmla="*/ 195 w 408"/>
                    <a:gd name="T39" fmla="*/ 33 h 380"/>
                    <a:gd name="T40" fmla="*/ 184 w 408"/>
                    <a:gd name="T41" fmla="*/ 157 h 380"/>
                    <a:gd name="T42" fmla="*/ 353 w 408"/>
                    <a:gd name="T43" fmla="*/ 252 h 380"/>
                    <a:gd name="T44" fmla="*/ 393 w 408"/>
                    <a:gd name="T45" fmla="*/ 297 h 380"/>
                    <a:gd name="T46" fmla="*/ 373 w 408"/>
                    <a:gd name="T47" fmla="*/ 331 h 380"/>
                    <a:gd name="T48" fmla="*/ 370 w 408"/>
                    <a:gd name="T49" fmla="*/ 333 h 380"/>
                    <a:gd name="T50" fmla="*/ 174 w 408"/>
                    <a:gd name="T51" fmla="*/ 162 h 380"/>
                    <a:gd name="T52" fmla="*/ 262 w 408"/>
                    <a:gd name="T53" fmla="*/ 176 h 380"/>
                    <a:gd name="T54" fmla="*/ 205 w 408"/>
                    <a:gd name="T55" fmla="*/ 72 h 380"/>
                    <a:gd name="T56" fmla="*/ 233 w 408"/>
                    <a:gd name="T57" fmla="*/ 105 h 380"/>
                    <a:gd name="T58" fmla="*/ 281 w 408"/>
                    <a:gd name="T59" fmla="*/ 146 h 380"/>
                    <a:gd name="T60" fmla="*/ 277 w 408"/>
                    <a:gd name="T61" fmla="*/ 131 h 380"/>
                    <a:gd name="T62" fmla="*/ 288 w 408"/>
                    <a:gd name="T63" fmla="*/ 180 h 380"/>
                    <a:gd name="T64" fmla="*/ 288 w 408"/>
                    <a:gd name="T65" fmla="*/ 190 h 380"/>
                    <a:gd name="T66" fmla="*/ 315 w 408"/>
                    <a:gd name="T67" fmla="*/ 213 h 380"/>
                    <a:gd name="T68" fmla="*/ 279 w 408"/>
                    <a:gd name="T69" fmla="*/ 292 h 380"/>
                    <a:gd name="T70" fmla="*/ 239 w 408"/>
                    <a:gd name="T71" fmla="*/ 288 h 380"/>
                    <a:gd name="T72" fmla="*/ 255 w 408"/>
                    <a:gd name="T73" fmla="*/ 287 h 380"/>
                    <a:gd name="T74" fmla="*/ 274 w 408"/>
                    <a:gd name="T75" fmla="*/ 259 h 380"/>
                    <a:gd name="T76" fmla="*/ 267 w 408"/>
                    <a:gd name="T77" fmla="*/ 256 h 380"/>
                    <a:gd name="T78" fmla="*/ 244 w 408"/>
                    <a:gd name="T79" fmla="*/ 271 h 380"/>
                    <a:gd name="T80" fmla="*/ 219 w 408"/>
                    <a:gd name="T81" fmla="*/ 239 h 380"/>
                    <a:gd name="T82" fmla="*/ 245 w 408"/>
                    <a:gd name="T83" fmla="*/ 240 h 380"/>
                    <a:gd name="T84" fmla="*/ 270 w 408"/>
                    <a:gd name="T85" fmla="*/ 236 h 380"/>
                    <a:gd name="T86" fmla="*/ 245 w 408"/>
                    <a:gd name="T87" fmla="*/ 222 h 380"/>
                    <a:gd name="T88" fmla="*/ 221 w 408"/>
                    <a:gd name="T89" fmla="*/ 357 h 380"/>
                    <a:gd name="T90" fmla="*/ 282 w 408"/>
                    <a:gd name="T91" fmla="*/ 356 h 380"/>
                    <a:gd name="T92" fmla="*/ 335 w 408"/>
                    <a:gd name="T93" fmla="*/ 353 h 380"/>
                    <a:gd name="T94" fmla="*/ 260 w 408"/>
                    <a:gd name="T95" fmla="*/ 372 h 380"/>
                    <a:gd name="T96" fmla="*/ 172 w 408"/>
                    <a:gd name="T97" fmla="*/ 319 h 380"/>
                    <a:gd name="T98" fmla="*/ 87 w 408"/>
                    <a:gd name="T99" fmla="*/ 238 h 380"/>
                    <a:gd name="T100" fmla="*/ 107 w 408"/>
                    <a:gd name="T101" fmla="*/ 292 h 380"/>
                    <a:gd name="T102" fmla="*/ 138 w 408"/>
                    <a:gd name="T103" fmla="*/ 298 h 380"/>
                    <a:gd name="T104" fmla="*/ 163 w 408"/>
                    <a:gd name="T105" fmla="*/ 298 h 380"/>
                    <a:gd name="T106" fmla="*/ 174 w 408"/>
                    <a:gd name="T107" fmla="*/ 293 h 380"/>
                    <a:gd name="T108" fmla="*/ 169 w 408"/>
                    <a:gd name="T109" fmla="*/ 263 h 380"/>
                    <a:gd name="T110" fmla="*/ 178 w 408"/>
                    <a:gd name="T111" fmla="*/ 247 h 380"/>
                    <a:gd name="T112" fmla="*/ 115 w 408"/>
                    <a:gd name="T113" fmla="*/ 223 h 380"/>
                    <a:gd name="T114" fmla="*/ 66 w 408"/>
                    <a:gd name="T115" fmla="*/ 265 h 380"/>
                    <a:gd name="T116" fmla="*/ 65 w 408"/>
                    <a:gd name="T117" fmla="*/ 242 h 380"/>
                    <a:gd name="T118" fmla="*/ 11 w 408"/>
                    <a:gd name="T119" fmla="*/ 161 h 380"/>
                    <a:gd name="T120" fmla="*/ 11 w 408"/>
                    <a:gd name="T121" fmla="*/ 157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8" h="380">
                      <a:moveTo>
                        <a:pt x="222" y="32"/>
                      </a:moveTo>
                      <a:cubicBezTo>
                        <a:pt x="227" y="30"/>
                        <a:pt x="227" y="30"/>
                        <a:pt x="227" y="30"/>
                      </a:cubicBezTo>
                      <a:cubicBezTo>
                        <a:pt x="227" y="30"/>
                        <a:pt x="233" y="28"/>
                        <a:pt x="234" y="28"/>
                      </a:cubicBezTo>
                      <a:cubicBezTo>
                        <a:pt x="235" y="28"/>
                        <a:pt x="240" y="27"/>
                        <a:pt x="241" y="26"/>
                      </a:cubicBezTo>
                      <a:cubicBezTo>
                        <a:pt x="242" y="26"/>
                        <a:pt x="245" y="24"/>
                        <a:pt x="246" y="23"/>
                      </a:cubicBezTo>
                      <a:cubicBezTo>
                        <a:pt x="247" y="23"/>
                        <a:pt x="249" y="23"/>
                        <a:pt x="251" y="21"/>
                      </a:cubicBezTo>
                      <a:cubicBezTo>
                        <a:pt x="252" y="20"/>
                        <a:pt x="253" y="17"/>
                        <a:pt x="253" y="16"/>
                      </a:cubicBezTo>
                      <a:cubicBezTo>
                        <a:pt x="253" y="15"/>
                        <a:pt x="252" y="15"/>
                        <a:pt x="251" y="12"/>
                      </a:cubicBezTo>
                      <a:cubicBezTo>
                        <a:pt x="249" y="9"/>
                        <a:pt x="247" y="7"/>
                        <a:pt x="247" y="6"/>
                      </a:cubicBezTo>
                      <a:cubicBezTo>
                        <a:pt x="246" y="4"/>
                        <a:pt x="246" y="2"/>
                        <a:pt x="247" y="2"/>
                      </a:cubicBezTo>
                      <a:cubicBezTo>
                        <a:pt x="248" y="1"/>
                        <a:pt x="251" y="0"/>
                        <a:pt x="253" y="0"/>
                      </a:cubicBezTo>
                      <a:cubicBezTo>
                        <a:pt x="255" y="1"/>
                        <a:pt x="260" y="2"/>
                        <a:pt x="261" y="2"/>
                      </a:cubicBezTo>
                      <a:cubicBezTo>
                        <a:pt x="262" y="2"/>
                        <a:pt x="267" y="5"/>
                        <a:pt x="267" y="5"/>
                      </a:cubicBezTo>
                      <a:cubicBezTo>
                        <a:pt x="267" y="5"/>
                        <a:pt x="269" y="10"/>
                        <a:pt x="269" y="11"/>
                      </a:cubicBezTo>
                      <a:cubicBezTo>
                        <a:pt x="269" y="12"/>
                        <a:pt x="274" y="18"/>
                        <a:pt x="272" y="18"/>
                      </a:cubicBezTo>
                      <a:cubicBezTo>
                        <a:pt x="271" y="18"/>
                        <a:pt x="267" y="19"/>
                        <a:pt x="267" y="19"/>
                      </a:cubicBezTo>
                      <a:cubicBezTo>
                        <a:pt x="265" y="22"/>
                        <a:pt x="265" y="22"/>
                        <a:pt x="265" y="22"/>
                      </a:cubicBezTo>
                      <a:cubicBezTo>
                        <a:pt x="265" y="22"/>
                        <a:pt x="263" y="26"/>
                        <a:pt x="263" y="27"/>
                      </a:cubicBezTo>
                      <a:cubicBezTo>
                        <a:pt x="263" y="28"/>
                        <a:pt x="262" y="33"/>
                        <a:pt x="262" y="33"/>
                      </a:cubicBezTo>
                      <a:cubicBezTo>
                        <a:pt x="267" y="44"/>
                        <a:pt x="267" y="44"/>
                        <a:pt x="267" y="44"/>
                      </a:cubicBezTo>
                      <a:cubicBezTo>
                        <a:pt x="262" y="51"/>
                        <a:pt x="262" y="51"/>
                        <a:pt x="262" y="51"/>
                      </a:cubicBezTo>
                      <a:cubicBezTo>
                        <a:pt x="258" y="55"/>
                        <a:pt x="258" y="55"/>
                        <a:pt x="258" y="55"/>
                      </a:cubicBezTo>
                      <a:cubicBezTo>
                        <a:pt x="258" y="55"/>
                        <a:pt x="252" y="55"/>
                        <a:pt x="252" y="54"/>
                      </a:cubicBezTo>
                      <a:cubicBezTo>
                        <a:pt x="252" y="53"/>
                        <a:pt x="248" y="51"/>
                        <a:pt x="248" y="51"/>
                      </a:cubicBezTo>
                      <a:cubicBezTo>
                        <a:pt x="248" y="51"/>
                        <a:pt x="242" y="52"/>
                        <a:pt x="241" y="53"/>
                      </a:cubicBezTo>
                      <a:cubicBezTo>
                        <a:pt x="240" y="53"/>
                        <a:pt x="226" y="54"/>
                        <a:pt x="226" y="54"/>
                      </a:cubicBezTo>
                      <a:cubicBezTo>
                        <a:pt x="226" y="54"/>
                        <a:pt x="223" y="53"/>
                        <a:pt x="222" y="53"/>
                      </a:cubicBezTo>
                      <a:cubicBezTo>
                        <a:pt x="221" y="53"/>
                        <a:pt x="216" y="53"/>
                        <a:pt x="216" y="53"/>
                      </a:cubicBezTo>
                      <a:cubicBezTo>
                        <a:pt x="215" y="49"/>
                        <a:pt x="215" y="49"/>
                        <a:pt x="215" y="49"/>
                      </a:cubicBezTo>
                      <a:cubicBezTo>
                        <a:pt x="211" y="50"/>
                        <a:pt x="211" y="50"/>
                        <a:pt x="211" y="50"/>
                      </a:cubicBezTo>
                      <a:cubicBezTo>
                        <a:pt x="210" y="54"/>
                        <a:pt x="210" y="54"/>
                        <a:pt x="210" y="54"/>
                      </a:cubicBezTo>
                      <a:cubicBezTo>
                        <a:pt x="205" y="57"/>
                        <a:pt x="205" y="57"/>
                        <a:pt x="205" y="57"/>
                      </a:cubicBezTo>
                      <a:cubicBezTo>
                        <a:pt x="200" y="60"/>
                        <a:pt x="200" y="60"/>
                        <a:pt x="200" y="60"/>
                      </a:cubicBezTo>
                      <a:cubicBezTo>
                        <a:pt x="190" y="60"/>
                        <a:pt x="190" y="60"/>
                        <a:pt x="190" y="60"/>
                      </a:cubicBezTo>
                      <a:cubicBezTo>
                        <a:pt x="184" y="60"/>
                        <a:pt x="184" y="60"/>
                        <a:pt x="184" y="60"/>
                      </a:cubicBezTo>
                      <a:cubicBezTo>
                        <a:pt x="184" y="62"/>
                        <a:pt x="184" y="62"/>
                        <a:pt x="184" y="62"/>
                      </a:cubicBezTo>
                      <a:cubicBezTo>
                        <a:pt x="181" y="68"/>
                        <a:pt x="181" y="68"/>
                        <a:pt x="181" y="68"/>
                      </a:cubicBezTo>
                      <a:cubicBezTo>
                        <a:pt x="177" y="71"/>
                        <a:pt x="177" y="71"/>
                        <a:pt x="177" y="71"/>
                      </a:cubicBezTo>
                      <a:cubicBezTo>
                        <a:pt x="177" y="71"/>
                        <a:pt x="171" y="73"/>
                        <a:pt x="170" y="74"/>
                      </a:cubicBezTo>
                      <a:cubicBezTo>
                        <a:pt x="170" y="74"/>
                        <a:pt x="166" y="73"/>
                        <a:pt x="166" y="73"/>
                      </a:cubicBezTo>
                      <a:cubicBezTo>
                        <a:pt x="161" y="76"/>
                        <a:pt x="161" y="76"/>
                        <a:pt x="161" y="76"/>
                      </a:cubicBezTo>
                      <a:cubicBezTo>
                        <a:pt x="160" y="79"/>
                        <a:pt x="160" y="79"/>
                        <a:pt x="160" y="79"/>
                      </a:cubicBezTo>
                      <a:cubicBezTo>
                        <a:pt x="162" y="81"/>
                        <a:pt x="162" y="81"/>
                        <a:pt x="162" y="81"/>
                      </a:cubicBezTo>
                      <a:cubicBezTo>
                        <a:pt x="166" y="83"/>
                        <a:pt x="166" y="83"/>
                        <a:pt x="166" y="83"/>
                      </a:cubicBezTo>
                      <a:cubicBezTo>
                        <a:pt x="166" y="83"/>
                        <a:pt x="169" y="84"/>
                        <a:pt x="169" y="85"/>
                      </a:cubicBezTo>
                      <a:cubicBezTo>
                        <a:pt x="169" y="85"/>
                        <a:pt x="168" y="87"/>
                        <a:pt x="168" y="87"/>
                      </a:cubicBezTo>
                      <a:cubicBezTo>
                        <a:pt x="168" y="92"/>
                        <a:pt x="168" y="92"/>
                        <a:pt x="168" y="92"/>
                      </a:cubicBezTo>
                      <a:cubicBezTo>
                        <a:pt x="168" y="92"/>
                        <a:pt x="171" y="93"/>
                        <a:pt x="172" y="93"/>
                      </a:cubicBezTo>
                      <a:cubicBezTo>
                        <a:pt x="172" y="93"/>
                        <a:pt x="175" y="91"/>
                        <a:pt x="175" y="91"/>
                      </a:cubicBezTo>
                      <a:cubicBezTo>
                        <a:pt x="175" y="90"/>
                        <a:pt x="176" y="89"/>
                        <a:pt x="176" y="89"/>
                      </a:cubicBezTo>
                      <a:cubicBezTo>
                        <a:pt x="178" y="91"/>
                        <a:pt x="178" y="91"/>
                        <a:pt x="178" y="91"/>
                      </a:cubicBezTo>
                      <a:cubicBezTo>
                        <a:pt x="178" y="91"/>
                        <a:pt x="179" y="93"/>
                        <a:pt x="180" y="93"/>
                      </a:cubicBezTo>
                      <a:cubicBezTo>
                        <a:pt x="180" y="93"/>
                        <a:pt x="183" y="93"/>
                        <a:pt x="183" y="93"/>
                      </a:cubicBezTo>
                      <a:cubicBezTo>
                        <a:pt x="187" y="95"/>
                        <a:pt x="187" y="95"/>
                        <a:pt x="187" y="95"/>
                      </a:cubicBezTo>
                      <a:cubicBezTo>
                        <a:pt x="192" y="99"/>
                        <a:pt x="192" y="99"/>
                        <a:pt x="192" y="99"/>
                      </a:cubicBezTo>
                      <a:cubicBezTo>
                        <a:pt x="192" y="99"/>
                        <a:pt x="196" y="101"/>
                        <a:pt x="195" y="102"/>
                      </a:cubicBezTo>
                      <a:cubicBezTo>
                        <a:pt x="193" y="103"/>
                        <a:pt x="191" y="104"/>
                        <a:pt x="190" y="104"/>
                      </a:cubicBezTo>
                      <a:cubicBezTo>
                        <a:pt x="190" y="104"/>
                        <a:pt x="188" y="103"/>
                        <a:pt x="188" y="102"/>
                      </a:cubicBezTo>
                      <a:cubicBezTo>
                        <a:pt x="188" y="100"/>
                        <a:pt x="187" y="99"/>
                        <a:pt x="186" y="99"/>
                      </a:cubicBezTo>
                      <a:cubicBezTo>
                        <a:pt x="185" y="99"/>
                        <a:pt x="183" y="97"/>
                        <a:pt x="183" y="97"/>
                      </a:cubicBezTo>
                      <a:cubicBezTo>
                        <a:pt x="182" y="97"/>
                        <a:pt x="180" y="97"/>
                        <a:pt x="179" y="98"/>
                      </a:cubicBezTo>
                      <a:cubicBezTo>
                        <a:pt x="178" y="98"/>
                        <a:pt x="176" y="98"/>
                        <a:pt x="176" y="97"/>
                      </a:cubicBezTo>
                      <a:cubicBezTo>
                        <a:pt x="175" y="97"/>
                        <a:pt x="174" y="94"/>
                        <a:pt x="174" y="94"/>
                      </a:cubicBezTo>
                      <a:cubicBezTo>
                        <a:pt x="169" y="93"/>
                        <a:pt x="169" y="93"/>
                        <a:pt x="169" y="93"/>
                      </a:cubicBezTo>
                      <a:cubicBezTo>
                        <a:pt x="169" y="93"/>
                        <a:pt x="168" y="94"/>
                        <a:pt x="168" y="95"/>
                      </a:cubicBezTo>
                      <a:cubicBezTo>
                        <a:pt x="168" y="95"/>
                        <a:pt x="166" y="97"/>
                        <a:pt x="166" y="97"/>
                      </a:cubicBezTo>
                      <a:cubicBezTo>
                        <a:pt x="165" y="98"/>
                        <a:pt x="165" y="98"/>
                        <a:pt x="165" y="98"/>
                      </a:cubicBezTo>
                      <a:cubicBezTo>
                        <a:pt x="165" y="100"/>
                        <a:pt x="165" y="100"/>
                        <a:pt x="165" y="100"/>
                      </a:cubicBezTo>
                      <a:cubicBezTo>
                        <a:pt x="167" y="102"/>
                        <a:pt x="167" y="102"/>
                        <a:pt x="167" y="102"/>
                      </a:cubicBezTo>
                      <a:cubicBezTo>
                        <a:pt x="171" y="105"/>
                        <a:pt x="171" y="105"/>
                        <a:pt x="171" y="105"/>
                      </a:cubicBezTo>
                      <a:cubicBezTo>
                        <a:pt x="171" y="105"/>
                        <a:pt x="176" y="106"/>
                        <a:pt x="176" y="106"/>
                      </a:cubicBezTo>
                      <a:cubicBezTo>
                        <a:pt x="177" y="106"/>
                        <a:pt x="179" y="109"/>
                        <a:pt x="179" y="109"/>
                      </a:cubicBezTo>
                      <a:cubicBezTo>
                        <a:pt x="179" y="112"/>
                        <a:pt x="179" y="112"/>
                        <a:pt x="179" y="112"/>
                      </a:cubicBezTo>
                      <a:cubicBezTo>
                        <a:pt x="178" y="115"/>
                        <a:pt x="178" y="115"/>
                        <a:pt x="178" y="115"/>
                      </a:cubicBezTo>
                      <a:cubicBezTo>
                        <a:pt x="178" y="115"/>
                        <a:pt x="178" y="117"/>
                        <a:pt x="176" y="116"/>
                      </a:cubicBezTo>
                      <a:cubicBezTo>
                        <a:pt x="174" y="115"/>
                        <a:pt x="173" y="114"/>
                        <a:pt x="173" y="114"/>
                      </a:cubicBezTo>
                      <a:cubicBezTo>
                        <a:pt x="170" y="113"/>
                        <a:pt x="170" y="113"/>
                        <a:pt x="170" y="113"/>
                      </a:cubicBezTo>
                      <a:cubicBezTo>
                        <a:pt x="169" y="109"/>
                        <a:pt x="169" y="109"/>
                        <a:pt x="169" y="109"/>
                      </a:cubicBezTo>
                      <a:cubicBezTo>
                        <a:pt x="169" y="109"/>
                        <a:pt x="167" y="107"/>
                        <a:pt x="167" y="107"/>
                      </a:cubicBezTo>
                      <a:cubicBezTo>
                        <a:pt x="166" y="107"/>
                        <a:pt x="161" y="104"/>
                        <a:pt x="161" y="104"/>
                      </a:cubicBezTo>
                      <a:cubicBezTo>
                        <a:pt x="155" y="104"/>
                        <a:pt x="155" y="104"/>
                        <a:pt x="155" y="104"/>
                      </a:cubicBezTo>
                      <a:cubicBezTo>
                        <a:pt x="151" y="104"/>
                        <a:pt x="151" y="104"/>
                        <a:pt x="151" y="104"/>
                      </a:cubicBezTo>
                      <a:cubicBezTo>
                        <a:pt x="150" y="107"/>
                        <a:pt x="150" y="107"/>
                        <a:pt x="150" y="107"/>
                      </a:cubicBezTo>
                      <a:cubicBezTo>
                        <a:pt x="150" y="107"/>
                        <a:pt x="150" y="109"/>
                        <a:pt x="151" y="109"/>
                      </a:cubicBezTo>
                      <a:cubicBezTo>
                        <a:pt x="151" y="110"/>
                        <a:pt x="154" y="112"/>
                        <a:pt x="154" y="112"/>
                      </a:cubicBezTo>
                      <a:cubicBezTo>
                        <a:pt x="154" y="112"/>
                        <a:pt x="156" y="112"/>
                        <a:pt x="156" y="113"/>
                      </a:cubicBezTo>
                      <a:cubicBezTo>
                        <a:pt x="157" y="114"/>
                        <a:pt x="159" y="116"/>
                        <a:pt x="159" y="116"/>
                      </a:cubicBezTo>
                      <a:cubicBezTo>
                        <a:pt x="159" y="116"/>
                        <a:pt x="160" y="116"/>
                        <a:pt x="161" y="116"/>
                      </a:cubicBezTo>
                      <a:cubicBezTo>
                        <a:pt x="163" y="116"/>
                        <a:pt x="165" y="117"/>
                        <a:pt x="165" y="117"/>
                      </a:cubicBezTo>
                      <a:cubicBezTo>
                        <a:pt x="168" y="118"/>
                        <a:pt x="168" y="118"/>
                        <a:pt x="168" y="118"/>
                      </a:cubicBezTo>
                      <a:cubicBezTo>
                        <a:pt x="169" y="119"/>
                        <a:pt x="169" y="119"/>
                        <a:pt x="169" y="119"/>
                      </a:cubicBezTo>
                      <a:cubicBezTo>
                        <a:pt x="169" y="119"/>
                        <a:pt x="166" y="120"/>
                        <a:pt x="165" y="120"/>
                      </a:cubicBezTo>
                      <a:cubicBezTo>
                        <a:pt x="164" y="121"/>
                        <a:pt x="161" y="121"/>
                        <a:pt x="161" y="121"/>
                      </a:cubicBezTo>
                      <a:cubicBezTo>
                        <a:pt x="161" y="121"/>
                        <a:pt x="159" y="119"/>
                        <a:pt x="158" y="119"/>
                      </a:cubicBezTo>
                      <a:cubicBezTo>
                        <a:pt x="158" y="119"/>
                        <a:pt x="155" y="120"/>
                        <a:pt x="155" y="120"/>
                      </a:cubicBezTo>
                      <a:cubicBezTo>
                        <a:pt x="155" y="120"/>
                        <a:pt x="153" y="122"/>
                        <a:pt x="152" y="120"/>
                      </a:cubicBezTo>
                      <a:cubicBezTo>
                        <a:pt x="151" y="118"/>
                        <a:pt x="150" y="116"/>
                        <a:pt x="150" y="116"/>
                      </a:cubicBezTo>
                      <a:cubicBezTo>
                        <a:pt x="150" y="114"/>
                        <a:pt x="150" y="114"/>
                        <a:pt x="150" y="114"/>
                      </a:cubicBezTo>
                      <a:cubicBezTo>
                        <a:pt x="150" y="111"/>
                        <a:pt x="150" y="111"/>
                        <a:pt x="150" y="111"/>
                      </a:cubicBezTo>
                      <a:cubicBezTo>
                        <a:pt x="149" y="108"/>
                        <a:pt x="149" y="108"/>
                        <a:pt x="149" y="108"/>
                      </a:cubicBezTo>
                      <a:cubicBezTo>
                        <a:pt x="145" y="106"/>
                        <a:pt x="145" y="106"/>
                        <a:pt x="145" y="106"/>
                      </a:cubicBezTo>
                      <a:cubicBezTo>
                        <a:pt x="140" y="106"/>
                        <a:pt x="140" y="106"/>
                        <a:pt x="140" y="106"/>
                      </a:cubicBezTo>
                      <a:cubicBezTo>
                        <a:pt x="135" y="103"/>
                        <a:pt x="135" y="103"/>
                        <a:pt x="135" y="103"/>
                      </a:cubicBezTo>
                      <a:cubicBezTo>
                        <a:pt x="129" y="101"/>
                        <a:pt x="129" y="101"/>
                        <a:pt x="129" y="101"/>
                      </a:cubicBezTo>
                      <a:cubicBezTo>
                        <a:pt x="127" y="97"/>
                        <a:pt x="127" y="97"/>
                        <a:pt x="127" y="97"/>
                      </a:cubicBezTo>
                      <a:cubicBezTo>
                        <a:pt x="131" y="94"/>
                        <a:pt x="131" y="94"/>
                        <a:pt x="131" y="94"/>
                      </a:cubicBezTo>
                      <a:cubicBezTo>
                        <a:pt x="130" y="91"/>
                        <a:pt x="130" y="91"/>
                        <a:pt x="130" y="91"/>
                      </a:cubicBezTo>
                      <a:cubicBezTo>
                        <a:pt x="128" y="89"/>
                        <a:pt x="128" y="89"/>
                        <a:pt x="128" y="89"/>
                      </a:cubicBezTo>
                      <a:cubicBezTo>
                        <a:pt x="123" y="92"/>
                        <a:pt x="123" y="92"/>
                        <a:pt x="123" y="92"/>
                      </a:cubicBezTo>
                      <a:cubicBezTo>
                        <a:pt x="123" y="95"/>
                        <a:pt x="123" y="95"/>
                        <a:pt x="123" y="95"/>
                      </a:cubicBezTo>
                      <a:cubicBezTo>
                        <a:pt x="118" y="97"/>
                        <a:pt x="118" y="97"/>
                        <a:pt x="118" y="97"/>
                      </a:cubicBezTo>
                      <a:cubicBezTo>
                        <a:pt x="116" y="101"/>
                        <a:pt x="116" y="101"/>
                        <a:pt x="116" y="101"/>
                      </a:cubicBezTo>
                      <a:cubicBezTo>
                        <a:pt x="119" y="104"/>
                        <a:pt x="119" y="104"/>
                        <a:pt x="119" y="104"/>
                      </a:cubicBezTo>
                      <a:cubicBezTo>
                        <a:pt x="119" y="109"/>
                        <a:pt x="119" y="109"/>
                        <a:pt x="119" y="109"/>
                      </a:cubicBezTo>
                      <a:cubicBezTo>
                        <a:pt x="119" y="109"/>
                        <a:pt x="118" y="114"/>
                        <a:pt x="119" y="115"/>
                      </a:cubicBezTo>
                      <a:cubicBezTo>
                        <a:pt x="119" y="115"/>
                        <a:pt x="118" y="118"/>
                        <a:pt x="118" y="120"/>
                      </a:cubicBezTo>
                      <a:cubicBezTo>
                        <a:pt x="119" y="121"/>
                        <a:pt x="119" y="122"/>
                        <a:pt x="121" y="123"/>
                      </a:cubicBezTo>
                      <a:cubicBezTo>
                        <a:pt x="122" y="124"/>
                        <a:pt x="122" y="124"/>
                        <a:pt x="124" y="125"/>
                      </a:cubicBezTo>
                      <a:cubicBezTo>
                        <a:pt x="126" y="126"/>
                        <a:pt x="127" y="127"/>
                        <a:pt x="127" y="127"/>
                      </a:cubicBezTo>
                      <a:cubicBezTo>
                        <a:pt x="129" y="131"/>
                        <a:pt x="129" y="131"/>
                        <a:pt x="129" y="131"/>
                      </a:cubicBezTo>
                      <a:cubicBezTo>
                        <a:pt x="129" y="131"/>
                        <a:pt x="130" y="132"/>
                        <a:pt x="131" y="132"/>
                      </a:cubicBezTo>
                      <a:cubicBezTo>
                        <a:pt x="132" y="133"/>
                        <a:pt x="135" y="134"/>
                        <a:pt x="135" y="135"/>
                      </a:cubicBezTo>
                      <a:cubicBezTo>
                        <a:pt x="135" y="137"/>
                        <a:pt x="136" y="139"/>
                        <a:pt x="136" y="139"/>
                      </a:cubicBezTo>
                      <a:cubicBezTo>
                        <a:pt x="136" y="139"/>
                        <a:pt x="137" y="141"/>
                        <a:pt x="137" y="141"/>
                      </a:cubicBezTo>
                      <a:cubicBezTo>
                        <a:pt x="138" y="142"/>
                        <a:pt x="139" y="141"/>
                        <a:pt x="139" y="142"/>
                      </a:cubicBezTo>
                      <a:cubicBezTo>
                        <a:pt x="140" y="143"/>
                        <a:pt x="139" y="144"/>
                        <a:pt x="141" y="145"/>
                      </a:cubicBezTo>
                      <a:cubicBezTo>
                        <a:pt x="142" y="147"/>
                        <a:pt x="144" y="148"/>
                        <a:pt x="144" y="148"/>
                      </a:cubicBezTo>
                      <a:cubicBezTo>
                        <a:pt x="145" y="148"/>
                        <a:pt x="147" y="149"/>
                        <a:pt x="147" y="149"/>
                      </a:cubicBezTo>
                      <a:cubicBezTo>
                        <a:pt x="153" y="153"/>
                        <a:pt x="153" y="153"/>
                        <a:pt x="153" y="153"/>
                      </a:cubicBezTo>
                      <a:cubicBezTo>
                        <a:pt x="157" y="158"/>
                        <a:pt x="157" y="158"/>
                        <a:pt x="157" y="158"/>
                      </a:cubicBezTo>
                      <a:cubicBezTo>
                        <a:pt x="160" y="161"/>
                        <a:pt x="160" y="161"/>
                        <a:pt x="160" y="161"/>
                      </a:cubicBezTo>
                      <a:cubicBezTo>
                        <a:pt x="159" y="165"/>
                        <a:pt x="159" y="165"/>
                        <a:pt x="159" y="165"/>
                      </a:cubicBezTo>
                      <a:cubicBezTo>
                        <a:pt x="158" y="167"/>
                        <a:pt x="158" y="167"/>
                        <a:pt x="158" y="167"/>
                      </a:cubicBezTo>
                      <a:cubicBezTo>
                        <a:pt x="158" y="167"/>
                        <a:pt x="156" y="168"/>
                        <a:pt x="155" y="168"/>
                      </a:cubicBezTo>
                      <a:cubicBezTo>
                        <a:pt x="155" y="168"/>
                        <a:pt x="153" y="169"/>
                        <a:pt x="153" y="169"/>
                      </a:cubicBezTo>
                      <a:cubicBezTo>
                        <a:pt x="153" y="169"/>
                        <a:pt x="152" y="168"/>
                        <a:pt x="152" y="168"/>
                      </a:cubicBezTo>
                      <a:cubicBezTo>
                        <a:pt x="153" y="167"/>
                        <a:pt x="156" y="166"/>
                        <a:pt x="156" y="166"/>
                      </a:cubicBezTo>
                      <a:cubicBezTo>
                        <a:pt x="156" y="166"/>
                        <a:pt x="156" y="163"/>
                        <a:pt x="155" y="163"/>
                      </a:cubicBezTo>
                      <a:cubicBezTo>
                        <a:pt x="154" y="162"/>
                        <a:pt x="151" y="160"/>
                        <a:pt x="151" y="160"/>
                      </a:cubicBezTo>
                      <a:cubicBezTo>
                        <a:pt x="149" y="158"/>
                        <a:pt x="149" y="158"/>
                        <a:pt x="149" y="158"/>
                      </a:cubicBezTo>
                      <a:cubicBezTo>
                        <a:pt x="146" y="158"/>
                        <a:pt x="146" y="158"/>
                        <a:pt x="146" y="158"/>
                      </a:cubicBezTo>
                      <a:cubicBezTo>
                        <a:pt x="146" y="158"/>
                        <a:pt x="144" y="158"/>
                        <a:pt x="144" y="159"/>
                      </a:cubicBezTo>
                      <a:cubicBezTo>
                        <a:pt x="143" y="160"/>
                        <a:pt x="140" y="162"/>
                        <a:pt x="140" y="162"/>
                      </a:cubicBezTo>
                      <a:cubicBezTo>
                        <a:pt x="138" y="166"/>
                        <a:pt x="138" y="166"/>
                        <a:pt x="138" y="166"/>
                      </a:cubicBezTo>
                      <a:cubicBezTo>
                        <a:pt x="143" y="167"/>
                        <a:pt x="143" y="167"/>
                        <a:pt x="143" y="167"/>
                      </a:cubicBezTo>
                      <a:cubicBezTo>
                        <a:pt x="143" y="167"/>
                        <a:pt x="145" y="169"/>
                        <a:pt x="145" y="169"/>
                      </a:cubicBezTo>
                      <a:cubicBezTo>
                        <a:pt x="145" y="170"/>
                        <a:pt x="147" y="172"/>
                        <a:pt x="147" y="172"/>
                      </a:cubicBezTo>
                      <a:cubicBezTo>
                        <a:pt x="149" y="173"/>
                        <a:pt x="149" y="173"/>
                        <a:pt x="149" y="173"/>
                      </a:cubicBezTo>
                      <a:cubicBezTo>
                        <a:pt x="149" y="175"/>
                        <a:pt x="149" y="175"/>
                        <a:pt x="149" y="175"/>
                      </a:cubicBezTo>
                      <a:cubicBezTo>
                        <a:pt x="148" y="178"/>
                        <a:pt x="148" y="178"/>
                        <a:pt x="148" y="178"/>
                      </a:cubicBezTo>
                      <a:cubicBezTo>
                        <a:pt x="145" y="182"/>
                        <a:pt x="145" y="182"/>
                        <a:pt x="145" y="182"/>
                      </a:cubicBezTo>
                      <a:cubicBezTo>
                        <a:pt x="145" y="182"/>
                        <a:pt x="143" y="183"/>
                        <a:pt x="143" y="183"/>
                      </a:cubicBezTo>
                      <a:cubicBezTo>
                        <a:pt x="142" y="183"/>
                        <a:pt x="140" y="185"/>
                        <a:pt x="140" y="185"/>
                      </a:cubicBezTo>
                      <a:cubicBezTo>
                        <a:pt x="140" y="185"/>
                        <a:pt x="139" y="185"/>
                        <a:pt x="139" y="185"/>
                      </a:cubicBezTo>
                      <a:cubicBezTo>
                        <a:pt x="138" y="185"/>
                        <a:pt x="136" y="184"/>
                        <a:pt x="135" y="184"/>
                      </a:cubicBezTo>
                      <a:cubicBezTo>
                        <a:pt x="135" y="184"/>
                        <a:pt x="133" y="185"/>
                        <a:pt x="133" y="185"/>
                      </a:cubicBezTo>
                      <a:cubicBezTo>
                        <a:pt x="133" y="185"/>
                        <a:pt x="130" y="187"/>
                        <a:pt x="134" y="188"/>
                      </a:cubicBezTo>
                      <a:cubicBezTo>
                        <a:pt x="138" y="188"/>
                        <a:pt x="139" y="188"/>
                        <a:pt x="140" y="188"/>
                      </a:cubicBezTo>
                      <a:cubicBezTo>
                        <a:pt x="140" y="188"/>
                        <a:pt x="144" y="188"/>
                        <a:pt x="144" y="188"/>
                      </a:cubicBezTo>
                      <a:cubicBezTo>
                        <a:pt x="144" y="188"/>
                        <a:pt x="145" y="188"/>
                        <a:pt x="146" y="189"/>
                      </a:cubicBezTo>
                      <a:cubicBezTo>
                        <a:pt x="148" y="189"/>
                        <a:pt x="149" y="189"/>
                        <a:pt x="150" y="190"/>
                      </a:cubicBezTo>
                      <a:cubicBezTo>
                        <a:pt x="151" y="190"/>
                        <a:pt x="152" y="191"/>
                        <a:pt x="152" y="191"/>
                      </a:cubicBezTo>
                      <a:cubicBezTo>
                        <a:pt x="152" y="192"/>
                        <a:pt x="152" y="192"/>
                        <a:pt x="153" y="192"/>
                      </a:cubicBezTo>
                      <a:cubicBezTo>
                        <a:pt x="154" y="192"/>
                        <a:pt x="155" y="193"/>
                        <a:pt x="155" y="193"/>
                      </a:cubicBezTo>
                      <a:cubicBezTo>
                        <a:pt x="156" y="193"/>
                        <a:pt x="156" y="193"/>
                        <a:pt x="156" y="193"/>
                      </a:cubicBezTo>
                      <a:cubicBezTo>
                        <a:pt x="156" y="193"/>
                        <a:pt x="157" y="193"/>
                        <a:pt x="158" y="193"/>
                      </a:cubicBezTo>
                      <a:cubicBezTo>
                        <a:pt x="159" y="193"/>
                        <a:pt x="159" y="192"/>
                        <a:pt x="160" y="192"/>
                      </a:cubicBezTo>
                      <a:cubicBezTo>
                        <a:pt x="161" y="192"/>
                        <a:pt x="164" y="192"/>
                        <a:pt x="164" y="192"/>
                      </a:cubicBezTo>
                      <a:cubicBezTo>
                        <a:pt x="166" y="196"/>
                        <a:pt x="166" y="196"/>
                        <a:pt x="166" y="196"/>
                      </a:cubicBezTo>
                      <a:cubicBezTo>
                        <a:pt x="166" y="196"/>
                        <a:pt x="166" y="197"/>
                        <a:pt x="167" y="197"/>
                      </a:cubicBezTo>
                      <a:cubicBezTo>
                        <a:pt x="167" y="198"/>
                        <a:pt x="169" y="199"/>
                        <a:pt x="170" y="199"/>
                      </a:cubicBezTo>
                      <a:cubicBezTo>
                        <a:pt x="171" y="199"/>
                        <a:pt x="179" y="197"/>
                        <a:pt x="179" y="197"/>
                      </a:cubicBezTo>
                      <a:cubicBezTo>
                        <a:pt x="175" y="194"/>
                        <a:pt x="175" y="194"/>
                        <a:pt x="175" y="194"/>
                      </a:cubicBezTo>
                      <a:cubicBezTo>
                        <a:pt x="175" y="194"/>
                        <a:pt x="173" y="192"/>
                        <a:pt x="172" y="191"/>
                      </a:cubicBezTo>
                      <a:cubicBezTo>
                        <a:pt x="172" y="190"/>
                        <a:pt x="167" y="187"/>
                        <a:pt x="167" y="187"/>
                      </a:cubicBezTo>
                      <a:cubicBezTo>
                        <a:pt x="162" y="186"/>
                        <a:pt x="162" y="186"/>
                        <a:pt x="162" y="186"/>
                      </a:cubicBezTo>
                      <a:cubicBezTo>
                        <a:pt x="156" y="183"/>
                        <a:pt x="156" y="183"/>
                        <a:pt x="156" y="183"/>
                      </a:cubicBezTo>
                      <a:cubicBezTo>
                        <a:pt x="150" y="181"/>
                        <a:pt x="150" y="181"/>
                        <a:pt x="150" y="181"/>
                      </a:cubicBezTo>
                      <a:cubicBezTo>
                        <a:pt x="150" y="181"/>
                        <a:pt x="152" y="177"/>
                        <a:pt x="153" y="176"/>
                      </a:cubicBezTo>
                      <a:cubicBezTo>
                        <a:pt x="153" y="175"/>
                        <a:pt x="153" y="172"/>
                        <a:pt x="154" y="172"/>
                      </a:cubicBezTo>
                      <a:cubicBezTo>
                        <a:pt x="155" y="173"/>
                        <a:pt x="157" y="173"/>
                        <a:pt x="158" y="173"/>
                      </a:cubicBezTo>
                      <a:cubicBezTo>
                        <a:pt x="159" y="173"/>
                        <a:pt x="161" y="172"/>
                        <a:pt x="162" y="172"/>
                      </a:cubicBezTo>
                      <a:cubicBezTo>
                        <a:pt x="163" y="172"/>
                        <a:pt x="165" y="173"/>
                        <a:pt x="165" y="173"/>
                      </a:cubicBezTo>
                      <a:cubicBezTo>
                        <a:pt x="165" y="173"/>
                        <a:pt x="166" y="175"/>
                        <a:pt x="166" y="176"/>
                      </a:cubicBezTo>
                      <a:cubicBezTo>
                        <a:pt x="167" y="176"/>
                        <a:pt x="167" y="178"/>
                        <a:pt x="168" y="179"/>
                      </a:cubicBezTo>
                      <a:cubicBezTo>
                        <a:pt x="169" y="179"/>
                        <a:pt x="174" y="181"/>
                        <a:pt x="174" y="181"/>
                      </a:cubicBezTo>
                      <a:cubicBezTo>
                        <a:pt x="174" y="181"/>
                        <a:pt x="180" y="183"/>
                        <a:pt x="180" y="183"/>
                      </a:cubicBezTo>
                      <a:cubicBezTo>
                        <a:pt x="181" y="183"/>
                        <a:pt x="183" y="183"/>
                        <a:pt x="183" y="183"/>
                      </a:cubicBezTo>
                      <a:cubicBezTo>
                        <a:pt x="186" y="186"/>
                        <a:pt x="186" y="186"/>
                        <a:pt x="186" y="186"/>
                      </a:cubicBezTo>
                      <a:cubicBezTo>
                        <a:pt x="192" y="185"/>
                        <a:pt x="192" y="185"/>
                        <a:pt x="192" y="185"/>
                      </a:cubicBezTo>
                      <a:cubicBezTo>
                        <a:pt x="198" y="184"/>
                        <a:pt x="198" y="184"/>
                        <a:pt x="198" y="184"/>
                      </a:cubicBezTo>
                      <a:cubicBezTo>
                        <a:pt x="199" y="186"/>
                        <a:pt x="199" y="186"/>
                        <a:pt x="199" y="186"/>
                      </a:cubicBezTo>
                      <a:cubicBezTo>
                        <a:pt x="199" y="186"/>
                        <a:pt x="202" y="188"/>
                        <a:pt x="202" y="188"/>
                      </a:cubicBezTo>
                      <a:cubicBezTo>
                        <a:pt x="202" y="189"/>
                        <a:pt x="204" y="193"/>
                        <a:pt x="204" y="193"/>
                      </a:cubicBezTo>
                      <a:cubicBezTo>
                        <a:pt x="204" y="193"/>
                        <a:pt x="204" y="196"/>
                        <a:pt x="204" y="196"/>
                      </a:cubicBezTo>
                      <a:cubicBezTo>
                        <a:pt x="204" y="197"/>
                        <a:pt x="206" y="201"/>
                        <a:pt x="206" y="201"/>
                      </a:cubicBezTo>
                      <a:cubicBezTo>
                        <a:pt x="207" y="202"/>
                        <a:pt x="211" y="206"/>
                        <a:pt x="211" y="207"/>
                      </a:cubicBezTo>
                      <a:cubicBezTo>
                        <a:pt x="211" y="207"/>
                        <a:pt x="213" y="210"/>
                        <a:pt x="214" y="210"/>
                      </a:cubicBezTo>
                      <a:cubicBezTo>
                        <a:pt x="214" y="210"/>
                        <a:pt x="215" y="209"/>
                        <a:pt x="215" y="209"/>
                      </a:cubicBezTo>
                      <a:cubicBezTo>
                        <a:pt x="216" y="209"/>
                        <a:pt x="219" y="207"/>
                        <a:pt x="219" y="207"/>
                      </a:cubicBezTo>
                      <a:cubicBezTo>
                        <a:pt x="219" y="207"/>
                        <a:pt x="222" y="207"/>
                        <a:pt x="222" y="208"/>
                      </a:cubicBezTo>
                      <a:cubicBezTo>
                        <a:pt x="222" y="209"/>
                        <a:pt x="226" y="212"/>
                        <a:pt x="226" y="212"/>
                      </a:cubicBezTo>
                      <a:cubicBezTo>
                        <a:pt x="226" y="212"/>
                        <a:pt x="227" y="216"/>
                        <a:pt x="227" y="216"/>
                      </a:cubicBezTo>
                      <a:cubicBezTo>
                        <a:pt x="226" y="217"/>
                        <a:pt x="223" y="218"/>
                        <a:pt x="223" y="219"/>
                      </a:cubicBezTo>
                      <a:cubicBezTo>
                        <a:pt x="222" y="219"/>
                        <a:pt x="219" y="219"/>
                        <a:pt x="219" y="219"/>
                      </a:cubicBezTo>
                      <a:cubicBezTo>
                        <a:pt x="218" y="220"/>
                        <a:pt x="214" y="221"/>
                        <a:pt x="214" y="221"/>
                      </a:cubicBezTo>
                      <a:cubicBezTo>
                        <a:pt x="214" y="217"/>
                        <a:pt x="214" y="217"/>
                        <a:pt x="214" y="217"/>
                      </a:cubicBezTo>
                      <a:cubicBezTo>
                        <a:pt x="214" y="217"/>
                        <a:pt x="214" y="216"/>
                        <a:pt x="213" y="216"/>
                      </a:cubicBezTo>
                      <a:cubicBezTo>
                        <a:pt x="213" y="216"/>
                        <a:pt x="207" y="214"/>
                        <a:pt x="207" y="214"/>
                      </a:cubicBezTo>
                      <a:cubicBezTo>
                        <a:pt x="206" y="209"/>
                        <a:pt x="206" y="209"/>
                        <a:pt x="206" y="209"/>
                      </a:cubicBezTo>
                      <a:cubicBezTo>
                        <a:pt x="203" y="206"/>
                        <a:pt x="203" y="206"/>
                        <a:pt x="203" y="206"/>
                      </a:cubicBezTo>
                      <a:cubicBezTo>
                        <a:pt x="200" y="204"/>
                        <a:pt x="200" y="204"/>
                        <a:pt x="200" y="204"/>
                      </a:cubicBezTo>
                      <a:cubicBezTo>
                        <a:pt x="198" y="201"/>
                        <a:pt x="198" y="201"/>
                        <a:pt x="198" y="201"/>
                      </a:cubicBezTo>
                      <a:cubicBezTo>
                        <a:pt x="194" y="201"/>
                        <a:pt x="194" y="201"/>
                        <a:pt x="194" y="201"/>
                      </a:cubicBezTo>
                      <a:cubicBezTo>
                        <a:pt x="194" y="201"/>
                        <a:pt x="192" y="202"/>
                        <a:pt x="192" y="202"/>
                      </a:cubicBezTo>
                      <a:cubicBezTo>
                        <a:pt x="191" y="203"/>
                        <a:pt x="187" y="202"/>
                        <a:pt x="187" y="202"/>
                      </a:cubicBezTo>
                      <a:cubicBezTo>
                        <a:pt x="184" y="203"/>
                        <a:pt x="184" y="203"/>
                        <a:pt x="184" y="203"/>
                      </a:cubicBezTo>
                      <a:cubicBezTo>
                        <a:pt x="184" y="205"/>
                        <a:pt x="184" y="205"/>
                        <a:pt x="184" y="205"/>
                      </a:cubicBezTo>
                      <a:cubicBezTo>
                        <a:pt x="189" y="205"/>
                        <a:pt x="189" y="205"/>
                        <a:pt x="189" y="205"/>
                      </a:cubicBezTo>
                      <a:cubicBezTo>
                        <a:pt x="193" y="206"/>
                        <a:pt x="193" y="206"/>
                        <a:pt x="193" y="206"/>
                      </a:cubicBezTo>
                      <a:cubicBezTo>
                        <a:pt x="199" y="207"/>
                        <a:pt x="199" y="207"/>
                        <a:pt x="199" y="207"/>
                      </a:cubicBezTo>
                      <a:cubicBezTo>
                        <a:pt x="199" y="211"/>
                        <a:pt x="199" y="211"/>
                        <a:pt x="199" y="211"/>
                      </a:cubicBezTo>
                      <a:cubicBezTo>
                        <a:pt x="199" y="211"/>
                        <a:pt x="200" y="213"/>
                        <a:pt x="200" y="214"/>
                      </a:cubicBezTo>
                      <a:cubicBezTo>
                        <a:pt x="200" y="215"/>
                        <a:pt x="202" y="219"/>
                        <a:pt x="202" y="219"/>
                      </a:cubicBezTo>
                      <a:cubicBezTo>
                        <a:pt x="204" y="225"/>
                        <a:pt x="204" y="225"/>
                        <a:pt x="204" y="225"/>
                      </a:cubicBezTo>
                      <a:cubicBezTo>
                        <a:pt x="206" y="229"/>
                        <a:pt x="206" y="229"/>
                        <a:pt x="206" y="229"/>
                      </a:cubicBezTo>
                      <a:cubicBezTo>
                        <a:pt x="208" y="230"/>
                        <a:pt x="208" y="230"/>
                        <a:pt x="208" y="230"/>
                      </a:cubicBezTo>
                      <a:cubicBezTo>
                        <a:pt x="208" y="234"/>
                        <a:pt x="208" y="234"/>
                        <a:pt x="208" y="234"/>
                      </a:cubicBezTo>
                      <a:cubicBezTo>
                        <a:pt x="210" y="235"/>
                        <a:pt x="210" y="235"/>
                        <a:pt x="210" y="235"/>
                      </a:cubicBezTo>
                      <a:cubicBezTo>
                        <a:pt x="210" y="235"/>
                        <a:pt x="209" y="236"/>
                        <a:pt x="209" y="237"/>
                      </a:cubicBezTo>
                      <a:cubicBezTo>
                        <a:pt x="209" y="237"/>
                        <a:pt x="207" y="240"/>
                        <a:pt x="207" y="240"/>
                      </a:cubicBezTo>
                      <a:cubicBezTo>
                        <a:pt x="207" y="240"/>
                        <a:pt x="205" y="240"/>
                        <a:pt x="204" y="240"/>
                      </a:cubicBezTo>
                      <a:cubicBezTo>
                        <a:pt x="204" y="239"/>
                        <a:pt x="203" y="237"/>
                        <a:pt x="202" y="237"/>
                      </a:cubicBezTo>
                      <a:cubicBezTo>
                        <a:pt x="200" y="236"/>
                        <a:pt x="200" y="234"/>
                        <a:pt x="199" y="234"/>
                      </a:cubicBezTo>
                      <a:cubicBezTo>
                        <a:pt x="198" y="234"/>
                        <a:pt x="195" y="234"/>
                        <a:pt x="195" y="234"/>
                      </a:cubicBezTo>
                      <a:cubicBezTo>
                        <a:pt x="195" y="234"/>
                        <a:pt x="193" y="231"/>
                        <a:pt x="192" y="230"/>
                      </a:cubicBezTo>
                      <a:cubicBezTo>
                        <a:pt x="192" y="230"/>
                        <a:pt x="191" y="229"/>
                        <a:pt x="190" y="228"/>
                      </a:cubicBezTo>
                      <a:cubicBezTo>
                        <a:pt x="189" y="227"/>
                        <a:pt x="187" y="224"/>
                        <a:pt x="187" y="225"/>
                      </a:cubicBezTo>
                      <a:cubicBezTo>
                        <a:pt x="187" y="227"/>
                        <a:pt x="188" y="229"/>
                        <a:pt x="187" y="229"/>
                      </a:cubicBezTo>
                      <a:cubicBezTo>
                        <a:pt x="185" y="229"/>
                        <a:pt x="184" y="229"/>
                        <a:pt x="184" y="229"/>
                      </a:cubicBezTo>
                      <a:cubicBezTo>
                        <a:pt x="184" y="229"/>
                        <a:pt x="182" y="231"/>
                        <a:pt x="181" y="232"/>
                      </a:cubicBezTo>
                      <a:cubicBezTo>
                        <a:pt x="181" y="232"/>
                        <a:pt x="182" y="232"/>
                        <a:pt x="180" y="233"/>
                      </a:cubicBezTo>
                      <a:cubicBezTo>
                        <a:pt x="179" y="233"/>
                        <a:pt x="177" y="233"/>
                        <a:pt x="177" y="233"/>
                      </a:cubicBezTo>
                      <a:cubicBezTo>
                        <a:pt x="177" y="232"/>
                        <a:pt x="177" y="232"/>
                        <a:pt x="177" y="231"/>
                      </a:cubicBezTo>
                      <a:cubicBezTo>
                        <a:pt x="178" y="230"/>
                        <a:pt x="184" y="227"/>
                        <a:pt x="184" y="227"/>
                      </a:cubicBezTo>
                      <a:cubicBezTo>
                        <a:pt x="184" y="226"/>
                        <a:pt x="182" y="223"/>
                        <a:pt x="182" y="223"/>
                      </a:cubicBezTo>
                      <a:cubicBezTo>
                        <a:pt x="181" y="224"/>
                        <a:pt x="181" y="224"/>
                        <a:pt x="181" y="224"/>
                      </a:cubicBezTo>
                      <a:cubicBezTo>
                        <a:pt x="178" y="226"/>
                        <a:pt x="178" y="226"/>
                        <a:pt x="178" y="226"/>
                      </a:cubicBezTo>
                      <a:cubicBezTo>
                        <a:pt x="174" y="229"/>
                        <a:pt x="174" y="229"/>
                        <a:pt x="174" y="229"/>
                      </a:cubicBezTo>
                      <a:cubicBezTo>
                        <a:pt x="171" y="230"/>
                        <a:pt x="171" y="230"/>
                        <a:pt x="171" y="230"/>
                      </a:cubicBezTo>
                      <a:cubicBezTo>
                        <a:pt x="168" y="232"/>
                        <a:pt x="168" y="232"/>
                        <a:pt x="168" y="232"/>
                      </a:cubicBezTo>
                      <a:cubicBezTo>
                        <a:pt x="164" y="233"/>
                        <a:pt x="164" y="233"/>
                        <a:pt x="164" y="233"/>
                      </a:cubicBezTo>
                      <a:cubicBezTo>
                        <a:pt x="160" y="233"/>
                        <a:pt x="160" y="233"/>
                        <a:pt x="160" y="233"/>
                      </a:cubicBezTo>
                      <a:cubicBezTo>
                        <a:pt x="158" y="232"/>
                        <a:pt x="158" y="232"/>
                        <a:pt x="158" y="232"/>
                      </a:cubicBezTo>
                      <a:cubicBezTo>
                        <a:pt x="156" y="229"/>
                        <a:pt x="156" y="229"/>
                        <a:pt x="156" y="229"/>
                      </a:cubicBezTo>
                      <a:cubicBezTo>
                        <a:pt x="155" y="229"/>
                        <a:pt x="155" y="229"/>
                        <a:pt x="155" y="229"/>
                      </a:cubicBezTo>
                      <a:cubicBezTo>
                        <a:pt x="155" y="229"/>
                        <a:pt x="154" y="227"/>
                        <a:pt x="155" y="226"/>
                      </a:cubicBezTo>
                      <a:cubicBezTo>
                        <a:pt x="155" y="226"/>
                        <a:pt x="156" y="225"/>
                        <a:pt x="158" y="225"/>
                      </a:cubicBezTo>
                      <a:cubicBezTo>
                        <a:pt x="160" y="225"/>
                        <a:pt x="161" y="225"/>
                        <a:pt x="162" y="225"/>
                      </a:cubicBezTo>
                      <a:cubicBezTo>
                        <a:pt x="163" y="225"/>
                        <a:pt x="164" y="224"/>
                        <a:pt x="164" y="224"/>
                      </a:cubicBezTo>
                      <a:cubicBezTo>
                        <a:pt x="164" y="224"/>
                        <a:pt x="165" y="224"/>
                        <a:pt x="165" y="223"/>
                      </a:cubicBezTo>
                      <a:cubicBezTo>
                        <a:pt x="165" y="222"/>
                        <a:pt x="162" y="218"/>
                        <a:pt x="162" y="218"/>
                      </a:cubicBezTo>
                      <a:cubicBezTo>
                        <a:pt x="162" y="218"/>
                        <a:pt x="158" y="218"/>
                        <a:pt x="157" y="219"/>
                      </a:cubicBezTo>
                      <a:cubicBezTo>
                        <a:pt x="155" y="219"/>
                        <a:pt x="155" y="221"/>
                        <a:pt x="153" y="220"/>
                      </a:cubicBezTo>
                      <a:cubicBezTo>
                        <a:pt x="151" y="219"/>
                        <a:pt x="146" y="217"/>
                        <a:pt x="146" y="217"/>
                      </a:cubicBezTo>
                      <a:cubicBezTo>
                        <a:pt x="142" y="213"/>
                        <a:pt x="142" y="213"/>
                        <a:pt x="142" y="213"/>
                      </a:cubicBezTo>
                      <a:cubicBezTo>
                        <a:pt x="140" y="215"/>
                        <a:pt x="140" y="215"/>
                        <a:pt x="140" y="215"/>
                      </a:cubicBezTo>
                      <a:cubicBezTo>
                        <a:pt x="137" y="217"/>
                        <a:pt x="137" y="217"/>
                        <a:pt x="137" y="217"/>
                      </a:cubicBezTo>
                      <a:cubicBezTo>
                        <a:pt x="137" y="217"/>
                        <a:pt x="137" y="219"/>
                        <a:pt x="135" y="217"/>
                      </a:cubicBezTo>
                      <a:cubicBezTo>
                        <a:pt x="133" y="214"/>
                        <a:pt x="133" y="212"/>
                        <a:pt x="133" y="212"/>
                      </a:cubicBezTo>
                      <a:cubicBezTo>
                        <a:pt x="130" y="212"/>
                        <a:pt x="130" y="212"/>
                        <a:pt x="130" y="212"/>
                      </a:cubicBezTo>
                      <a:cubicBezTo>
                        <a:pt x="129" y="215"/>
                        <a:pt x="129" y="215"/>
                        <a:pt x="129" y="215"/>
                      </a:cubicBezTo>
                      <a:cubicBezTo>
                        <a:pt x="129" y="215"/>
                        <a:pt x="127" y="218"/>
                        <a:pt x="127" y="218"/>
                      </a:cubicBezTo>
                      <a:cubicBezTo>
                        <a:pt x="126" y="218"/>
                        <a:pt x="123" y="218"/>
                        <a:pt x="122" y="219"/>
                      </a:cubicBezTo>
                      <a:cubicBezTo>
                        <a:pt x="122" y="219"/>
                        <a:pt x="117" y="219"/>
                        <a:pt x="117" y="219"/>
                      </a:cubicBezTo>
                      <a:cubicBezTo>
                        <a:pt x="110" y="217"/>
                        <a:pt x="110" y="217"/>
                        <a:pt x="110" y="217"/>
                      </a:cubicBezTo>
                      <a:cubicBezTo>
                        <a:pt x="110" y="217"/>
                        <a:pt x="108" y="218"/>
                        <a:pt x="108" y="218"/>
                      </a:cubicBezTo>
                      <a:cubicBezTo>
                        <a:pt x="107" y="219"/>
                        <a:pt x="97" y="221"/>
                        <a:pt x="97" y="221"/>
                      </a:cubicBezTo>
                      <a:cubicBezTo>
                        <a:pt x="92" y="224"/>
                        <a:pt x="92" y="224"/>
                        <a:pt x="92" y="224"/>
                      </a:cubicBezTo>
                      <a:cubicBezTo>
                        <a:pt x="89" y="224"/>
                        <a:pt x="89" y="224"/>
                        <a:pt x="89" y="224"/>
                      </a:cubicBezTo>
                      <a:cubicBezTo>
                        <a:pt x="86" y="220"/>
                        <a:pt x="86" y="220"/>
                        <a:pt x="86" y="220"/>
                      </a:cubicBezTo>
                      <a:cubicBezTo>
                        <a:pt x="84" y="217"/>
                        <a:pt x="84" y="217"/>
                        <a:pt x="84" y="217"/>
                      </a:cubicBezTo>
                      <a:cubicBezTo>
                        <a:pt x="84" y="221"/>
                        <a:pt x="84" y="221"/>
                        <a:pt x="84" y="221"/>
                      </a:cubicBezTo>
                      <a:cubicBezTo>
                        <a:pt x="83" y="223"/>
                        <a:pt x="83" y="223"/>
                        <a:pt x="83" y="223"/>
                      </a:cubicBezTo>
                      <a:cubicBezTo>
                        <a:pt x="83" y="223"/>
                        <a:pt x="79" y="227"/>
                        <a:pt x="78" y="228"/>
                      </a:cubicBezTo>
                      <a:cubicBezTo>
                        <a:pt x="78" y="228"/>
                        <a:pt x="73" y="223"/>
                        <a:pt x="73" y="223"/>
                      </a:cubicBezTo>
                      <a:cubicBezTo>
                        <a:pt x="72" y="216"/>
                        <a:pt x="72" y="216"/>
                        <a:pt x="72" y="216"/>
                      </a:cubicBezTo>
                      <a:cubicBezTo>
                        <a:pt x="67" y="211"/>
                        <a:pt x="67" y="211"/>
                        <a:pt x="67" y="211"/>
                      </a:cubicBezTo>
                      <a:cubicBezTo>
                        <a:pt x="64" y="212"/>
                        <a:pt x="64" y="212"/>
                        <a:pt x="64" y="212"/>
                      </a:cubicBezTo>
                      <a:cubicBezTo>
                        <a:pt x="63" y="207"/>
                        <a:pt x="63" y="207"/>
                        <a:pt x="63" y="207"/>
                      </a:cubicBezTo>
                      <a:cubicBezTo>
                        <a:pt x="61" y="204"/>
                        <a:pt x="61" y="204"/>
                        <a:pt x="61" y="204"/>
                      </a:cubicBezTo>
                      <a:cubicBezTo>
                        <a:pt x="57" y="204"/>
                        <a:pt x="57" y="204"/>
                        <a:pt x="57" y="204"/>
                      </a:cubicBezTo>
                      <a:cubicBezTo>
                        <a:pt x="56" y="206"/>
                        <a:pt x="56" y="206"/>
                        <a:pt x="56" y="206"/>
                      </a:cubicBezTo>
                      <a:cubicBezTo>
                        <a:pt x="55" y="209"/>
                        <a:pt x="55" y="209"/>
                        <a:pt x="55" y="209"/>
                      </a:cubicBezTo>
                      <a:cubicBezTo>
                        <a:pt x="55" y="209"/>
                        <a:pt x="56" y="212"/>
                        <a:pt x="56" y="212"/>
                      </a:cubicBezTo>
                      <a:cubicBezTo>
                        <a:pt x="56" y="213"/>
                        <a:pt x="55" y="214"/>
                        <a:pt x="54" y="214"/>
                      </a:cubicBezTo>
                      <a:cubicBezTo>
                        <a:pt x="54" y="214"/>
                        <a:pt x="49" y="216"/>
                        <a:pt x="49" y="216"/>
                      </a:cubicBezTo>
                      <a:cubicBezTo>
                        <a:pt x="49" y="216"/>
                        <a:pt x="48" y="213"/>
                        <a:pt x="48" y="212"/>
                      </a:cubicBezTo>
                      <a:cubicBezTo>
                        <a:pt x="48" y="210"/>
                        <a:pt x="48" y="207"/>
                        <a:pt x="48" y="207"/>
                      </a:cubicBezTo>
                      <a:cubicBezTo>
                        <a:pt x="48" y="207"/>
                        <a:pt x="52" y="205"/>
                        <a:pt x="52" y="205"/>
                      </a:cubicBezTo>
                      <a:cubicBezTo>
                        <a:pt x="52" y="204"/>
                        <a:pt x="55" y="199"/>
                        <a:pt x="55" y="199"/>
                      </a:cubicBezTo>
                      <a:cubicBezTo>
                        <a:pt x="55" y="196"/>
                        <a:pt x="55" y="196"/>
                        <a:pt x="55" y="196"/>
                      </a:cubicBezTo>
                      <a:cubicBezTo>
                        <a:pt x="55" y="196"/>
                        <a:pt x="59" y="195"/>
                        <a:pt x="60" y="195"/>
                      </a:cubicBezTo>
                      <a:cubicBezTo>
                        <a:pt x="61" y="195"/>
                        <a:pt x="63" y="195"/>
                        <a:pt x="64" y="196"/>
                      </a:cubicBezTo>
                      <a:cubicBezTo>
                        <a:pt x="66" y="197"/>
                        <a:pt x="65" y="197"/>
                        <a:pt x="67" y="197"/>
                      </a:cubicBezTo>
                      <a:cubicBezTo>
                        <a:pt x="69" y="196"/>
                        <a:pt x="71" y="195"/>
                        <a:pt x="71" y="194"/>
                      </a:cubicBezTo>
                      <a:cubicBezTo>
                        <a:pt x="71" y="193"/>
                        <a:pt x="72" y="189"/>
                        <a:pt x="69" y="189"/>
                      </a:cubicBezTo>
                      <a:cubicBezTo>
                        <a:pt x="67" y="189"/>
                        <a:pt x="64" y="191"/>
                        <a:pt x="63" y="191"/>
                      </a:cubicBezTo>
                      <a:cubicBezTo>
                        <a:pt x="62" y="192"/>
                        <a:pt x="61" y="191"/>
                        <a:pt x="59" y="190"/>
                      </a:cubicBezTo>
                      <a:cubicBezTo>
                        <a:pt x="58" y="190"/>
                        <a:pt x="56" y="189"/>
                        <a:pt x="56" y="189"/>
                      </a:cubicBezTo>
                      <a:cubicBezTo>
                        <a:pt x="53" y="192"/>
                        <a:pt x="53" y="192"/>
                        <a:pt x="53" y="192"/>
                      </a:cubicBezTo>
                      <a:cubicBezTo>
                        <a:pt x="53" y="192"/>
                        <a:pt x="55" y="196"/>
                        <a:pt x="51" y="193"/>
                      </a:cubicBezTo>
                      <a:cubicBezTo>
                        <a:pt x="47" y="191"/>
                        <a:pt x="47" y="190"/>
                        <a:pt x="47" y="190"/>
                      </a:cubicBezTo>
                      <a:cubicBezTo>
                        <a:pt x="43" y="186"/>
                        <a:pt x="43" y="186"/>
                        <a:pt x="43" y="186"/>
                      </a:cubicBezTo>
                      <a:cubicBezTo>
                        <a:pt x="41" y="179"/>
                        <a:pt x="41" y="179"/>
                        <a:pt x="41" y="179"/>
                      </a:cubicBezTo>
                      <a:cubicBezTo>
                        <a:pt x="38" y="175"/>
                        <a:pt x="38" y="175"/>
                        <a:pt x="38" y="175"/>
                      </a:cubicBezTo>
                      <a:cubicBezTo>
                        <a:pt x="38" y="175"/>
                        <a:pt x="37" y="177"/>
                        <a:pt x="36" y="179"/>
                      </a:cubicBezTo>
                      <a:cubicBezTo>
                        <a:pt x="35" y="180"/>
                        <a:pt x="33" y="180"/>
                        <a:pt x="32" y="179"/>
                      </a:cubicBezTo>
                      <a:cubicBezTo>
                        <a:pt x="32" y="177"/>
                        <a:pt x="29" y="173"/>
                        <a:pt x="29" y="173"/>
                      </a:cubicBezTo>
                      <a:cubicBezTo>
                        <a:pt x="30" y="169"/>
                        <a:pt x="30" y="169"/>
                        <a:pt x="30" y="169"/>
                      </a:cubicBezTo>
                      <a:cubicBezTo>
                        <a:pt x="26" y="168"/>
                        <a:pt x="26" y="168"/>
                        <a:pt x="26" y="168"/>
                      </a:cubicBezTo>
                      <a:cubicBezTo>
                        <a:pt x="26" y="168"/>
                        <a:pt x="24" y="167"/>
                        <a:pt x="24" y="166"/>
                      </a:cubicBezTo>
                      <a:cubicBezTo>
                        <a:pt x="25" y="164"/>
                        <a:pt x="27" y="161"/>
                        <a:pt x="27" y="161"/>
                      </a:cubicBezTo>
                      <a:cubicBezTo>
                        <a:pt x="29" y="157"/>
                        <a:pt x="29" y="157"/>
                        <a:pt x="29" y="157"/>
                      </a:cubicBezTo>
                      <a:cubicBezTo>
                        <a:pt x="29" y="157"/>
                        <a:pt x="29" y="154"/>
                        <a:pt x="28" y="153"/>
                      </a:cubicBezTo>
                      <a:cubicBezTo>
                        <a:pt x="28" y="152"/>
                        <a:pt x="27" y="139"/>
                        <a:pt x="27" y="139"/>
                      </a:cubicBezTo>
                      <a:cubicBezTo>
                        <a:pt x="35" y="134"/>
                        <a:pt x="35" y="134"/>
                        <a:pt x="35" y="134"/>
                      </a:cubicBezTo>
                      <a:cubicBezTo>
                        <a:pt x="40" y="126"/>
                        <a:pt x="40" y="126"/>
                        <a:pt x="40" y="126"/>
                      </a:cubicBezTo>
                      <a:cubicBezTo>
                        <a:pt x="42" y="117"/>
                        <a:pt x="42" y="117"/>
                        <a:pt x="42" y="117"/>
                      </a:cubicBezTo>
                      <a:cubicBezTo>
                        <a:pt x="45" y="109"/>
                        <a:pt x="45" y="109"/>
                        <a:pt x="45" y="109"/>
                      </a:cubicBezTo>
                      <a:cubicBezTo>
                        <a:pt x="45" y="109"/>
                        <a:pt x="49" y="105"/>
                        <a:pt x="49" y="106"/>
                      </a:cubicBezTo>
                      <a:cubicBezTo>
                        <a:pt x="50" y="107"/>
                        <a:pt x="49" y="98"/>
                        <a:pt x="49" y="98"/>
                      </a:cubicBezTo>
                      <a:cubicBezTo>
                        <a:pt x="46" y="95"/>
                        <a:pt x="46" y="95"/>
                        <a:pt x="46" y="95"/>
                      </a:cubicBezTo>
                      <a:cubicBezTo>
                        <a:pt x="46" y="90"/>
                        <a:pt x="46" y="90"/>
                        <a:pt x="46" y="90"/>
                      </a:cubicBezTo>
                      <a:cubicBezTo>
                        <a:pt x="46" y="90"/>
                        <a:pt x="51" y="89"/>
                        <a:pt x="52" y="89"/>
                      </a:cubicBezTo>
                      <a:cubicBezTo>
                        <a:pt x="53" y="89"/>
                        <a:pt x="55" y="88"/>
                        <a:pt x="58" y="87"/>
                      </a:cubicBezTo>
                      <a:cubicBezTo>
                        <a:pt x="60" y="87"/>
                        <a:pt x="62" y="85"/>
                        <a:pt x="64" y="85"/>
                      </a:cubicBezTo>
                      <a:cubicBezTo>
                        <a:pt x="65" y="85"/>
                        <a:pt x="70" y="85"/>
                        <a:pt x="70" y="85"/>
                      </a:cubicBezTo>
                      <a:cubicBezTo>
                        <a:pt x="70" y="85"/>
                        <a:pt x="75" y="82"/>
                        <a:pt x="76" y="81"/>
                      </a:cubicBezTo>
                      <a:cubicBezTo>
                        <a:pt x="77" y="80"/>
                        <a:pt x="80" y="76"/>
                        <a:pt x="80" y="76"/>
                      </a:cubicBezTo>
                      <a:cubicBezTo>
                        <a:pt x="80" y="76"/>
                        <a:pt x="81" y="71"/>
                        <a:pt x="83" y="70"/>
                      </a:cubicBezTo>
                      <a:cubicBezTo>
                        <a:pt x="84" y="70"/>
                        <a:pt x="87" y="68"/>
                        <a:pt x="89" y="68"/>
                      </a:cubicBezTo>
                      <a:cubicBezTo>
                        <a:pt x="91" y="67"/>
                        <a:pt x="96" y="66"/>
                        <a:pt x="97" y="66"/>
                      </a:cubicBezTo>
                      <a:cubicBezTo>
                        <a:pt x="98" y="66"/>
                        <a:pt x="110" y="64"/>
                        <a:pt x="110" y="64"/>
                      </a:cubicBezTo>
                      <a:cubicBezTo>
                        <a:pt x="115" y="60"/>
                        <a:pt x="115" y="60"/>
                        <a:pt x="115" y="60"/>
                      </a:cubicBezTo>
                      <a:cubicBezTo>
                        <a:pt x="114" y="51"/>
                        <a:pt x="114" y="51"/>
                        <a:pt x="114" y="51"/>
                      </a:cubicBezTo>
                      <a:cubicBezTo>
                        <a:pt x="129" y="49"/>
                        <a:pt x="129" y="49"/>
                        <a:pt x="129" y="49"/>
                      </a:cubicBezTo>
                      <a:cubicBezTo>
                        <a:pt x="135" y="45"/>
                        <a:pt x="135" y="45"/>
                        <a:pt x="135" y="45"/>
                      </a:cubicBezTo>
                      <a:cubicBezTo>
                        <a:pt x="135" y="45"/>
                        <a:pt x="138" y="42"/>
                        <a:pt x="139" y="42"/>
                      </a:cubicBezTo>
                      <a:cubicBezTo>
                        <a:pt x="140" y="43"/>
                        <a:pt x="142" y="42"/>
                        <a:pt x="142" y="42"/>
                      </a:cubicBezTo>
                      <a:cubicBezTo>
                        <a:pt x="149" y="40"/>
                        <a:pt x="149" y="40"/>
                        <a:pt x="149" y="40"/>
                      </a:cubicBezTo>
                      <a:cubicBezTo>
                        <a:pt x="149" y="40"/>
                        <a:pt x="158" y="37"/>
                        <a:pt x="159" y="36"/>
                      </a:cubicBezTo>
                      <a:cubicBezTo>
                        <a:pt x="159" y="36"/>
                        <a:pt x="164" y="34"/>
                        <a:pt x="164" y="34"/>
                      </a:cubicBezTo>
                      <a:cubicBezTo>
                        <a:pt x="166" y="30"/>
                        <a:pt x="166" y="30"/>
                        <a:pt x="166" y="30"/>
                      </a:cubicBezTo>
                      <a:cubicBezTo>
                        <a:pt x="166" y="30"/>
                        <a:pt x="168" y="28"/>
                        <a:pt x="171" y="28"/>
                      </a:cubicBezTo>
                      <a:cubicBezTo>
                        <a:pt x="173" y="28"/>
                        <a:pt x="175" y="28"/>
                        <a:pt x="176" y="28"/>
                      </a:cubicBezTo>
                      <a:cubicBezTo>
                        <a:pt x="176" y="27"/>
                        <a:pt x="177" y="25"/>
                        <a:pt x="178" y="25"/>
                      </a:cubicBezTo>
                      <a:cubicBezTo>
                        <a:pt x="179" y="25"/>
                        <a:pt x="185" y="24"/>
                        <a:pt x="185" y="24"/>
                      </a:cubicBezTo>
                      <a:cubicBezTo>
                        <a:pt x="188" y="29"/>
                        <a:pt x="188" y="29"/>
                        <a:pt x="188" y="29"/>
                      </a:cubicBezTo>
                      <a:cubicBezTo>
                        <a:pt x="188" y="29"/>
                        <a:pt x="194" y="33"/>
                        <a:pt x="195" y="33"/>
                      </a:cubicBezTo>
                      <a:cubicBezTo>
                        <a:pt x="196" y="33"/>
                        <a:pt x="201" y="29"/>
                        <a:pt x="201" y="29"/>
                      </a:cubicBezTo>
                      <a:cubicBezTo>
                        <a:pt x="211" y="32"/>
                        <a:pt x="211" y="32"/>
                        <a:pt x="211" y="32"/>
                      </a:cubicBezTo>
                      <a:cubicBezTo>
                        <a:pt x="219" y="34"/>
                        <a:pt x="219" y="34"/>
                        <a:pt x="219" y="34"/>
                      </a:cubicBezTo>
                      <a:cubicBezTo>
                        <a:pt x="222" y="32"/>
                        <a:pt x="222" y="32"/>
                        <a:pt x="222" y="32"/>
                      </a:cubicBezTo>
                      <a:close/>
                      <a:moveTo>
                        <a:pt x="188" y="149"/>
                      </a:moveTo>
                      <a:cubicBezTo>
                        <a:pt x="188" y="149"/>
                        <a:pt x="188" y="149"/>
                        <a:pt x="188" y="149"/>
                      </a:cubicBezTo>
                      <a:cubicBezTo>
                        <a:pt x="189" y="150"/>
                        <a:pt x="189" y="150"/>
                        <a:pt x="189" y="150"/>
                      </a:cubicBezTo>
                      <a:cubicBezTo>
                        <a:pt x="189" y="150"/>
                        <a:pt x="191" y="150"/>
                        <a:pt x="192" y="149"/>
                      </a:cubicBezTo>
                      <a:cubicBezTo>
                        <a:pt x="193" y="149"/>
                        <a:pt x="191" y="148"/>
                        <a:pt x="191" y="148"/>
                      </a:cubicBezTo>
                      <a:cubicBezTo>
                        <a:pt x="189" y="148"/>
                        <a:pt x="189" y="148"/>
                        <a:pt x="189" y="148"/>
                      </a:cubicBezTo>
                      <a:cubicBezTo>
                        <a:pt x="189" y="148"/>
                        <a:pt x="188" y="149"/>
                        <a:pt x="188" y="149"/>
                      </a:cubicBezTo>
                      <a:close/>
                      <a:moveTo>
                        <a:pt x="184" y="157"/>
                      </a:moveTo>
                      <a:cubicBezTo>
                        <a:pt x="184" y="157"/>
                        <a:pt x="184" y="157"/>
                        <a:pt x="184" y="157"/>
                      </a:cubicBezTo>
                      <a:cubicBezTo>
                        <a:pt x="185" y="158"/>
                        <a:pt x="185" y="158"/>
                        <a:pt x="185" y="158"/>
                      </a:cubicBezTo>
                      <a:cubicBezTo>
                        <a:pt x="185" y="158"/>
                        <a:pt x="186" y="155"/>
                        <a:pt x="187" y="154"/>
                      </a:cubicBezTo>
                      <a:cubicBezTo>
                        <a:pt x="188" y="152"/>
                        <a:pt x="186" y="153"/>
                        <a:pt x="186" y="153"/>
                      </a:cubicBezTo>
                      <a:cubicBezTo>
                        <a:pt x="185" y="154"/>
                        <a:pt x="185" y="154"/>
                        <a:pt x="185" y="154"/>
                      </a:cubicBezTo>
                      <a:cubicBezTo>
                        <a:pt x="185" y="154"/>
                        <a:pt x="184" y="157"/>
                        <a:pt x="184" y="157"/>
                      </a:cubicBezTo>
                      <a:close/>
                      <a:moveTo>
                        <a:pt x="318" y="231"/>
                      </a:moveTo>
                      <a:cubicBezTo>
                        <a:pt x="318" y="231"/>
                        <a:pt x="318" y="231"/>
                        <a:pt x="318" y="231"/>
                      </a:cubicBezTo>
                      <a:cubicBezTo>
                        <a:pt x="318" y="231"/>
                        <a:pt x="321" y="233"/>
                        <a:pt x="321" y="233"/>
                      </a:cubicBezTo>
                      <a:cubicBezTo>
                        <a:pt x="319" y="237"/>
                        <a:pt x="319" y="237"/>
                        <a:pt x="319" y="237"/>
                      </a:cubicBezTo>
                      <a:cubicBezTo>
                        <a:pt x="316" y="235"/>
                        <a:pt x="316" y="235"/>
                        <a:pt x="316" y="235"/>
                      </a:cubicBezTo>
                      <a:cubicBezTo>
                        <a:pt x="318" y="231"/>
                        <a:pt x="318" y="231"/>
                        <a:pt x="318" y="231"/>
                      </a:cubicBezTo>
                      <a:close/>
                      <a:moveTo>
                        <a:pt x="342" y="250"/>
                      </a:moveTo>
                      <a:cubicBezTo>
                        <a:pt x="342" y="250"/>
                        <a:pt x="342" y="250"/>
                        <a:pt x="342" y="250"/>
                      </a:cubicBezTo>
                      <a:cubicBezTo>
                        <a:pt x="342" y="250"/>
                        <a:pt x="347" y="251"/>
                        <a:pt x="347" y="250"/>
                      </a:cubicBezTo>
                      <a:cubicBezTo>
                        <a:pt x="347" y="249"/>
                        <a:pt x="348" y="247"/>
                        <a:pt x="348" y="247"/>
                      </a:cubicBezTo>
                      <a:cubicBezTo>
                        <a:pt x="347" y="246"/>
                        <a:pt x="344" y="245"/>
                        <a:pt x="344" y="245"/>
                      </a:cubicBezTo>
                      <a:cubicBezTo>
                        <a:pt x="343" y="245"/>
                        <a:pt x="342" y="245"/>
                        <a:pt x="341" y="244"/>
                      </a:cubicBezTo>
                      <a:cubicBezTo>
                        <a:pt x="335" y="237"/>
                        <a:pt x="339" y="246"/>
                        <a:pt x="342" y="247"/>
                      </a:cubicBezTo>
                      <a:cubicBezTo>
                        <a:pt x="342" y="248"/>
                        <a:pt x="342" y="248"/>
                        <a:pt x="342" y="248"/>
                      </a:cubicBezTo>
                      <a:cubicBezTo>
                        <a:pt x="342" y="250"/>
                        <a:pt x="342" y="250"/>
                        <a:pt x="342" y="250"/>
                      </a:cubicBezTo>
                      <a:close/>
                      <a:moveTo>
                        <a:pt x="349" y="257"/>
                      </a:moveTo>
                      <a:cubicBezTo>
                        <a:pt x="349" y="257"/>
                        <a:pt x="349" y="257"/>
                        <a:pt x="349" y="257"/>
                      </a:cubicBezTo>
                      <a:cubicBezTo>
                        <a:pt x="353" y="252"/>
                        <a:pt x="353" y="252"/>
                        <a:pt x="353" y="252"/>
                      </a:cubicBezTo>
                      <a:cubicBezTo>
                        <a:pt x="353" y="252"/>
                        <a:pt x="355" y="250"/>
                        <a:pt x="356" y="250"/>
                      </a:cubicBezTo>
                      <a:cubicBezTo>
                        <a:pt x="357" y="250"/>
                        <a:pt x="361" y="249"/>
                        <a:pt x="361" y="249"/>
                      </a:cubicBezTo>
                      <a:cubicBezTo>
                        <a:pt x="361" y="249"/>
                        <a:pt x="364" y="250"/>
                        <a:pt x="362" y="251"/>
                      </a:cubicBezTo>
                      <a:cubicBezTo>
                        <a:pt x="361" y="252"/>
                        <a:pt x="358" y="254"/>
                        <a:pt x="357" y="254"/>
                      </a:cubicBezTo>
                      <a:cubicBezTo>
                        <a:pt x="356" y="255"/>
                        <a:pt x="354" y="258"/>
                        <a:pt x="354" y="258"/>
                      </a:cubicBezTo>
                      <a:cubicBezTo>
                        <a:pt x="350" y="259"/>
                        <a:pt x="350" y="259"/>
                        <a:pt x="350" y="259"/>
                      </a:cubicBezTo>
                      <a:cubicBezTo>
                        <a:pt x="346" y="261"/>
                        <a:pt x="346" y="261"/>
                        <a:pt x="346" y="261"/>
                      </a:cubicBezTo>
                      <a:cubicBezTo>
                        <a:pt x="347" y="265"/>
                        <a:pt x="347" y="265"/>
                        <a:pt x="347" y="265"/>
                      </a:cubicBezTo>
                      <a:cubicBezTo>
                        <a:pt x="347" y="265"/>
                        <a:pt x="346" y="266"/>
                        <a:pt x="345" y="266"/>
                      </a:cubicBezTo>
                      <a:cubicBezTo>
                        <a:pt x="345" y="265"/>
                        <a:pt x="342" y="263"/>
                        <a:pt x="342" y="263"/>
                      </a:cubicBezTo>
                      <a:cubicBezTo>
                        <a:pt x="343" y="258"/>
                        <a:pt x="343" y="258"/>
                        <a:pt x="343" y="258"/>
                      </a:cubicBezTo>
                      <a:cubicBezTo>
                        <a:pt x="347" y="258"/>
                        <a:pt x="347" y="258"/>
                        <a:pt x="347" y="258"/>
                      </a:cubicBezTo>
                      <a:cubicBezTo>
                        <a:pt x="349" y="257"/>
                        <a:pt x="349" y="257"/>
                        <a:pt x="349" y="257"/>
                      </a:cubicBezTo>
                      <a:close/>
                      <a:moveTo>
                        <a:pt x="388" y="286"/>
                      </a:moveTo>
                      <a:cubicBezTo>
                        <a:pt x="388" y="286"/>
                        <a:pt x="388" y="286"/>
                        <a:pt x="388" y="286"/>
                      </a:cubicBezTo>
                      <a:cubicBezTo>
                        <a:pt x="388" y="286"/>
                        <a:pt x="392" y="290"/>
                        <a:pt x="392" y="290"/>
                      </a:cubicBezTo>
                      <a:cubicBezTo>
                        <a:pt x="391" y="295"/>
                        <a:pt x="391" y="295"/>
                        <a:pt x="391" y="295"/>
                      </a:cubicBezTo>
                      <a:cubicBezTo>
                        <a:pt x="391" y="295"/>
                        <a:pt x="391" y="297"/>
                        <a:pt x="393" y="297"/>
                      </a:cubicBezTo>
                      <a:cubicBezTo>
                        <a:pt x="395" y="298"/>
                        <a:pt x="398" y="298"/>
                        <a:pt x="398" y="296"/>
                      </a:cubicBezTo>
                      <a:cubicBezTo>
                        <a:pt x="398" y="294"/>
                        <a:pt x="399" y="292"/>
                        <a:pt x="400" y="291"/>
                      </a:cubicBezTo>
                      <a:cubicBezTo>
                        <a:pt x="401" y="289"/>
                        <a:pt x="403" y="286"/>
                        <a:pt x="403" y="286"/>
                      </a:cubicBezTo>
                      <a:cubicBezTo>
                        <a:pt x="403" y="286"/>
                        <a:pt x="404" y="286"/>
                        <a:pt x="405" y="285"/>
                      </a:cubicBezTo>
                      <a:cubicBezTo>
                        <a:pt x="406" y="285"/>
                        <a:pt x="404" y="282"/>
                        <a:pt x="404" y="282"/>
                      </a:cubicBezTo>
                      <a:cubicBezTo>
                        <a:pt x="404" y="282"/>
                        <a:pt x="403" y="282"/>
                        <a:pt x="405" y="278"/>
                      </a:cubicBezTo>
                      <a:cubicBezTo>
                        <a:pt x="407" y="275"/>
                        <a:pt x="407" y="275"/>
                        <a:pt x="407" y="275"/>
                      </a:cubicBezTo>
                      <a:cubicBezTo>
                        <a:pt x="407" y="274"/>
                        <a:pt x="408" y="271"/>
                        <a:pt x="408" y="270"/>
                      </a:cubicBezTo>
                      <a:cubicBezTo>
                        <a:pt x="407" y="268"/>
                        <a:pt x="406" y="263"/>
                        <a:pt x="406" y="263"/>
                      </a:cubicBezTo>
                      <a:cubicBezTo>
                        <a:pt x="404" y="265"/>
                        <a:pt x="404" y="265"/>
                        <a:pt x="404" y="265"/>
                      </a:cubicBezTo>
                      <a:cubicBezTo>
                        <a:pt x="404" y="265"/>
                        <a:pt x="402" y="267"/>
                        <a:pt x="400" y="267"/>
                      </a:cubicBezTo>
                      <a:cubicBezTo>
                        <a:pt x="398" y="268"/>
                        <a:pt x="396" y="269"/>
                        <a:pt x="396" y="270"/>
                      </a:cubicBezTo>
                      <a:cubicBezTo>
                        <a:pt x="396" y="270"/>
                        <a:pt x="396" y="273"/>
                        <a:pt x="395" y="274"/>
                      </a:cubicBezTo>
                      <a:cubicBezTo>
                        <a:pt x="394" y="275"/>
                        <a:pt x="391" y="278"/>
                        <a:pt x="391" y="278"/>
                      </a:cubicBezTo>
                      <a:cubicBezTo>
                        <a:pt x="389" y="283"/>
                        <a:pt x="389" y="283"/>
                        <a:pt x="389" y="283"/>
                      </a:cubicBezTo>
                      <a:cubicBezTo>
                        <a:pt x="389" y="283"/>
                        <a:pt x="388" y="286"/>
                        <a:pt x="388" y="286"/>
                      </a:cubicBezTo>
                      <a:close/>
                      <a:moveTo>
                        <a:pt x="373" y="331"/>
                      </a:moveTo>
                      <a:cubicBezTo>
                        <a:pt x="373" y="331"/>
                        <a:pt x="373" y="331"/>
                        <a:pt x="373" y="331"/>
                      </a:cubicBezTo>
                      <a:cubicBezTo>
                        <a:pt x="371" y="330"/>
                        <a:pt x="369" y="328"/>
                        <a:pt x="369" y="326"/>
                      </a:cubicBezTo>
                      <a:cubicBezTo>
                        <a:pt x="369" y="325"/>
                        <a:pt x="370" y="323"/>
                        <a:pt x="370" y="323"/>
                      </a:cubicBezTo>
                      <a:cubicBezTo>
                        <a:pt x="370" y="323"/>
                        <a:pt x="368" y="322"/>
                        <a:pt x="368" y="321"/>
                      </a:cubicBezTo>
                      <a:cubicBezTo>
                        <a:pt x="368" y="321"/>
                        <a:pt x="370" y="317"/>
                        <a:pt x="370" y="315"/>
                      </a:cubicBezTo>
                      <a:cubicBezTo>
                        <a:pt x="369" y="314"/>
                        <a:pt x="370" y="308"/>
                        <a:pt x="370" y="308"/>
                      </a:cubicBezTo>
                      <a:cubicBezTo>
                        <a:pt x="370" y="308"/>
                        <a:pt x="373" y="307"/>
                        <a:pt x="373" y="308"/>
                      </a:cubicBezTo>
                      <a:cubicBezTo>
                        <a:pt x="373" y="309"/>
                        <a:pt x="372" y="312"/>
                        <a:pt x="372" y="313"/>
                      </a:cubicBezTo>
                      <a:cubicBezTo>
                        <a:pt x="372" y="314"/>
                        <a:pt x="371" y="318"/>
                        <a:pt x="371" y="319"/>
                      </a:cubicBezTo>
                      <a:cubicBezTo>
                        <a:pt x="371" y="319"/>
                        <a:pt x="372" y="318"/>
                        <a:pt x="374" y="320"/>
                      </a:cubicBezTo>
                      <a:cubicBezTo>
                        <a:pt x="376" y="322"/>
                        <a:pt x="376" y="325"/>
                        <a:pt x="376" y="325"/>
                      </a:cubicBezTo>
                      <a:cubicBezTo>
                        <a:pt x="374" y="327"/>
                        <a:pt x="374" y="327"/>
                        <a:pt x="374" y="327"/>
                      </a:cubicBezTo>
                      <a:cubicBezTo>
                        <a:pt x="373" y="331"/>
                        <a:pt x="373" y="331"/>
                        <a:pt x="373" y="331"/>
                      </a:cubicBezTo>
                      <a:close/>
                      <a:moveTo>
                        <a:pt x="361" y="333"/>
                      </a:moveTo>
                      <a:cubicBezTo>
                        <a:pt x="361" y="333"/>
                        <a:pt x="361" y="333"/>
                        <a:pt x="361" y="333"/>
                      </a:cubicBezTo>
                      <a:cubicBezTo>
                        <a:pt x="361" y="333"/>
                        <a:pt x="360" y="337"/>
                        <a:pt x="360" y="338"/>
                      </a:cubicBezTo>
                      <a:cubicBezTo>
                        <a:pt x="360" y="338"/>
                        <a:pt x="361" y="338"/>
                        <a:pt x="362" y="338"/>
                      </a:cubicBezTo>
                      <a:cubicBezTo>
                        <a:pt x="363" y="337"/>
                        <a:pt x="364" y="337"/>
                        <a:pt x="365" y="336"/>
                      </a:cubicBezTo>
                      <a:cubicBezTo>
                        <a:pt x="366" y="335"/>
                        <a:pt x="369" y="333"/>
                        <a:pt x="370" y="333"/>
                      </a:cubicBezTo>
                      <a:cubicBezTo>
                        <a:pt x="371" y="332"/>
                        <a:pt x="366" y="330"/>
                        <a:pt x="366" y="330"/>
                      </a:cubicBezTo>
                      <a:cubicBezTo>
                        <a:pt x="361" y="333"/>
                        <a:pt x="361" y="333"/>
                        <a:pt x="361" y="333"/>
                      </a:cubicBezTo>
                      <a:close/>
                      <a:moveTo>
                        <a:pt x="225" y="132"/>
                      </a:moveTo>
                      <a:cubicBezTo>
                        <a:pt x="225" y="132"/>
                        <a:pt x="225" y="132"/>
                        <a:pt x="225" y="132"/>
                      </a:cubicBezTo>
                      <a:cubicBezTo>
                        <a:pt x="227" y="133"/>
                        <a:pt x="227" y="133"/>
                        <a:pt x="227" y="133"/>
                      </a:cubicBezTo>
                      <a:cubicBezTo>
                        <a:pt x="227" y="133"/>
                        <a:pt x="228" y="132"/>
                        <a:pt x="229" y="131"/>
                      </a:cubicBezTo>
                      <a:cubicBezTo>
                        <a:pt x="230" y="130"/>
                        <a:pt x="228" y="129"/>
                        <a:pt x="228" y="129"/>
                      </a:cubicBezTo>
                      <a:cubicBezTo>
                        <a:pt x="227" y="130"/>
                        <a:pt x="227" y="130"/>
                        <a:pt x="227" y="130"/>
                      </a:cubicBezTo>
                      <a:cubicBezTo>
                        <a:pt x="227" y="130"/>
                        <a:pt x="225" y="132"/>
                        <a:pt x="225" y="132"/>
                      </a:cubicBezTo>
                      <a:close/>
                      <a:moveTo>
                        <a:pt x="164" y="164"/>
                      </a:moveTo>
                      <a:cubicBezTo>
                        <a:pt x="164" y="164"/>
                        <a:pt x="164" y="164"/>
                        <a:pt x="164" y="164"/>
                      </a:cubicBezTo>
                      <a:cubicBezTo>
                        <a:pt x="165" y="165"/>
                        <a:pt x="165" y="165"/>
                        <a:pt x="165" y="165"/>
                      </a:cubicBezTo>
                      <a:cubicBezTo>
                        <a:pt x="165" y="165"/>
                        <a:pt x="166" y="163"/>
                        <a:pt x="168" y="162"/>
                      </a:cubicBezTo>
                      <a:cubicBezTo>
                        <a:pt x="169" y="161"/>
                        <a:pt x="167" y="161"/>
                        <a:pt x="167" y="161"/>
                      </a:cubicBezTo>
                      <a:cubicBezTo>
                        <a:pt x="165" y="162"/>
                        <a:pt x="165" y="162"/>
                        <a:pt x="165" y="162"/>
                      </a:cubicBezTo>
                      <a:cubicBezTo>
                        <a:pt x="165" y="162"/>
                        <a:pt x="164" y="163"/>
                        <a:pt x="164" y="164"/>
                      </a:cubicBezTo>
                      <a:close/>
                      <a:moveTo>
                        <a:pt x="174" y="162"/>
                      </a:moveTo>
                      <a:cubicBezTo>
                        <a:pt x="174" y="162"/>
                        <a:pt x="174" y="162"/>
                        <a:pt x="174" y="162"/>
                      </a:cubicBezTo>
                      <a:cubicBezTo>
                        <a:pt x="174" y="164"/>
                        <a:pt x="174" y="164"/>
                        <a:pt x="174" y="164"/>
                      </a:cubicBezTo>
                      <a:cubicBezTo>
                        <a:pt x="174" y="164"/>
                        <a:pt x="177" y="165"/>
                        <a:pt x="179" y="166"/>
                      </a:cubicBezTo>
                      <a:cubicBezTo>
                        <a:pt x="182" y="167"/>
                        <a:pt x="180" y="164"/>
                        <a:pt x="180" y="164"/>
                      </a:cubicBezTo>
                      <a:cubicBezTo>
                        <a:pt x="178" y="162"/>
                        <a:pt x="178" y="162"/>
                        <a:pt x="178" y="162"/>
                      </a:cubicBezTo>
                      <a:cubicBezTo>
                        <a:pt x="178" y="162"/>
                        <a:pt x="175" y="161"/>
                        <a:pt x="174" y="162"/>
                      </a:cubicBezTo>
                      <a:close/>
                      <a:moveTo>
                        <a:pt x="211" y="164"/>
                      </a:moveTo>
                      <a:cubicBezTo>
                        <a:pt x="211" y="164"/>
                        <a:pt x="211" y="164"/>
                        <a:pt x="211" y="164"/>
                      </a:cubicBezTo>
                      <a:cubicBezTo>
                        <a:pt x="210" y="166"/>
                        <a:pt x="210" y="166"/>
                        <a:pt x="210" y="166"/>
                      </a:cubicBezTo>
                      <a:cubicBezTo>
                        <a:pt x="210" y="166"/>
                        <a:pt x="212" y="168"/>
                        <a:pt x="213" y="170"/>
                      </a:cubicBezTo>
                      <a:cubicBezTo>
                        <a:pt x="214" y="170"/>
                        <a:pt x="218" y="174"/>
                        <a:pt x="220" y="174"/>
                      </a:cubicBezTo>
                      <a:cubicBezTo>
                        <a:pt x="228" y="177"/>
                        <a:pt x="215" y="167"/>
                        <a:pt x="214" y="166"/>
                      </a:cubicBezTo>
                      <a:cubicBezTo>
                        <a:pt x="214" y="166"/>
                        <a:pt x="211" y="163"/>
                        <a:pt x="211" y="164"/>
                      </a:cubicBezTo>
                      <a:close/>
                      <a:moveTo>
                        <a:pt x="258" y="178"/>
                      </a:moveTo>
                      <a:cubicBezTo>
                        <a:pt x="258" y="178"/>
                        <a:pt x="258" y="178"/>
                        <a:pt x="258" y="178"/>
                      </a:cubicBezTo>
                      <a:cubicBezTo>
                        <a:pt x="260" y="180"/>
                        <a:pt x="260" y="180"/>
                        <a:pt x="260" y="180"/>
                      </a:cubicBezTo>
                      <a:cubicBezTo>
                        <a:pt x="260" y="180"/>
                        <a:pt x="263" y="179"/>
                        <a:pt x="265" y="178"/>
                      </a:cubicBezTo>
                      <a:cubicBezTo>
                        <a:pt x="267" y="178"/>
                        <a:pt x="265" y="176"/>
                        <a:pt x="265" y="176"/>
                      </a:cubicBezTo>
                      <a:cubicBezTo>
                        <a:pt x="262" y="176"/>
                        <a:pt x="262" y="176"/>
                        <a:pt x="262" y="176"/>
                      </a:cubicBezTo>
                      <a:cubicBezTo>
                        <a:pt x="262" y="176"/>
                        <a:pt x="258" y="177"/>
                        <a:pt x="258" y="178"/>
                      </a:cubicBezTo>
                      <a:close/>
                      <a:moveTo>
                        <a:pt x="238" y="73"/>
                      </a:moveTo>
                      <a:cubicBezTo>
                        <a:pt x="238" y="73"/>
                        <a:pt x="238" y="73"/>
                        <a:pt x="238" y="73"/>
                      </a:cubicBezTo>
                      <a:cubicBezTo>
                        <a:pt x="238" y="73"/>
                        <a:pt x="234" y="75"/>
                        <a:pt x="234" y="75"/>
                      </a:cubicBezTo>
                      <a:cubicBezTo>
                        <a:pt x="233" y="75"/>
                        <a:pt x="234" y="77"/>
                        <a:pt x="235" y="77"/>
                      </a:cubicBezTo>
                      <a:cubicBezTo>
                        <a:pt x="236" y="78"/>
                        <a:pt x="239" y="79"/>
                        <a:pt x="239" y="79"/>
                      </a:cubicBezTo>
                      <a:cubicBezTo>
                        <a:pt x="240" y="79"/>
                        <a:pt x="243" y="77"/>
                        <a:pt x="245" y="75"/>
                      </a:cubicBezTo>
                      <a:cubicBezTo>
                        <a:pt x="247" y="74"/>
                        <a:pt x="243" y="73"/>
                        <a:pt x="243" y="73"/>
                      </a:cubicBezTo>
                      <a:cubicBezTo>
                        <a:pt x="238" y="73"/>
                        <a:pt x="238" y="73"/>
                        <a:pt x="238" y="73"/>
                      </a:cubicBezTo>
                      <a:close/>
                      <a:moveTo>
                        <a:pt x="202" y="66"/>
                      </a:moveTo>
                      <a:cubicBezTo>
                        <a:pt x="202" y="66"/>
                        <a:pt x="202" y="66"/>
                        <a:pt x="202" y="66"/>
                      </a:cubicBezTo>
                      <a:cubicBezTo>
                        <a:pt x="202" y="66"/>
                        <a:pt x="198" y="66"/>
                        <a:pt x="197" y="66"/>
                      </a:cubicBezTo>
                      <a:cubicBezTo>
                        <a:pt x="197" y="66"/>
                        <a:pt x="196" y="67"/>
                        <a:pt x="195" y="68"/>
                      </a:cubicBezTo>
                      <a:cubicBezTo>
                        <a:pt x="194" y="69"/>
                        <a:pt x="194" y="71"/>
                        <a:pt x="193" y="73"/>
                      </a:cubicBezTo>
                      <a:cubicBezTo>
                        <a:pt x="193" y="75"/>
                        <a:pt x="194" y="75"/>
                        <a:pt x="194" y="75"/>
                      </a:cubicBezTo>
                      <a:cubicBezTo>
                        <a:pt x="195" y="76"/>
                        <a:pt x="195" y="76"/>
                        <a:pt x="197" y="78"/>
                      </a:cubicBezTo>
                      <a:cubicBezTo>
                        <a:pt x="199" y="79"/>
                        <a:pt x="201" y="77"/>
                        <a:pt x="203" y="76"/>
                      </a:cubicBezTo>
                      <a:cubicBezTo>
                        <a:pt x="206" y="75"/>
                        <a:pt x="204" y="74"/>
                        <a:pt x="205" y="72"/>
                      </a:cubicBezTo>
                      <a:cubicBezTo>
                        <a:pt x="205" y="71"/>
                        <a:pt x="204" y="68"/>
                        <a:pt x="204" y="68"/>
                      </a:cubicBezTo>
                      <a:cubicBezTo>
                        <a:pt x="204" y="67"/>
                        <a:pt x="202" y="66"/>
                        <a:pt x="202" y="66"/>
                      </a:cubicBezTo>
                      <a:close/>
                      <a:moveTo>
                        <a:pt x="236" y="103"/>
                      </a:moveTo>
                      <a:cubicBezTo>
                        <a:pt x="236" y="103"/>
                        <a:pt x="236" y="103"/>
                        <a:pt x="236" y="103"/>
                      </a:cubicBezTo>
                      <a:cubicBezTo>
                        <a:pt x="236" y="103"/>
                        <a:pt x="235" y="105"/>
                        <a:pt x="235" y="105"/>
                      </a:cubicBezTo>
                      <a:cubicBezTo>
                        <a:pt x="235" y="105"/>
                        <a:pt x="235" y="107"/>
                        <a:pt x="235" y="107"/>
                      </a:cubicBezTo>
                      <a:cubicBezTo>
                        <a:pt x="235" y="107"/>
                        <a:pt x="234" y="108"/>
                        <a:pt x="233" y="109"/>
                      </a:cubicBezTo>
                      <a:cubicBezTo>
                        <a:pt x="231" y="111"/>
                        <a:pt x="233" y="111"/>
                        <a:pt x="234" y="112"/>
                      </a:cubicBezTo>
                      <a:cubicBezTo>
                        <a:pt x="235" y="114"/>
                        <a:pt x="234" y="113"/>
                        <a:pt x="235" y="113"/>
                      </a:cubicBezTo>
                      <a:cubicBezTo>
                        <a:pt x="235" y="114"/>
                        <a:pt x="236" y="113"/>
                        <a:pt x="238" y="112"/>
                      </a:cubicBezTo>
                      <a:cubicBezTo>
                        <a:pt x="240" y="111"/>
                        <a:pt x="239" y="111"/>
                        <a:pt x="239" y="111"/>
                      </a:cubicBezTo>
                      <a:cubicBezTo>
                        <a:pt x="239" y="111"/>
                        <a:pt x="237" y="108"/>
                        <a:pt x="237" y="108"/>
                      </a:cubicBezTo>
                      <a:cubicBezTo>
                        <a:pt x="237" y="108"/>
                        <a:pt x="237" y="107"/>
                        <a:pt x="237" y="107"/>
                      </a:cubicBezTo>
                      <a:cubicBezTo>
                        <a:pt x="237" y="106"/>
                        <a:pt x="238" y="106"/>
                        <a:pt x="239" y="105"/>
                      </a:cubicBezTo>
                      <a:cubicBezTo>
                        <a:pt x="240" y="103"/>
                        <a:pt x="240" y="102"/>
                        <a:pt x="240" y="102"/>
                      </a:cubicBezTo>
                      <a:cubicBezTo>
                        <a:pt x="240" y="101"/>
                        <a:pt x="238" y="101"/>
                        <a:pt x="238" y="101"/>
                      </a:cubicBezTo>
                      <a:cubicBezTo>
                        <a:pt x="238" y="101"/>
                        <a:pt x="236" y="102"/>
                        <a:pt x="236" y="103"/>
                      </a:cubicBezTo>
                      <a:close/>
                      <a:moveTo>
                        <a:pt x="233" y="105"/>
                      </a:moveTo>
                      <a:cubicBezTo>
                        <a:pt x="233" y="105"/>
                        <a:pt x="233" y="105"/>
                        <a:pt x="233" y="105"/>
                      </a:cubicBezTo>
                      <a:cubicBezTo>
                        <a:pt x="232" y="103"/>
                        <a:pt x="232" y="103"/>
                        <a:pt x="232" y="103"/>
                      </a:cubicBezTo>
                      <a:cubicBezTo>
                        <a:pt x="232" y="103"/>
                        <a:pt x="231" y="102"/>
                        <a:pt x="228" y="102"/>
                      </a:cubicBezTo>
                      <a:cubicBezTo>
                        <a:pt x="226" y="102"/>
                        <a:pt x="226" y="103"/>
                        <a:pt x="224" y="103"/>
                      </a:cubicBezTo>
                      <a:cubicBezTo>
                        <a:pt x="222" y="103"/>
                        <a:pt x="222" y="105"/>
                        <a:pt x="222" y="106"/>
                      </a:cubicBezTo>
                      <a:cubicBezTo>
                        <a:pt x="221" y="108"/>
                        <a:pt x="222" y="107"/>
                        <a:pt x="223" y="108"/>
                      </a:cubicBezTo>
                      <a:cubicBezTo>
                        <a:pt x="224" y="109"/>
                        <a:pt x="223" y="109"/>
                        <a:pt x="224" y="112"/>
                      </a:cubicBezTo>
                      <a:cubicBezTo>
                        <a:pt x="224" y="114"/>
                        <a:pt x="225" y="113"/>
                        <a:pt x="225" y="113"/>
                      </a:cubicBezTo>
                      <a:cubicBezTo>
                        <a:pt x="226" y="114"/>
                        <a:pt x="227" y="113"/>
                        <a:pt x="229" y="112"/>
                      </a:cubicBezTo>
                      <a:cubicBezTo>
                        <a:pt x="231" y="110"/>
                        <a:pt x="229" y="110"/>
                        <a:pt x="229" y="110"/>
                      </a:cubicBezTo>
                      <a:cubicBezTo>
                        <a:pt x="229" y="110"/>
                        <a:pt x="231" y="109"/>
                        <a:pt x="233" y="107"/>
                      </a:cubicBezTo>
                      <a:cubicBezTo>
                        <a:pt x="234" y="105"/>
                        <a:pt x="233" y="105"/>
                        <a:pt x="233" y="105"/>
                      </a:cubicBezTo>
                      <a:close/>
                      <a:moveTo>
                        <a:pt x="284" y="139"/>
                      </a:moveTo>
                      <a:cubicBezTo>
                        <a:pt x="284" y="139"/>
                        <a:pt x="284" y="139"/>
                        <a:pt x="284" y="139"/>
                      </a:cubicBezTo>
                      <a:cubicBezTo>
                        <a:pt x="283" y="139"/>
                        <a:pt x="282" y="141"/>
                        <a:pt x="282" y="141"/>
                      </a:cubicBezTo>
                      <a:cubicBezTo>
                        <a:pt x="282" y="141"/>
                        <a:pt x="281" y="142"/>
                        <a:pt x="281" y="143"/>
                      </a:cubicBezTo>
                      <a:cubicBezTo>
                        <a:pt x="280" y="143"/>
                        <a:pt x="279" y="145"/>
                        <a:pt x="279" y="145"/>
                      </a:cubicBezTo>
                      <a:cubicBezTo>
                        <a:pt x="279" y="145"/>
                        <a:pt x="280" y="146"/>
                        <a:pt x="281" y="146"/>
                      </a:cubicBezTo>
                      <a:cubicBezTo>
                        <a:pt x="282" y="147"/>
                        <a:pt x="282" y="147"/>
                        <a:pt x="283" y="147"/>
                      </a:cubicBezTo>
                      <a:cubicBezTo>
                        <a:pt x="284" y="147"/>
                        <a:pt x="284" y="147"/>
                        <a:pt x="287" y="147"/>
                      </a:cubicBezTo>
                      <a:cubicBezTo>
                        <a:pt x="291" y="147"/>
                        <a:pt x="294" y="147"/>
                        <a:pt x="295" y="147"/>
                      </a:cubicBezTo>
                      <a:cubicBezTo>
                        <a:pt x="295" y="147"/>
                        <a:pt x="297" y="146"/>
                        <a:pt x="297" y="146"/>
                      </a:cubicBezTo>
                      <a:cubicBezTo>
                        <a:pt x="297" y="145"/>
                        <a:pt x="297" y="145"/>
                        <a:pt x="296" y="144"/>
                      </a:cubicBezTo>
                      <a:cubicBezTo>
                        <a:pt x="295" y="142"/>
                        <a:pt x="293" y="141"/>
                        <a:pt x="293" y="141"/>
                      </a:cubicBezTo>
                      <a:cubicBezTo>
                        <a:pt x="292" y="141"/>
                        <a:pt x="293" y="139"/>
                        <a:pt x="294" y="140"/>
                      </a:cubicBezTo>
                      <a:cubicBezTo>
                        <a:pt x="294" y="140"/>
                        <a:pt x="297" y="143"/>
                        <a:pt x="297" y="143"/>
                      </a:cubicBezTo>
                      <a:cubicBezTo>
                        <a:pt x="298" y="143"/>
                        <a:pt x="300" y="143"/>
                        <a:pt x="300" y="141"/>
                      </a:cubicBezTo>
                      <a:cubicBezTo>
                        <a:pt x="299" y="140"/>
                        <a:pt x="301" y="138"/>
                        <a:pt x="298" y="137"/>
                      </a:cubicBezTo>
                      <a:cubicBezTo>
                        <a:pt x="296" y="136"/>
                        <a:pt x="295" y="135"/>
                        <a:pt x="294" y="135"/>
                      </a:cubicBezTo>
                      <a:cubicBezTo>
                        <a:pt x="292" y="135"/>
                        <a:pt x="295" y="136"/>
                        <a:pt x="291" y="133"/>
                      </a:cubicBezTo>
                      <a:cubicBezTo>
                        <a:pt x="287" y="130"/>
                        <a:pt x="287" y="131"/>
                        <a:pt x="287" y="131"/>
                      </a:cubicBezTo>
                      <a:cubicBezTo>
                        <a:pt x="287" y="131"/>
                        <a:pt x="289" y="128"/>
                        <a:pt x="288" y="127"/>
                      </a:cubicBezTo>
                      <a:cubicBezTo>
                        <a:pt x="288" y="127"/>
                        <a:pt x="284" y="126"/>
                        <a:pt x="284" y="126"/>
                      </a:cubicBezTo>
                      <a:cubicBezTo>
                        <a:pt x="284" y="126"/>
                        <a:pt x="279" y="127"/>
                        <a:pt x="279" y="127"/>
                      </a:cubicBezTo>
                      <a:cubicBezTo>
                        <a:pt x="278" y="128"/>
                        <a:pt x="277" y="129"/>
                        <a:pt x="277" y="129"/>
                      </a:cubicBezTo>
                      <a:cubicBezTo>
                        <a:pt x="277" y="131"/>
                        <a:pt x="277" y="131"/>
                        <a:pt x="277" y="131"/>
                      </a:cubicBezTo>
                      <a:cubicBezTo>
                        <a:pt x="275" y="132"/>
                        <a:pt x="275" y="132"/>
                        <a:pt x="275" y="132"/>
                      </a:cubicBezTo>
                      <a:cubicBezTo>
                        <a:pt x="275" y="132"/>
                        <a:pt x="274" y="134"/>
                        <a:pt x="274" y="134"/>
                      </a:cubicBezTo>
                      <a:cubicBezTo>
                        <a:pt x="273" y="134"/>
                        <a:pt x="271" y="135"/>
                        <a:pt x="271" y="135"/>
                      </a:cubicBezTo>
                      <a:cubicBezTo>
                        <a:pt x="270" y="135"/>
                        <a:pt x="268" y="135"/>
                        <a:pt x="268" y="136"/>
                      </a:cubicBezTo>
                      <a:cubicBezTo>
                        <a:pt x="267" y="137"/>
                        <a:pt x="264" y="138"/>
                        <a:pt x="264" y="138"/>
                      </a:cubicBezTo>
                      <a:cubicBezTo>
                        <a:pt x="264" y="138"/>
                        <a:pt x="263" y="139"/>
                        <a:pt x="265" y="141"/>
                      </a:cubicBezTo>
                      <a:cubicBezTo>
                        <a:pt x="267" y="142"/>
                        <a:pt x="269" y="142"/>
                        <a:pt x="269" y="143"/>
                      </a:cubicBezTo>
                      <a:cubicBezTo>
                        <a:pt x="270" y="143"/>
                        <a:pt x="270" y="143"/>
                        <a:pt x="271" y="143"/>
                      </a:cubicBezTo>
                      <a:cubicBezTo>
                        <a:pt x="272" y="144"/>
                        <a:pt x="272" y="144"/>
                        <a:pt x="274" y="144"/>
                      </a:cubicBezTo>
                      <a:cubicBezTo>
                        <a:pt x="275" y="143"/>
                        <a:pt x="277" y="143"/>
                        <a:pt x="277" y="142"/>
                      </a:cubicBezTo>
                      <a:cubicBezTo>
                        <a:pt x="278" y="141"/>
                        <a:pt x="278" y="140"/>
                        <a:pt x="279" y="139"/>
                      </a:cubicBezTo>
                      <a:cubicBezTo>
                        <a:pt x="279" y="138"/>
                        <a:pt x="279" y="137"/>
                        <a:pt x="281" y="137"/>
                      </a:cubicBezTo>
                      <a:cubicBezTo>
                        <a:pt x="282" y="137"/>
                        <a:pt x="284" y="136"/>
                        <a:pt x="284" y="136"/>
                      </a:cubicBezTo>
                      <a:cubicBezTo>
                        <a:pt x="284" y="136"/>
                        <a:pt x="284" y="139"/>
                        <a:pt x="284" y="139"/>
                      </a:cubicBezTo>
                      <a:close/>
                      <a:moveTo>
                        <a:pt x="289" y="182"/>
                      </a:moveTo>
                      <a:cubicBezTo>
                        <a:pt x="289" y="182"/>
                        <a:pt x="289" y="182"/>
                        <a:pt x="289" y="182"/>
                      </a:cubicBezTo>
                      <a:cubicBezTo>
                        <a:pt x="288" y="181"/>
                        <a:pt x="288" y="181"/>
                        <a:pt x="288" y="181"/>
                      </a:cubicBezTo>
                      <a:cubicBezTo>
                        <a:pt x="288" y="180"/>
                        <a:pt x="288" y="180"/>
                        <a:pt x="288" y="180"/>
                      </a:cubicBezTo>
                      <a:cubicBezTo>
                        <a:pt x="285" y="177"/>
                        <a:pt x="285" y="177"/>
                        <a:pt x="285" y="177"/>
                      </a:cubicBezTo>
                      <a:cubicBezTo>
                        <a:pt x="285" y="177"/>
                        <a:pt x="289" y="176"/>
                        <a:pt x="291" y="175"/>
                      </a:cubicBezTo>
                      <a:cubicBezTo>
                        <a:pt x="294" y="174"/>
                        <a:pt x="291" y="173"/>
                        <a:pt x="291" y="172"/>
                      </a:cubicBezTo>
                      <a:cubicBezTo>
                        <a:pt x="291" y="172"/>
                        <a:pt x="290" y="172"/>
                        <a:pt x="288" y="172"/>
                      </a:cubicBezTo>
                      <a:cubicBezTo>
                        <a:pt x="287" y="172"/>
                        <a:pt x="286" y="172"/>
                        <a:pt x="284" y="173"/>
                      </a:cubicBezTo>
                      <a:cubicBezTo>
                        <a:pt x="283" y="173"/>
                        <a:pt x="282" y="171"/>
                        <a:pt x="282" y="171"/>
                      </a:cubicBezTo>
                      <a:cubicBezTo>
                        <a:pt x="281" y="171"/>
                        <a:pt x="277" y="171"/>
                        <a:pt x="276" y="171"/>
                      </a:cubicBezTo>
                      <a:cubicBezTo>
                        <a:pt x="276" y="171"/>
                        <a:pt x="275" y="173"/>
                        <a:pt x="274" y="174"/>
                      </a:cubicBezTo>
                      <a:cubicBezTo>
                        <a:pt x="273" y="175"/>
                        <a:pt x="272" y="176"/>
                        <a:pt x="271" y="176"/>
                      </a:cubicBezTo>
                      <a:cubicBezTo>
                        <a:pt x="270" y="177"/>
                        <a:pt x="274" y="179"/>
                        <a:pt x="275" y="179"/>
                      </a:cubicBezTo>
                      <a:cubicBezTo>
                        <a:pt x="275" y="180"/>
                        <a:pt x="278" y="180"/>
                        <a:pt x="278" y="181"/>
                      </a:cubicBezTo>
                      <a:cubicBezTo>
                        <a:pt x="279" y="181"/>
                        <a:pt x="282" y="183"/>
                        <a:pt x="283" y="183"/>
                      </a:cubicBezTo>
                      <a:cubicBezTo>
                        <a:pt x="284" y="184"/>
                        <a:pt x="282" y="185"/>
                        <a:pt x="281" y="187"/>
                      </a:cubicBezTo>
                      <a:cubicBezTo>
                        <a:pt x="280" y="189"/>
                        <a:pt x="279" y="189"/>
                        <a:pt x="278" y="190"/>
                      </a:cubicBezTo>
                      <a:cubicBezTo>
                        <a:pt x="277" y="191"/>
                        <a:pt x="279" y="192"/>
                        <a:pt x="280" y="193"/>
                      </a:cubicBezTo>
                      <a:cubicBezTo>
                        <a:pt x="281" y="194"/>
                        <a:pt x="283" y="195"/>
                        <a:pt x="283" y="195"/>
                      </a:cubicBezTo>
                      <a:cubicBezTo>
                        <a:pt x="284" y="195"/>
                        <a:pt x="287" y="193"/>
                        <a:pt x="287" y="193"/>
                      </a:cubicBezTo>
                      <a:cubicBezTo>
                        <a:pt x="287" y="193"/>
                        <a:pt x="288" y="190"/>
                        <a:pt x="288" y="190"/>
                      </a:cubicBezTo>
                      <a:cubicBezTo>
                        <a:pt x="288" y="189"/>
                        <a:pt x="289" y="187"/>
                        <a:pt x="289" y="187"/>
                      </a:cubicBezTo>
                      <a:cubicBezTo>
                        <a:pt x="290" y="186"/>
                        <a:pt x="290" y="186"/>
                        <a:pt x="290" y="186"/>
                      </a:cubicBezTo>
                      <a:cubicBezTo>
                        <a:pt x="289" y="182"/>
                        <a:pt x="289" y="182"/>
                        <a:pt x="289" y="182"/>
                      </a:cubicBezTo>
                      <a:close/>
                      <a:moveTo>
                        <a:pt x="316" y="209"/>
                      </a:moveTo>
                      <a:cubicBezTo>
                        <a:pt x="316" y="209"/>
                        <a:pt x="316" y="209"/>
                        <a:pt x="316" y="209"/>
                      </a:cubicBezTo>
                      <a:cubicBezTo>
                        <a:pt x="317" y="208"/>
                        <a:pt x="319" y="206"/>
                        <a:pt x="319" y="205"/>
                      </a:cubicBezTo>
                      <a:cubicBezTo>
                        <a:pt x="319" y="205"/>
                        <a:pt x="321" y="205"/>
                        <a:pt x="322" y="205"/>
                      </a:cubicBezTo>
                      <a:cubicBezTo>
                        <a:pt x="322" y="205"/>
                        <a:pt x="326" y="206"/>
                        <a:pt x="326" y="206"/>
                      </a:cubicBezTo>
                      <a:cubicBezTo>
                        <a:pt x="326" y="206"/>
                        <a:pt x="329" y="206"/>
                        <a:pt x="329" y="206"/>
                      </a:cubicBezTo>
                      <a:cubicBezTo>
                        <a:pt x="329" y="206"/>
                        <a:pt x="332" y="204"/>
                        <a:pt x="332" y="204"/>
                      </a:cubicBezTo>
                      <a:cubicBezTo>
                        <a:pt x="333" y="204"/>
                        <a:pt x="336" y="207"/>
                        <a:pt x="336" y="207"/>
                      </a:cubicBezTo>
                      <a:cubicBezTo>
                        <a:pt x="336" y="207"/>
                        <a:pt x="334" y="210"/>
                        <a:pt x="333" y="210"/>
                      </a:cubicBezTo>
                      <a:cubicBezTo>
                        <a:pt x="332" y="211"/>
                        <a:pt x="331" y="211"/>
                        <a:pt x="330" y="212"/>
                      </a:cubicBezTo>
                      <a:cubicBezTo>
                        <a:pt x="329" y="214"/>
                        <a:pt x="329" y="214"/>
                        <a:pt x="329" y="215"/>
                      </a:cubicBezTo>
                      <a:cubicBezTo>
                        <a:pt x="328" y="215"/>
                        <a:pt x="327" y="217"/>
                        <a:pt x="325" y="215"/>
                      </a:cubicBezTo>
                      <a:cubicBezTo>
                        <a:pt x="323" y="214"/>
                        <a:pt x="321" y="212"/>
                        <a:pt x="321" y="212"/>
                      </a:cubicBezTo>
                      <a:cubicBezTo>
                        <a:pt x="321" y="212"/>
                        <a:pt x="319" y="213"/>
                        <a:pt x="318" y="213"/>
                      </a:cubicBezTo>
                      <a:cubicBezTo>
                        <a:pt x="317" y="214"/>
                        <a:pt x="315" y="213"/>
                        <a:pt x="315" y="213"/>
                      </a:cubicBezTo>
                      <a:cubicBezTo>
                        <a:pt x="316" y="212"/>
                        <a:pt x="315" y="210"/>
                        <a:pt x="316" y="209"/>
                      </a:cubicBezTo>
                      <a:close/>
                      <a:moveTo>
                        <a:pt x="295" y="229"/>
                      </a:moveTo>
                      <a:cubicBezTo>
                        <a:pt x="295" y="229"/>
                        <a:pt x="295" y="229"/>
                        <a:pt x="295" y="229"/>
                      </a:cubicBezTo>
                      <a:cubicBezTo>
                        <a:pt x="295" y="229"/>
                        <a:pt x="291" y="227"/>
                        <a:pt x="292" y="226"/>
                      </a:cubicBezTo>
                      <a:cubicBezTo>
                        <a:pt x="293" y="224"/>
                        <a:pt x="297" y="220"/>
                        <a:pt x="298" y="219"/>
                      </a:cubicBezTo>
                      <a:cubicBezTo>
                        <a:pt x="298" y="219"/>
                        <a:pt x="301" y="220"/>
                        <a:pt x="301" y="220"/>
                      </a:cubicBezTo>
                      <a:cubicBezTo>
                        <a:pt x="302" y="220"/>
                        <a:pt x="303" y="217"/>
                        <a:pt x="304" y="217"/>
                      </a:cubicBezTo>
                      <a:cubicBezTo>
                        <a:pt x="304" y="217"/>
                        <a:pt x="308" y="217"/>
                        <a:pt x="308" y="217"/>
                      </a:cubicBezTo>
                      <a:cubicBezTo>
                        <a:pt x="308" y="217"/>
                        <a:pt x="306" y="221"/>
                        <a:pt x="304" y="222"/>
                      </a:cubicBezTo>
                      <a:cubicBezTo>
                        <a:pt x="302" y="223"/>
                        <a:pt x="301" y="223"/>
                        <a:pt x="301" y="224"/>
                      </a:cubicBezTo>
                      <a:cubicBezTo>
                        <a:pt x="300" y="225"/>
                        <a:pt x="299" y="226"/>
                        <a:pt x="299" y="227"/>
                      </a:cubicBezTo>
                      <a:cubicBezTo>
                        <a:pt x="298" y="227"/>
                        <a:pt x="295" y="229"/>
                        <a:pt x="295" y="229"/>
                      </a:cubicBezTo>
                      <a:close/>
                      <a:moveTo>
                        <a:pt x="282" y="268"/>
                      </a:moveTo>
                      <a:cubicBezTo>
                        <a:pt x="282" y="268"/>
                        <a:pt x="282" y="268"/>
                        <a:pt x="282" y="268"/>
                      </a:cubicBezTo>
                      <a:cubicBezTo>
                        <a:pt x="283" y="269"/>
                        <a:pt x="281" y="273"/>
                        <a:pt x="278" y="271"/>
                      </a:cubicBezTo>
                      <a:cubicBezTo>
                        <a:pt x="278" y="271"/>
                        <a:pt x="277" y="269"/>
                        <a:pt x="279" y="268"/>
                      </a:cubicBezTo>
                      <a:cubicBezTo>
                        <a:pt x="280" y="268"/>
                        <a:pt x="282" y="268"/>
                        <a:pt x="282" y="268"/>
                      </a:cubicBezTo>
                      <a:close/>
                      <a:moveTo>
                        <a:pt x="279" y="292"/>
                      </a:moveTo>
                      <a:cubicBezTo>
                        <a:pt x="279" y="292"/>
                        <a:pt x="279" y="292"/>
                        <a:pt x="279" y="292"/>
                      </a:cubicBezTo>
                      <a:cubicBezTo>
                        <a:pt x="279" y="292"/>
                        <a:pt x="281" y="290"/>
                        <a:pt x="281" y="290"/>
                      </a:cubicBezTo>
                      <a:cubicBezTo>
                        <a:pt x="282" y="290"/>
                        <a:pt x="283" y="291"/>
                        <a:pt x="283" y="291"/>
                      </a:cubicBezTo>
                      <a:cubicBezTo>
                        <a:pt x="283" y="291"/>
                        <a:pt x="286" y="293"/>
                        <a:pt x="286" y="293"/>
                      </a:cubicBezTo>
                      <a:cubicBezTo>
                        <a:pt x="286" y="294"/>
                        <a:pt x="287" y="296"/>
                        <a:pt x="286" y="296"/>
                      </a:cubicBezTo>
                      <a:cubicBezTo>
                        <a:pt x="285" y="297"/>
                        <a:pt x="284" y="298"/>
                        <a:pt x="283" y="297"/>
                      </a:cubicBezTo>
                      <a:cubicBezTo>
                        <a:pt x="282" y="297"/>
                        <a:pt x="281" y="297"/>
                        <a:pt x="281" y="296"/>
                      </a:cubicBezTo>
                      <a:cubicBezTo>
                        <a:pt x="281" y="295"/>
                        <a:pt x="281" y="295"/>
                        <a:pt x="281" y="294"/>
                      </a:cubicBezTo>
                      <a:cubicBezTo>
                        <a:pt x="281" y="294"/>
                        <a:pt x="279" y="294"/>
                        <a:pt x="279" y="294"/>
                      </a:cubicBezTo>
                      <a:cubicBezTo>
                        <a:pt x="279" y="292"/>
                        <a:pt x="279" y="292"/>
                        <a:pt x="279" y="292"/>
                      </a:cubicBezTo>
                      <a:close/>
                      <a:moveTo>
                        <a:pt x="238" y="279"/>
                      </a:moveTo>
                      <a:cubicBezTo>
                        <a:pt x="238" y="279"/>
                        <a:pt x="238" y="279"/>
                        <a:pt x="238" y="279"/>
                      </a:cubicBezTo>
                      <a:cubicBezTo>
                        <a:pt x="239" y="279"/>
                        <a:pt x="241" y="278"/>
                        <a:pt x="241" y="279"/>
                      </a:cubicBezTo>
                      <a:cubicBezTo>
                        <a:pt x="242" y="280"/>
                        <a:pt x="243" y="280"/>
                        <a:pt x="243" y="281"/>
                      </a:cubicBezTo>
                      <a:cubicBezTo>
                        <a:pt x="243" y="281"/>
                        <a:pt x="244" y="282"/>
                        <a:pt x="242" y="283"/>
                      </a:cubicBezTo>
                      <a:cubicBezTo>
                        <a:pt x="240" y="283"/>
                        <a:pt x="239" y="283"/>
                        <a:pt x="239" y="283"/>
                      </a:cubicBezTo>
                      <a:cubicBezTo>
                        <a:pt x="240" y="286"/>
                        <a:pt x="240" y="286"/>
                        <a:pt x="240" y="286"/>
                      </a:cubicBezTo>
                      <a:cubicBezTo>
                        <a:pt x="240" y="286"/>
                        <a:pt x="242" y="286"/>
                        <a:pt x="239" y="288"/>
                      </a:cubicBezTo>
                      <a:cubicBezTo>
                        <a:pt x="237" y="290"/>
                        <a:pt x="235" y="290"/>
                        <a:pt x="235" y="290"/>
                      </a:cubicBezTo>
                      <a:cubicBezTo>
                        <a:pt x="235" y="289"/>
                        <a:pt x="235" y="289"/>
                        <a:pt x="235" y="289"/>
                      </a:cubicBezTo>
                      <a:cubicBezTo>
                        <a:pt x="232" y="290"/>
                        <a:pt x="232" y="290"/>
                        <a:pt x="232" y="290"/>
                      </a:cubicBezTo>
                      <a:cubicBezTo>
                        <a:pt x="232" y="290"/>
                        <a:pt x="231" y="291"/>
                        <a:pt x="231" y="290"/>
                      </a:cubicBezTo>
                      <a:cubicBezTo>
                        <a:pt x="230" y="288"/>
                        <a:pt x="229" y="286"/>
                        <a:pt x="231" y="286"/>
                      </a:cubicBezTo>
                      <a:cubicBezTo>
                        <a:pt x="233" y="285"/>
                        <a:pt x="233" y="284"/>
                        <a:pt x="234" y="285"/>
                      </a:cubicBezTo>
                      <a:cubicBezTo>
                        <a:pt x="235" y="286"/>
                        <a:pt x="235" y="287"/>
                        <a:pt x="235" y="287"/>
                      </a:cubicBezTo>
                      <a:cubicBezTo>
                        <a:pt x="236" y="284"/>
                        <a:pt x="236" y="284"/>
                        <a:pt x="236" y="284"/>
                      </a:cubicBezTo>
                      <a:cubicBezTo>
                        <a:pt x="236" y="284"/>
                        <a:pt x="235" y="284"/>
                        <a:pt x="235" y="283"/>
                      </a:cubicBezTo>
                      <a:cubicBezTo>
                        <a:pt x="236" y="282"/>
                        <a:pt x="236" y="282"/>
                        <a:pt x="237" y="281"/>
                      </a:cubicBezTo>
                      <a:cubicBezTo>
                        <a:pt x="238" y="281"/>
                        <a:pt x="239" y="282"/>
                        <a:pt x="239" y="282"/>
                      </a:cubicBezTo>
                      <a:cubicBezTo>
                        <a:pt x="238" y="279"/>
                        <a:pt x="238" y="279"/>
                        <a:pt x="238" y="279"/>
                      </a:cubicBezTo>
                      <a:close/>
                      <a:moveTo>
                        <a:pt x="258" y="286"/>
                      </a:moveTo>
                      <a:cubicBezTo>
                        <a:pt x="258" y="286"/>
                        <a:pt x="258" y="286"/>
                        <a:pt x="258" y="286"/>
                      </a:cubicBezTo>
                      <a:cubicBezTo>
                        <a:pt x="258" y="286"/>
                        <a:pt x="259" y="286"/>
                        <a:pt x="259" y="287"/>
                      </a:cubicBezTo>
                      <a:cubicBezTo>
                        <a:pt x="260" y="288"/>
                        <a:pt x="260" y="288"/>
                        <a:pt x="259" y="288"/>
                      </a:cubicBezTo>
                      <a:cubicBezTo>
                        <a:pt x="259" y="288"/>
                        <a:pt x="256" y="288"/>
                        <a:pt x="256" y="288"/>
                      </a:cubicBezTo>
                      <a:cubicBezTo>
                        <a:pt x="256" y="288"/>
                        <a:pt x="255" y="289"/>
                        <a:pt x="255" y="287"/>
                      </a:cubicBezTo>
                      <a:cubicBezTo>
                        <a:pt x="255" y="286"/>
                        <a:pt x="255" y="285"/>
                        <a:pt x="255" y="285"/>
                      </a:cubicBezTo>
                      <a:cubicBezTo>
                        <a:pt x="258" y="286"/>
                        <a:pt x="258" y="286"/>
                        <a:pt x="258" y="286"/>
                      </a:cubicBezTo>
                      <a:close/>
                      <a:moveTo>
                        <a:pt x="265" y="282"/>
                      </a:moveTo>
                      <a:cubicBezTo>
                        <a:pt x="265" y="282"/>
                        <a:pt x="265" y="282"/>
                        <a:pt x="265" y="282"/>
                      </a:cubicBezTo>
                      <a:cubicBezTo>
                        <a:pt x="269" y="279"/>
                        <a:pt x="269" y="279"/>
                        <a:pt x="269" y="279"/>
                      </a:cubicBezTo>
                      <a:cubicBezTo>
                        <a:pt x="269" y="279"/>
                        <a:pt x="270" y="282"/>
                        <a:pt x="268" y="283"/>
                      </a:cubicBezTo>
                      <a:cubicBezTo>
                        <a:pt x="267" y="284"/>
                        <a:pt x="266" y="284"/>
                        <a:pt x="266" y="284"/>
                      </a:cubicBezTo>
                      <a:cubicBezTo>
                        <a:pt x="264" y="283"/>
                        <a:pt x="264" y="283"/>
                        <a:pt x="264" y="283"/>
                      </a:cubicBezTo>
                      <a:cubicBezTo>
                        <a:pt x="265" y="282"/>
                        <a:pt x="265" y="282"/>
                        <a:pt x="265" y="282"/>
                      </a:cubicBezTo>
                      <a:close/>
                      <a:moveTo>
                        <a:pt x="273" y="275"/>
                      </a:moveTo>
                      <a:cubicBezTo>
                        <a:pt x="273" y="275"/>
                        <a:pt x="273" y="275"/>
                        <a:pt x="273" y="275"/>
                      </a:cubicBezTo>
                      <a:cubicBezTo>
                        <a:pt x="273" y="275"/>
                        <a:pt x="272" y="278"/>
                        <a:pt x="273" y="280"/>
                      </a:cubicBezTo>
                      <a:cubicBezTo>
                        <a:pt x="273" y="281"/>
                        <a:pt x="273" y="281"/>
                        <a:pt x="274" y="281"/>
                      </a:cubicBezTo>
                      <a:cubicBezTo>
                        <a:pt x="275" y="282"/>
                        <a:pt x="276" y="282"/>
                        <a:pt x="277" y="281"/>
                      </a:cubicBezTo>
                      <a:cubicBezTo>
                        <a:pt x="278" y="281"/>
                        <a:pt x="278" y="278"/>
                        <a:pt x="278" y="278"/>
                      </a:cubicBezTo>
                      <a:cubicBezTo>
                        <a:pt x="278" y="278"/>
                        <a:pt x="278" y="277"/>
                        <a:pt x="277" y="275"/>
                      </a:cubicBezTo>
                      <a:cubicBezTo>
                        <a:pt x="276" y="272"/>
                        <a:pt x="274" y="275"/>
                        <a:pt x="273" y="275"/>
                      </a:cubicBezTo>
                      <a:close/>
                      <a:moveTo>
                        <a:pt x="274" y="259"/>
                      </a:moveTo>
                      <a:cubicBezTo>
                        <a:pt x="274" y="259"/>
                        <a:pt x="274" y="259"/>
                        <a:pt x="274" y="259"/>
                      </a:cubicBezTo>
                      <a:cubicBezTo>
                        <a:pt x="274" y="258"/>
                        <a:pt x="274" y="255"/>
                        <a:pt x="275" y="254"/>
                      </a:cubicBezTo>
                      <a:cubicBezTo>
                        <a:pt x="276" y="254"/>
                        <a:pt x="276" y="253"/>
                        <a:pt x="277" y="252"/>
                      </a:cubicBezTo>
                      <a:cubicBezTo>
                        <a:pt x="277" y="251"/>
                        <a:pt x="281" y="251"/>
                        <a:pt x="281" y="251"/>
                      </a:cubicBezTo>
                      <a:cubicBezTo>
                        <a:pt x="282" y="253"/>
                        <a:pt x="282" y="253"/>
                        <a:pt x="282" y="253"/>
                      </a:cubicBezTo>
                      <a:cubicBezTo>
                        <a:pt x="282" y="253"/>
                        <a:pt x="282" y="255"/>
                        <a:pt x="282" y="256"/>
                      </a:cubicBezTo>
                      <a:cubicBezTo>
                        <a:pt x="282" y="257"/>
                        <a:pt x="282" y="257"/>
                        <a:pt x="283" y="259"/>
                      </a:cubicBezTo>
                      <a:cubicBezTo>
                        <a:pt x="283" y="260"/>
                        <a:pt x="282" y="262"/>
                        <a:pt x="282" y="263"/>
                      </a:cubicBezTo>
                      <a:cubicBezTo>
                        <a:pt x="281" y="264"/>
                        <a:pt x="281" y="265"/>
                        <a:pt x="280" y="265"/>
                      </a:cubicBezTo>
                      <a:cubicBezTo>
                        <a:pt x="279" y="266"/>
                        <a:pt x="279" y="267"/>
                        <a:pt x="278" y="266"/>
                      </a:cubicBezTo>
                      <a:cubicBezTo>
                        <a:pt x="277" y="265"/>
                        <a:pt x="274" y="264"/>
                        <a:pt x="274" y="263"/>
                      </a:cubicBezTo>
                      <a:cubicBezTo>
                        <a:pt x="274" y="263"/>
                        <a:pt x="274" y="261"/>
                        <a:pt x="274" y="261"/>
                      </a:cubicBezTo>
                      <a:cubicBezTo>
                        <a:pt x="274" y="259"/>
                        <a:pt x="274" y="259"/>
                        <a:pt x="274" y="259"/>
                      </a:cubicBezTo>
                      <a:close/>
                      <a:moveTo>
                        <a:pt x="262" y="264"/>
                      </a:moveTo>
                      <a:cubicBezTo>
                        <a:pt x="262" y="264"/>
                        <a:pt x="262" y="264"/>
                        <a:pt x="262" y="264"/>
                      </a:cubicBezTo>
                      <a:cubicBezTo>
                        <a:pt x="262" y="263"/>
                        <a:pt x="263" y="259"/>
                        <a:pt x="263" y="259"/>
                      </a:cubicBezTo>
                      <a:cubicBezTo>
                        <a:pt x="263" y="259"/>
                        <a:pt x="263" y="257"/>
                        <a:pt x="265" y="256"/>
                      </a:cubicBezTo>
                      <a:cubicBezTo>
                        <a:pt x="266" y="256"/>
                        <a:pt x="266" y="255"/>
                        <a:pt x="267" y="256"/>
                      </a:cubicBezTo>
                      <a:cubicBezTo>
                        <a:pt x="268" y="257"/>
                        <a:pt x="269" y="258"/>
                        <a:pt x="269" y="258"/>
                      </a:cubicBezTo>
                      <a:cubicBezTo>
                        <a:pt x="269" y="258"/>
                        <a:pt x="268" y="258"/>
                        <a:pt x="268" y="259"/>
                      </a:cubicBezTo>
                      <a:cubicBezTo>
                        <a:pt x="268" y="259"/>
                        <a:pt x="269" y="261"/>
                        <a:pt x="269" y="261"/>
                      </a:cubicBezTo>
                      <a:cubicBezTo>
                        <a:pt x="268" y="262"/>
                        <a:pt x="267" y="263"/>
                        <a:pt x="266" y="264"/>
                      </a:cubicBezTo>
                      <a:cubicBezTo>
                        <a:pt x="266" y="265"/>
                        <a:pt x="264" y="266"/>
                        <a:pt x="264" y="266"/>
                      </a:cubicBezTo>
                      <a:cubicBezTo>
                        <a:pt x="261" y="268"/>
                        <a:pt x="261" y="268"/>
                        <a:pt x="261" y="268"/>
                      </a:cubicBezTo>
                      <a:cubicBezTo>
                        <a:pt x="261" y="269"/>
                        <a:pt x="261" y="269"/>
                        <a:pt x="261" y="269"/>
                      </a:cubicBezTo>
                      <a:cubicBezTo>
                        <a:pt x="260" y="269"/>
                        <a:pt x="260" y="269"/>
                        <a:pt x="260" y="269"/>
                      </a:cubicBezTo>
                      <a:cubicBezTo>
                        <a:pt x="258" y="266"/>
                        <a:pt x="258" y="266"/>
                        <a:pt x="258" y="266"/>
                      </a:cubicBezTo>
                      <a:cubicBezTo>
                        <a:pt x="261" y="264"/>
                        <a:pt x="261" y="264"/>
                        <a:pt x="261" y="264"/>
                      </a:cubicBezTo>
                      <a:cubicBezTo>
                        <a:pt x="262" y="264"/>
                        <a:pt x="262" y="264"/>
                        <a:pt x="262" y="264"/>
                      </a:cubicBezTo>
                      <a:close/>
                      <a:moveTo>
                        <a:pt x="242" y="268"/>
                      </a:moveTo>
                      <a:cubicBezTo>
                        <a:pt x="242" y="268"/>
                        <a:pt x="242" y="268"/>
                        <a:pt x="242" y="268"/>
                      </a:cubicBezTo>
                      <a:cubicBezTo>
                        <a:pt x="245" y="267"/>
                        <a:pt x="245" y="267"/>
                        <a:pt x="245" y="267"/>
                      </a:cubicBezTo>
                      <a:cubicBezTo>
                        <a:pt x="248" y="269"/>
                        <a:pt x="248" y="269"/>
                        <a:pt x="248" y="269"/>
                      </a:cubicBezTo>
                      <a:cubicBezTo>
                        <a:pt x="248" y="272"/>
                        <a:pt x="248" y="272"/>
                        <a:pt x="248" y="272"/>
                      </a:cubicBezTo>
                      <a:cubicBezTo>
                        <a:pt x="248" y="272"/>
                        <a:pt x="246" y="276"/>
                        <a:pt x="245" y="275"/>
                      </a:cubicBezTo>
                      <a:cubicBezTo>
                        <a:pt x="244" y="273"/>
                        <a:pt x="244" y="271"/>
                        <a:pt x="244" y="271"/>
                      </a:cubicBezTo>
                      <a:cubicBezTo>
                        <a:pt x="242" y="268"/>
                        <a:pt x="242" y="268"/>
                        <a:pt x="242" y="268"/>
                      </a:cubicBezTo>
                      <a:close/>
                      <a:moveTo>
                        <a:pt x="229" y="260"/>
                      </a:moveTo>
                      <a:cubicBezTo>
                        <a:pt x="229" y="260"/>
                        <a:pt x="229" y="260"/>
                        <a:pt x="229" y="260"/>
                      </a:cubicBezTo>
                      <a:cubicBezTo>
                        <a:pt x="229" y="260"/>
                        <a:pt x="234" y="259"/>
                        <a:pt x="234" y="260"/>
                      </a:cubicBezTo>
                      <a:cubicBezTo>
                        <a:pt x="234" y="260"/>
                        <a:pt x="234" y="262"/>
                        <a:pt x="235" y="262"/>
                      </a:cubicBezTo>
                      <a:cubicBezTo>
                        <a:pt x="235" y="263"/>
                        <a:pt x="232" y="266"/>
                        <a:pt x="231" y="266"/>
                      </a:cubicBezTo>
                      <a:cubicBezTo>
                        <a:pt x="231" y="266"/>
                        <a:pt x="230" y="265"/>
                        <a:pt x="230" y="265"/>
                      </a:cubicBezTo>
                      <a:cubicBezTo>
                        <a:pt x="229" y="260"/>
                        <a:pt x="229" y="260"/>
                        <a:pt x="229" y="260"/>
                      </a:cubicBezTo>
                      <a:close/>
                      <a:moveTo>
                        <a:pt x="225" y="247"/>
                      </a:moveTo>
                      <a:cubicBezTo>
                        <a:pt x="225" y="247"/>
                        <a:pt x="225" y="247"/>
                        <a:pt x="225" y="247"/>
                      </a:cubicBezTo>
                      <a:cubicBezTo>
                        <a:pt x="225" y="247"/>
                        <a:pt x="226" y="246"/>
                        <a:pt x="227" y="246"/>
                      </a:cubicBezTo>
                      <a:cubicBezTo>
                        <a:pt x="228" y="247"/>
                        <a:pt x="228" y="250"/>
                        <a:pt x="228" y="250"/>
                      </a:cubicBezTo>
                      <a:cubicBezTo>
                        <a:pt x="227" y="253"/>
                        <a:pt x="227" y="253"/>
                        <a:pt x="227" y="253"/>
                      </a:cubicBezTo>
                      <a:cubicBezTo>
                        <a:pt x="227" y="253"/>
                        <a:pt x="225" y="256"/>
                        <a:pt x="225" y="256"/>
                      </a:cubicBezTo>
                      <a:cubicBezTo>
                        <a:pt x="225" y="255"/>
                        <a:pt x="224" y="250"/>
                        <a:pt x="224" y="250"/>
                      </a:cubicBezTo>
                      <a:cubicBezTo>
                        <a:pt x="225" y="247"/>
                        <a:pt x="225" y="247"/>
                        <a:pt x="225" y="247"/>
                      </a:cubicBezTo>
                      <a:close/>
                      <a:moveTo>
                        <a:pt x="219" y="239"/>
                      </a:moveTo>
                      <a:cubicBezTo>
                        <a:pt x="219" y="239"/>
                        <a:pt x="219" y="239"/>
                        <a:pt x="219" y="239"/>
                      </a:cubicBezTo>
                      <a:cubicBezTo>
                        <a:pt x="219" y="239"/>
                        <a:pt x="218" y="242"/>
                        <a:pt x="218" y="243"/>
                      </a:cubicBezTo>
                      <a:cubicBezTo>
                        <a:pt x="218" y="243"/>
                        <a:pt x="219" y="245"/>
                        <a:pt x="219" y="245"/>
                      </a:cubicBezTo>
                      <a:cubicBezTo>
                        <a:pt x="219" y="246"/>
                        <a:pt x="219" y="245"/>
                        <a:pt x="220" y="244"/>
                      </a:cubicBezTo>
                      <a:cubicBezTo>
                        <a:pt x="221" y="243"/>
                        <a:pt x="221" y="242"/>
                        <a:pt x="221" y="242"/>
                      </a:cubicBezTo>
                      <a:cubicBezTo>
                        <a:pt x="221" y="242"/>
                        <a:pt x="223" y="241"/>
                        <a:pt x="223" y="240"/>
                      </a:cubicBezTo>
                      <a:cubicBezTo>
                        <a:pt x="224" y="240"/>
                        <a:pt x="224" y="237"/>
                        <a:pt x="224" y="237"/>
                      </a:cubicBezTo>
                      <a:cubicBezTo>
                        <a:pt x="224" y="237"/>
                        <a:pt x="221" y="235"/>
                        <a:pt x="221" y="236"/>
                      </a:cubicBezTo>
                      <a:cubicBezTo>
                        <a:pt x="220" y="236"/>
                        <a:pt x="219" y="239"/>
                        <a:pt x="219" y="239"/>
                      </a:cubicBezTo>
                      <a:close/>
                      <a:moveTo>
                        <a:pt x="233" y="237"/>
                      </a:moveTo>
                      <a:cubicBezTo>
                        <a:pt x="233" y="237"/>
                        <a:pt x="233" y="237"/>
                        <a:pt x="233" y="237"/>
                      </a:cubicBezTo>
                      <a:cubicBezTo>
                        <a:pt x="234" y="237"/>
                        <a:pt x="234" y="237"/>
                        <a:pt x="234" y="237"/>
                      </a:cubicBezTo>
                      <a:cubicBezTo>
                        <a:pt x="234" y="238"/>
                        <a:pt x="234" y="238"/>
                        <a:pt x="234" y="238"/>
                      </a:cubicBezTo>
                      <a:cubicBezTo>
                        <a:pt x="234" y="238"/>
                        <a:pt x="237" y="237"/>
                        <a:pt x="238" y="237"/>
                      </a:cubicBezTo>
                      <a:cubicBezTo>
                        <a:pt x="239" y="236"/>
                        <a:pt x="238" y="235"/>
                        <a:pt x="238" y="234"/>
                      </a:cubicBezTo>
                      <a:cubicBezTo>
                        <a:pt x="237" y="233"/>
                        <a:pt x="233" y="237"/>
                        <a:pt x="233" y="237"/>
                      </a:cubicBezTo>
                      <a:close/>
                      <a:moveTo>
                        <a:pt x="247" y="241"/>
                      </a:moveTo>
                      <a:cubicBezTo>
                        <a:pt x="247" y="241"/>
                        <a:pt x="247" y="241"/>
                        <a:pt x="247" y="241"/>
                      </a:cubicBezTo>
                      <a:cubicBezTo>
                        <a:pt x="245" y="240"/>
                        <a:pt x="245" y="240"/>
                        <a:pt x="245" y="240"/>
                      </a:cubicBezTo>
                      <a:cubicBezTo>
                        <a:pt x="245" y="242"/>
                        <a:pt x="245" y="242"/>
                        <a:pt x="245" y="242"/>
                      </a:cubicBezTo>
                      <a:cubicBezTo>
                        <a:pt x="245" y="242"/>
                        <a:pt x="246" y="244"/>
                        <a:pt x="247" y="245"/>
                      </a:cubicBezTo>
                      <a:cubicBezTo>
                        <a:pt x="247" y="245"/>
                        <a:pt x="245" y="247"/>
                        <a:pt x="245" y="247"/>
                      </a:cubicBezTo>
                      <a:cubicBezTo>
                        <a:pt x="247" y="250"/>
                        <a:pt x="247" y="250"/>
                        <a:pt x="247" y="250"/>
                      </a:cubicBezTo>
                      <a:cubicBezTo>
                        <a:pt x="250" y="245"/>
                        <a:pt x="250" y="245"/>
                        <a:pt x="250" y="245"/>
                      </a:cubicBezTo>
                      <a:cubicBezTo>
                        <a:pt x="250" y="245"/>
                        <a:pt x="249" y="243"/>
                        <a:pt x="249" y="243"/>
                      </a:cubicBezTo>
                      <a:cubicBezTo>
                        <a:pt x="249" y="242"/>
                        <a:pt x="247" y="241"/>
                        <a:pt x="247" y="241"/>
                      </a:cubicBezTo>
                      <a:close/>
                      <a:moveTo>
                        <a:pt x="261" y="241"/>
                      </a:moveTo>
                      <a:cubicBezTo>
                        <a:pt x="261" y="241"/>
                        <a:pt x="261" y="241"/>
                        <a:pt x="261" y="241"/>
                      </a:cubicBezTo>
                      <a:cubicBezTo>
                        <a:pt x="262" y="243"/>
                        <a:pt x="262" y="243"/>
                        <a:pt x="262" y="243"/>
                      </a:cubicBezTo>
                      <a:cubicBezTo>
                        <a:pt x="262" y="243"/>
                        <a:pt x="261" y="245"/>
                        <a:pt x="260" y="245"/>
                      </a:cubicBezTo>
                      <a:cubicBezTo>
                        <a:pt x="260" y="245"/>
                        <a:pt x="259" y="244"/>
                        <a:pt x="259" y="244"/>
                      </a:cubicBezTo>
                      <a:cubicBezTo>
                        <a:pt x="261" y="241"/>
                        <a:pt x="261" y="241"/>
                        <a:pt x="261" y="241"/>
                      </a:cubicBezTo>
                      <a:close/>
                      <a:moveTo>
                        <a:pt x="264" y="238"/>
                      </a:moveTo>
                      <a:cubicBezTo>
                        <a:pt x="264" y="238"/>
                        <a:pt x="264" y="238"/>
                        <a:pt x="264" y="238"/>
                      </a:cubicBezTo>
                      <a:cubicBezTo>
                        <a:pt x="265" y="240"/>
                        <a:pt x="265" y="240"/>
                        <a:pt x="265" y="240"/>
                      </a:cubicBezTo>
                      <a:cubicBezTo>
                        <a:pt x="265" y="240"/>
                        <a:pt x="268" y="239"/>
                        <a:pt x="270" y="238"/>
                      </a:cubicBezTo>
                      <a:cubicBezTo>
                        <a:pt x="273" y="237"/>
                        <a:pt x="270" y="236"/>
                        <a:pt x="270" y="236"/>
                      </a:cubicBezTo>
                      <a:cubicBezTo>
                        <a:pt x="267" y="236"/>
                        <a:pt x="267" y="236"/>
                        <a:pt x="267" y="236"/>
                      </a:cubicBezTo>
                      <a:cubicBezTo>
                        <a:pt x="267" y="236"/>
                        <a:pt x="264" y="237"/>
                        <a:pt x="264" y="238"/>
                      </a:cubicBezTo>
                      <a:close/>
                      <a:moveTo>
                        <a:pt x="247" y="230"/>
                      </a:moveTo>
                      <a:cubicBezTo>
                        <a:pt x="247" y="230"/>
                        <a:pt x="247" y="230"/>
                        <a:pt x="247" y="230"/>
                      </a:cubicBezTo>
                      <a:cubicBezTo>
                        <a:pt x="250" y="233"/>
                        <a:pt x="250" y="233"/>
                        <a:pt x="250" y="233"/>
                      </a:cubicBezTo>
                      <a:cubicBezTo>
                        <a:pt x="250" y="233"/>
                        <a:pt x="254" y="235"/>
                        <a:pt x="255" y="235"/>
                      </a:cubicBezTo>
                      <a:cubicBezTo>
                        <a:pt x="255" y="236"/>
                        <a:pt x="257" y="235"/>
                        <a:pt x="259" y="235"/>
                      </a:cubicBezTo>
                      <a:cubicBezTo>
                        <a:pt x="260" y="234"/>
                        <a:pt x="260" y="234"/>
                        <a:pt x="260" y="233"/>
                      </a:cubicBezTo>
                      <a:cubicBezTo>
                        <a:pt x="260" y="233"/>
                        <a:pt x="259" y="232"/>
                        <a:pt x="259" y="232"/>
                      </a:cubicBezTo>
                      <a:cubicBezTo>
                        <a:pt x="259" y="232"/>
                        <a:pt x="258" y="230"/>
                        <a:pt x="255" y="230"/>
                      </a:cubicBezTo>
                      <a:cubicBezTo>
                        <a:pt x="253" y="231"/>
                        <a:pt x="253" y="230"/>
                        <a:pt x="253" y="230"/>
                      </a:cubicBezTo>
                      <a:cubicBezTo>
                        <a:pt x="253" y="230"/>
                        <a:pt x="252" y="230"/>
                        <a:pt x="249" y="229"/>
                      </a:cubicBezTo>
                      <a:cubicBezTo>
                        <a:pt x="247" y="229"/>
                        <a:pt x="248" y="230"/>
                        <a:pt x="247" y="230"/>
                      </a:cubicBezTo>
                      <a:close/>
                      <a:moveTo>
                        <a:pt x="245" y="229"/>
                      </a:moveTo>
                      <a:cubicBezTo>
                        <a:pt x="245" y="229"/>
                        <a:pt x="245" y="229"/>
                        <a:pt x="245" y="229"/>
                      </a:cubicBezTo>
                      <a:cubicBezTo>
                        <a:pt x="246" y="228"/>
                        <a:pt x="246" y="228"/>
                        <a:pt x="246" y="228"/>
                      </a:cubicBezTo>
                      <a:cubicBezTo>
                        <a:pt x="246" y="228"/>
                        <a:pt x="246" y="226"/>
                        <a:pt x="246" y="223"/>
                      </a:cubicBezTo>
                      <a:cubicBezTo>
                        <a:pt x="246" y="221"/>
                        <a:pt x="245" y="222"/>
                        <a:pt x="245" y="222"/>
                      </a:cubicBezTo>
                      <a:cubicBezTo>
                        <a:pt x="245" y="221"/>
                        <a:pt x="245" y="220"/>
                        <a:pt x="244" y="218"/>
                      </a:cubicBezTo>
                      <a:cubicBezTo>
                        <a:pt x="243" y="217"/>
                        <a:pt x="243" y="218"/>
                        <a:pt x="242" y="218"/>
                      </a:cubicBezTo>
                      <a:cubicBezTo>
                        <a:pt x="242" y="218"/>
                        <a:pt x="241" y="219"/>
                        <a:pt x="239" y="219"/>
                      </a:cubicBezTo>
                      <a:cubicBezTo>
                        <a:pt x="237" y="219"/>
                        <a:pt x="238" y="217"/>
                        <a:pt x="237" y="216"/>
                      </a:cubicBezTo>
                      <a:cubicBezTo>
                        <a:pt x="236" y="215"/>
                        <a:pt x="234" y="215"/>
                        <a:pt x="234" y="215"/>
                      </a:cubicBezTo>
                      <a:cubicBezTo>
                        <a:pt x="233" y="215"/>
                        <a:pt x="231" y="218"/>
                        <a:pt x="231" y="219"/>
                      </a:cubicBezTo>
                      <a:cubicBezTo>
                        <a:pt x="231" y="220"/>
                        <a:pt x="232" y="220"/>
                        <a:pt x="235" y="223"/>
                      </a:cubicBezTo>
                      <a:cubicBezTo>
                        <a:pt x="238" y="225"/>
                        <a:pt x="239" y="225"/>
                        <a:pt x="240" y="225"/>
                      </a:cubicBezTo>
                      <a:cubicBezTo>
                        <a:pt x="241" y="226"/>
                        <a:pt x="244" y="228"/>
                        <a:pt x="245" y="229"/>
                      </a:cubicBezTo>
                      <a:close/>
                      <a:moveTo>
                        <a:pt x="216" y="360"/>
                      </a:moveTo>
                      <a:cubicBezTo>
                        <a:pt x="216" y="360"/>
                        <a:pt x="216" y="360"/>
                        <a:pt x="216" y="360"/>
                      </a:cubicBezTo>
                      <a:cubicBezTo>
                        <a:pt x="217" y="357"/>
                        <a:pt x="217" y="357"/>
                        <a:pt x="217" y="357"/>
                      </a:cubicBezTo>
                      <a:cubicBezTo>
                        <a:pt x="215" y="354"/>
                        <a:pt x="215" y="354"/>
                        <a:pt x="215" y="354"/>
                      </a:cubicBezTo>
                      <a:cubicBezTo>
                        <a:pt x="215" y="350"/>
                        <a:pt x="215" y="350"/>
                        <a:pt x="215" y="350"/>
                      </a:cubicBezTo>
                      <a:cubicBezTo>
                        <a:pt x="216" y="349"/>
                        <a:pt x="216" y="349"/>
                        <a:pt x="216" y="349"/>
                      </a:cubicBezTo>
                      <a:cubicBezTo>
                        <a:pt x="216" y="349"/>
                        <a:pt x="218" y="351"/>
                        <a:pt x="218" y="352"/>
                      </a:cubicBezTo>
                      <a:cubicBezTo>
                        <a:pt x="218" y="353"/>
                        <a:pt x="218" y="355"/>
                        <a:pt x="218" y="355"/>
                      </a:cubicBezTo>
                      <a:cubicBezTo>
                        <a:pt x="218" y="355"/>
                        <a:pt x="221" y="357"/>
                        <a:pt x="221" y="357"/>
                      </a:cubicBezTo>
                      <a:cubicBezTo>
                        <a:pt x="222" y="357"/>
                        <a:pt x="228" y="356"/>
                        <a:pt x="228" y="356"/>
                      </a:cubicBezTo>
                      <a:cubicBezTo>
                        <a:pt x="228" y="356"/>
                        <a:pt x="230" y="353"/>
                        <a:pt x="230" y="353"/>
                      </a:cubicBezTo>
                      <a:cubicBezTo>
                        <a:pt x="231" y="352"/>
                        <a:pt x="234" y="350"/>
                        <a:pt x="234" y="350"/>
                      </a:cubicBezTo>
                      <a:cubicBezTo>
                        <a:pt x="234" y="350"/>
                        <a:pt x="234" y="349"/>
                        <a:pt x="236" y="351"/>
                      </a:cubicBezTo>
                      <a:cubicBezTo>
                        <a:pt x="238" y="352"/>
                        <a:pt x="236" y="355"/>
                        <a:pt x="236" y="355"/>
                      </a:cubicBezTo>
                      <a:cubicBezTo>
                        <a:pt x="235" y="355"/>
                        <a:pt x="235" y="356"/>
                        <a:pt x="235" y="356"/>
                      </a:cubicBezTo>
                      <a:cubicBezTo>
                        <a:pt x="237" y="358"/>
                        <a:pt x="237" y="358"/>
                        <a:pt x="237" y="358"/>
                      </a:cubicBezTo>
                      <a:cubicBezTo>
                        <a:pt x="237" y="358"/>
                        <a:pt x="237" y="356"/>
                        <a:pt x="238" y="356"/>
                      </a:cubicBezTo>
                      <a:cubicBezTo>
                        <a:pt x="239" y="356"/>
                        <a:pt x="239" y="355"/>
                        <a:pt x="240" y="355"/>
                      </a:cubicBezTo>
                      <a:cubicBezTo>
                        <a:pt x="240" y="356"/>
                        <a:pt x="242" y="358"/>
                        <a:pt x="242" y="358"/>
                      </a:cubicBezTo>
                      <a:cubicBezTo>
                        <a:pt x="242" y="358"/>
                        <a:pt x="242" y="361"/>
                        <a:pt x="243" y="361"/>
                      </a:cubicBezTo>
                      <a:cubicBezTo>
                        <a:pt x="244" y="360"/>
                        <a:pt x="246" y="361"/>
                        <a:pt x="247" y="360"/>
                      </a:cubicBezTo>
                      <a:cubicBezTo>
                        <a:pt x="248" y="360"/>
                        <a:pt x="258" y="357"/>
                        <a:pt x="258" y="357"/>
                      </a:cubicBezTo>
                      <a:cubicBezTo>
                        <a:pt x="261" y="355"/>
                        <a:pt x="261" y="355"/>
                        <a:pt x="261" y="355"/>
                      </a:cubicBezTo>
                      <a:cubicBezTo>
                        <a:pt x="261" y="355"/>
                        <a:pt x="263" y="354"/>
                        <a:pt x="265" y="354"/>
                      </a:cubicBezTo>
                      <a:cubicBezTo>
                        <a:pt x="266" y="354"/>
                        <a:pt x="272" y="352"/>
                        <a:pt x="272" y="352"/>
                      </a:cubicBezTo>
                      <a:cubicBezTo>
                        <a:pt x="272" y="352"/>
                        <a:pt x="275" y="350"/>
                        <a:pt x="277" y="351"/>
                      </a:cubicBezTo>
                      <a:cubicBezTo>
                        <a:pt x="278" y="353"/>
                        <a:pt x="282" y="356"/>
                        <a:pt x="282" y="356"/>
                      </a:cubicBezTo>
                      <a:cubicBezTo>
                        <a:pt x="288" y="355"/>
                        <a:pt x="288" y="355"/>
                        <a:pt x="288" y="355"/>
                      </a:cubicBezTo>
                      <a:cubicBezTo>
                        <a:pt x="288" y="355"/>
                        <a:pt x="290" y="354"/>
                        <a:pt x="290" y="354"/>
                      </a:cubicBezTo>
                      <a:cubicBezTo>
                        <a:pt x="291" y="355"/>
                        <a:pt x="297" y="354"/>
                        <a:pt x="297" y="354"/>
                      </a:cubicBezTo>
                      <a:cubicBezTo>
                        <a:pt x="297" y="354"/>
                        <a:pt x="300" y="351"/>
                        <a:pt x="301" y="351"/>
                      </a:cubicBezTo>
                      <a:cubicBezTo>
                        <a:pt x="301" y="351"/>
                        <a:pt x="308" y="349"/>
                        <a:pt x="308" y="349"/>
                      </a:cubicBezTo>
                      <a:cubicBezTo>
                        <a:pt x="308" y="349"/>
                        <a:pt x="309" y="349"/>
                        <a:pt x="309" y="351"/>
                      </a:cubicBezTo>
                      <a:cubicBezTo>
                        <a:pt x="309" y="353"/>
                        <a:pt x="309" y="356"/>
                        <a:pt x="309" y="357"/>
                      </a:cubicBezTo>
                      <a:cubicBezTo>
                        <a:pt x="310" y="358"/>
                        <a:pt x="309" y="360"/>
                        <a:pt x="311" y="360"/>
                      </a:cubicBezTo>
                      <a:cubicBezTo>
                        <a:pt x="313" y="359"/>
                        <a:pt x="315" y="358"/>
                        <a:pt x="315" y="358"/>
                      </a:cubicBezTo>
                      <a:cubicBezTo>
                        <a:pt x="315" y="358"/>
                        <a:pt x="313" y="358"/>
                        <a:pt x="317" y="356"/>
                      </a:cubicBezTo>
                      <a:cubicBezTo>
                        <a:pt x="320" y="354"/>
                        <a:pt x="321" y="353"/>
                        <a:pt x="322" y="353"/>
                      </a:cubicBezTo>
                      <a:cubicBezTo>
                        <a:pt x="323" y="353"/>
                        <a:pt x="323" y="352"/>
                        <a:pt x="324" y="352"/>
                      </a:cubicBezTo>
                      <a:cubicBezTo>
                        <a:pt x="326" y="352"/>
                        <a:pt x="326" y="352"/>
                        <a:pt x="327" y="352"/>
                      </a:cubicBezTo>
                      <a:cubicBezTo>
                        <a:pt x="328" y="351"/>
                        <a:pt x="330" y="348"/>
                        <a:pt x="330" y="348"/>
                      </a:cubicBezTo>
                      <a:cubicBezTo>
                        <a:pt x="330" y="348"/>
                        <a:pt x="331" y="346"/>
                        <a:pt x="332" y="346"/>
                      </a:cubicBezTo>
                      <a:cubicBezTo>
                        <a:pt x="332" y="346"/>
                        <a:pt x="334" y="345"/>
                        <a:pt x="334" y="345"/>
                      </a:cubicBezTo>
                      <a:cubicBezTo>
                        <a:pt x="333" y="348"/>
                        <a:pt x="333" y="348"/>
                        <a:pt x="333" y="348"/>
                      </a:cubicBezTo>
                      <a:cubicBezTo>
                        <a:pt x="333" y="348"/>
                        <a:pt x="335" y="352"/>
                        <a:pt x="335" y="353"/>
                      </a:cubicBezTo>
                      <a:cubicBezTo>
                        <a:pt x="335" y="353"/>
                        <a:pt x="335" y="354"/>
                        <a:pt x="334" y="355"/>
                      </a:cubicBezTo>
                      <a:cubicBezTo>
                        <a:pt x="334" y="357"/>
                        <a:pt x="334" y="358"/>
                        <a:pt x="334" y="358"/>
                      </a:cubicBezTo>
                      <a:cubicBezTo>
                        <a:pt x="333" y="359"/>
                        <a:pt x="333" y="360"/>
                        <a:pt x="333" y="361"/>
                      </a:cubicBezTo>
                      <a:cubicBezTo>
                        <a:pt x="332" y="361"/>
                        <a:pt x="329" y="363"/>
                        <a:pt x="329" y="363"/>
                      </a:cubicBezTo>
                      <a:cubicBezTo>
                        <a:pt x="324" y="362"/>
                        <a:pt x="324" y="362"/>
                        <a:pt x="324" y="362"/>
                      </a:cubicBezTo>
                      <a:cubicBezTo>
                        <a:pt x="324" y="362"/>
                        <a:pt x="322" y="363"/>
                        <a:pt x="321" y="364"/>
                      </a:cubicBezTo>
                      <a:cubicBezTo>
                        <a:pt x="319" y="364"/>
                        <a:pt x="316" y="367"/>
                        <a:pt x="315" y="367"/>
                      </a:cubicBezTo>
                      <a:cubicBezTo>
                        <a:pt x="314" y="367"/>
                        <a:pt x="311" y="367"/>
                        <a:pt x="308" y="367"/>
                      </a:cubicBezTo>
                      <a:cubicBezTo>
                        <a:pt x="305" y="368"/>
                        <a:pt x="297" y="370"/>
                        <a:pt x="297" y="370"/>
                      </a:cubicBezTo>
                      <a:cubicBezTo>
                        <a:pt x="297" y="370"/>
                        <a:pt x="296" y="371"/>
                        <a:pt x="295" y="372"/>
                      </a:cubicBezTo>
                      <a:cubicBezTo>
                        <a:pt x="293" y="372"/>
                        <a:pt x="289" y="374"/>
                        <a:pt x="288" y="374"/>
                      </a:cubicBezTo>
                      <a:cubicBezTo>
                        <a:pt x="287" y="375"/>
                        <a:pt x="284" y="377"/>
                        <a:pt x="283" y="377"/>
                      </a:cubicBezTo>
                      <a:cubicBezTo>
                        <a:pt x="282" y="377"/>
                        <a:pt x="281" y="378"/>
                        <a:pt x="277" y="378"/>
                      </a:cubicBezTo>
                      <a:cubicBezTo>
                        <a:pt x="272" y="379"/>
                        <a:pt x="271" y="380"/>
                        <a:pt x="271" y="380"/>
                      </a:cubicBezTo>
                      <a:cubicBezTo>
                        <a:pt x="268" y="380"/>
                        <a:pt x="268" y="380"/>
                        <a:pt x="268" y="380"/>
                      </a:cubicBezTo>
                      <a:cubicBezTo>
                        <a:pt x="268" y="373"/>
                        <a:pt x="268" y="373"/>
                        <a:pt x="268" y="373"/>
                      </a:cubicBezTo>
                      <a:cubicBezTo>
                        <a:pt x="268" y="373"/>
                        <a:pt x="268" y="370"/>
                        <a:pt x="265" y="371"/>
                      </a:cubicBezTo>
                      <a:cubicBezTo>
                        <a:pt x="262" y="372"/>
                        <a:pt x="266" y="371"/>
                        <a:pt x="260" y="372"/>
                      </a:cubicBezTo>
                      <a:cubicBezTo>
                        <a:pt x="255" y="373"/>
                        <a:pt x="252" y="370"/>
                        <a:pt x="252" y="370"/>
                      </a:cubicBezTo>
                      <a:cubicBezTo>
                        <a:pt x="252" y="370"/>
                        <a:pt x="247" y="370"/>
                        <a:pt x="245" y="371"/>
                      </a:cubicBezTo>
                      <a:cubicBezTo>
                        <a:pt x="243" y="371"/>
                        <a:pt x="240" y="371"/>
                        <a:pt x="239" y="371"/>
                      </a:cubicBezTo>
                      <a:cubicBezTo>
                        <a:pt x="238" y="372"/>
                        <a:pt x="238" y="371"/>
                        <a:pt x="235" y="372"/>
                      </a:cubicBezTo>
                      <a:cubicBezTo>
                        <a:pt x="232" y="372"/>
                        <a:pt x="229" y="373"/>
                        <a:pt x="229" y="373"/>
                      </a:cubicBezTo>
                      <a:cubicBezTo>
                        <a:pt x="226" y="371"/>
                        <a:pt x="226" y="371"/>
                        <a:pt x="226" y="371"/>
                      </a:cubicBezTo>
                      <a:cubicBezTo>
                        <a:pt x="226" y="371"/>
                        <a:pt x="223" y="371"/>
                        <a:pt x="222" y="372"/>
                      </a:cubicBezTo>
                      <a:cubicBezTo>
                        <a:pt x="220" y="373"/>
                        <a:pt x="221" y="374"/>
                        <a:pt x="219" y="374"/>
                      </a:cubicBezTo>
                      <a:cubicBezTo>
                        <a:pt x="217" y="374"/>
                        <a:pt x="218" y="375"/>
                        <a:pt x="216" y="374"/>
                      </a:cubicBezTo>
                      <a:cubicBezTo>
                        <a:pt x="213" y="373"/>
                        <a:pt x="211" y="372"/>
                        <a:pt x="211" y="372"/>
                      </a:cubicBezTo>
                      <a:cubicBezTo>
                        <a:pt x="210" y="366"/>
                        <a:pt x="210" y="366"/>
                        <a:pt x="210" y="366"/>
                      </a:cubicBezTo>
                      <a:cubicBezTo>
                        <a:pt x="210" y="366"/>
                        <a:pt x="210" y="366"/>
                        <a:pt x="210" y="363"/>
                      </a:cubicBezTo>
                      <a:cubicBezTo>
                        <a:pt x="209" y="361"/>
                        <a:pt x="208" y="357"/>
                        <a:pt x="208" y="357"/>
                      </a:cubicBezTo>
                      <a:cubicBezTo>
                        <a:pt x="210" y="354"/>
                        <a:pt x="210" y="354"/>
                        <a:pt x="210" y="354"/>
                      </a:cubicBezTo>
                      <a:cubicBezTo>
                        <a:pt x="210" y="354"/>
                        <a:pt x="211" y="356"/>
                        <a:pt x="211" y="357"/>
                      </a:cubicBezTo>
                      <a:cubicBezTo>
                        <a:pt x="211" y="357"/>
                        <a:pt x="211" y="360"/>
                        <a:pt x="212" y="360"/>
                      </a:cubicBezTo>
                      <a:cubicBezTo>
                        <a:pt x="214" y="360"/>
                        <a:pt x="216" y="360"/>
                        <a:pt x="216" y="360"/>
                      </a:cubicBezTo>
                      <a:close/>
                      <a:moveTo>
                        <a:pt x="172" y="319"/>
                      </a:moveTo>
                      <a:cubicBezTo>
                        <a:pt x="172" y="319"/>
                        <a:pt x="172" y="319"/>
                        <a:pt x="172" y="319"/>
                      </a:cubicBezTo>
                      <a:cubicBezTo>
                        <a:pt x="175" y="318"/>
                        <a:pt x="175" y="318"/>
                        <a:pt x="175" y="318"/>
                      </a:cubicBezTo>
                      <a:cubicBezTo>
                        <a:pt x="176" y="321"/>
                        <a:pt x="176" y="321"/>
                        <a:pt x="176" y="321"/>
                      </a:cubicBezTo>
                      <a:cubicBezTo>
                        <a:pt x="179" y="322"/>
                        <a:pt x="179" y="322"/>
                        <a:pt x="179" y="322"/>
                      </a:cubicBezTo>
                      <a:cubicBezTo>
                        <a:pt x="179" y="322"/>
                        <a:pt x="183" y="324"/>
                        <a:pt x="183" y="325"/>
                      </a:cubicBezTo>
                      <a:cubicBezTo>
                        <a:pt x="183" y="325"/>
                        <a:pt x="181" y="328"/>
                        <a:pt x="181" y="328"/>
                      </a:cubicBezTo>
                      <a:cubicBezTo>
                        <a:pt x="181" y="328"/>
                        <a:pt x="181" y="330"/>
                        <a:pt x="181" y="331"/>
                      </a:cubicBezTo>
                      <a:cubicBezTo>
                        <a:pt x="181" y="331"/>
                        <a:pt x="179" y="331"/>
                        <a:pt x="178" y="331"/>
                      </a:cubicBezTo>
                      <a:cubicBezTo>
                        <a:pt x="177" y="330"/>
                        <a:pt x="174" y="329"/>
                        <a:pt x="174" y="329"/>
                      </a:cubicBezTo>
                      <a:cubicBezTo>
                        <a:pt x="174" y="325"/>
                        <a:pt x="174" y="325"/>
                        <a:pt x="174" y="325"/>
                      </a:cubicBezTo>
                      <a:cubicBezTo>
                        <a:pt x="171" y="322"/>
                        <a:pt x="171" y="322"/>
                        <a:pt x="171" y="322"/>
                      </a:cubicBezTo>
                      <a:cubicBezTo>
                        <a:pt x="172" y="319"/>
                        <a:pt x="172" y="319"/>
                        <a:pt x="172" y="319"/>
                      </a:cubicBezTo>
                      <a:close/>
                      <a:moveTo>
                        <a:pt x="92" y="232"/>
                      </a:moveTo>
                      <a:cubicBezTo>
                        <a:pt x="92" y="232"/>
                        <a:pt x="92" y="232"/>
                        <a:pt x="92" y="232"/>
                      </a:cubicBezTo>
                      <a:cubicBezTo>
                        <a:pt x="92" y="232"/>
                        <a:pt x="90" y="232"/>
                        <a:pt x="90" y="232"/>
                      </a:cubicBezTo>
                      <a:cubicBezTo>
                        <a:pt x="89" y="232"/>
                        <a:pt x="88" y="232"/>
                        <a:pt x="87" y="232"/>
                      </a:cubicBezTo>
                      <a:cubicBezTo>
                        <a:pt x="86" y="232"/>
                        <a:pt x="87" y="234"/>
                        <a:pt x="87" y="235"/>
                      </a:cubicBezTo>
                      <a:cubicBezTo>
                        <a:pt x="87" y="235"/>
                        <a:pt x="87" y="237"/>
                        <a:pt x="87" y="238"/>
                      </a:cubicBezTo>
                      <a:cubicBezTo>
                        <a:pt x="86" y="239"/>
                        <a:pt x="85" y="240"/>
                        <a:pt x="85" y="241"/>
                      </a:cubicBezTo>
                      <a:cubicBezTo>
                        <a:pt x="85" y="241"/>
                        <a:pt x="85" y="243"/>
                        <a:pt x="85" y="244"/>
                      </a:cubicBezTo>
                      <a:cubicBezTo>
                        <a:pt x="84" y="244"/>
                        <a:pt x="82" y="246"/>
                        <a:pt x="81" y="246"/>
                      </a:cubicBezTo>
                      <a:cubicBezTo>
                        <a:pt x="80" y="247"/>
                        <a:pt x="78" y="248"/>
                        <a:pt x="78" y="248"/>
                      </a:cubicBezTo>
                      <a:cubicBezTo>
                        <a:pt x="80" y="253"/>
                        <a:pt x="80" y="253"/>
                        <a:pt x="80" y="253"/>
                      </a:cubicBezTo>
                      <a:cubicBezTo>
                        <a:pt x="80" y="253"/>
                        <a:pt x="82" y="252"/>
                        <a:pt x="83" y="253"/>
                      </a:cubicBezTo>
                      <a:cubicBezTo>
                        <a:pt x="84" y="254"/>
                        <a:pt x="87" y="256"/>
                        <a:pt x="88" y="256"/>
                      </a:cubicBezTo>
                      <a:cubicBezTo>
                        <a:pt x="88" y="256"/>
                        <a:pt x="90" y="262"/>
                        <a:pt x="90" y="262"/>
                      </a:cubicBezTo>
                      <a:cubicBezTo>
                        <a:pt x="91" y="263"/>
                        <a:pt x="92" y="262"/>
                        <a:pt x="92" y="262"/>
                      </a:cubicBezTo>
                      <a:cubicBezTo>
                        <a:pt x="92" y="262"/>
                        <a:pt x="94" y="263"/>
                        <a:pt x="95" y="264"/>
                      </a:cubicBezTo>
                      <a:cubicBezTo>
                        <a:pt x="96" y="264"/>
                        <a:pt x="98" y="265"/>
                        <a:pt x="99" y="266"/>
                      </a:cubicBezTo>
                      <a:cubicBezTo>
                        <a:pt x="100" y="266"/>
                        <a:pt x="102" y="269"/>
                        <a:pt x="103" y="269"/>
                      </a:cubicBezTo>
                      <a:cubicBezTo>
                        <a:pt x="104" y="270"/>
                        <a:pt x="106" y="272"/>
                        <a:pt x="106" y="272"/>
                      </a:cubicBezTo>
                      <a:cubicBezTo>
                        <a:pt x="106" y="272"/>
                        <a:pt x="108" y="275"/>
                        <a:pt x="109" y="277"/>
                      </a:cubicBezTo>
                      <a:cubicBezTo>
                        <a:pt x="109" y="278"/>
                        <a:pt x="109" y="278"/>
                        <a:pt x="108" y="279"/>
                      </a:cubicBezTo>
                      <a:cubicBezTo>
                        <a:pt x="107" y="280"/>
                        <a:pt x="107" y="281"/>
                        <a:pt x="106" y="283"/>
                      </a:cubicBezTo>
                      <a:cubicBezTo>
                        <a:pt x="105" y="285"/>
                        <a:pt x="107" y="287"/>
                        <a:pt x="107" y="287"/>
                      </a:cubicBezTo>
                      <a:cubicBezTo>
                        <a:pt x="107" y="292"/>
                        <a:pt x="107" y="292"/>
                        <a:pt x="107" y="292"/>
                      </a:cubicBezTo>
                      <a:cubicBezTo>
                        <a:pt x="108" y="294"/>
                        <a:pt x="108" y="294"/>
                        <a:pt x="108" y="294"/>
                      </a:cubicBezTo>
                      <a:cubicBezTo>
                        <a:pt x="108" y="294"/>
                        <a:pt x="109" y="295"/>
                        <a:pt x="110" y="295"/>
                      </a:cubicBezTo>
                      <a:cubicBezTo>
                        <a:pt x="111" y="296"/>
                        <a:pt x="111" y="296"/>
                        <a:pt x="111" y="296"/>
                      </a:cubicBezTo>
                      <a:cubicBezTo>
                        <a:pt x="111" y="296"/>
                        <a:pt x="113" y="298"/>
                        <a:pt x="114" y="299"/>
                      </a:cubicBezTo>
                      <a:cubicBezTo>
                        <a:pt x="114" y="300"/>
                        <a:pt x="113" y="301"/>
                        <a:pt x="113" y="302"/>
                      </a:cubicBezTo>
                      <a:cubicBezTo>
                        <a:pt x="113" y="303"/>
                        <a:pt x="114" y="307"/>
                        <a:pt x="114" y="307"/>
                      </a:cubicBezTo>
                      <a:cubicBezTo>
                        <a:pt x="114" y="307"/>
                        <a:pt x="116" y="306"/>
                        <a:pt x="118" y="305"/>
                      </a:cubicBezTo>
                      <a:cubicBezTo>
                        <a:pt x="119" y="305"/>
                        <a:pt x="120" y="306"/>
                        <a:pt x="121" y="306"/>
                      </a:cubicBezTo>
                      <a:cubicBezTo>
                        <a:pt x="122" y="307"/>
                        <a:pt x="122" y="308"/>
                        <a:pt x="122" y="308"/>
                      </a:cubicBezTo>
                      <a:cubicBezTo>
                        <a:pt x="122" y="308"/>
                        <a:pt x="125" y="306"/>
                        <a:pt x="125" y="305"/>
                      </a:cubicBezTo>
                      <a:cubicBezTo>
                        <a:pt x="125" y="305"/>
                        <a:pt x="125" y="303"/>
                        <a:pt x="125" y="303"/>
                      </a:cubicBezTo>
                      <a:cubicBezTo>
                        <a:pt x="125" y="303"/>
                        <a:pt x="125" y="299"/>
                        <a:pt x="125" y="298"/>
                      </a:cubicBezTo>
                      <a:cubicBezTo>
                        <a:pt x="125" y="297"/>
                        <a:pt x="124" y="294"/>
                        <a:pt x="124" y="293"/>
                      </a:cubicBezTo>
                      <a:cubicBezTo>
                        <a:pt x="124" y="293"/>
                        <a:pt x="125" y="291"/>
                        <a:pt x="125" y="291"/>
                      </a:cubicBezTo>
                      <a:cubicBezTo>
                        <a:pt x="125" y="291"/>
                        <a:pt x="128" y="290"/>
                        <a:pt x="129" y="290"/>
                      </a:cubicBezTo>
                      <a:cubicBezTo>
                        <a:pt x="130" y="290"/>
                        <a:pt x="131" y="291"/>
                        <a:pt x="132" y="292"/>
                      </a:cubicBezTo>
                      <a:cubicBezTo>
                        <a:pt x="132" y="293"/>
                        <a:pt x="132" y="297"/>
                        <a:pt x="132" y="297"/>
                      </a:cubicBezTo>
                      <a:cubicBezTo>
                        <a:pt x="138" y="298"/>
                        <a:pt x="138" y="298"/>
                        <a:pt x="138" y="298"/>
                      </a:cubicBezTo>
                      <a:cubicBezTo>
                        <a:pt x="138" y="298"/>
                        <a:pt x="140" y="299"/>
                        <a:pt x="140" y="299"/>
                      </a:cubicBezTo>
                      <a:cubicBezTo>
                        <a:pt x="140" y="300"/>
                        <a:pt x="141" y="302"/>
                        <a:pt x="142" y="303"/>
                      </a:cubicBezTo>
                      <a:cubicBezTo>
                        <a:pt x="143" y="304"/>
                        <a:pt x="144" y="305"/>
                        <a:pt x="144" y="305"/>
                      </a:cubicBezTo>
                      <a:cubicBezTo>
                        <a:pt x="144" y="305"/>
                        <a:pt x="146" y="310"/>
                        <a:pt x="147" y="311"/>
                      </a:cubicBezTo>
                      <a:cubicBezTo>
                        <a:pt x="147" y="312"/>
                        <a:pt x="147" y="314"/>
                        <a:pt x="147" y="316"/>
                      </a:cubicBezTo>
                      <a:cubicBezTo>
                        <a:pt x="147" y="318"/>
                        <a:pt x="147" y="318"/>
                        <a:pt x="147" y="318"/>
                      </a:cubicBezTo>
                      <a:cubicBezTo>
                        <a:pt x="147" y="318"/>
                        <a:pt x="150" y="319"/>
                        <a:pt x="151" y="320"/>
                      </a:cubicBezTo>
                      <a:cubicBezTo>
                        <a:pt x="153" y="321"/>
                        <a:pt x="152" y="320"/>
                        <a:pt x="153" y="319"/>
                      </a:cubicBezTo>
                      <a:cubicBezTo>
                        <a:pt x="154" y="318"/>
                        <a:pt x="153" y="317"/>
                        <a:pt x="153" y="316"/>
                      </a:cubicBezTo>
                      <a:cubicBezTo>
                        <a:pt x="153" y="315"/>
                        <a:pt x="153" y="313"/>
                        <a:pt x="152" y="311"/>
                      </a:cubicBezTo>
                      <a:cubicBezTo>
                        <a:pt x="152" y="310"/>
                        <a:pt x="152" y="309"/>
                        <a:pt x="152" y="309"/>
                      </a:cubicBezTo>
                      <a:cubicBezTo>
                        <a:pt x="152" y="309"/>
                        <a:pt x="153" y="307"/>
                        <a:pt x="153" y="306"/>
                      </a:cubicBezTo>
                      <a:cubicBezTo>
                        <a:pt x="153" y="306"/>
                        <a:pt x="153" y="304"/>
                        <a:pt x="153" y="303"/>
                      </a:cubicBezTo>
                      <a:cubicBezTo>
                        <a:pt x="153" y="302"/>
                        <a:pt x="155" y="301"/>
                        <a:pt x="155" y="301"/>
                      </a:cubicBezTo>
                      <a:cubicBezTo>
                        <a:pt x="155" y="301"/>
                        <a:pt x="155" y="300"/>
                        <a:pt x="156" y="298"/>
                      </a:cubicBezTo>
                      <a:cubicBezTo>
                        <a:pt x="157" y="297"/>
                        <a:pt x="156" y="298"/>
                        <a:pt x="157" y="298"/>
                      </a:cubicBezTo>
                      <a:cubicBezTo>
                        <a:pt x="158" y="297"/>
                        <a:pt x="159" y="297"/>
                        <a:pt x="161" y="297"/>
                      </a:cubicBezTo>
                      <a:cubicBezTo>
                        <a:pt x="162" y="297"/>
                        <a:pt x="163" y="298"/>
                        <a:pt x="163" y="298"/>
                      </a:cubicBezTo>
                      <a:cubicBezTo>
                        <a:pt x="165" y="301"/>
                        <a:pt x="165" y="301"/>
                        <a:pt x="165" y="301"/>
                      </a:cubicBezTo>
                      <a:cubicBezTo>
                        <a:pt x="165" y="301"/>
                        <a:pt x="165" y="301"/>
                        <a:pt x="165" y="302"/>
                      </a:cubicBezTo>
                      <a:cubicBezTo>
                        <a:pt x="165" y="303"/>
                        <a:pt x="167" y="305"/>
                        <a:pt x="167" y="305"/>
                      </a:cubicBezTo>
                      <a:cubicBezTo>
                        <a:pt x="171" y="308"/>
                        <a:pt x="171" y="308"/>
                        <a:pt x="171" y="308"/>
                      </a:cubicBezTo>
                      <a:cubicBezTo>
                        <a:pt x="171" y="308"/>
                        <a:pt x="171" y="309"/>
                        <a:pt x="171" y="309"/>
                      </a:cubicBezTo>
                      <a:cubicBezTo>
                        <a:pt x="171" y="310"/>
                        <a:pt x="172" y="312"/>
                        <a:pt x="173" y="313"/>
                      </a:cubicBezTo>
                      <a:cubicBezTo>
                        <a:pt x="174" y="315"/>
                        <a:pt x="173" y="312"/>
                        <a:pt x="174" y="312"/>
                      </a:cubicBezTo>
                      <a:cubicBezTo>
                        <a:pt x="174" y="311"/>
                        <a:pt x="175" y="310"/>
                        <a:pt x="175" y="310"/>
                      </a:cubicBezTo>
                      <a:cubicBezTo>
                        <a:pt x="177" y="313"/>
                        <a:pt x="177" y="313"/>
                        <a:pt x="177" y="313"/>
                      </a:cubicBezTo>
                      <a:cubicBezTo>
                        <a:pt x="177" y="313"/>
                        <a:pt x="181" y="314"/>
                        <a:pt x="182" y="314"/>
                      </a:cubicBezTo>
                      <a:cubicBezTo>
                        <a:pt x="183" y="313"/>
                        <a:pt x="184" y="312"/>
                        <a:pt x="184" y="312"/>
                      </a:cubicBezTo>
                      <a:cubicBezTo>
                        <a:pt x="182" y="310"/>
                        <a:pt x="182" y="310"/>
                        <a:pt x="182" y="310"/>
                      </a:cubicBezTo>
                      <a:cubicBezTo>
                        <a:pt x="180" y="307"/>
                        <a:pt x="180" y="307"/>
                        <a:pt x="180" y="307"/>
                      </a:cubicBezTo>
                      <a:cubicBezTo>
                        <a:pt x="180" y="307"/>
                        <a:pt x="177" y="304"/>
                        <a:pt x="176" y="304"/>
                      </a:cubicBezTo>
                      <a:cubicBezTo>
                        <a:pt x="175" y="303"/>
                        <a:pt x="174" y="302"/>
                        <a:pt x="174" y="301"/>
                      </a:cubicBezTo>
                      <a:cubicBezTo>
                        <a:pt x="173" y="300"/>
                        <a:pt x="173" y="298"/>
                        <a:pt x="173" y="298"/>
                      </a:cubicBezTo>
                      <a:cubicBezTo>
                        <a:pt x="174" y="297"/>
                        <a:pt x="174" y="295"/>
                        <a:pt x="175" y="293"/>
                      </a:cubicBezTo>
                      <a:cubicBezTo>
                        <a:pt x="176" y="291"/>
                        <a:pt x="174" y="293"/>
                        <a:pt x="174" y="293"/>
                      </a:cubicBezTo>
                      <a:cubicBezTo>
                        <a:pt x="174" y="293"/>
                        <a:pt x="172" y="290"/>
                        <a:pt x="173" y="289"/>
                      </a:cubicBezTo>
                      <a:cubicBezTo>
                        <a:pt x="173" y="289"/>
                        <a:pt x="169" y="283"/>
                        <a:pt x="169" y="283"/>
                      </a:cubicBezTo>
                      <a:cubicBezTo>
                        <a:pt x="169" y="283"/>
                        <a:pt x="168" y="281"/>
                        <a:pt x="168" y="281"/>
                      </a:cubicBezTo>
                      <a:cubicBezTo>
                        <a:pt x="168" y="281"/>
                        <a:pt x="165" y="279"/>
                        <a:pt x="164" y="279"/>
                      </a:cubicBezTo>
                      <a:cubicBezTo>
                        <a:pt x="163" y="278"/>
                        <a:pt x="162" y="277"/>
                        <a:pt x="162" y="277"/>
                      </a:cubicBezTo>
                      <a:cubicBezTo>
                        <a:pt x="162" y="276"/>
                        <a:pt x="162" y="274"/>
                        <a:pt x="162" y="273"/>
                      </a:cubicBezTo>
                      <a:cubicBezTo>
                        <a:pt x="161" y="272"/>
                        <a:pt x="160" y="270"/>
                        <a:pt x="159" y="269"/>
                      </a:cubicBezTo>
                      <a:cubicBezTo>
                        <a:pt x="158" y="268"/>
                        <a:pt x="157" y="266"/>
                        <a:pt x="156" y="264"/>
                      </a:cubicBezTo>
                      <a:cubicBezTo>
                        <a:pt x="155" y="263"/>
                        <a:pt x="154" y="261"/>
                        <a:pt x="154" y="261"/>
                      </a:cubicBezTo>
                      <a:cubicBezTo>
                        <a:pt x="153" y="257"/>
                        <a:pt x="153" y="257"/>
                        <a:pt x="153" y="257"/>
                      </a:cubicBezTo>
                      <a:cubicBezTo>
                        <a:pt x="153" y="255"/>
                        <a:pt x="153" y="255"/>
                        <a:pt x="153" y="255"/>
                      </a:cubicBezTo>
                      <a:cubicBezTo>
                        <a:pt x="156" y="257"/>
                        <a:pt x="156" y="257"/>
                        <a:pt x="156" y="257"/>
                      </a:cubicBezTo>
                      <a:cubicBezTo>
                        <a:pt x="156" y="257"/>
                        <a:pt x="158" y="256"/>
                        <a:pt x="159" y="256"/>
                      </a:cubicBezTo>
                      <a:cubicBezTo>
                        <a:pt x="160" y="256"/>
                        <a:pt x="163" y="257"/>
                        <a:pt x="163" y="257"/>
                      </a:cubicBezTo>
                      <a:cubicBezTo>
                        <a:pt x="163" y="257"/>
                        <a:pt x="165" y="258"/>
                        <a:pt x="166" y="258"/>
                      </a:cubicBezTo>
                      <a:cubicBezTo>
                        <a:pt x="166" y="258"/>
                        <a:pt x="167" y="259"/>
                        <a:pt x="168" y="258"/>
                      </a:cubicBezTo>
                      <a:cubicBezTo>
                        <a:pt x="169" y="258"/>
                        <a:pt x="170" y="260"/>
                        <a:pt x="170" y="261"/>
                      </a:cubicBezTo>
                      <a:cubicBezTo>
                        <a:pt x="170" y="262"/>
                        <a:pt x="169" y="263"/>
                        <a:pt x="169" y="263"/>
                      </a:cubicBezTo>
                      <a:cubicBezTo>
                        <a:pt x="169" y="264"/>
                        <a:pt x="169" y="265"/>
                        <a:pt x="169" y="265"/>
                      </a:cubicBezTo>
                      <a:cubicBezTo>
                        <a:pt x="169" y="265"/>
                        <a:pt x="171" y="266"/>
                        <a:pt x="172" y="266"/>
                      </a:cubicBezTo>
                      <a:cubicBezTo>
                        <a:pt x="172" y="267"/>
                        <a:pt x="171" y="268"/>
                        <a:pt x="171" y="268"/>
                      </a:cubicBezTo>
                      <a:cubicBezTo>
                        <a:pt x="171" y="268"/>
                        <a:pt x="171" y="270"/>
                        <a:pt x="171" y="271"/>
                      </a:cubicBezTo>
                      <a:cubicBezTo>
                        <a:pt x="172" y="271"/>
                        <a:pt x="173" y="269"/>
                        <a:pt x="173" y="269"/>
                      </a:cubicBezTo>
                      <a:cubicBezTo>
                        <a:pt x="173" y="269"/>
                        <a:pt x="174" y="267"/>
                        <a:pt x="174" y="266"/>
                      </a:cubicBezTo>
                      <a:cubicBezTo>
                        <a:pt x="174" y="265"/>
                        <a:pt x="176" y="264"/>
                        <a:pt x="176" y="264"/>
                      </a:cubicBezTo>
                      <a:cubicBezTo>
                        <a:pt x="178" y="260"/>
                        <a:pt x="178" y="260"/>
                        <a:pt x="178" y="260"/>
                      </a:cubicBezTo>
                      <a:cubicBezTo>
                        <a:pt x="180" y="258"/>
                        <a:pt x="180" y="258"/>
                        <a:pt x="180" y="258"/>
                      </a:cubicBezTo>
                      <a:cubicBezTo>
                        <a:pt x="180" y="258"/>
                        <a:pt x="184" y="257"/>
                        <a:pt x="185" y="256"/>
                      </a:cubicBezTo>
                      <a:cubicBezTo>
                        <a:pt x="186" y="255"/>
                        <a:pt x="186" y="256"/>
                        <a:pt x="186" y="255"/>
                      </a:cubicBezTo>
                      <a:cubicBezTo>
                        <a:pt x="187" y="255"/>
                        <a:pt x="187" y="253"/>
                        <a:pt x="187" y="253"/>
                      </a:cubicBezTo>
                      <a:cubicBezTo>
                        <a:pt x="185" y="251"/>
                        <a:pt x="185" y="251"/>
                        <a:pt x="185" y="251"/>
                      </a:cubicBezTo>
                      <a:cubicBezTo>
                        <a:pt x="181" y="252"/>
                        <a:pt x="181" y="252"/>
                        <a:pt x="181" y="252"/>
                      </a:cubicBezTo>
                      <a:cubicBezTo>
                        <a:pt x="180" y="250"/>
                        <a:pt x="180" y="250"/>
                        <a:pt x="180" y="250"/>
                      </a:cubicBezTo>
                      <a:cubicBezTo>
                        <a:pt x="180" y="250"/>
                        <a:pt x="180" y="250"/>
                        <a:pt x="181" y="250"/>
                      </a:cubicBezTo>
                      <a:cubicBezTo>
                        <a:pt x="181" y="250"/>
                        <a:pt x="181" y="246"/>
                        <a:pt x="181" y="246"/>
                      </a:cubicBezTo>
                      <a:cubicBezTo>
                        <a:pt x="181" y="246"/>
                        <a:pt x="179" y="247"/>
                        <a:pt x="178" y="247"/>
                      </a:cubicBezTo>
                      <a:cubicBezTo>
                        <a:pt x="177" y="247"/>
                        <a:pt x="178" y="250"/>
                        <a:pt x="178" y="250"/>
                      </a:cubicBezTo>
                      <a:cubicBezTo>
                        <a:pt x="178" y="250"/>
                        <a:pt x="173" y="249"/>
                        <a:pt x="172" y="249"/>
                      </a:cubicBezTo>
                      <a:cubicBezTo>
                        <a:pt x="171" y="248"/>
                        <a:pt x="171" y="247"/>
                        <a:pt x="171" y="247"/>
                      </a:cubicBezTo>
                      <a:cubicBezTo>
                        <a:pt x="170" y="246"/>
                        <a:pt x="172" y="243"/>
                        <a:pt x="172" y="243"/>
                      </a:cubicBezTo>
                      <a:cubicBezTo>
                        <a:pt x="173" y="239"/>
                        <a:pt x="173" y="239"/>
                        <a:pt x="173" y="239"/>
                      </a:cubicBezTo>
                      <a:cubicBezTo>
                        <a:pt x="173" y="239"/>
                        <a:pt x="168" y="238"/>
                        <a:pt x="168" y="237"/>
                      </a:cubicBezTo>
                      <a:cubicBezTo>
                        <a:pt x="168" y="236"/>
                        <a:pt x="163" y="239"/>
                        <a:pt x="161" y="237"/>
                      </a:cubicBezTo>
                      <a:cubicBezTo>
                        <a:pt x="160" y="235"/>
                        <a:pt x="160" y="235"/>
                        <a:pt x="160" y="235"/>
                      </a:cubicBezTo>
                      <a:cubicBezTo>
                        <a:pt x="158" y="233"/>
                        <a:pt x="158" y="233"/>
                        <a:pt x="158" y="233"/>
                      </a:cubicBezTo>
                      <a:cubicBezTo>
                        <a:pt x="156" y="233"/>
                        <a:pt x="156" y="233"/>
                        <a:pt x="156" y="233"/>
                      </a:cubicBezTo>
                      <a:cubicBezTo>
                        <a:pt x="156" y="233"/>
                        <a:pt x="153" y="234"/>
                        <a:pt x="152" y="234"/>
                      </a:cubicBezTo>
                      <a:cubicBezTo>
                        <a:pt x="151" y="234"/>
                        <a:pt x="151" y="232"/>
                        <a:pt x="151" y="232"/>
                      </a:cubicBezTo>
                      <a:cubicBezTo>
                        <a:pt x="146" y="230"/>
                        <a:pt x="146" y="230"/>
                        <a:pt x="146" y="230"/>
                      </a:cubicBezTo>
                      <a:cubicBezTo>
                        <a:pt x="141" y="229"/>
                        <a:pt x="141" y="229"/>
                        <a:pt x="141" y="229"/>
                      </a:cubicBezTo>
                      <a:cubicBezTo>
                        <a:pt x="141" y="229"/>
                        <a:pt x="135" y="228"/>
                        <a:pt x="133" y="227"/>
                      </a:cubicBezTo>
                      <a:cubicBezTo>
                        <a:pt x="132" y="227"/>
                        <a:pt x="127" y="226"/>
                        <a:pt x="125" y="226"/>
                      </a:cubicBezTo>
                      <a:cubicBezTo>
                        <a:pt x="123" y="226"/>
                        <a:pt x="121" y="226"/>
                        <a:pt x="119" y="225"/>
                      </a:cubicBezTo>
                      <a:cubicBezTo>
                        <a:pt x="118" y="224"/>
                        <a:pt x="115" y="223"/>
                        <a:pt x="115" y="223"/>
                      </a:cubicBezTo>
                      <a:cubicBezTo>
                        <a:pt x="115" y="223"/>
                        <a:pt x="109" y="221"/>
                        <a:pt x="109" y="221"/>
                      </a:cubicBezTo>
                      <a:cubicBezTo>
                        <a:pt x="108" y="221"/>
                        <a:pt x="107" y="221"/>
                        <a:pt x="107" y="221"/>
                      </a:cubicBezTo>
                      <a:cubicBezTo>
                        <a:pt x="106" y="221"/>
                        <a:pt x="104" y="224"/>
                        <a:pt x="102" y="225"/>
                      </a:cubicBezTo>
                      <a:cubicBezTo>
                        <a:pt x="101" y="225"/>
                        <a:pt x="101" y="228"/>
                        <a:pt x="100" y="229"/>
                      </a:cubicBezTo>
                      <a:cubicBezTo>
                        <a:pt x="100" y="231"/>
                        <a:pt x="99" y="232"/>
                        <a:pt x="98" y="232"/>
                      </a:cubicBezTo>
                      <a:cubicBezTo>
                        <a:pt x="98" y="233"/>
                        <a:pt x="92" y="231"/>
                        <a:pt x="92" y="232"/>
                      </a:cubicBezTo>
                      <a:close/>
                      <a:moveTo>
                        <a:pt x="60" y="252"/>
                      </a:moveTo>
                      <a:cubicBezTo>
                        <a:pt x="60" y="252"/>
                        <a:pt x="60" y="252"/>
                        <a:pt x="60" y="252"/>
                      </a:cubicBezTo>
                      <a:cubicBezTo>
                        <a:pt x="60" y="252"/>
                        <a:pt x="62" y="251"/>
                        <a:pt x="62" y="252"/>
                      </a:cubicBezTo>
                      <a:cubicBezTo>
                        <a:pt x="62" y="252"/>
                        <a:pt x="63" y="253"/>
                        <a:pt x="63" y="254"/>
                      </a:cubicBezTo>
                      <a:cubicBezTo>
                        <a:pt x="64" y="254"/>
                        <a:pt x="66" y="256"/>
                        <a:pt x="67" y="256"/>
                      </a:cubicBezTo>
                      <a:cubicBezTo>
                        <a:pt x="68" y="256"/>
                        <a:pt x="71" y="256"/>
                        <a:pt x="71" y="256"/>
                      </a:cubicBezTo>
                      <a:cubicBezTo>
                        <a:pt x="74" y="259"/>
                        <a:pt x="74" y="259"/>
                        <a:pt x="74" y="259"/>
                      </a:cubicBezTo>
                      <a:cubicBezTo>
                        <a:pt x="74" y="259"/>
                        <a:pt x="77" y="260"/>
                        <a:pt x="77" y="261"/>
                      </a:cubicBezTo>
                      <a:cubicBezTo>
                        <a:pt x="77" y="261"/>
                        <a:pt x="72" y="264"/>
                        <a:pt x="72" y="264"/>
                      </a:cubicBezTo>
                      <a:cubicBezTo>
                        <a:pt x="71" y="265"/>
                        <a:pt x="71" y="265"/>
                        <a:pt x="71" y="265"/>
                      </a:cubicBezTo>
                      <a:cubicBezTo>
                        <a:pt x="71" y="265"/>
                        <a:pt x="71" y="267"/>
                        <a:pt x="69" y="266"/>
                      </a:cubicBezTo>
                      <a:cubicBezTo>
                        <a:pt x="68" y="266"/>
                        <a:pt x="67" y="266"/>
                        <a:pt x="66" y="265"/>
                      </a:cubicBezTo>
                      <a:cubicBezTo>
                        <a:pt x="66" y="264"/>
                        <a:pt x="66" y="264"/>
                        <a:pt x="65" y="263"/>
                      </a:cubicBezTo>
                      <a:cubicBezTo>
                        <a:pt x="63" y="262"/>
                        <a:pt x="59" y="259"/>
                        <a:pt x="59" y="259"/>
                      </a:cubicBezTo>
                      <a:cubicBezTo>
                        <a:pt x="59" y="256"/>
                        <a:pt x="59" y="256"/>
                        <a:pt x="59" y="256"/>
                      </a:cubicBezTo>
                      <a:cubicBezTo>
                        <a:pt x="59" y="254"/>
                        <a:pt x="59" y="254"/>
                        <a:pt x="59" y="254"/>
                      </a:cubicBezTo>
                      <a:cubicBezTo>
                        <a:pt x="60" y="252"/>
                        <a:pt x="60" y="252"/>
                        <a:pt x="60" y="252"/>
                      </a:cubicBezTo>
                      <a:close/>
                      <a:moveTo>
                        <a:pt x="48" y="234"/>
                      </a:moveTo>
                      <a:cubicBezTo>
                        <a:pt x="48" y="234"/>
                        <a:pt x="48" y="234"/>
                        <a:pt x="48" y="234"/>
                      </a:cubicBezTo>
                      <a:cubicBezTo>
                        <a:pt x="45" y="230"/>
                        <a:pt x="45" y="230"/>
                        <a:pt x="45" y="230"/>
                      </a:cubicBezTo>
                      <a:cubicBezTo>
                        <a:pt x="43" y="234"/>
                        <a:pt x="43" y="234"/>
                        <a:pt x="43" y="234"/>
                      </a:cubicBezTo>
                      <a:cubicBezTo>
                        <a:pt x="42" y="238"/>
                        <a:pt x="42" y="238"/>
                        <a:pt x="42" y="238"/>
                      </a:cubicBezTo>
                      <a:cubicBezTo>
                        <a:pt x="45" y="240"/>
                        <a:pt x="45" y="240"/>
                        <a:pt x="45" y="240"/>
                      </a:cubicBezTo>
                      <a:cubicBezTo>
                        <a:pt x="46" y="240"/>
                        <a:pt x="46" y="240"/>
                        <a:pt x="46" y="240"/>
                      </a:cubicBezTo>
                      <a:cubicBezTo>
                        <a:pt x="48" y="237"/>
                        <a:pt x="48" y="237"/>
                        <a:pt x="48" y="237"/>
                      </a:cubicBezTo>
                      <a:cubicBezTo>
                        <a:pt x="50" y="240"/>
                        <a:pt x="50" y="240"/>
                        <a:pt x="50" y="240"/>
                      </a:cubicBezTo>
                      <a:cubicBezTo>
                        <a:pt x="52" y="244"/>
                        <a:pt x="52" y="244"/>
                        <a:pt x="52" y="244"/>
                      </a:cubicBezTo>
                      <a:cubicBezTo>
                        <a:pt x="52" y="244"/>
                        <a:pt x="54" y="242"/>
                        <a:pt x="55" y="241"/>
                      </a:cubicBezTo>
                      <a:cubicBezTo>
                        <a:pt x="56" y="241"/>
                        <a:pt x="60" y="244"/>
                        <a:pt x="60" y="244"/>
                      </a:cubicBezTo>
                      <a:cubicBezTo>
                        <a:pt x="60" y="244"/>
                        <a:pt x="64" y="242"/>
                        <a:pt x="65" y="242"/>
                      </a:cubicBezTo>
                      <a:cubicBezTo>
                        <a:pt x="66" y="242"/>
                        <a:pt x="63" y="239"/>
                        <a:pt x="63" y="239"/>
                      </a:cubicBezTo>
                      <a:cubicBezTo>
                        <a:pt x="60" y="236"/>
                        <a:pt x="60" y="236"/>
                        <a:pt x="60" y="236"/>
                      </a:cubicBezTo>
                      <a:cubicBezTo>
                        <a:pt x="58" y="234"/>
                        <a:pt x="58" y="234"/>
                        <a:pt x="58" y="234"/>
                      </a:cubicBezTo>
                      <a:cubicBezTo>
                        <a:pt x="54" y="232"/>
                        <a:pt x="54" y="232"/>
                        <a:pt x="54" y="232"/>
                      </a:cubicBezTo>
                      <a:cubicBezTo>
                        <a:pt x="54" y="231"/>
                        <a:pt x="54" y="231"/>
                        <a:pt x="54" y="231"/>
                      </a:cubicBezTo>
                      <a:cubicBezTo>
                        <a:pt x="55" y="229"/>
                        <a:pt x="55" y="229"/>
                        <a:pt x="55" y="229"/>
                      </a:cubicBezTo>
                      <a:cubicBezTo>
                        <a:pt x="55" y="229"/>
                        <a:pt x="55" y="231"/>
                        <a:pt x="57" y="230"/>
                      </a:cubicBezTo>
                      <a:cubicBezTo>
                        <a:pt x="59" y="230"/>
                        <a:pt x="59" y="230"/>
                        <a:pt x="59" y="229"/>
                      </a:cubicBezTo>
                      <a:cubicBezTo>
                        <a:pt x="60" y="229"/>
                        <a:pt x="59" y="228"/>
                        <a:pt x="59" y="228"/>
                      </a:cubicBezTo>
                      <a:cubicBezTo>
                        <a:pt x="56" y="226"/>
                        <a:pt x="56" y="226"/>
                        <a:pt x="56" y="226"/>
                      </a:cubicBezTo>
                      <a:cubicBezTo>
                        <a:pt x="57" y="223"/>
                        <a:pt x="57" y="223"/>
                        <a:pt x="57" y="223"/>
                      </a:cubicBezTo>
                      <a:cubicBezTo>
                        <a:pt x="54" y="221"/>
                        <a:pt x="54" y="221"/>
                        <a:pt x="54" y="221"/>
                      </a:cubicBezTo>
                      <a:cubicBezTo>
                        <a:pt x="53" y="224"/>
                        <a:pt x="53" y="224"/>
                        <a:pt x="53" y="224"/>
                      </a:cubicBezTo>
                      <a:cubicBezTo>
                        <a:pt x="50" y="223"/>
                        <a:pt x="50" y="223"/>
                        <a:pt x="50" y="223"/>
                      </a:cubicBezTo>
                      <a:cubicBezTo>
                        <a:pt x="50" y="223"/>
                        <a:pt x="49" y="225"/>
                        <a:pt x="49" y="225"/>
                      </a:cubicBezTo>
                      <a:cubicBezTo>
                        <a:pt x="49" y="226"/>
                        <a:pt x="50" y="229"/>
                        <a:pt x="50" y="229"/>
                      </a:cubicBezTo>
                      <a:cubicBezTo>
                        <a:pt x="48" y="234"/>
                        <a:pt x="48" y="234"/>
                        <a:pt x="48" y="234"/>
                      </a:cubicBezTo>
                      <a:close/>
                      <a:moveTo>
                        <a:pt x="11" y="161"/>
                      </a:moveTo>
                      <a:cubicBezTo>
                        <a:pt x="11" y="161"/>
                        <a:pt x="11" y="161"/>
                        <a:pt x="11" y="161"/>
                      </a:cubicBezTo>
                      <a:cubicBezTo>
                        <a:pt x="9" y="161"/>
                        <a:pt x="9" y="161"/>
                        <a:pt x="9" y="161"/>
                      </a:cubicBezTo>
                      <a:cubicBezTo>
                        <a:pt x="9" y="161"/>
                        <a:pt x="9" y="162"/>
                        <a:pt x="10" y="163"/>
                      </a:cubicBezTo>
                      <a:cubicBezTo>
                        <a:pt x="11" y="164"/>
                        <a:pt x="13" y="170"/>
                        <a:pt x="13" y="170"/>
                      </a:cubicBezTo>
                      <a:cubicBezTo>
                        <a:pt x="15" y="171"/>
                        <a:pt x="15" y="171"/>
                        <a:pt x="15" y="171"/>
                      </a:cubicBezTo>
                      <a:cubicBezTo>
                        <a:pt x="19" y="173"/>
                        <a:pt x="19" y="173"/>
                        <a:pt x="19" y="173"/>
                      </a:cubicBezTo>
                      <a:cubicBezTo>
                        <a:pt x="22" y="176"/>
                        <a:pt x="22" y="176"/>
                        <a:pt x="22" y="176"/>
                      </a:cubicBezTo>
                      <a:cubicBezTo>
                        <a:pt x="22" y="176"/>
                        <a:pt x="24" y="179"/>
                        <a:pt x="21" y="178"/>
                      </a:cubicBezTo>
                      <a:cubicBezTo>
                        <a:pt x="18" y="177"/>
                        <a:pt x="15" y="175"/>
                        <a:pt x="14" y="174"/>
                      </a:cubicBezTo>
                      <a:cubicBezTo>
                        <a:pt x="12" y="174"/>
                        <a:pt x="10" y="173"/>
                        <a:pt x="10" y="173"/>
                      </a:cubicBezTo>
                      <a:cubicBezTo>
                        <a:pt x="10" y="173"/>
                        <a:pt x="9" y="168"/>
                        <a:pt x="9" y="167"/>
                      </a:cubicBezTo>
                      <a:cubicBezTo>
                        <a:pt x="8" y="167"/>
                        <a:pt x="6" y="166"/>
                        <a:pt x="6" y="166"/>
                      </a:cubicBezTo>
                      <a:cubicBezTo>
                        <a:pt x="0" y="163"/>
                        <a:pt x="0" y="163"/>
                        <a:pt x="0" y="163"/>
                      </a:cubicBezTo>
                      <a:cubicBezTo>
                        <a:pt x="0" y="163"/>
                        <a:pt x="0" y="159"/>
                        <a:pt x="1" y="158"/>
                      </a:cubicBezTo>
                      <a:cubicBezTo>
                        <a:pt x="1" y="158"/>
                        <a:pt x="1" y="156"/>
                        <a:pt x="3" y="156"/>
                      </a:cubicBezTo>
                      <a:cubicBezTo>
                        <a:pt x="4" y="155"/>
                        <a:pt x="7" y="155"/>
                        <a:pt x="7" y="155"/>
                      </a:cubicBezTo>
                      <a:cubicBezTo>
                        <a:pt x="7" y="155"/>
                        <a:pt x="7" y="152"/>
                        <a:pt x="8" y="153"/>
                      </a:cubicBezTo>
                      <a:cubicBezTo>
                        <a:pt x="9" y="154"/>
                        <a:pt x="11" y="157"/>
                        <a:pt x="11" y="157"/>
                      </a:cubicBezTo>
                      <a:lnTo>
                        <a:pt x="11" y="161"/>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7" name="Freeform 202">
                  <a:extLst>
                    <a:ext uri="{FF2B5EF4-FFF2-40B4-BE49-F238E27FC236}">
                      <a16:creationId xmlns:a16="http://schemas.microsoft.com/office/drawing/2014/main" id="{BF6E19CA-6581-BF24-40CF-4C2EF3C93F98}"/>
                    </a:ext>
                  </a:extLst>
                </p:cNvPr>
                <p:cNvSpPr>
                  <a:spLocks noEditPoints="1"/>
                </p:cNvSpPr>
                <p:nvPr/>
              </p:nvSpPr>
              <p:spPr bwMode="auto">
                <a:xfrm>
                  <a:off x="3904666" y="162314"/>
                  <a:ext cx="917035" cy="1623132"/>
                </a:xfrm>
                <a:custGeom>
                  <a:avLst/>
                  <a:gdLst>
                    <a:gd name="T0" fmla="*/ 7 w 317"/>
                    <a:gd name="T1" fmla="*/ 80 h 578"/>
                    <a:gd name="T2" fmla="*/ 20 w 317"/>
                    <a:gd name="T3" fmla="*/ 69 h 578"/>
                    <a:gd name="T4" fmla="*/ 69 w 317"/>
                    <a:gd name="T5" fmla="*/ 84 h 578"/>
                    <a:gd name="T6" fmla="*/ 91 w 317"/>
                    <a:gd name="T7" fmla="*/ 90 h 578"/>
                    <a:gd name="T8" fmla="*/ 100 w 317"/>
                    <a:gd name="T9" fmla="*/ 68 h 578"/>
                    <a:gd name="T10" fmla="*/ 102 w 317"/>
                    <a:gd name="T11" fmla="*/ 13 h 578"/>
                    <a:gd name="T12" fmla="*/ 154 w 317"/>
                    <a:gd name="T13" fmla="*/ 12 h 578"/>
                    <a:gd name="T14" fmla="*/ 158 w 317"/>
                    <a:gd name="T15" fmla="*/ 43 h 578"/>
                    <a:gd name="T16" fmla="*/ 157 w 317"/>
                    <a:gd name="T17" fmla="*/ 78 h 578"/>
                    <a:gd name="T18" fmla="*/ 203 w 317"/>
                    <a:gd name="T19" fmla="*/ 116 h 578"/>
                    <a:gd name="T20" fmla="*/ 216 w 317"/>
                    <a:gd name="T21" fmla="*/ 184 h 578"/>
                    <a:gd name="T22" fmla="*/ 233 w 317"/>
                    <a:gd name="T23" fmla="*/ 227 h 578"/>
                    <a:gd name="T24" fmla="*/ 248 w 317"/>
                    <a:gd name="T25" fmla="*/ 263 h 578"/>
                    <a:gd name="T26" fmla="*/ 270 w 317"/>
                    <a:gd name="T27" fmla="*/ 292 h 578"/>
                    <a:gd name="T28" fmla="*/ 295 w 317"/>
                    <a:gd name="T29" fmla="*/ 333 h 578"/>
                    <a:gd name="T30" fmla="*/ 303 w 317"/>
                    <a:gd name="T31" fmla="*/ 407 h 578"/>
                    <a:gd name="T32" fmla="*/ 266 w 317"/>
                    <a:gd name="T33" fmla="*/ 493 h 578"/>
                    <a:gd name="T34" fmla="*/ 242 w 317"/>
                    <a:gd name="T35" fmla="*/ 508 h 578"/>
                    <a:gd name="T36" fmla="*/ 224 w 317"/>
                    <a:gd name="T37" fmla="*/ 519 h 578"/>
                    <a:gd name="T38" fmla="*/ 210 w 317"/>
                    <a:gd name="T39" fmla="*/ 527 h 578"/>
                    <a:gd name="T40" fmla="*/ 191 w 317"/>
                    <a:gd name="T41" fmla="*/ 544 h 578"/>
                    <a:gd name="T42" fmla="*/ 173 w 317"/>
                    <a:gd name="T43" fmla="*/ 551 h 578"/>
                    <a:gd name="T44" fmla="*/ 155 w 317"/>
                    <a:gd name="T45" fmla="*/ 561 h 578"/>
                    <a:gd name="T46" fmla="*/ 147 w 317"/>
                    <a:gd name="T47" fmla="*/ 567 h 578"/>
                    <a:gd name="T48" fmla="*/ 143 w 317"/>
                    <a:gd name="T49" fmla="*/ 560 h 578"/>
                    <a:gd name="T50" fmla="*/ 132 w 317"/>
                    <a:gd name="T51" fmla="*/ 561 h 578"/>
                    <a:gd name="T52" fmla="*/ 126 w 317"/>
                    <a:gd name="T53" fmla="*/ 559 h 578"/>
                    <a:gd name="T54" fmla="*/ 120 w 317"/>
                    <a:gd name="T55" fmla="*/ 552 h 578"/>
                    <a:gd name="T56" fmla="*/ 118 w 317"/>
                    <a:gd name="T57" fmla="*/ 542 h 578"/>
                    <a:gd name="T58" fmla="*/ 110 w 317"/>
                    <a:gd name="T59" fmla="*/ 541 h 578"/>
                    <a:gd name="T60" fmla="*/ 98 w 317"/>
                    <a:gd name="T61" fmla="*/ 540 h 578"/>
                    <a:gd name="T62" fmla="*/ 94 w 317"/>
                    <a:gd name="T63" fmla="*/ 529 h 578"/>
                    <a:gd name="T64" fmla="*/ 87 w 317"/>
                    <a:gd name="T65" fmla="*/ 521 h 578"/>
                    <a:gd name="T66" fmla="*/ 89 w 317"/>
                    <a:gd name="T67" fmla="*/ 502 h 578"/>
                    <a:gd name="T68" fmla="*/ 89 w 317"/>
                    <a:gd name="T69" fmla="*/ 485 h 578"/>
                    <a:gd name="T70" fmla="*/ 81 w 317"/>
                    <a:gd name="T71" fmla="*/ 459 h 578"/>
                    <a:gd name="T72" fmla="*/ 72 w 317"/>
                    <a:gd name="T73" fmla="*/ 430 h 578"/>
                    <a:gd name="T74" fmla="*/ 75 w 317"/>
                    <a:gd name="T75" fmla="*/ 399 h 578"/>
                    <a:gd name="T76" fmla="*/ 73 w 317"/>
                    <a:gd name="T77" fmla="*/ 393 h 578"/>
                    <a:gd name="T78" fmla="*/ 89 w 317"/>
                    <a:gd name="T79" fmla="*/ 386 h 578"/>
                    <a:gd name="T80" fmla="*/ 95 w 317"/>
                    <a:gd name="T81" fmla="*/ 365 h 578"/>
                    <a:gd name="T82" fmla="*/ 106 w 317"/>
                    <a:gd name="T83" fmla="*/ 351 h 578"/>
                    <a:gd name="T84" fmla="*/ 126 w 317"/>
                    <a:gd name="T85" fmla="*/ 306 h 578"/>
                    <a:gd name="T86" fmla="*/ 143 w 317"/>
                    <a:gd name="T87" fmla="*/ 280 h 578"/>
                    <a:gd name="T88" fmla="*/ 123 w 317"/>
                    <a:gd name="T89" fmla="*/ 248 h 578"/>
                    <a:gd name="T90" fmla="*/ 91 w 317"/>
                    <a:gd name="T91" fmla="*/ 217 h 578"/>
                    <a:gd name="T92" fmla="*/ 80 w 317"/>
                    <a:gd name="T93" fmla="*/ 167 h 578"/>
                    <a:gd name="T94" fmla="*/ 73 w 317"/>
                    <a:gd name="T95" fmla="*/ 132 h 578"/>
                    <a:gd name="T96" fmla="*/ 35 w 317"/>
                    <a:gd name="T97" fmla="*/ 109 h 578"/>
                    <a:gd name="T98" fmla="*/ 142 w 317"/>
                    <a:gd name="T99" fmla="*/ 570 h 578"/>
                    <a:gd name="T100" fmla="*/ 129 w 317"/>
                    <a:gd name="T101" fmla="*/ 570 h 578"/>
                    <a:gd name="T102" fmla="*/ 104 w 317"/>
                    <a:gd name="T103" fmla="*/ 557 h 578"/>
                    <a:gd name="T104" fmla="*/ 114 w 317"/>
                    <a:gd name="T105" fmla="*/ 553 h 578"/>
                    <a:gd name="T106" fmla="*/ 97 w 317"/>
                    <a:gd name="T107" fmla="*/ 556 h 578"/>
                    <a:gd name="T108" fmla="*/ 92 w 317"/>
                    <a:gd name="T109" fmla="*/ 544 h 578"/>
                    <a:gd name="T110" fmla="*/ 83 w 317"/>
                    <a:gd name="T111" fmla="*/ 558 h 578"/>
                    <a:gd name="T112" fmla="*/ 80 w 317"/>
                    <a:gd name="T113" fmla="*/ 563 h 578"/>
                    <a:gd name="T114" fmla="*/ 79 w 317"/>
                    <a:gd name="T115" fmla="*/ 570 h 578"/>
                    <a:gd name="T116" fmla="*/ 48 w 317"/>
                    <a:gd name="T117" fmla="*/ 577 h 578"/>
                    <a:gd name="T118" fmla="*/ 53 w 317"/>
                    <a:gd name="T119" fmla="*/ 558 h 578"/>
                    <a:gd name="T120" fmla="*/ 65 w 317"/>
                    <a:gd name="T121" fmla="*/ 573 h 578"/>
                    <a:gd name="T122" fmla="*/ 68 w 317"/>
                    <a:gd name="T123" fmla="*/ 561 h 578"/>
                    <a:gd name="T124" fmla="*/ 57 w 317"/>
                    <a:gd name="T125" fmla="*/ 553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7" h="578">
                      <a:moveTo>
                        <a:pt x="20" y="100"/>
                      </a:moveTo>
                      <a:cubicBezTo>
                        <a:pt x="17" y="95"/>
                        <a:pt x="17" y="95"/>
                        <a:pt x="17" y="95"/>
                      </a:cubicBezTo>
                      <a:cubicBezTo>
                        <a:pt x="13" y="93"/>
                        <a:pt x="13" y="93"/>
                        <a:pt x="13" y="93"/>
                      </a:cubicBezTo>
                      <a:cubicBezTo>
                        <a:pt x="8" y="91"/>
                        <a:pt x="8" y="91"/>
                        <a:pt x="8" y="91"/>
                      </a:cubicBezTo>
                      <a:cubicBezTo>
                        <a:pt x="8" y="87"/>
                        <a:pt x="8" y="87"/>
                        <a:pt x="8" y="87"/>
                      </a:cubicBezTo>
                      <a:cubicBezTo>
                        <a:pt x="1" y="83"/>
                        <a:pt x="1" y="83"/>
                        <a:pt x="1" y="83"/>
                      </a:cubicBezTo>
                      <a:cubicBezTo>
                        <a:pt x="1" y="83"/>
                        <a:pt x="0" y="81"/>
                        <a:pt x="1" y="81"/>
                      </a:cubicBezTo>
                      <a:cubicBezTo>
                        <a:pt x="2" y="80"/>
                        <a:pt x="6" y="80"/>
                        <a:pt x="7" y="80"/>
                      </a:cubicBezTo>
                      <a:cubicBezTo>
                        <a:pt x="7" y="79"/>
                        <a:pt x="7" y="79"/>
                        <a:pt x="7" y="79"/>
                      </a:cubicBezTo>
                      <a:cubicBezTo>
                        <a:pt x="8" y="79"/>
                        <a:pt x="8" y="79"/>
                        <a:pt x="8" y="79"/>
                      </a:cubicBezTo>
                      <a:cubicBezTo>
                        <a:pt x="9" y="79"/>
                        <a:pt x="9" y="78"/>
                        <a:pt x="9" y="78"/>
                      </a:cubicBezTo>
                      <a:cubicBezTo>
                        <a:pt x="9" y="78"/>
                        <a:pt x="6" y="72"/>
                        <a:pt x="8" y="69"/>
                      </a:cubicBezTo>
                      <a:cubicBezTo>
                        <a:pt x="8" y="68"/>
                        <a:pt x="8" y="68"/>
                        <a:pt x="8" y="68"/>
                      </a:cubicBezTo>
                      <a:cubicBezTo>
                        <a:pt x="8" y="68"/>
                        <a:pt x="8" y="68"/>
                        <a:pt x="8" y="68"/>
                      </a:cubicBezTo>
                      <a:cubicBezTo>
                        <a:pt x="10" y="66"/>
                        <a:pt x="14" y="66"/>
                        <a:pt x="16" y="68"/>
                      </a:cubicBezTo>
                      <a:cubicBezTo>
                        <a:pt x="20" y="69"/>
                        <a:pt x="20" y="69"/>
                        <a:pt x="20" y="69"/>
                      </a:cubicBezTo>
                      <a:cubicBezTo>
                        <a:pt x="27" y="77"/>
                        <a:pt x="27" y="77"/>
                        <a:pt x="27" y="77"/>
                      </a:cubicBezTo>
                      <a:cubicBezTo>
                        <a:pt x="33" y="84"/>
                        <a:pt x="33" y="84"/>
                        <a:pt x="33" y="84"/>
                      </a:cubicBezTo>
                      <a:cubicBezTo>
                        <a:pt x="33" y="84"/>
                        <a:pt x="42" y="91"/>
                        <a:pt x="44" y="92"/>
                      </a:cubicBezTo>
                      <a:cubicBezTo>
                        <a:pt x="46" y="93"/>
                        <a:pt x="57" y="95"/>
                        <a:pt x="58" y="96"/>
                      </a:cubicBezTo>
                      <a:cubicBezTo>
                        <a:pt x="61" y="92"/>
                        <a:pt x="61" y="92"/>
                        <a:pt x="61" y="92"/>
                      </a:cubicBezTo>
                      <a:cubicBezTo>
                        <a:pt x="65" y="89"/>
                        <a:pt x="65" y="89"/>
                        <a:pt x="65" y="89"/>
                      </a:cubicBezTo>
                      <a:cubicBezTo>
                        <a:pt x="64" y="87"/>
                        <a:pt x="64" y="87"/>
                        <a:pt x="64" y="87"/>
                      </a:cubicBezTo>
                      <a:cubicBezTo>
                        <a:pt x="69" y="84"/>
                        <a:pt x="69" y="84"/>
                        <a:pt x="69" y="84"/>
                      </a:cubicBezTo>
                      <a:cubicBezTo>
                        <a:pt x="73" y="87"/>
                        <a:pt x="73" y="87"/>
                        <a:pt x="73" y="87"/>
                      </a:cubicBezTo>
                      <a:cubicBezTo>
                        <a:pt x="83" y="89"/>
                        <a:pt x="83" y="89"/>
                        <a:pt x="83" y="89"/>
                      </a:cubicBezTo>
                      <a:cubicBezTo>
                        <a:pt x="87" y="92"/>
                        <a:pt x="87" y="92"/>
                        <a:pt x="87" y="92"/>
                      </a:cubicBezTo>
                      <a:cubicBezTo>
                        <a:pt x="87" y="92"/>
                        <a:pt x="88" y="92"/>
                        <a:pt x="89" y="91"/>
                      </a:cubicBezTo>
                      <a:cubicBezTo>
                        <a:pt x="89" y="91"/>
                        <a:pt x="89" y="91"/>
                        <a:pt x="89" y="91"/>
                      </a:cubicBezTo>
                      <a:cubicBezTo>
                        <a:pt x="90" y="91"/>
                        <a:pt x="90" y="91"/>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89"/>
                        <a:pt x="91" y="89"/>
                        <a:pt x="91" y="89"/>
                      </a:cubicBezTo>
                      <a:cubicBezTo>
                        <a:pt x="91" y="88"/>
                        <a:pt x="91" y="82"/>
                        <a:pt x="91" y="82"/>
                      </a:cubicBezTo>
                      <a:cubicBezTo>
                        <a:pt x="91" y="82"/>
                        <a:pt x="88" y="80"/>
                        <a:pt x="91" y="78"/>
                      </a:cubicBezTo>
                      <a:cubicBezTo>
                        <a:pt x="94" y="75"/>
                        <a:pt x="98" y="72"/>
                        <a:pt x="98" y="72"/>
                      </a:cubicBezTo>
                      <a:cubicBezTo>
                        <a:pt x="98" y="72"/>
                        <a:pt x="100" y="71"/>
                        <a:pt x="100" y="68"/>
                      </a:cubicBezTo>
                      <a:cubicBezTo>
                        <a:pt x="100" y="65"/>
                        <a:pt x="98" y="57"/>
                        <a:pt x="98" y="57"/>
                      </a:cubicBezTo>
                      <a:cubicBezTo>
                        <a:pt x="98" y="57"/>
                        <a:pt x="96" y="52"/>
                        <a:pt x="96" y="50"/>
                      </a:cubicBezTo>
                      <a:cubicBezTo>
                        <a:pt x="98" y="38"/>
                        <a:pt x="93" y="29"/>
                        <a:pt x="96" y="28"/>
                      </a:cubicBezTo>
                      <a:cubicBezTo>
                        <a:pt x="96" y="28"/>
                        <a:pt x="96" y="28"/>
                        <a:pt x="96" y="28"/>
                      </a:cubicBezTo>
                      <a:cubicBezTo>
                        <a:pt x="98" y="27"/>
                        <a:pt x="98" y="27"/>
                        <a:pt x="98" y="27"/>
                      </a:cubicBezTo>
                      <a:cubicBezTo>
                        <a:pt x="101" y="25"/>
                        <a:pt x="101" y="25"/>
                        <a:pt x="101" y="25"/>
                      </a:cubicBezTo>
                      <a:cubicBezTo>
                        <a:pt x="101" y="25"/>
                        <a:pt x="101" y="24"/>
                        <a:pt x="101" y="24"/>
                      </a:cubicBezTo>
                      <a:cubicBezTo>
                        <a:pt x="101" y="19"/>
                        <a:pt x="95" y="14"/>
                        <a:pt x="102" y="13"/>
                      </a:cubicBezTo>
                      <a:cubicBezTo>
                        <a:pt x="105" y="11"/>
                        <a:pt x="105" y="11"/>
                        <a:pt x="105" y="11"/>
                      </a:cubicBezTo>
                      <a:cubicBezTo>
                        <a:pt x="114" y="11"/>
                        <a:pt x="114" y="11"/>
                        <a:pt x="114" y="11"/>
                      </a:cubicBezTo>
                      <a:cubicBezTo>
                        <a:pt x="116" y="5"/>
                        <a:pt x="116" y="5"/>
                        <a:pt x="116" y="5"/>
                      </a:cubicBezTo>
                      <a:cubicBezTo>
                        <a:pt x="120" y="1"/>
                        <a:pt x="120" y="1"/>
                        <a:pt x="120" y="1"/>
                      </a:cubicBezTo>
                      <a:cubicBezTo>
                        <a:pt x="123" y="1"/>
                        <a:pt x="127" y="0"/>
                        <a:pt x="129" y="1"/>
                      </a:cubicBezTo>
                      <a:cubicBezTo>
                        <a:pt x="131" y="4"/>
                        <a:pt x="131" y="6"/>
                        <a:pt x="135" y="7"/>
                      </a:cubicBezTo>
                      <a:cubicBezTo>
                        <a:pt x="147" y="11"/>
                        <a:pt x="147" y="11"/>
                        <a:pt x="147" y="11"/>
                      </a:cubicBezTo>
                      <a:cubicBezTo>
                        <a:pt x="154" y="12"/>
                        <a:pt x="154" y="12"/>
                        <a:pt x="154" y="12"/>
                      </a:cubicBezTo>
                      <a:cubicBezTo>
                        <a:pt x="156" y="14"/>
                        <a:pt x="156" y="14"/>
                        <a:pt x="156" y="14"/>
                      </a:cubicBezTo>
                      <a:cubicBezTo>
                        <a:pt x="156" y="14"/>
                        <a:pt x="156" y="14"/>
                        <a:pt x="156" y="14"/>
                      </a:cubicBezTo>
                      <a:cubicBezTo>
                        <a:pt x="156" y="16"/>
                        <a:pt x="156" y="18"/>
                        <a:pt x="157" y="19"/>
                      </a:cubicBezTo>
                      <a:cubicBezTo>
                        <a:pt x="157" y="21"/>
                        <a:pt x="158" y="24"/>
                        <a:pt x="158" y="24"/>
                      </a:cubicBezTo>
                      <a:cubicBezTo>
                        <a:pt x="158" y="24"/>
                        <a:pt x="157" y="27"/>
                        <a:pt x="157" y="29"/>
                      </a:cubicBezTo>
                      <a:cubicBezTo>
                        <a:pt x="156" y="30"/>
                        <a:pt x="156" y="33"/>
                        <a:pt x="156" y="34"/>
                      </a:cubicBezTo>
                      <a:cubicBezTo>
                        <a:pt x="156" y="35"/>
                        <a:pt x="156" y="36"/>
                        <a:pt x="156" y="37"/>
                      </a:cubicBezTo>
                      <a:cubicBezTo>
                        <a:pt x="156" y="39"/>
                        <a:pt x="157" y="42"/>
                        <a:pt x="158" y="43"/>
                      </a:cubicBezTo>
                      <a:cubicBezTo>
                        <a:pt x="158" y="44"/>
                        <a:pt x="163" y="47"/>
                        <a:pt x="163" y="47"/>
                      </a:cubicBezTo>
                      <a:cubicBezTo>
                        <a:pt x="163" y="47"/>
                        <a:pt x="163" y="48"/>
                        <a:pt x="158" y="52"/>
                      </a:cubicBezTo>
                      <a:cubicBezTo>
                        <a:pt x="154" y="57"/>
                        <a:pt x="154" y="57"/>
                        <a:pt x="154" y="57"/>
                      </a:cubicBezTo>
                      <a:cubicBezTo>
                        <a:pt x="161" y="59"/>
                        <a:pt x="161" y="59"/>
                        <a:pt x="161" y="59"/>
                      </a:cubicBezTo>
                      <a:cubicBezTo>
                        <a:pt x="161" y="64"/>
                        <a:pt x="161" y="64"/>
                        <a:pt x="161" y="64"/>
                      </a:cubicBezTo>
                      <a:cubicBezTo>
                        <a:pt x="161" y="68"/>
                        <a:pt x="161" y="68"/>
                        <a:pt x="161" y="68"/>
                      </a:cubicBezTo>
                      <a:cubicBezTo>
                        <a:pt x="160" y="74"/>
                        <a:pt x="160" y="74"/>
                        <a:pt x="160" y="74"/>
                      </a:cubicBezTo>
                      <a:cubicBezTo>
                        <a:pt x="157" y="78"/>
                        <a:pt x="157" y="78"/>
                        <a:pt x="157" y="78"/>
                      </a:cubicBezTo>
                      <a:cubicBezTo>
                        <a:pt x="161" y="84"/>
                        <a:pt x="161" y="84"/>
                        <a:pt x="161" y="84"/>
                      </a:cubicBezTo>
                      <a:cubicBezTo>
                        <a:pt x="166" y="92"/>
                        <a:pt x="166" y="92"/>
                        <a:pt x="166" y="92"/>
                      </a:cubicBezTo>
                      <a:cubicBezTo>
                        <a:pt x="173" y="96"/>
                        <a:pt x="173" y="96"/>
                        <a:pt x="173" y="96"/>
                      </a:cubicBezTo>
                      <a:cubicBezTo>
                        <a:pt x="173" y="96"/>
                        <a:pt x="174" y="95"/>
                        <a:pt x="181" y="96"/>
                      </a:cubicBezTo>
                      <a:cubicBezTo>
                        <a:pt x="188" y="98"/>
                        <a:pt x="190" y="104"/>
                        <a:pt x="190" y="104"/>
                      </a:cubicBezTo>
                      <a:cubicBezTo>
                        <a:pt x="194" y="109"/>
                        <a:pt x="194" y="109"/>
                        <a:pt x="194" y="109"/>
                      </a:cubicBezTo>
                      <a:cubicBezTo>
                        <a:pt x="200" y="113"/>
                        <a:pt x="200" y="113"/>
                        <a:pt x="200" y="113"/>
                      </a:cubicBezTo>
                      <a:cubicBezTo>
                        <a:pt x="203" y="116"/>
                        <a:pt x="203" y="116"/>
                        <a:pt x="203" y="116"/>
                      </a:cubicBezTo>
                      <a:cubicBezTo>
                        <a:pt x="202" y="125"/>
                        <a:pt x="202" y="125"/>
                        <a:pt x="202" y="125"/>
                      </a:cubicBezTo>
                      <a:cubicBezTo>
                        <a:pt x="202" y="125"/>
                        <a:pt x="199" y="130"/>
                        <a:pt x="200" y="134"/>
                      </a:cubicBezTo>
                      <a:cubicBezTo>
                        <a:pt x="200" y="139"/>
                        <a:pt x="197" y="146"/>
                        <a:pt x="197" y="148"/>
                      </a:cubicBezTo>
                      <a:cubicBezTo>
                        <a:pt x="197" y="149"/>
                        <a:pt x="195" y="157"/>
                        <a:pt x="195" y="157"/>
                      </a:cubicBezTo>
                      <a:cubicBezTo>
                        <a:pt x="198" y="164"/>
                        <a:pt x="198" y="164"/>
                        <a:pt x="198" y="164"/>
                      </a:cubicBezTo>
                      <a:cubicBezTo>
                        <a:pt x="202" y="168"/>
                        <a:pt x="202" y="168"/>
                        <a:pt x="202" y="168"/>
                      </a:cubicBezTo>
                      <a:cubicBezTo>
                        <a:pt x="208" y="175"/>
                        <a:pt x="208" y="175"/>
                        <a:pt x="208" y="175"/>
                      </a:cubicBezTo>
                      <a:cubicBezTo>
                        <a:pt x="216" y="184"/>
                        <a:pt x="216" y="184"/>
                        <a:pt x="216" y="184"/>
                      </a:cubicBezTo>
                      <a:cubicBezTo>
                        <a:pt x="219" y="191"/>
                        <a:pt x="219" y="191"/>
                        <a:pt x="219" y="191"/>
                      </a:cubicBezTo>
                      <a:cubicBezTo>
                        <a:pt x="219" y="191"/>
                        <a:pt x="227" y="196"/>
                        <a:pt x="227" y="197"/>
                      </a:cubicBezTo>
                      <a:cubicBezTo>
                        <a:pt x="227" y="198"/>
                        <a:pt x="230" y="203"/>
                        <a:pt x="230" y="203"/>
                      </a:cubicBezTo>
                      <a:cubicBezTo>
                        <a:pt x="234" y="210"/>
                        <a:pt x="234" y="210"/>
                        <a:pt x="234" y="210"/>
                      </a:cubicBezTo>
                      <a:cubicBezTo>
                        <a:pt x="233" y="215"/>
                        <a:pt x="233" y="215"/>
                        <a:pt x="233" y="215"/>
                      </a:cubicBezTo>
                      <a:cubicBezTo>
                        <a:pt x="230" y="220"/>
                        <a:pt x="230" y="220"/>
                        <a:pt x="230" y="220"/>
                      </a:cubicBezTo>
                      <a:cubicBezTo>
                        <a:pt x="230" y="223"/>
                        <a:pt x="230" y="223"/>
                        <a:pt x="230" y="223"/>
                      </a:cubicBezTo>
                      <a:cubicBezTo>
                        <a:pt x="233" y="227"/>
                        <a:pt x="233" y="227"/>
                        <a:pt x="233" y="227"/>
                      </a:cubicBezTo>
                      <a:cubicBezTo>
                        <a:pt x="232" y="231"/>
                        <a:pt x="232" y="231"/>
                        <a:pt x="232" y="231"/>
                      </a:cubicBezTo>
                      <a:cubicBezTo>
                        <a:pt x="235" y="237"/>
                        <a:pt x="235" y="237"/>
                        <a:pt x="235" y="237"/>
                      </a:cubicBezTo>
                      <a:cubicBezTo>
                        <a:pt x="233" y="241"/>
                        <a:pt x="233" y="241"/>
                        <a:pt x="233" y="241"/>
                      </a:cubicBezTo>
                      <a:cubicBezTo>
                        <a:pt x="238" y="243"/>
                        <a:pt x="238" y="243"/>
                        <a:pt x="238" y="243"/>
                      </a:cubicBezTo>
                      <a:cubicBezTo>
                        <a:pt x="238" y="243"/>
                        <a:pt x="239" y="244"/>
                        <a:pt x="238" y="246"/>
                      </a:cubicBezTo>
                      <a:cubicBezTo>
                        <a:pt x="237" y="247"/>
                        <a:pt x="236" y="254"/>
                        <a:pt x="236" y="254"/>
                      </a:cubicBezTo>
                      <a:cubicBezTo>
                        <a:pt x="241" y="262"/>
                        <a:pt x="241" y="262"/>
                        <a:pt x="241" y="262"/>
                      </a:cubicBezTo>
                      <a:cubicBezTo>
                        <a:pt x="248" y="263"/>
                        <a:pt x="248" y="263"/>
                        <a:pt x="248" y="263"/>
                      </a:cubicBezTo>
                      <a:cubicBezTo>
                        <a:pt x="248" y="263"/>
                        <a:pt x="252" y="263"/>
                        <a:pt x="252" y="264"/>
                      </a:cubicBezTo>
                      <a:cubicBezTo>
                        <a:pt x="253" y="265"/>
                        <a:pt x="254" y="268"/>
                        <a:pt x="254" y="268"/>
                      </a:cubicBezTo>
                      <a:cubicBezTo>
                        <a:pt x="251" y="274"/>
                        <a:pt x="251" y="274"/>
                        <a:pt x="251" y="274"/>
                      </a:cubicBezTo>
                      <a:cubicBezTo>
                        <a:pt x="251" y="274"/>
                        <a:pt x="252" y="277"/>
                        <a:pt x="255" y="279"/>
                      </a:cubicBezTo>
                      <a:cubicBezTo>
                        <a:pt x="257" y="280"/>
                        <a:pt x="259" y="280"/>
                        <a:pt x="259" y="282"/>
                      </a:cubicBezTo>
                      <a:cubicBezTo>
                        <a:pt x="260" y="284"/>
                        <a:pt x="260" y="287"/>
                        <a:pt x="261" y="286"/>
                      </a:cubicBezTo>
                      <a:cubicBezTo>
                        <a:pt x="263" y="286"/>
                        <a:pt x="267" y="287"/>
                        <a:pt x="267" y="287"/>
                      </a:cubicBezTo>
                      <a:cubicBezTo>
                        <a:pt x="270" y="292"/>
                        <a:pt x="270" y="292"/>
                        <a:pt x="270" y="292"/>
                      </a:cubicBezTo>
                      <a:cubicBezTo>
                        <a:pt x="272" y="296"/>
                        <a:pt x="272" y="296"/>
                        <a:pt x="272" y="296"/>
                      </a:cubicBezTo>
                      <a:cubicBezTo>
                        <a:pt x="272" y="296"/>
                        <a:pt x="272" y="299"/>
                        <a:pt x="272" y="300"/>
                      </a:cubicBezTo>
                      <a:cubicBezTo>
                        <a:pt x="272" y="302"/>
                        <a:pt x="271" y="308"/>
                        <a:pt x="271" y="308"/>
                      </a:cubicBezTo>
                      <a:cubicBezTo>
                        <a:pt x="266" y="316"/>
                        <a:pt x="266" y="316"/>
                        <a:pt x="266" y="316"/>
                      </a:cubicBezTo>
                      <a:cubicBezTo>
                        <a:pt x="266" y="316"/>
                        <a:pt x="270" y="321"/>
                        <a:pt x="273" y="323"/>
                      </a:cubicBezTo>
                      <a:cubicBezTo>
                        <a:pt x="276" y="325"/>
                        <a:pt x="280" y="328"/>
                        <a:pt x="281" y="328"/>
                      </a:cubicBezTo>
                      <a:cubicBezTo>
                        <a:pt x="282" y="328"/>
                        <a:pt x="287" y="329"/>
                        <a:pt x="289" y="330"/>
                      </a:cubicBezTo>
                      <a:cubicBezTo>
                        <a:pt x="290" y="330"/>
                        <a:pt x="294" y="332"/>
                        <a:pt x="295" y="333"/>
                      </a:cubicBezTo>
                      <a:cubicBezTo>
                        <a:pt x="296" y="334"/>
                        <a:pt x="303" y="338"/>
                        <a:pt x="303" y="338"/>
                      </a:cubicBezTo>
                      <a:cubicBezTo>
                        <a:pt x="309" y="341"/>
                        <a:pt x="309" y="341"/>
                        <a:pt x="309" y="341"/>
                      </a:cubicBezTo>
                      <a:cubicBezTo>
                        <a:pt x="315" y="346"/>
                        <a:pt x="315" y="346"/>
                        <a:pt x="315" y="346"/>
                      </a:cubicBezTo>
                      <a:cubicBezTo>
                        <a:pt x="317" y="358"/>
                        <a:pt x="317" y="358"/>
                        <a:pt x="317" y="358"/>
                      </a:cubicBezTo>
                      <a:cubicBezTo>
                        <a:pt x="317" y="358"/>
                        <a:pt x="315" y="376"/>
                        <a:pt x="314" y="378"/>
                      </a:cubicBezTo>
                      <a:cubicBezTo>
                        <a:pt x="314" y="380"/>
                        <a:pt x="311" y="389"/>
                        <a:pt x="310" y="390"/>
                      </a:cubicBezTo>
                      <a:cubicBezTo>
                        <a:pt x="308" y="391"/>
                        <a:pt x="306" y="392"/>
                        <a:pt x="306" y="394"/>
                      </a:cubicBezTo>
                      <a:cubicBezTo>
                        <a:pt x="306" y="396"/>
                        <a:pt x="303" y="407"/>
                        <a:pt x="303" y="407"/>
                      </a:cubicBezTo>
                      <a:cubicBezTo>
                        <a:pt x="303" y="407"/>
                        <a:pt x="300" y="414"/>
                        <a:pt x="300" y="416"/>
                      </a:cubicBezTo>
                      <a:cubicBezTo>
                        <a:pt x="300" y="418"/>
                        <a:pt x="297" y="424"/>
                        <a:pt x="297" y="426"/>
                      </a:cubicBezTo>
                      <a:cubicBezTo>
                        <a:pt x="296" y="427"/>
                        <a:pt x="294" y="435"/>
                        <a:pt x="294" y="435"/>
                      </a:cubicBezTo>
                      <a:cubicBezTo>
                        <a:pt x="281" y="461"/>
                        <a:pt x="281" y="461"/>
                        <a:pt x="281" y="461"/>
                      </a:cubicBezTo>
                      <a:cubicBezTo>
                        <a:pt x="278" y="471"/>
                        <a:pt x="278" y="471"/>
                        <a:pt x="278" y="471"/>
                      </a:cubicBezTo>
                      <a:cubicBezTo>
                        <a:pt x="278" y="471"/>
                        <a:pt x="275" y="472"/>
                        <a:pt x="274" y="474"/>
                      </a:cubicBezTo>
                      <a:cubicBezTo>
                        <a:pt x="273" y="477"/>
                        <a:pt x="272" y="479"/>
                        <a:pt x="271" y="482"/>
                      </a:cubicBezTo>
                      <a:cubicBezTo>
                        <a:pt x="271" y="484"/>
                        <a:pt x="266" y="493"/>
                        <a:pt x="266" y="493"/>
                      </a:cubicBezTo>
                      <a:cubicBezTo>
                        <a:pt x="264" y="498"/>
                        <a:pt x="264" y="498"/>
                        <a:pt x="264" y="498"/>
                      </a:cubicBezTo>
                      <a:cubicBezTo>
                        <a:pt x="260" y="503"/>
                        <a:pt x="260" y="503"/>
                        <a:pt x="260" y="503"/>
                      </a:cubicBezTo>
                      <a:cubicBezTo>
                        <a:pt x="260" y="503"/>
                        <a:pt x="257" y="505"/>
                        <a:pt x="257" y="505"/>
                      </a:cubicBezTo>
                      <a:cubicBezTo>
                        <a:pt x="257" y="505"/>
                        <a:pt x="255" y="505"/>
                        <a:pt x="255" y="505"/>
                      </a:cubicBezTo>
                      <a:cubicBezTo>
                        <a:pt x="250" y="505"/>
                        <a:pt x="250" y="505"/>
                        <a:pt x="250" y="505"/>
                      </a:cubicBezTo>
                      <a:cubicBezTo>
                        <a:pt x="247" y="503"/>
                        <a:pt x="247" y="503"/>
                        <a:pt x="247" y="503"/>
                      </a:cubicBezTo>
                      <a:cubicBezTo>
                        <a:pt x="247" y="503"/>
                        <a:pt x="244" y="505"/>
                        <a:pt x="244" y="505"/>
                      </a:cubicBezTo>
                      <a:cubicBezTo>
                        <a:pt x="244" y="506"/>
                        <a:pt x="242" y="507"/>
                        <a:pt x="242" y="508"/>
                      </a:cubicBezTo>
                      <a:cubicBezTo>
                        <a:pt x="242" y="508"/>
                        <a:pt x="241" y="510"/>
                        <a:pt x="240" y="510"/>
                      </a:cubicBezTo>
                      <a:cubicBezTo>
                        <a:pt x="239" y="511"/>
                        <a:pt x="238" y="512"/>
                        <a:pt x="237" y="512"/>
                      </a:cubicBezTo>
                      <a:cubicBezTo>
                        <a:pt x="237" y="513"/>
                        <a:pt x="235" y="513"/>
                        <a:pt x="235" y="513"/>
                      </a:cubicBezTo>
                      <a:cubicBezTo>
                        <a:pt x="235" y="513"/>
                        <a:pt x="235" y="514"/>
                        <a:pt x="234" y="515"/>
                      </a:cubicBezTo>
                      <a:cubicBezTo>
                        <a:pt x="234" y="515"/>
                        <a:pt x="231" y="515"/>
                        <a:pt x="230" y="514"/>
                      </a:cubicBezTo>
                      <a:cubicBezTo>
                        <a:pt x="229" y="513"/>
                        <a:pt x="227" y="512"/>
                        <a:pt x="228" y="512"/>
                      </a:cubicBezTo>
                      <a:cubicBezTo>
                        <a:pt x="228" y="513"/>
                        <a:pt x="227" y="515"/>
                        <a:pt x="227" y="515"/>
                      </a:cubicBezTo>
                      <a:cubicBezTo>
                        <a:pt x="227" y="516"/>
                        <a:pt x="225" y="519"/>
                        <a:pt x="224" y="519"/>
                      </a:cubicBezTo>
                      <a:cubicBezTo>
                        <a:pt x="223" y="519"/>
                        <a:pt x="221" y="518"/>
                        <a:pt x="220" y="517"/>
                      </a:cubicBezTo>
                      <a:cubicBezTo>
                        <a:pt x="219" y="517"/>
                        <a:pt x="218" y="517"/>
                        <a:pt x="218" y="517"/>
                      </a:cubicBezTo>
                      <a:cubicBezTo>
                        <a:pt x="218" y="518"/>
                        <a:pt x="218" y="521"/>
                        <a:pt x="218" y="522"/>
                      </a:cubicBezTo>
                      <a:cubicBezTo>
                        <a:pt x="218" y="522"/>
                        <a:pt x="218" y="523"/>
                        <a:pt x="218" y="524"/>
                      </a:cubicBezTo>
                      <a:cubicBezTo>
                        <a:pt x="217" y="524"/>
                        <a:pt x="215" y="525"/>
                        <a:pt x="215" y="525"/>
                      </a:cubicBezTo>
                      <a:cubicBezTo>
                        <a:pt x="215" y="525"/>
                        <a:pt x="216" y="527"/>
                        <a:pt x="215" y="527"/>
                      </a:cubicBezTo>
                      <a:cubicBezTo>
                        <a:pt x="214" y="528"/>
                        <a:pt x="213" y="529"/>
                        <a:pt x="212" y="529"/>
                      </a:cubicBezTo>
                      <a:cubicBezTo>
                        <a:pt x="212" y="528"/>
                        <a:pt x="210" y="527"/>
                        <a:pt x="210" y="527"/>
                      </a:cubicBezTo>
                      <a:cubicBezTo>
                        <a:pt x="209" y="528"/>
                        <a:pt x="208" y="530"/>
                        <a:pt x="208" y="530"/>
                      </a:cubicBezTo>
                      <a:cubicBezTo>
                        <a:pt x="208" y="531"/>
                        <a:pt x="207" y="532"/>
                        <a:pt x="207" y="532"/>
                      </a:cubicBezTo>
                      <a:cubicBezTo>
                        <a:pt x="207" y="532"/>
                        <a:pt x="200" y="540"/>
                        <a:pt x="200" y="540"/>
                      </a:cubicBezTo>
                      <a:cubicBezTo>
                        <a:pt x="199" y="540"/>
                        <a:pt x="197" y="537"/>
                        <a:pt x="197" y="537"/>
                      </a:cubicBezTo>
                      <a:cubicBezTo>
                        <a:pt x="197" y="538"/>
                        <a:pt x="197" y="540"/>
                        <a:pt x="197" y="540"/>
                      </a:cubicBezTo>
                      <a:cubicBezTo>
                        <a:pt x="196" y="541"/>
                        <a:pt x="194" y="542"/>
                        <a:pt x="194" y="542"/>
                      </a:cubicBezTo>
                      <a:cubicBezTo>
                        <a:pt x="194" y="543"/>
                        <a:pt x="193" y="542"/>
                        <a:pt x="192" y="542"/>
                      </a:cubicBezTo>
                      <a:cubicBezTo>
                        <a:pt x="192" y="543"/>
                        <a:pt x="191" y="543"/>
                        <a:pt x="191" y="544"/>
                      </a:cubicBezTo>
                      <a:cubicBezTo>
                        <a:pt x="191" y="545"/>
                        <a:pt x="190" y="546"/>
                        <a:pt x="190" y="546"/>
                      </a:cubicBezTo>
                      <a:cubicBezTo>
                        <a:pt x="190" y="546"/>
                        <a:pt x="188" y="547"/>
                        <a:pt x="188" y="548"/>
                      </a:cubicBezTo>
                      <a:cubicBezTo>
                        <a:pt x="187" y="549"/>
                        <a:pt x="185" y="550"/>
                        <a:pt x="185" y="550"/>
                      </a:cubicBezTo>
                      <a:cubicBezTo>
                        <a:pt x="185" y="550"/>
                        <a:pt x="184" y="551"/>
                        <a:pt x="183" y="550"/>
                      </a:cubicBezTo>
                      <a:cubicBezTo>
                        <a:pt x="182" y="550"/>
                        <a:pt x="180" y="547"/>
                        <a:pt x="180" y="547"/>
                      </a:cubicBezTo>
                      <a:cubicBezTo>
                        <a:pt x="180" y="547"/>
                        <a:pt x="178" y="547"/>
                        <a:pt x="178" y="548"/>
                      </a:cubicBezTo>
                      <a:cubicBezTo>
                        <a:pt x="177" y="549"/>
                        <a:pt x="177" y="550"/>
                        <a:pt x="176" y="550"/>
                      </a:cubicBezTo>
                      <a:cubicBezTo>
                        <a:pt x="175" y="551"/>
                        <a:pt x="174" y="551"/>
                        <a:pt x="173" y="551"/>
                      </a:cubicBezTo>
                      <a:cubicBezTo>
                        <a:pt x="172" y="552"/>
                        <a:pt x="170" y="552"/>
                        <a:pt x="170" y="553"/>
                      </a:cubicBezTo>
                      <a:cubicBezTo>
                        <a:pt x="169" y="553"/>
                        <a:pt x="168" y="555"/>
                        <a:pt x="168" y="556"/>
                      </a:cubicBezTo>
                      <a:cubicBezTo>
                        <a:pt x="168" y="557"/>
                        <a:pt x="170" y="557"/>
                        <a:pt x="168" y="557"/>
                      </a:cubicBezTo>
                      <a:cubicBezTo>
                        <a:pt x="166" y="558"/>
                        <a:pt x="163" y="558"/>
                        <a:pt x="163" y="558"/>
                      </a:cubicBezTo>
                      <a:cubicBezTo>
                        <a:pt x="163" y="558"/>
                        <a:pt x="161" y="559"/>
                        <a:pt x="161" y="560"/>
                      </a:cubicBezTo>
                      <a:cubicBezTo>
                        <a:pt x="160" y="561"/>
                        <a:pt x="161" y="561"/>
                        <a:pt x="159" y="562"/>
                      </a:cubicBezTo>
                      <a:cubicBezTo>
                        <a:pt x="158" y="562"/>
                        <a:pt x="157" y="563"/>
                        <a:pt x="157" y="563"/>
                      </a:cubicBezTo>
                      <a:cubicBezTo>
                        <a:pt x="155" y="561"/>
                        <a:pt x="155" y="561"/>
                        <a:pt x="155" y="561"/>
                      </a:cubicBezTo>
                      <a:cubicBezTo>
                        <a:pt x="156" y="559"/>
                        <a:pt x="156" y="559"/>
                        <a:pt x="156" y="559"/>
                      </a:cubicBezTo>
                      <a:cubicBezTo>
                        <a:pt x="156" y="559"/>
                        <a:pt x="155" y="557"/>
                        <a:pt x="155" y="558"/>
                      </a:cubicBezTo>
                      <a:cubicBezTo>
                        <a:pt x="154" y="560"/>
                        <a:pt x="155" y="561"/>
                        <a:pt x="155" y="561"/>
                      </a:cubicBezTo>
                      <a:cubicBezTo>
                        <a:pt x="155" y="561"/>
                        <a:pt x="154" y="561"/>
                        <a:pt x="154" y="562"/>
                      </a:cubicBezTo>
                      <a:cubicBezTo>
                        <a:pt x="153" y="563"/>
                        <a:pt x="154" y="563"/>
                        <a:pt x="153" y="564"/>
                      </a:cubicBezTo>
                      <a:cubicBezTo>
                        <a:pt x="153" y="565"/>
                        <a:pt x="152" y="566"/>
                        <a:pt x="151" y="566"/>
                      </a:cubicBezTo>
                      <a:cubicBezTo>
                        <a:pt x="151" y="567"/>
                        <a:pt x="150" y="567"/>
                        <a:pt x="149" y="567"/>
                      </a:cubicBezTo>
                      <a:cubicBezTo>
                        <a:pt x="149" y="567"/>
                        <a:pt x="147" y="567"/>
                        <a:pt x="147" y="567"/>
                      </a:cubicBezTo>
                      <a:cubicBezTo>
                        <a:pt x="146" y="567"/>
                        <a:pt x="145" y="566"/>
                        <a:pt x="146" y="566"/>
                      </a:cubicBezTo>
                      <a:cubicBezTo>
                        <a:pt x="146" y="566"/>
                        <a:pt x="148" y="565"/>
                        <a:pt x="148" y="565"/>
                      </a:cubicBezTo>
                      <a:cubicBezTo>
                        <a:pt x="148" y="565"/>
                        <a:pt x="149" y="564"/>
                        <a:pt x="148" y="564"/>
                      </a:cubicBezTo>
                      <a:cubicBezTo>
                        <a:pt x="147" y="563"/>
                        <a:pt x="146" y="562"/>
                        <a:pt x="146" y="562"/>
                      </a:cubicBezTo>
                      <a:cubicBezTo>
                        <a:pt x="146" y="562"/>
                        <a:pt x="147" y="563"/>
                        <a:pt x="144" y="563"/>
                      </a:cubicBezTo>
                      <a:cubicBezTo>
                        <a:pt x="142" y="564"/>
                        <a:pt x="141" y="564"/>
                        <a:pt x="141" y="563"/>
                      </a:cubicBezTo>
                      <a:cubicBezTo>
                        <a:pt x="141" y="563"/>
                        <a:pt x="139" y="563"/>
                        <a:pt x="140" y="562"/>
                      </a:cubicBezTo>
                      <a:cubicBezTo>
                        <a:pt x="142" y="561"/>
                        <a:pt x="142" y="560"/>
                        <a:pt x="143" y="560"/>
                      </a:cubicBezTo>
                      <a:cubicBezTo>
                        <a:pt x="144" y="560"/>
                        <a:pt x="144" y="558"/>
                        <a:pt x="144" y="557"/>
                      </a:cubicBezTo>
                      <a:cubicBezTo>
                        <a:pt x="144" y="557"/>
                        <a:pt x="146" y="559"/>
                        <a:pt x="143" y="557"/>
                      </a:cubicBezTo>
                      <a:cubicBezTo>
                        <a:pt x="141" y="554"/>
                        <a:pt x="141" y="554"/>
                        <a:pt x="141" y="554"/>
                      </a:cubicBezTo>
                      <a:cubicBezTo>
                        <a:pt x="141" y="554"/>
                        <a:pt x="140" y="555"/>
                        <a:pt x="140" y="556"/>
                      </a:cubicBezTo>
                      <a:cubicBezTo>
                        <a:pt x="141" y="557"/>
                        <a:pt x="143" y="558"/>
                        <a:pt x="140" y="559"/>
                      </a:cubicBezTo>
                      <a:cubicBezTo>
                        <a:pt x="137" y="559"/>
                        <a:pt x="137" y="559"/>
                        <a:pt x="137" y="559"/>
                      </a:cubicBezTo>
                      <a:cubicBezTo>
                        <a:pt x="136" y="560"/>
                        <a:pt x="133" y="560"/>
                        <a:pt x="133" y="560"/>
                      </a:cubicBezTo>
                      <a:cubicBezTo>
                        <a:pt x="133" y="560"/>
                        <a:pt x="131" y="560"/>
                        <a:pt x="132" y="561"/>
                      </a:cubicBezTo>
                      <a:cubicBezTo>
                        <a:pt x="132" y="562"/>
                        <a:pt x="134" y="563"/>
                        <a:pt x="134" y="563"/>
                      </a:cubicBezTo>
                      <a:cubicBezTo>
                        <a:pt x="134" y="563"/>
                        <a:pt x="134" y="564"/>
                        <a:pt x="132" y="564"/>
                      </a:cubicBezTo>
                      <a:cubicBezTo>
                        <a:pt x="131" y="565"/>
                        <a:pt x="129" y="565"/>
                        <a:pt x="129" y="565"/>
                      </a:cubicBezTo>
                      <a:cubicBezTo>
                        <a:pt x="128" y="566"/>
                        <a:pt x="128" y="566"/>
                        <a:pt x="128" y="566"/>
                      </a:cubicBezTo>
                      <a:cubicBezTo>
                        <a:pt x="128" y="566"/>
                        <a:pt x="127" y="566"/>
                        <a:pt x="127" y="565"/>
                      </a:cubicBezTo>
                      <a:cubicBezTo>
                        <a:pt x="127" y="565"/>
                        <a:pt x="128" y="564"/>
                        <a:pt x="128" y="563"/>
                      </a:cubicBezTo>
                      <a:cubicBezTo>
                        <a:pt x="128" y="562"/>
                        <a:pt x="129" y="563"/>
                        <a:pt x="128" y="562"/>
                      </a:cubicBezTo>
                      <a:cubicBezTo>
                        <a:pt x="127" y="560"/>
                        <a:pt x="126" y="560"/>
                        <a:pt x="126" y="559"/>
                      </a:cubicBezTo>
                      <a:cubicBezTo>
                        <a:pt x="127" y="558"/>
                        <a:pt x="129" y="557"/>
                        <a:pt x="129" y="557"/>
                      </a:cubicBezTo>
                      <a:cubicBezTo>
                        <a:pt x="129" y="556"/>
                        <a:pt x="129" y="555"/>
                        <a:pt x="129" y="555"/>
                      </a:cubicBezTo>
                      <a:cubicBezTo>
                        <a:pt x="129" y="555"/>
                        <a:pt x="128" y="555"/>
                        <a:pt x="129" y="554"/>
                      </a:cubicBezTo>
                      <a:cubicBezTo>
                        <a:pt x="130" y="552"/>
                        <a:pt x="131" y="551"/>
                        <a:pt x="131" y="551"/>
                      </a:cubicBezTo>
                      <a:cubicBezTo>
                        <a:pt x="131" y="550"/>
                        <a:pt x="130" y="549"/>
                        <a:pt x="129" y="549"/>
                      </a:cubicBezTo>
                      <a:cubicBezTo>
                        <a:pt x="129" y="549"/>
                        <a:pt x="128" y="551"/>
                        <a:pt x="128" y="552"/>
                      </a:cubicBezTo>
                      <a:cubicBezTo>
                        <a:pt x="128" y="552"/>
                        <a:pt x="129" y="554"/>
                        <a:pt x="126" y="553"/>
                      </a:cubicBezTo>
                      <a:cubicBezTo>
                        <a:pt x="123" y="553"/>
                        <a:pt x="121" y="553"/>
                        <a:pt x="120" y="552"/>
                      </a:cubicBezTo>
                      <a:cubicBezTo>
                        <a:pt x="120" y="551"/>
                        <a:pt x="118" y="550"/>
                        <a:pt x="121" y="550"/>
                      </a:cubicBezTo>
                      <a:cubicBezTo>
                        <a:pt x="124" y="549"/>
                        <a:pt x="124" y="549"/>
                        <a:pt x="124" y="549"/>
                      </a:cubicBezTo>
                      <a:cubicBezTo>
                        <a:pt x="125" y="548"/>
                        <a:pt x="125" y="547"/>
                        <a:pt x="125" y="546"/>
                      </a:cubicBezTo>
                      <a:cubicBezTo>
                        <a:pt x="124" y="546"/>
                        <a:pt x="123" y="544"/>
                        <a:pt x="123" y="545"/>
                      </a:cubicBezTo>
                      <a:cubicBezTo>
                        <a:pt x="122" y="547"/>
                        <a:pt x="122" y="548"/>
                        <a:pt x="122" y="548"/>
                      </a:cubicBezTo>
                      <a:cubicBezTo>
                        <a:pt x="122" y="548"/>
                        <a:pt x="118" y="548"/>
                        <a:pt x="118" y="548"/>
                      </a:cubicBezTo>
                      <a:cubicBezTo>
                        <a:pt x="118" y="548"/>
                        <a:pt x="117" y="547"/>
                        <a:pt x="117" y="546"/>
                      </a:cubicBezTo>
                      <a:cubicBezTo>
                        <a:pt x="117" y="546"/>
                        <a:pt x="118" y="542"/>
                        <a:pt x="118" y="542"/>
                      </a:cubicBezTo>
                      <a:cubicBezTo>
                        <a:pt x="118" y="542"/>
                        <a:pt x="120" y="541"/>
                        <a:pt x="119" y="541"/>
                      </a:cubicBezTo>
                      <a:cubicBezTo>
                        <a:pt x="119" y="541"/>
                        <a:pt x="117" y="540"/>
                        <a:pt x="117" y="541"/>
                      </a:cubicBezTo>
                      <a:cubicBezTo>
                        <a:pt x="116" y="541"/>
                        <a:pt x="117" y="542"/>
                        <a:pt x="117" y="543"/>
                      </a:cubicBezTo>
                      <a:cubicBezTo>
                        <a:pt x="117" y="544"/>
                        <a:pt x="117" y="545"/>
                        <a:pt x="116" y="545"/>
                      </a:cubicBezTo>
                      <a:cubicBezTo>
                        <a:pt x="115" y="546"/>
                        <a:pt x="111" y="546"/>
                        <a:pt x="111" y="546"/>
                      </a:cubicBezTo>
                      <a:cubicBezTo>
                        <a:pt x="111" y="545"/>
                        <a:pt x="110" y="545"/>
                        <a:pt x="111" y="544"/>
                      </a:cubicBezTo>
                      <a:cubicBezTo>
                        <a:pt x="111" y="543"/>
                        <a:pt x="111" y="542"/>
                        <a:pt x="111" y="542"/>
                      </a:cubicBezTo>
                      <a:cubicBezTo>
                        <a:pt x="111" y="542"/>
                        <a:pt x="110" y="540"/>
                        <a:pt x="110" y="541"/>
                      </a:cubicBezTo>
                      <a:cubicBezTo>
                        <a:pt x="109" y="541"/>
                        <a:pt x="108" y="541"/>
                        <a:pt x="108" y="541"/>
                      </a:cubicBezTo>
                      <a:cubicBezTo>
                        <a:pt x="108" y="539"/>
                        <a:pt x="108" y="539"/>
                        <a:pt x="108" y="539"/>
                      </a:cubicBezTo>
                      <a:cubicBezTo>
                        <a:pt x="106" y="539"/>
                        <a:pt x="106" y="539"/>
                        <a:pt x="106" y="539"/>
                      </a:cubicBezTo>
                      <a:cubicBezTo>
                        <a:pt x="105" y="539"/>
                        <a:pt x="105" y="539"/>
                        <a:pt x="105" y="539"/>
                      </a:cubicBezTo>
                      <a:cubicBezTo>
                        <a:pt x="105" y="539"/>
                        <a:pt x="104" y="538"/>
                        <a:pt x="104" y="538"/>
                      </a:cubicBezTo>
                      <a:cubicBezTo>
                        <a:pt x="103" y="538"/>
                        <a:pt x="103" y="538"/>
                        <a:pt x="103" y="539"/>
                      </a:cubicBezTo>
                      <a:cubicBezTo>
                        <a:pt x="102" y="539"/>
                        <a:pt x="99" y="540"/>
                        <a:pt x="99" y="540"/>
                      </a:cubicBezTo>
                      <a:cubicBezTo>
                        <a:pt x="99" y="540"/>
                        <a:pt x="99" y="538"/>
                        <a:pt x="98" y="540"/>
                      </a:cubicBezTo>
                      <a:cubicBezTo>
                        <a:pt x="98" y="541"/>
                        <a:pt x="93" y="541"/>
                        <a:pt x="93" y="541"/>
                      </a:cubicBezTo>
                      <a:cubicBezTo>
                        <a:pt x="93" y="541"/>
                        <a:pt x="92" y="539"/>
                        <a:pt x="92" y="538"/>
                      </a:cubicBezTo>
                      <a:cubicBezTo>
                        <a:pt x="92" y="538"/>
                        <a:pt x="93" y="535"/>
                        <a:pt x="93" y="535"/>
                      </a:cubicBezTo>
                      <a:cubicBezTo>
                        <a:pt x="94" y="534"/>
                        <a:pt x="94" y="534"/>
                        <a:pt x="94" y="534"/>
                      </a:cubicBezTo>
                      <a:cubicBezTo>
                        <a:pt x="93" y="533"/>
                        <a:pt x="93" y="533"/>
                        <a:pt x="93" y="533"/>
                      </a:cubicBezTo>
                      <a:cubicBezTo>
                        <a:pt x="93" y="533"/>
                        <a:pt x="90" y="533"/>
                        <a:pt x="91" y="533"/>
                      </a:cubicBezTo>
                      <a:cubicBezTo>
                        <a:pt x="91" y="532"/>
                        <a:pt x="93" y="530"/>
                        <a:pt x="93" y="530"/>
                      </a:cubicBezTo>
                      <a:cubicBezTo>
                        <a:pt x="93" y="530"/>
                        <a:pt x="94" y="529"/>
                        <a:pt x="94" y="529"/>
                      </a:cubicBezTo>
                      <a:cubicBezTo>
                        <a:pt x="95" y="528"/>
                        <a:pt x="97" y="528"/>
                        <a:pt x="96" y="527"/>
                      </a:cubicBezTo>
                      <a:cubicBezTo>
                        <a:pt x="95" y="527"/>
                        <a:pt x="94" y="526"/>
                        <a:pt x="94" y="526"/>
                      </a:cubicBezTo>
                      <a:cubicBezTo>
                        <a:pt x="94" y="526"/>
                        <a:pt x="93" y="526"/>
                        <a:pt x="93" y="525"/>
                      </a:cubicBezTo>
                      <a:cubicBezTo>
                        <a:pt x="93" y="525"/>
                        <a:pt x="94" y="523"/>
                        <a:pt x="94" y="522"/>
                      </a:cubicBezTo>
                      <a:cubicBezTo>
                        <a:pt x="94" y="521"/>
                        <a:pt x="93" y="520"/>
                        <a:pt x="93" y="520"/>
                      </a:cubicBezTo>
                      <a:cubicBezTo>
                        <a:pt x="92" y="520"/>
                        <a:pt x="93" y="521"/>
                        <a:pt x="91" y="521"/>
                      </a:cubicBezTo>
                      <a:cubicBezTo>
                        <a:pt x="90" y="522"/>
                        <a:pt x="87" y="524"/>
                        <a:pt x="87" y="524"/>
                      </a:cubicBezTo>
                      <a:cubicBezTo>
                        <a:pt x="87" y="523"/>
                        <a:pt x="87" y="522"/>
                        <a:pt x="87" y="521"/>
                      </a:cubicBezTo>
                      <a:cubicBezTo>
                        <a:pt x="88" y="520"/>
                        <a:pt x="91" y="520"/>
                        <a:pt x="92" y="519"/>
                      </a:cubicBezTo>
                      <a:cubicBezTo>
                        <a:pt x="92" y="518"/>
                        <a:pt x="90" y="515"/>
                        <a:pt x="90" y="515"/>
                      </a:cubicBezTo>
                      <a:cubicBezTo>
                        <a:pt x="90" y="515"/>
                        <a:pt x="92" y="516"/>
                        <a:pt x="91" y="514"/>
                      </a:cubicBezTo>
                      <a:cubicBezTo>
                        <a:pt x="89" y="513"/>
                        <a:pt x="89" y="513"/>
                        <a:pt x="89" y="513"/>
                      </a:cubicBezTo>
                      <a:cubicBezTo>
                        <a:pt x="89" y="512"/>
                        <a:pt x="89" y="511"/>
                        <a:pt x="90" y="510"/>
                      </a:cubicBezTo>
                      <a:cubicBezTo>
                        <a:pt x="91" y="508"/>
                        <a:pt x="92" y="508"/>
                        <a:pt x="92" y="507"/>
                      </a:cubicBezTo>
                      <a:cubicBezTo>
                        <a:pt x="92" y="507"/>
                        <a:pt x="89" y="506"/>
                        <a:pt x="89" y="505"/>
                      </a:cubicBezTo>
                      <a:cubicBezTo>
                        <a:pt x="89" y="504"/>
                        <a:pt x="87" y="504"/>
                        <a:pt x="89" y="502"/>
                      </a:cubicBezTo>
                      <a:cubicBezTo>
                        <a:pt x="90" y="501"/>
                        <a:pt x="91" y="501"/>
                        <a:pt x="91" y="501"/>
                      </a:cubicBezTo>
                      <a:cubicBezTo>
                        <a:pt x="91" y="501"/>
                        <a:pt x="91" y="498"/>
                        <a:pt x="91" y="497"/>
                      </a:cubicBezTo>
                      <a:cubicBezTo>
                        <a:pt x="91" y="496"/>
                        <a:pt x="92" y="496"/>
                        <a:pt x="92" y="495"/>
                      </a:cubicBezTo>
                      <a:cubicBezTo>
                        <a:pt x="91" y="494"/>
                        <a:pt x="90" y="494"/>
                        <a:pt x="89" y="492"/>
                      </a:cubicBezTo>
                      <a:cubicBezTo>
                        <a:pt x="89" y="491"/>
                        <a:pt x="89" y="491"/>
                        <a:pt x="89" y="490"/>
                      </a:cubicBezTo>
                      <a:cubicBezTo>
                        <a:pt x="90" y="490"/>
                        <a:pt x="91" y="489"/>
                        <a:pt x="90" y="489"/>
                      </a:cubicBezTo>
                      <a:cubicBezTo>
                        <a:pt x="90" y="488"/>
                        <a:pt x="90" y="487"/>
                        <a:pt x="90" y="487"/>
                      </a:cubicBezTo>
                      <a:cubicBezTo>
                        <a:pt x="90" y="487"/>
                        <a:pt x="90" y="487"/>
                        <a:pt x="89" y="485"/>
                      </a:cubicBezTo>
                      <a:cubicBezTo>
                        <a:pt x="88" y="484"/>
                        <a:pt x="88" y="482"/>
                        <a:pt x="88" y="481"/>
                      </a:cubicBezTo>
                      <a:cubicBezTo>
                        <a:pt x="88" y="480"/>
                        <a:pt x="89" y="476"/>
                        <a:pt x="89" y="476"/>
                      </a:cubicBezTo>
                      <a:cubicBezTo>
                        <a:pt x="89" y="476"/>
                        <a:pt x="89" y="473"/>
                        <a:pt x="87" y="472"/>
                      </a:cubicBezTo>
                      <a:cubicBezTo>
                        <a:pt x="86" y="470"/>
                        <a:pt x="84" y="469"/>
                        <a:pt x="84" y="469"/>
                      </a:cubicBezTo>
                      <a:cubicBezTo>
                        <a:pt x="84" y="469"/>
                        <a:pt x="84" y="467"/>
                        <a:pt x="84" y="466"/>
                      </a:cubicBezTo>
                      <a:cubicBezTo>
                        <a:pt x="84" y="466"/>
                        <a:pt x="82" y="465"/>
                        <a:pt x="82" y="464"/>
                      </a:cubicBezTo>
                      <a:cubicBezTo>
                        <a:pt x="82" y="463"/>
                        <a:pt x="81" y="461"/>
                        <a:pt x="81" y="461"/>
                      </a:cubicBezTo>
                      <a:cubicBezTo>
                        <a:pt x="81" y="461"/>
                        <a:pt x="80" y="461"/>
                        <a:pt x="81" y="459"/>
                      </a:cubicBezTo>
                      <a:cubicBezTo>
                        <a:pt x="81" y="456"/>
                        <a:pt x="81" y="455"/>
                        <a:pt x="81" y="454"/>
                      </a:cubicBezTo>
                      <a:cubicBezTo>
                        <a:pt x="80" y="453"/>
                        <a:pt x="79" y="451"/>
                        <a:pt x="79" y="450"/>
                      </a:cubicBezTo>
                      <a:cubicBezTo>
                        <a:pt x="79" y="449"/>
                        <a:pt x="79" y="447"/>
                        <a:pt x="79" y="447"/>
                      </a:cubicBezTo>
                      <a:cubicBezTo>
                        <a:pt x="79" y="447"/>
                        <a:pt x="79" y="446"/>
                        <a:pt x="78" y="445"/>
                      </a:cubicBezTo>
                      <a:cubicBezTo>
                        <a:pt x="77" y="444"/>
                        <a:pt x="74" y="439"/>
                        <a:pt x="74" y="439"/>
                      </a:cubicBezTo>
                      <a:cubicBezTo>
                        <a:pt x="74" y="439"/>
                        <a:pt x="73" y="439"/>
                        <a:pt x="73" y="437"/>
                      </a:cubicBezTo>
                      <a:cubicBezTo>
                        <a:pt x="72" y="435"/>
                        <a:pt x="72" y="433"/>
                        <a:pt x="72" y="433"/>
                      </a:cubicBezTo>
                      <a:cubicBezTo>
                        <a:pt x="72" y="433"/>
                        <a:pt x="72" y="430"/>
                        <a:pt x="72" y="430"/>
                      </a:cubicBezTo>
                      <a:cubicBezTo>
                        <a:pt x="69" y="427"/>
                        <a:pt x="69" y="427"/>
                        <a:pt x="69" y="427"/>
                      </a:cubicBezTo>
                      <a:cubicBezTo>
                        <a:pt x="70" y="423"/>
                        <a:pt x="70" y="423"/>
                        <a:pt x="70" y="423"/>
                      </a:cubicBezTo>
                      <a:cubicBezTo>
                        <a:pt x="70" y="419"/>
                        <a:pt x="70" y="419"/>
                        <a:pt x="70" y="419"/>
                      </a:cubicBezTo>
                      <a:cubicBezTo>
                        <a:pt x="70" y="419"/>
                        <a:pt x="70" y="414"/>
                        <a:pt x="71" y="414"/>
                      </a:cubicBezTo>
                      <a:cubicBezTo>
                        <a:pt x="72" y="414"/>
                        <a:pt x="74" y="411"/>
                        <a:pt x="74" y="411"/>
                      </a:cubicBezTo>
                      <a:cubicBezTo>
                        <a:pt x="74" y="411"/>
                        <a:pt x="76" y="408"/>
                        <a:pt x="75" y="407"/>
                      </a:cubicBezTo>
                      <a:cubicBezTo>
                        <a:pt x="75" y="406"/>
                        <a:pt x="74" y="402"/>
                        <a:pt x="74" y="402"/>
                      </a:cubicBezTo>
                      <a:cubicBezTo>
                        <a:pt x="74" y="402"/>
                        <a:pt x="76" y="399"/>
                        <a:pt x="75" y="399"/>
                      </a:cubicBezTo>
                      <a:cubicBezTo>
                        <a:pt x="75" y="398"/>
                        <a:pt x="73" y="394"/>
                        <a:pt x="73" y="394"/>
                      </a:cubicBezTo>
                      <a:cubicBezTo>
                        <a:pt x="70" y="397"/>
                        <a:pt x="70" y="397"/>
                        <a:pt x="70" y="397"/>
                      </a:cubicBezTo>
                      <a:cubicBezTo>
                        <a:pt x="68" y="396"/>
                        <a:pt x="68" y="396"/>
                        <a:pt x="68" y="396"/>
                      </a:cubicBezTo>
                      <a:cubicBezTo>
                        <a:pt x="69" y="392"/>
                        <a:pt x="69" y="392"/>
                        <a:pt x="69" y="392"/>
                      </a:cubicBezTo>
                      <a:cubicBezTo>
                        <a:pt x="69" y="392"/>
                        <a:pt x="67" y="390"/>
                        <a:pt x="67" y="389"/>
                      </a:cubicBezTo>
                      <a:cubicBezTo>
                        <a:pt x="67" y="388"/>
                        <a:pt x="69" y="386"/>
                        <a:pt x="69" y="386"/>
                      </a:cubicBezTo>
                      <a:cubicBezTo>
                        <a:pt x="69" y="386"/>
                        <a:pt x="71" y="390"/>
                        <a:pt x="71" y="391"/>
                      </a:cubicBezTo>
                      <a:cubicBezTo>
                        <a:pt x="71" y="392"/>
                        <a:pt x="73" y="393"/>
                        <a:pt x="73" y="393"/>
                      </a:cubicBezTo>
                      <a:cubicBezTo>
                        <a:pt x="74" y="392"/>
                        <a:pt x="74" y="390"/>
                        <a:pt x="75" y="390"/>
                      </a:cubicBezTo>
                      <a:cubicBezTo>
                        <a:pt x="76" y="390"/>
                        <a:pt x="77" y="391"/>
                        <a:pt x="77" y="392"/>
                      </a:cubicBezTo>
                      <a:cubicBezTo>
                        <a:pt x="77" y="392"/>
                        <a:pt x="81" y="391"/>
                        <a:pt x="81" y="391"/>
                      </a:cubicBezTo>
                      <a:cubicBezTo>
                        <a:pt x="81" y="391"/>
                        <a:pt x="80" y="390"/>
                        <a:pt x="83" y="390"/>
                      </a:cubicBezTo>
                      <a:cubicBezTo>
                        <a:pt x="86" y="391"/>
                        <a:pt x="86" y="390"/>
                        <a:pt x="86" y="388"/>
                      </a:cubicBezTo>
                      <a:cubicBezTo>
                        <a:pt x="86" y="387"/>
                        <a:pt x="83" y="383"/>
                        <a:pt x="85" y="383"/>
                      </a:cubicBezTo>
                      <a:cubicBezTo>
                        <a:pt x="88" y="383"/>
                        <a:pt x="89" y="384"/>
                        <a:pt x="89" y="384"/>
                      </a:cubicBezTo>
                      <a:cubicBezTo>
                        <a:pt x="89" y="384"/>
                        <a:pt x="89" y="385"/>
                        <a:pt x="89" y="386"/>
                      </a:cubicBezTo>
                      <a:cubicBezTo>
                        <a:pt x="89" y="388"/>
                        <a:pt x="92" y="390"/>
                        <a:pt x="92" y="388"/>
                      </a:cubicBezTo>
                      <a:cubicBezTo>
                        <a:pt x="93" y="386"/>
                        <a:pt x="93" y="387"/>
                        <a:pt x="93" y="385"/>
                      </a:cubicBezTo>
                      <a:cubicBezTo>
                        <a:pt x="93" y="383"/>
                        <a:pt x="91" y="383"/>
                        <a:pt x="90" y="381"/>
                      </a:cubicBezTo>
                      <a:cubicBezTo>
                        <a:pt x="90" y="380"/>
                        <a:pt x="89" y="382"/>
                        <a:pt x="89" y="379"/>
                      </a:cubicBezTo>
                      <a:cubicBezTo>
                        <a:pt x="90" y="376"/>
                        <a:pt x="90" y="375"/>
                        <a:pt x="91" y="375"/>
                      </a:cubicBezTo>
                      <a:cubicBezTo>
                        <a:pt x="93" y="374"/>
                        <a:pt x="91" y="375"/>
                        <a:pt x="93" y="374"/>
                      </a:cubicBezTo>
                      <a:cubicBezTo>
                        <a:pt x="95" y="374"/>
                        <a:pt x="96" y="372"/>
                        <a:pt x="95" y="369"/>
                      </a:cubicBezTo>
                      <a:cubicBezTo>
                        <a:pt x="95" y="367"/>
                        <a:pt x="94" y="366"/>
                        <a:pt x="95" y="365"/>
                      </a:cubicBezTo>
                      <a:cubicBezTo>
                        <a:pt x="97" y="364"/>
                        <a:pt x="96" y="363"/>
                        <a:pt x="98" y="364"/>
                      </a:cubicBezTo>
                      <a:cubicBezTo>
                        <a:pt x="100" y="365"/>
                        <a:pt x="99" y="365"/>
                        <a:pt x="101" y="365"/>
                      </a:cubicBezTo>
                      <a:cubicBezTo>
                        <a:pt x="102" y="364"/>
                        <a:pt x="102" y="359"/>
                        <a:pt x="102" y="359"/>
                      </a:cubicBezTo>
                      <a:cubicBezTo>
                        <a:pt x="101" y="360"/>
                        <a:pt x="99" y="358"/>
                        <a:pt x="99" y="358"/>
                      </a:cubicBezTo>
                      <a:cubicBezTo>
                        <a:pt x="98" y="358"/>
                        <a:pt x="98" y="356"/>
                        <a:pt x="99" y="355"/>
                      </a:cubicBezTo>
                      <a:cubicBezTo>
                        <a:pt x="99" y="355"/>
                        <a:pt x="99" y="353"/>
                        <a:pt x="100" y="353"/>
                      </a:cubicBezTo>
                      <a:cubicBezTo>
                        <a:pt x="102" y="353"/>
                        <a:pt x="102" y="354"/>
                        <a:pt x="104" y="353"/>
                      </a:cubicBezTo>
                      <a:cubicBezTo>
                        <a:pt x="105" y="352"/>
                        <a:pt x="105" y="352"/>
                        <a:pt x="106" y="351"/>
                      </a:cubicBezTo>
                      <a:cubicBezTo>
                        <a:pt x="107" y="350"/>
                        <a:pt x="108" y="350"/>
                        <a:pt x="109" y="348"/>
                      </a:cubicBezTo>
                      <a:cubicBezTo>
                        <a:pt x="109" y="347"/>
                        <a:pt x="110" y="341"/>
                        <a:pt x="110" y="341"/>
                      </a:cubicBezTo>
                      <a:cubicBezTo>
                        <a:pt x="109" y="340"/>
                        <a:pt x="111" y="341"/>
                        <a:pt x="113" y="340"/>
                      </a:cubicBezTo>
                      <a:cubicBezTo>
                        <a:pt x="114" y="339"/>
                        <a:pt x="115" y="333"/>
                        <a:pt x="116" y="332"/>
                      </a:cubicBezTo>
                      <a:cubicBezTo>
                        <a:pt x="117" y="330"/>
                        <a:pt x="120" y="326"/>
                        <a:pt x="120" y="325"/>
                      </a:cubicBezTo>
                      <a:cubicBezTo>
                        <a:pt x="120" y="324"/>
                        <a:pt x="123" y="317"/>
                        <a:pt x="123" y="317"/>
                      </a:cubicBezTo>
                      <a:cubicBezTo>
                        <a:pt x="127" y="310"/>
                        <a:pt x="127" y="310"/>
                        <a:pt x="127" y="310"/>
                      </a:cubicBezTo>
                      <a:cubicBezTo>
                        <a:pt x="127" y="310"/>
                        <a:pt x="127" y="308"/>
                        <a:pt x="126" y="306"/>
                      </a:cubicBezTo>
                      <a:cubicBezTo>
                        <a:pt x="126" y="305"/>
                        <a:pt x="125" y="301"/>
                        <a:pt x="126" y="300"/>
                      </a:cubicBezTo>
                      <a:cubicBezTo>
                        <a:pt x="127" y="300"/>
                        <a:pt x="128" y="297"/>
                        <a:pt x="128" y="297"/>
                      </a:cubicBezTo>
                      <a:cubicBezTo>
                        <a:pt x="128" y="293"/>
                        <a:pt x="128" y="293"/>
                        <a:pt x="128" y="293"/>
                      </a:cubicBezTo>
                      <a:cubicBezTo>
                        <a:pt x="128" y="293"/>
                        <a:pt x="133" y="290"/>
                        <a:pt x="133" y="290"/>
                      </a:cubicBezTo>
                      <a:cubicBezTo>
                        <a:pt x="139" y="289"/>
                        <a:pt x="135" y="286"/>
                        <a:pt x="142" y="289"/>
                      </a:cubicBezTo>
                      <a:cubicBezTo>
                        <a:pt x="142" y="289"/>
                        <a:pt x="146" y="288"/>
                        <a:pt x="145" y="287"/>
                      </a:cubicBezTo>
                      <a:cubicBezTo>
                        <a:pt x="145" y="287"/>
                        <a:pt x="141" y="283"/>
                        <a:pt x="141" y="283"/>
                      </a:cubicBezTo>
                      <a:cubicBezTo>
                        <a:pt x="143" y="280"/>
                        <a:pt x="143" y="280"/>
                        <a:pt x="143" y="280"/>
                      </a:cubicBezTo>
                      <a:cubicBezTo>
                        <a:pt x="143" y="280"/>
                        <a:pt x="146" y="278"/>
                        <a:pt x="143" y="277"/>
                      </a:cubicBezTo>
                      <a:cubicBezTo>
                        <a:pt x="141" y="276"/>
                        <a:pt x="139" y="275"/>
                        <a:pt x="139" y="274"/>
                      </a:cubicBezTo>
                      <a:cubicBezTo>
                        <a:pt x="139" y="274"/>
                        <a:pt x="138" y="270"/>
                        <a:pt x="138" y="269"/>
                      </a:cubicBezTo>
                      <a:cubicBezTo>
                        <a:pt x="138" y="268"/>
                        <a:pt x="137" y="265"/>
                        <a:pt x="137" y="265"/>
                      </a:cubicBezTo>
                      <a:cubicBezTo>
                        <a:pt x="137" y="265"/>
                        <a:pt x="137" y="261"/>
                        <a:pt x="137" y="260"/>
                      </a:cubicBezTo>
                      <a:cubicBezTo>
                        <a:pt x="137" y="259"/>
                        <a:pt x="136" y="256"/>
                        <a:pt x="135" y="255"/>
                      </a:cubicBezTo>
                      <a:cubicBezTo>
                        <a:pt x="134" y="254"/>
                        <a:pt x="130" y="251"/>
                        <a:pt x="130" y="251"/>
                      </a:cubicBezTo>
                      <a:cubicBezTo>
                        <a:pt x="123" y="248"/>
                        <a:pt x="123" y="248"/>
                        <a:pt x="123" y="248"/>
                      </a:cubicBezTo>
                      <a:cubicBezTo>
                        <a:pt x="121" y="250"/>
                        <a:pt x="121" y="250"/>
                        <a:pt x="121" y="250"/>
                      </a:cubicBezTo>
                      <a:cubicBezTo>
                        <a:pt x="116" y="245"/>
                        <a:pt x="116" y="245"/>
                        <a:pt x="116" y="245"/>
                      </a:cubicBezTo>
                      <a:cubicBezTo>
                        <a:pt x="112" y="244"/>
                        <a:pt x="112" y="244"/>
                        <a:pt x="112" y="244"/>
                      </a:cubicBezTo>
                      <a:cubicBezTo>
                        <a:pt x="108" y="244"/>
                        <a:pt x="108" y="244"/>
                        <a:pt x="108" y="244"/>
                      </a:cubicBezTo>
                      <a:cubicBezTo>
                        <a:pt x="101" y="229"/>
                        <a:pt x="101" y="229"/>
                        <a:pt x="101" y="229"/>
                      </a:cubicBezTo>
                      <a:cubicBezTo>
                        <a:pt x="95" y="226"/>
                        <a:pt x="95" y="226"/>
                        <a:pt x="95" y="226"/>
                      </a:cubicBezTo>
                      <a:cubicBezTo>
                        <a:pt x="91" y="222"/>
                        <a:pt x="91" y="222"/>
                        <a:pt x="91" y="222"/>
                      </a:cubicBezTo>
                      <a:cubicBezTo>
                        <a:pt x="91" y="217"/>
                        <a:pt x="91" y="217"/>
                        <a:pt x="91" y="217"/>
                      </a:cubicBezTo>
                      <a:cubicBezTo>
                        <a:pt x="88" y="213"/>
                        <a:pt x="88" y="213"/>
                        <a:pt x="88" y="213"/>
                      </a:cubicBezTo>
                      <a:cubicBezTo>
                        <a:pt x="88" y="213"/>
                        <a:pt x="89" y="210"/>
                        <a:pt x="89" y="209"/>
                      </a:cubicBezTo>
                      <a:cubicBezTo>
                        <a:pt x="90" y="208"/>
                        <a:pt x="92" y="203"/>
                        <a:pt x="92" y="203"/>
                      </a:cubicBezTo>
                      <a:cubicBezTo>
                        <a:pt x="92" y="203"/>
                        <a:pt x="91" y="199"/>
                        <a:pt x="91" y="198"/>
                      </a:cubicBezTo>
                      <a:cubicBezTo>
                        <a:pt x="91" y="197"/>
                        <a:pt x="92" y="192"/>
                        <a:pt x="92" y="192"/>
                      </a:cubicBezTo>
                      <a:cubicBezTo>
                        <a:pt x="91" y="187"/>
                        <a:pt x="91" y="187"/>
                        <a:pt x="91" y="187"/>
                      </a:cubicBezTo>
                      <a:cubicBezTo>
                        <a:pt x="79" y="173"/>
                        <a:pt x="79" y="173"/>
                        <a:pt x="79" y="173"/>
                      </a:cubicBezTo>
                      <a:cubicBezTo>
                        <a:pt x="80" y="167"/>
                        <a:pt x="80" y="167"/>
                        <a:pt x="80" y="167"/>
                      </a:cubicBezTo>
                      <a:cubicBezTo>
                        <a:pt x="79" y="164"/>
                        <a:pt x="79" y="164"/>
                        <a:pt x="79" y="164"/>
                      </a:cubicBezTo>
                      <a:cubicBezTo>
                        <a:pt x="78" y="161"/>
                        <a:pt x="78" y="161"/>
                        <a:pt x="79" y="159"/>
                      </a:cubicBezTo>
                      <a:cubicBezTo>
                        <a:pt x="79" y="158"/>
                        <a:pt x="79" y="158"/>
                        <a:pt x="79" y="158"/>
                      </a:cubicBezTo>
                      <a:cubicBezTo>
                        <a:pt x="75" y="159"/>
                        <a:pt x="75" y="159"/>
                        <a:pt x="75" y="159"/>
                      </a:cubicBezTo>
                      <a:cubicBezTo>
                        <a:pt x="72" y="155"/>
                        <a:pt x="72" y="155"/>
                        <a:pt x="72" y="155"/>
                      </a:cubicBezTo>
                      <a:cubicBezTo>
                        <a:pt x="73" y="150"/>
                        <a:pt x="73" y="150"/>
                        <a:pt x="73" y="150"/>
                      </a:cubicBezTo>
                      <a:cubicBezTo>
                        <a:pt x="71" y="138"/>
                        <a:pt x="71" y="138"/>
                        <a:pt x="71" y="138"/>
                      </a:cubicBezTo>
                      <a:cubicBezTo>
                        <a:pt x="73" y="132"/>
                        <a:pt x="73" y="132"/>
                        <a:pt x="73" y="132"/>
                      </a:cubicBezTo>
                      <a:cubicBezTo>
                        <a:pt x="67" y="129"/>
                        <a:pt x="67" y="129"/>
                        <a:pt x="67" y="129"/>
                      </a:cubicBezTo>
                      <a:cubicBezTo>
                        <a:pt x="63" y="123"/>
                        <a:pt x="63" y="123"/>
                        <a:pt x="63" y="123"/>
                      </a:cubicBezTo>
                      <a:cubicBezTo>
                        <a:pt x="63" y="123"/>
                        <a:pt x="62" y="125"/>
                        <a:pt x="61" y="124"/>
                      </a:cubicBezTo>
                      <a:cubicBezTo>
                        <a:pt x="60" y="123"/>
                        <a:pt x="55" y="115"/>
                        <a:pt x="55" y="115"/>
                      </a:cubicBezTo>
                      <a:cubicBezTo>
                        <a:pt x="46" y="112"/>
                        <a:pt x="46" y="112"/>
                        <a:pt x="46" y="112"/>
                      </a:cubicBezTo>
                      <a:cubicBezTo>
                        <a:pt x="42" y="110"/>
                        <a:pt x="42" y="110"/>
                        <a:pt x="42" y="110"/>
                      </a:cubicBezTo>
                      <a:cubicBezTo>
                        <a:pt x="37" y="109"/>
                        <a:pt x="37" y="109"/>
                        <a:pt x="37" y="109"/>
                      </a:cubicBezTo>
                      <a:cubicBezTo>
                        <a:pt x="37" y="109"/>
                        <a:pt x="36" y="111"/>
                        <a:pt x="35" y="109"/>
                      </a:cubicBezTo>
                      <a:cubicBezTo>
                        <a:pt x="34" y="107"/>
                        <a:pt x="32" y="105"/>
                        <a:pt x="32" y="105"/>
                      </a:cubicBezTo>
                      <a:cubicBezTo>
                        <a:pt x="28" y="106"/>
                        <a:pt x="28" y="106"/>
                        <a:pt x="28" y="106"/>
                      </a:cubicBezTo>
                      <a:cubicBezTo>
                        <a:pt x="25" y="102"/>
                        <a:pt x="25" y="102"/>
                        <a:pt x="25" y="102"/>
                      </a:cubicBezTo>
                      <a:cubicBezTo>
                        <a:pt x="25" y="102"/>
                        <a:pt x="24" y="102"/>
                        <a:pt x="23" y="102"/>
                      </a:cubicBezTo>
                      <a:cubicBezTo>
                        <a:pt x="22" y="101"/>
                        <a:pt x="20" y="100"/>
                        <a:pt x="20" y="100"/>
                      </a:cubicBezTo>
                      <a:close/>
                      <a:moveTo>
                        <a:pt x="142" y="568"/>
                      </a:moveTo>
                      <a:cubicBezTo>
                        <a:pt x="142" y="568"/>
                        <a:pt x="142" y="568"/>
                        <a:pt x="142" y="568"/>
                      </a:cubicBezTo>
                      <a:cubicBezTo>
                        <a:pt x="142" y="568"/>
                        <a:pt x="142" y="569"/>
                        <a:pt x="142" y="570"/>
                      </a:cubicBezTo>
                      <a:cubicBezTo>
                        <a:pt x="142" y="570"/>
                        <a:pt x="143" y="571"/>
                        <a:pt x="144" y="571"/>
                      </a:cubicBezTo>
                      <a:cubicBezTo>
                        <a:pt x="144" y="571"/>
                        <a:pt x="146" y="570"/>
                        <a:pt x="147" y="569"/>
                      </a:cubicBezTo>
                      <a:cubicBezTo>
                        <a:pt x="149" y="568"/>
                        <a:pt x="147" y="569"/>
                        <a:pt x="147" y="569"/>
                      </a:cubicBezTo>
                      <a:cubicBezTo>
                        <a:pt x="145" y="567"/>
                        <a:pt x="145" y="567"/>
                        <a:pt x="145" y="567"/>
                      </a:cubicBezTo>
                      <a:cubicBezTo>
                        <a:pt x="145" y="567"/>
                        <a:pt x="143" y="568"/>
                        <a:pt x="142" y="568"/>
                      </a:cubicBezTo>
                      <a:close/>
                      <a:moveTo>
                        <a:pt x="129" y="568"/>
                      </a:moveTo>
                      <a:cubicBezTo>
                        <a:pt x="129" y="568"/>
                        <a:pt x="129" y="568"/>
                        <a:pt x="129" y="568"/>
                      </a:cubicBezTo>
                      <a:cubicBezTo>
                        <a:pt x="129" y="568"/>
                        <a:pt x="129" y="570"/>
                        <a:pt x="129" y="570"/>
                      </a:cubicBezTo>
                      <a:cubicBezTo>
                        <a:pt x="129" y="571"/>
                        <a:pt x="130" y="571"/>
                        <a:pt x="131" y="570"/>
                      </a:cubicBezTo>
                      <a:cubicBezTo>
                        <a:pt x="131" y="570"/>
                        <a:pt x="132" y="570"/>
                        <a:pt x="133" y="569"/>
                      </a:cubicBezTo>
                      <a:cubicBezTo>
                        <a:pt x="134" y="568"/>
                        <a:pt x="133" y="567"/>
                        <a:pt x="132" y="567"/>
                      </a:cubicBezTo>
                      <a:cubicBezTo>
                        <a:pt x="132" y="566"/>
                        <a:pt x="131" y="567"/>
                        <a:pt x="131" y="567"/>
                      </a:cubicBezTo>
                      <a:cubicBezTo>
                        <a:pt x="130" y="567"/>
                        <a:pt x="129" y="568"/>
                        <a:pt x="129" y="568"/>
                      </a:cubicBezTo>
                      <a:close/>
                      <a:moveTo>
                        <a:pt x="105" y="556"/>
                      </a:moveTo>
                      <a:cubicBezTo>
                        <a:pt x="105" y="556"/>
                        <a:pt x="105" y="556"/>
                        <a:pt x="105" y="556"/>
                      </a:cubicBezTo>
                      <a:cubicBezTo>
                        <a:pt x="104" y="557"/>
                        <a:pt x="104" y="557"/>
                        <a:pt x="104" y="557"/>
                      </a:cubicBezTo>
                      <a:cubicBezTo>
                        <a:pt x="104" y="557"/>
                        <a:pt x="103" y="558"/>
                        <a:pt x="104" y="559"/>
                      </a:cubicBezTo>
                      <a:cubicBezTo>
                        <a:pt x="104" y="561"/>
                        <a:pt x="105" y="561"/>
                        <a:pt x="105" y="561"/>
                      </a:cubicBezTo>
                      <a:cubicBezTo>
                        <a:pt x="105" y="561"/>
                        <a:pt x="106" y="560"/>
                        <a:pt x="108" y="560"/>
                      </a:cubicBezTo>
                      <a:cubicBezTo>
                        <a:pt x="109" y="560"/>
                        <a:pt x="111" y="558"/>
                        <a:pt x="111" y="557"/>
                      </a:cubicBezTo>
                      <a:cubicBezTo>
                        <a:pt x="112" y="557"/>
                        <a:pt x="112" y="555"/>
                        <a:pt x="113" y="555"/>
                      </a:cubicBezTo>
                      <a:cubicBezTo>
                        <a:pt x="114" y="555"/>
                        <a:pt x="117" y="556"/>
                        <a:pt x="118" y="556"/>
                      </a:cubicBezTo>
                      <a:cubicBezTo>
                        <a:pt x="119" y="556"/>
                        <a:pt x="117" y="553"/>
                        <a:pt x="117" y="553"/>
                      </a:cubicBezTo>
                      <a:cubicBezTo>
                        <a:pt x="117" y="552"/>
                        <a:pt x="114" y="553"/>
                        <a:pt x="114" y="553"/>
                      </a:cubicBezTo>
                      <a:cubicBezTo>
                        <a:pt x="114" y="553"/>
                        <a:pt x="112" y="553"/>
                        <a:pt x="111" y="552"/>
                      </a:cubicBezTo>
                      <a:cubicBezTo>
                        <a:pt x="110" y="552"/>
                        <a:pt x="110" y="552"/>
                        <a:pt x="110" y="552"/>
                      </a:cubicBezTo>
                      <a:cubicBezTo>
                        <a:pt x="109" y="553"/>
                        <a:pt x="109" y="554"/>
                        <a:pt x="108" y="555"/>
                      </a:cubicBezTo>
                      <a:cubicBezTo>
                        <a:pt x="107" y="556"/>
                        <a:pt x="107" y="555"/>
                        <a:pt x="107" y="554"/>
                      </a:cubicBezTo>
                      <a:cubicBezTo>
                        <a:pt x="107" y="554"/>
                        <a:pt x="105" y="553"/>
                        <a:pt x="104" y="554"/>
                      </a:cubicBezTo>
                      <a:cubicBezTo>
                        <a:pt x="104" y="554"/>
                        <a:pt x="105" y="555"/>
                        <a:pt x="105" y="556"/>
                      </a:cubicBezTo>
                      <a:close/>
                      <a:moveTo>
                        <a:pt x="97" y="556"/>
                      </a:moveTo>
                      <a:cubicBezTo>
                        <a:pt x="97" y="556"/>
                        <a:pt x="97" y="556"/>
                        <a:pt x="97" y="556"/>
                      </a:cubicBezTo>
                      <a:cubicBezTo>
                        <a:pt x="97" y="556"/>
                        <a:pt x="99" y="557"/>
                        <a:pt x="101" y="557"/>
                      </a:cubicBezTo>
                      <a:cubicBezTo>
                        <a:pt x="102" y="557"/>
                        <a:pt x="101" y="556"/>
                        <a:pt x="102" y="555"/>
                      </a:cubicBezTo>
                      <a:cubicBezTo>
                        <a:pt x="102" y="554"/>
                        <a:pt x="101" y="555"/>
                        <a:pt x="100" y="554"/>
                      </a:cubicBezTo>
                      <a:cubicBezTo>
                        <a:pt x="99" y="554"/>
                        <a:pt x="99" y="554"/>
                        <a:pt x="98" y="554"/>
                      </a:cubicBezTo>
                      <a:cubicBezTo>
                        <a:pt x="96" y="554"/>
                        <a:pt x="97" y="556"/>
                        <a:pt x="97" y="556"/>
                      </a:cubicBezTo>
                      <a:close/>
                      <a:moveTo>
                        <a:pt x="88" y="545"/>
                      </a:moveTo>
                      <a:cubicBezTo>
                        <a:pt x="88" y="545"/>
                        <a:pt x="88" y="545"/>
                        <a:pt x="88" y="545"/>
                      </a:cubicBezTo>
                      <a:cubicBezTo>
                        <a:pt x="87" y="550"/>
                        <a:pt x="92" y="547"/>
                        <a:pt x="92" y="544"/>
                      </a:cubicBezTo>
                      <a:cubicBezTo>
                        <a:pt x="91" y="542"/>
                        <a:pt x="92" y="542"/>
                        <a:pt x="90" y="540"/>
                      </a:cubicBezTo>
                      <a:cubicBezTo>
                        <a:pt x="89" y="537"/>
                        <a:pt x="89" y="540"/>
                        <a:pt x="88" y="541"/>
                      </a:cubicBezTo>
                      <a:cubicBezTo>
                        <a:pt x="87" y="543"/>
                        <a:pt x="89" y="543"/>
                        <a:pt x="89" y="544"/>
                      </a:cubicBezTo>
                      <a:cubicBezTo>
                        <a:pt x="89" y="545"/>
                        <a:pt x="88" y="544"/>
                        <a:pt x="88" y="545"/>
                      </a:cubicBezTo>
                      <a:close/>
                      <a:moveTo>
                        <a:pt x="80" y="557"/>
                      </a:moveTo>
                      <a:cubicBezTo>
                        <a:pt x="80" y="557"/>
                        <a:pt x="80" y="557"/>
                        <a:pt x="80" y="557"/>
                      </a:cubicBezTo>
                      <a:cubicBezTo>
                        <a:pt x="80" y="557"/>
                        <a:pt x="79" y="558"/>
                        <a:pt x="80" y="560"/>
                      </a:cubicBezTo>
                      <a:cubicBezTo>
                        <a:pt x="80" y="561"/>
                        <a:pt x="80" y="560"/>
                        <a:pt x="83" y="558"/>
                      </a:cubicBezTo>
                      <a:cubicBezTo>
                        <a:pt x="85" y="556"/>
                        <a:pt x="82" y="557"/>
                        <a:pt x="82" y="557"/>
                      </a:cubicBezTo>
                      <a:cubicBezTo>
                        <a:pt x="82" y="556"/>
                        <a:pt x="81" y="557"/>
                        <a:pt x="80" y="557"/>
                      </a:cubicBezTo>
                      <a:close/>
                      <a:moveTo>
                        <a:pt x="80" y="563"/>
                      </a:moveTo>
                      <a:cubicBezTo>
                        <a:pt x="80" y="563"/>
                        <a:pt x="80" y="563"/>
                        <a:pt x="80" y="563"/>
                      </a:cubicBezTo>
                      <a:cubicBezTo>
                        <a:pt x="80" y="563"/>
                        <a:pt x="80" y="565"/>
                        <a:pt x="81" y="565"/>
                      </a:cubicBezTo>
                      <a:cubicBezTo>
                        <a:pt x="82" y="565"/>
                        <a:pt x="82" y="564"/>
                        <a:pt x="83" y="563"/>
                      </a:cubicBezTo>
                      <a:cubicBezTo>
                        <a:pt x="83" y="562"/>
                        <a:pt x="82" y="562"/>
                        <a:pt x="82" y="561"/>
                      </a:cubicBezTo>
                      <a:cubicBezTo>
                        <a:pt x="81" y="561"/>
                        <a:pt x="80" y="562"/>
                        <a:pt x="80" y="563"/>
                      </a:cubicBezTo>
                      <a:close/>
                      <a:moveTo>
                        <a:pt x="77" y="568"/>
                      </a:moveTo>
                      <a:cubicBezTo>
                        <a:pt x="77" y="568"/>
                        <a:pt x="77" y="568"/>
                        <a:pt x="77" y="568"/>
                      </a:cubicBezTo>
                      <a:cubicBezTo>
                        <a:pt x="75" y="568"/>
                        <a:pt x="75" y="568"/>
                        <a:pt x="75" y="568"/>
                      </a:cubicBezTo>
                      <a:cubicBezTo>
                        <a:pt x="75" y="568"/>
                        <a:pt x="75" y="568"/>
                        <a:pt x="72" y="570"/>
                      </a:cubicBezTo>
                      <a:cubicBezTo>
                        <a:pt x="69" y="571"/>
                        <a:pt x="71" y="572"/>
                        <a:pt x="71" y="573"/>
                      </a:cubicBezTo>
                      <a:cubicBezTo>
                        <a:pt x="71" y="575"/>
                        <a:pt x="74" y="573"/>
                        <a:pt x="76" y="572"/>
                      </a:cubicBezTo>
                      <a:cubicBezTo>
                        <a:pt x="77" y="572"/>
                        <a:pt x="76" y="571"/>
                        <a:pt x="77" y="571"/>
                      </a:cubicBezTo>
                      <a:cubicBezTo>
                        <a:pt x="77" y="571"/>
                        <a:pt x="77" y="571"/>
                        <a:pt x="79" y="570"/>
                      </a:cubicBezTo>
                      <a:cubicBezTo>
                        <a:pt x="81" y="569"/>
                        <a:pt x="80" y="569"/>
                        <a:pt x="80" y="568"/>
                      </a:cubicBezTo>
                      <a:cubicBezTo>
                        <a:pt x="80" y="568"/>
                        <a:pt x="78" y="567"/>
                        <a:pt x="77" y="568"/>
                      </a:cubicBezTo>
                      <a:close/>
                      <a:moveTo>
                        <a:pt x="51" y="573"/>
                      </a:moveTo>
                      <a:cubicBezTo>
                        <a:pt x="51" y="573"/>
                        <a:pt x="51" y="573"/>
                        <a:pt x="51" y="573"/>
                      </a:cubicBezTo>
                      <a:cubicBezTo>
                        <a:pt x="52" y="573"/>
                        <a:pt x="53" y="572"/>
                        <a:pt x="54" y="573"/>
                      </a:cubicBezTo>
                      <a:cubicBezTo>
                        <a:pt x="55" y="574"/>
                        <a:pt x="54" y="576"/>
                        <a:pt x="54" y="576"/>
                      </a:cubicBezTo>
                      <a:cubicBezTo>
                        <a:pt x="53" y="577"/>
                        <a:pt x="52" y="578"/>
                        <a:pt x="51" y="578"/>
                      </a:cubicBezTo>
                      <a:cubicBezTo>
                        <a:pt x="50" y="578"/>
                        <a:pt x="49" y="578"/>
                        <a:pt x="48" y="577"/>
                      </a:cubicBezTo>
                      <a:cubicBezTo>
                        <a:pt x="48" y="576"/>
                        <a:pt x="48" y="573"/>
                        <a:pt x="48" y="573"/>
                      </a:cubicBezTo>
                      <a:cubicBezTo>
                        <a:pt x="49" y="573"/>
                        <a:pt x="51" y="573"/>
                        <a:pt x="51" y="573"/>
                      </a:cubicBezTo>
                      <a:close/>
                      <a:moveTo>
                        <a:pt x="59" y="558"/>
                      </a:moveTo>
                      <a:cubicBezTo>
                        <a:pt x="59" y="558"/>
                        <a:pt x="59" y="558"/>
                        <a:pt x="59" y="558"/>
                      </a:cubicBezTo>
                      <a:cubicBezTo>
                        <a:pt x="59" y="558"/>
                        <a:pt x="59" y="558"/>
                        <a:pt x="59" y="558"/>
                      </a:cubicBezTo>
                      <a:cubicBezTo>
                        <a:pt x="59" y="558"/>
                        <a:pt x="59" y="560"/>
                        <a:pt x="58" y="560"/>
                      </a:cubicBezTo>
                      <a:cubicBezTo>
                        <a:pt x="56" y="561"/>
                        <a:pt x="57" y="558"/>
                        <a:pt x="57" y="557"/>
                      </a:cubicBezTo>
                      <a:cubicBezTo>
                        <a:pt x="57" y="556"/>
                        <a:pt x="53" y="558"/>
                        <a:pt x="53" y="558"/>
                      </a:cubicBezTo>
                      <a:cubicBezTo>
                        <a:pt x="53" y="558"/>
                        <a:pt x="53" y="561"/>
                        <a:pt x="52" y="562"/>
                      </a:cubicBezTo>
                      <a:cubicBezTo>
                        <a:pt x="51" y="562"/>
                        <a:pt x="51" y="562"/>
                        <a:pt x="50" y="563"/>
                      </a:cubicBezTo>
                      <a:cubicBezTo>
                        <a:pt x="49" y="564"/>
                        <a:pt x="49" y="566"/>
                        <a:pt x="49" y="566"/>
                      </a:cubicBezTo>
                      <a:cubicBezTo>
                        <a:pt x="50" y="567"/>
                        <a:pt x="52" y="567"/>
                        <a:pt x="52" y="567"/>
                      </a:cubicBezTo>
                      <a:cubicBezTo>
                        <a:pt x="53" y="567"/>
                        <a:pt x="53" y="567"/>
                        <a:pt x="56" y="569"/>
                      </a:cubicBezTo>
                      <a:cubicBezTo>
                        <a:pt x="60" y="570"/>
                        <a:pt x="57" y="569"/>
                        <a:pt x="60" y="569"/>
                      </a:cubicBezTo>
                      <a:cubicBezTo>
                        <a:pt x="62" y="569"/>
                        <a:pt x="61" y="570"/>
                        <a:pt x="62" y="570"/>
                      </a:cubicBezTo>
                      <a:cubicBezTo>
                        <a:pt x="63" y="570"/>
                        <a:pt x="64" y="572"/>
                        <a:pt x="65" y="573"/>
                      </a:cubicBezTo>
                      <a:cubicBezTo>
                        <a:pt x="67" y="574"/>
                        <a:pt x="68" y="572"/>
                        <a:pt x="69" y="572"/>
                      </a:cubicBezTo>
                      <a:cubicBezTo>
                        <a:pt x="69" y="571"/>
                        <a:pt x="71" y="568"/>
                        <a:pt x="71" y="568"/>
                      </a:cubicBezTo>
                      <a:cubicBezTo>
                        <a:pt x="71" y="568"/>
                        <a:pt x="65" y="566"/>
                        <a:pt x="65" y="566"/>
                      </a:cubicBezTo>
                      <a:cubicBezTo>
                        <a:pt x="64" y="566"/>
                        <a:pt x="63" y="563"/>
                        <a:pt x="65" y="563"/>
                      </a:cubicBezTo>
                      <a:cubicBezTo>
                        <a:pt x="66" y="563"/>
                        <a:pt x="66" y="564"/>
                        <a:pt x="67" y="565"/>
                      </a:cubicBezTo>
                      <a:cubicBezTo>
                        <a:pt x="67" y="566"/>
                        <a:pt x="68" y="566"/>
                        <a:pt x="69" y="566"/>
                      </a:cubicBezTo>
                      <a:cubicBezTo>
                        <a:pt x="70" y="566"/>
                        <a:pt x="71" y="565"/>
                        <a:pt x="71" y="564"/>
                      </a:cubicBezTo>
                      <a:cubicBezTo>
                        <a:pt x="71" y="563"/>
                        <a:pt x="70" y="564"/>
                        <a:pt x="68" y="561"/>
                      </a:cubicBezTo>
                      <a:cubicBezTo>
                        <a:pt x="65" y="558"/>
                        <a:pt x="68" y="559"/>
                        <a:pt x="69" y="559"/>
                      </a:cubicBezTo>
                      <a:cubicBezTo>
                        <a:pt x="69" y="558"/>
                        <a:pt x="71" y="556"/>
                        <a:pt x="71" y="556"/>
                      </a:cubicBezTo>
                      <a:cubicBezTo>
                        <a:pt x="72" y="555"/>
                        <a:pt x="69" y="555"/>
                        <a:pt x="68" y="554"/>
                      </a:cubicBezTo>
                      <a:cubicBezTo>
                        <a:pt x="67" y="554"/>
                        <a:pt x="67" y="554"/>
                        <a:pt x="67" y="554"/>
                      </a:cubicBezTo>
                      <a:cubicBezTo>
                        <a:pt x="67" y="555"/>
                        <a:pt x="64" y="554"/>
                        <a:pt x="63" y="553"/>
                      </a:cubicBezTo>
                      <a:cubicBezTo>
                        <a:pt x="63" y="553"/>
                        <a:pt x="63" y="551"/>
                        <a:pt x="62" y="550"/>
                      </a:cubicBezTo>
                      <a:cubicBezTo>
                        <a:pt x="62" y="550"/>
                        <a:pt x="60" y="550"/>
                        <a:pt x="58" y="550"/>
                      </a:cubicBezTo>
                      <a:cubicBezTo>
                        <a:pt x="56" y="550"/>
                        <a:pt x="57" y="553"/>
                        <a:pt x="57" y="553"/>
                      </a:cubicBezTo>
                      <a:cubicBezTo>
                        <a:pt x="57" y="553"/>
                        <a:pt x="58" y="555"/>
                        <a:pt x="59" y="556"/>
                      </a:cubicBezTo>
                      <a:cubicBezTo>
                        <a:pt x="59" y="556"/>
                        <a:pt x="59" y="558"/>
                        <a:pt x="59" y="558"/>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8" name="Freeform 203">
                  <a:extLst>
                    <a:ext uri="{FF2B5EF4-FFF2-40B4-BE49-F238E27FC236}">
                      <a16:creationId xmlns:a16="http://schemas.microsoft.com/office/drawing/2014/main" id="{81A16EC3-DEFB-8D4D-71C3-C816707A1278}"/>
                    </a:ext>
                  </a:extLst>
                </p:cNvPr>
                <p:cNvSpPr>
                  <a:spLocks/>
                </p:cNvSpPr>
                <p:nvPr/>
              </p:nvSpPr>
              <p:spPr bwMode="auto">
                <a:xfrm>
                  <a:off x="5393203" y="3956299"/>
                  <a:ext cx="2038715" cy="1003430"/>
                </a:xfrm>
                <a:custGeom>
                  <a:avLst/>
                  <a:gdLst>
                    <a:gd name="T0" fmla="*/ 148 w 256"/>
                    <a:gd name="T1" fmla="*/ 113 h 126"/>
                    <a:gd name="T2" fmla="*/ 164 w 256"/>
                    <a:gd name="T3" fmla="*/ 108 h 126"/>
                    <a:gd name="T4" fmla="*/ 182 w 256"/>
                    <a:gd name="T5" fmla="*/ 110 h 126"/>
                    <a:gd name="T6" fmla="*/ 200 w 256"/>
                    <a:gd name="T7" fmla="*/ 103 h 126"/>
                    <a:gd name="T8" fmla="*/ 223 w 256"/>
                    <a:gd name="T9" fmla="*/ 100 h 126"/>
                    <a:gd name="T10" fmla="*/ 238 w 256"/>
                    <a:gd name="T11" fmla="*/ 96 h 126"/>
                    <a:gd name="T12" fmla="*/ 252 w 256"/>
                    <a:gd name="T13" fmla="*/ 102 h 126"/>
                    <a:gd name="T14" fmla="*/ 247 w 256"/>
                    <a:gd name="T15" fmla="*/ 86 h 126"/>
                    <a:gd name="T16" fmla="*/ 245 w 256"/>
                    <a:gd name="T17" fmla="*/ 72 h 126"/>
                    <a:gd name="T18" fmla="*/ 242 w 256"/>
                    <a:gd name="T19" fmla="*/ 53 h 126"/>
                    <a:gd name="T20" fmla="*/ 249 w 256"/>
                    <a:gd name="T21" fmla="*/ 45 h 126"/>
                    <a:gd name="T22" fmla="*/ 234 w 256"/>
                    <a:gd name="T23" fmla="*/ 37 h 126"/>
                    <a:gd name="T24" fmla="*/ 230 w 256"/>
                    <a:gd name="T25" fmla="*/ 18 h 126"/>
                    <a:gd name="T26" fmla="*/ 215 w 256"/>
                    <a:gd name="T27" fmla="*/ 10 h 126"/>
                    <a:gd name="T28" fmla="*/ 206 w 256"/>
                    <a:gd name="T29" fmla="*/ 7 h 126"/>
                    <a:gd name="T30" fmla="*/ 193 w 256"/>
                    <a:gd name="T31" fmla="*/ 18 h 126"/>
                    <a:gd name="T32" fmla="*/ 179 w 256"/>
                    <a:gd name="T33" fmla="*/ 19 h 126"/>
                    <a:gd name="T34" fmla="*/ 162 w 256"/>
                    <a:gd name="T35" fmla="*/ 23 h 126"/>
                    <a:gd name="T36" fmla="*/ 145 w 256"/>
                    <a:gd name="T37" fmla="*/ 17 h 126"/>
                    <a:gd name="T38" fmla="*/ 132 w 256"/>
                    <a:gd name="T39" fmla="*/ 11 h 126"/>
                    <a:gd name="T40" fmla="*/ 123 w 256"/>
                    <a:gd name="T41" fmla="*/ 8 h 126"/>
                    <a:gd name="T42" fmla="*/ 112 w 256"/>
                    <a:gd name="T43" fmla="*/ 1 h 126"/>
                    <a:gd name="T44" fmla="*/ 92 w 256"/>
                    <a:gd name="T45" fmla="*/ 2 h 126"/>
                    <a:gd name="T46" fmla="*/ 73 w 256"/>
                    <a:gd name="T47" fmla="*/ 11 h 126"/>
                    <a:gd name="T48" fmla="*/ 67 w 256"/>
                    <a:gd name="T49" fmla="*/ 22 h 126"/>
                    <a:gd name="T50" fmla="*/ 48 w 256"/>
                    <a:gd name="T51" fmla="*/ 19 h 126"/>
                    <a:gd name="T52" fmla="*/ 40 w 256"/>
                    <a:gd name="T53" fmla="*/ 28 h 126"/>
                    <a:gd name="T54" fmla="*/ 35 w 256"/>
                    <a:gd name="T55" fmla="*/ 32 h 126"/>
                    <a:gd name="T56" fmla="*/ 36 w 256"/>
                    <a:gd name="T57" fmla="*/ 39 h 126"/>
                    <a:gd name="T58" fmla="*/ 20 w 256"/>
                    <a:gd name="T59" fmla="*/ 36 h 126"/>
                    <a:gd name="T60" fmla="*/ 3 w 256"/>
                    <a:gd name="T61" fmla="*/ 42 h 126"/>
                    <a:gd name="T62" fmla="*/ 0 w 256"/>
                    <a:gd name="T63" fmla="*/ 55 h 126"/>
                    <a:gd name="T64" fmla="*/ 12 w 256"/>
                    <a:gd name="T65" fmla="*/ 56 h 126"/>
                    <a:gd name="T66" fmla="*/ 10 w 256"/>
                    <a:gd name="T67" fmla="*/ 68 h 126"/>
                    <a:gd name="T68" fmla="*/ 9 w 256"/>
                    <a:gd name="T69" fmla="*/ 73 h 126"/>
                    <a:gd name="T70" fmla="*/ 7 w 256"/>
                    <a:gd name="T71" fmla="*/ 79 h 126"/>
                    <a:gd name="T72" fmla="*/ 4 w 256"/>
                    <a:gd name="T73" fmla="*/ 82 h 126"/>
                    <a:gd name="T74" fmla="*/ 12 w 256"/>
                    <a:gd name="T75" fmla="*/ 87 h 126"/>
                    <a:gd name="T76" fmla="*/ 16 w 256"/>
                    <a:gd name="T77" fmla="*/ 100 h 126"/>
                    <a:gd name="T78" fmla="*/ 17 w 256"/>
                    <a:gd name="T79" fmla="*/ 108 h 126"/>
                    <a:gd name="T80" fmla="*/ 27 w 256"/>
                    <a:gd name="T81" fmla="*/ 111 h 126"/>
                    <a:gd name="T82" fmla="*/ 23 w 256"/>
                    <a:gd name="T83" fmla="*/ 114 h 126"/>
                    <a:gd name="T84" fmla="*/ 30 w 256"/>
                    <a:gd name="T85" fmla="*/ 114 h 126"/>
                    <a:gd name="T86" fmla="*/ 40 w 256"/>
                    <a:gd name="T87" fmla="*/ 115 h 126"/>
                    <a:gd name="T88" fmla="*/ 43 w 256"/>
                    <a:gd name="T89" fmla="*/ 118 h 126"/>
                    <a:gd name="T90" fmla="*/ 54 w 256"/>
                    <a:gd name="T91" fmla="*/ 123 h 126"/>
                    <a:gd name="T92" fmla="*/ 64 w 256"/>
                    <a:gd name="T93" fmla="*/ 120 h 126"/>
                    <a:gd name="T94" fmla="*/ 75 w 256"/>
                    <a:gd name="T95" fmla="*/ 111 h 126"/>
                    <a:gd name="T96" fmla="*/ 106 w 256"/>
                    <a:gd name="T97" fmla="*/ 123 h 126"/>
                    <a:gd name="T98" fmla="*/ 114 w 256"/>
                    <a:gd name="T99" fmla="*/ 118 h 126"/>
                    <a:gd name="T100" fmla="*/ 135 w 256"/>
                    <a:gd name="T101" fmla="*/ 112 h 126"/>
                    <a:gd name="T102" fmla="*/ 139 w 256"/>
                    <a:gd name="T103" fmla="*/ 115 h 126"/>
                    <a:gd name="T104" fmla="*/ 141 w 256"/>
                    <a:gd name="T105"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6" h="126">
                      <a:moveTo>
                        <a:pt x="144" y="125"/>
                      </a:moveTo>
                      <a:lnTo>
                        <a:pt x="147" y="125"/>
                      </a:lnTo>
                      <a:lnTo>
                        <a:pt x="146" y="121"/>
                      </a:lnTo>
                      <a:lnTo>
                        <a:pt x="148" y="119"/>
                      </a:lnTo>
                      <a:lnTo>
                        <a:pt x="148" y="113"/>
                      </a:lnTo>
                      <a:lnTo>
                        <a:pt x="149" y="110"/>
                      </a:lnTo>
                      <a:lnTo>
                        <a:pt x="153" y="111"/>
                      </a:lnTo>
                      <a:lnTo>
                        <a:pt x="155" y="112"/>
                      </a:lnTo>
                      <a:lnTo>
                        <a:pt x="162" y="109"/>
                      </a:lnTo>
                      <a:lnTo>
                        <a:pt x="164" y="108"/>
                      </a:lnTo>
                      <a:lnTo>
                        <a:pt x="166" y="107"/>
                      </a:lnTo>
                      <a:lnTo>
                        <a:pt x="173" y="106"/>
                      </a:lnTo>
                      <a:lnTo>
                        <a:pt x="176" y="107"/>
                      </a:lnTo>
                      <a:lnTo>
                        <a:pt x="178" y="108"/>
                      </a:lnTo>
                      <a:lnTo>
                        <a:pt x="182" y="110"/>
                      </a:lnTo>
                      <a:lnTo>
                        <a:pt x="189" y="110"/>
                      </a:lnTo>
                      <a:lnTo>
                        <a:pt x="189" y="108"/>
                      </a:lnTo>
                      <a:lnTo>
                        <a:pt x="193" y="108"/>
                      </a:lnTo>
                      <a:lnTo>
                        <a:pt x="195" y="104"/>
                      </a:lnTo>
                      <a:lnTo>
                        <a:pt x="200" y="103"/>
                      </a:lnTo>
                      <a:lnTo>
                        <a:pt x="204" y="103"/>
                      </a:lnTo>
                      <a:lnTo>
                        <a:pt x="207" y="102"/>
                      </a:lnTo>
                      <a:lnTo>
                        <a:pt x="214" y="102"/>
                      </a:lnTo>
                      <a:lnTo>
                        <a:pt x="219" y="100"/>
                      </a:lnTo>
                      <a:lnTo>
                        <a:pt x="223" y="100"/>
                      </a:lnTo>
                      <a:lnTo>
                        <a:pt x="224" y="101"/>
                      </a:lnTo>
                      <a:lnTo>
                        <a:pt x="228" y="98"/>
                      </a:lnTo>
                      <a:lnTo>
                        <a:pt x="231" y="98"/>
                      </a:lnTo>
                      <a:lnTo>
                        <a:pt x="233" y="96"/>
                      </a:lnTo>
                      <a:lnTo>
                        <a:pt x="238" y="96"/>
                      </a:lnTo>
                      <a:lnTo>
                        <a:pt x="243" y="98"/>
                      </a:lnTo>
                      <a:lnTo>
                        <a:pt x="247" y="96"/>
                      </a:lnTo>
                      <a:lnTo>
                        <a:pt x="249" y="98"/>
                      </a:lnTo>
                      <a:lnTo>
                        <a:pt x="249" y="101"/>
                      </a:lnTo>
                      <a:lnTo>
                        <a:pt x="252" y="102"/>
                      </a:lnTo>
                      <a:lnTo>
                        <a:pt x="255" y="101"/>
                      </a:lnTo>
                      <a:lnTo>
                        <a:pt x="256" y="98"/>
                      </a:lnTo>
                      <a:lnTo>
                        <a:pt x="254" y="94"/>
                      </a:lnTo>
                      <a:lnTo>
                        <a:pt x="251" y="88"/>
                      </a:lnTo>
                      <a:lnTo>
                        <a:pt x="247" y="86"/>
                      </a:lnTo>
                      <a:lnTo>
                        <a:pt x="247" y="84"/>
                      </a:lnTo>
                      <a:lnTo>
                        <a:pt x="247" y="79"/>
                      </a:lnTo>
                      <a:lnTo>
                        <a:pt x="249" y="74"/>
                      </a:lnTo>
                      <a:lnTo>
                        <a:pt x="248" y="72"/>
                      </a:lnTo>
                      <a:lnTo>
                        <a:pt x="245" y="72"/>
                      </a:lnTo>
                      <a:lnTo>
                        <a:pt x="245" y="67"/>
                      </a:lnTo>
                      <a:lnTo>
                        <a:pt x="245" y="63"/>
                      </a:lnTo>
                      <a:lnTo>
                        <a:pt x="244" y="57"/>
                      </a:lnTo>
                      <a:lnTo>
                        <a:pt x="242" y="54"/>
                      </a:lnTo>
                      <a:lnTo>
                        <a:pt x="242" y="53"/>
                      </a:lnTo>
                      <a:lnTo>
                        <a:pt x="246" y="52"/>
                      </a:lnTo>
                      <a:lnTo>
                        <a:pt x="248" y="47"/>
                      </a:lnTo>
                      <a:lnTo>
                        <a:pt x="249" y="46"/>
                      </a:lnTo>
                      <a:lnTo>
                        <a:pt x="249" y="45"/>
                      </a:lnTo>
                      <a:lnTo>
                        <a:pt x="249" y="45"/>
                      </a:lnTo>
                      <a:lnTo>
                        <a:pt x="248" y="42"/>
                      </a:lnTo>
                      <a:lnTo>
                        <a:pt x="245" y="40"/>
                      </a:lnTo>
                      <a:lnTo>
                        <a:pt x="242" y="40"/>
                      </a:lnTo>
                      <a:lnTo>
                        <a:pt x="238" y="40"/>
                      </a:lnTo>
                      <a:lnTo>
                        <a:pt x="234" y="37"/>
                      </a:lnTo>
                      <a:lnTo>
                        <a:pt x="234" y="30"/>
                      </a:lnTo>
                      <a:lnTo>
                        <a:pt x="235" y="25"/>
                      </a:lnTo>
                      <a:lnTo>
                        <a:pt x="233" y="22"/>
                      </a:lnTo>
                      <a:lnTo>
                        <a:pt x="231" y="21"/>
                      </a:lnTo>
                      <a:lnTo>
                        <a:pt x="230" y="18"/>
                      </a:lnTo>
                      <a:lnTo>
                        <a:pt x="228" y="15"/>
                      </a:lnTo>
                      <a:lnTo>
                        <a:pt x="225" y="15"/>
                      </a:lnTo>
                      <a:lnTo>
                        <a:pt x="219" y="8"/>
                      </a:lnTo>
                      <a:lnTo>
                        <a:pt x="217" y="8"/>
                      </a:lnTo>
                      <a:lnTo>
                        <a:pt x="215" y="10"/>
                      </a:lnTo>
                      <a:lnTo>
                        <a:pt x="213" y="11"/>
                      </a:lnTo>
                      <a:lnTo>
                        <a:pt x="210" y="8"/>
                      </a:lnTo>
                      <a:lnTo>
                        <a:pt x="208" y="11"/>
                      </a:lnTo>
                      <a:lnTo>
                        <a:pt x="207" y="10"/>
                      </a:lnTo>
                      <a:lnTo>
                        <a:pt x="206" y="7"/>
                      </a:lnTo>
                      <a:lnTo>
                        <a:pt x="204" y="7"/>
                      </a:lnTo>
                      <a:lnTo>
                        <a:pt x="204" y="8"/>
                      </a:lnTo>
                      <a:lnTo>
                        <a:pt x="202" y="12"/>
                      </a:lnTo>
                      <a:lnTo>
                        <a:pt x="198" y="15"/>
                      </a:lnTo>
                      <a:lnTo>
                        <a:pt x="193" y="18"/>
                      </a:lnTo>
                      <a:lnTo>
                        <a:pt x="193" y="20"/>
                      </a:lnTo>
                      <a:lnTo>
                        <a:pt x="188" y="21"/>
                      </a:lnTo>
                      <a:lnTo>
                        <a:pt x="186" y="22"/>
                      </a:lnTo>
                      <a:lnTo>
                        <a:pt x="181" y="21"/>
                      </a:lnTo>
                      <a:lnTo>
                        <a:pt x="179" y="19"/>
                      </a:lnTo>
                      <a:lnTo>
                        <a:pt x="177" y="19"/>
                      </a:lnTo>
                      <a:lnTo>
                        <a:pt x="176" y="18"/>
                      </a:lnTo>
                      <a:lnTo>
                        <a:pt x="173" y="20"/>
                      </a:lnTo>
                      <a:lnTo>
                        <a:pt x="169" y="20"/>
                      </a:lnTo>
                      <a:lnTo>
                        <a:pt x="162" y="23"/>
                      </a:lnTo>
                      <a:lnTo>
                        <a:pt x="158" y="22"/>
                      </a:lnTo>
                      <a:lnTo>
                        <a:pt x="155" y="19"/>
                      </a:lnTo>
                      <a:lnTo>
                        <a:pt x="152" y="21"/>
                      </a:lnTo>
                      <a:lnTo>
                        <a:pt x="147" y="18"/>
                      </a:lnTo>
                      <a:lnTo>
                        <a:pt x="145" y="17"/>
                      </a:lnTo>
                      <a:lnTo>
                        <a:pt x="139" y="13"/>
                      </a:lnTo>
                      <a:lnTo>
                        <a:pt x="138" y="13"/>
                      </a:lnTo>
                      <a:lnTo>
                        <a:pt x="137" y="15"/>
                      </a:lnTo>
                      <a:lnTo>
                        <a:pt x="134" y="15"/>
                      </a:lnTo>
                      <a:lnTo>
                        <a:pt x="132" y="11"/>
                      </a:lnTo>
                      <a:lnTo>
                        <a:pt x="131" y="7"/>
                      </a:lnTo>
                      <a:lnTo>
                        <a:pt x="129" y="4"/>
                      </a:lnTo>
                      <a:lnTo>
                        <a:pt x="127" y="4"/>
                      </a:lnTo>
                      <a:lnTo>
                        <a:pt x="124" y="8"/>
                      </a:lnTo>
                      <a:lnTo>
                        <a:pt x="123" y="8"/>
                      </a:lnTo>
                      <a:lnTo>
                        <a:pt x="121" y="9"/>
                      </a:lnTo>
                      <a:lnTo>
                        <a:pt x="117" y="4"/>
                      </a:lnTo>
                      <a:lnTo>
                        <a:pt x="116" y="0"/>
                      </a:lnTo>
                      <a:lnTo>
                        <a:pt x="115" y="0"/>
                      </a:lnTo>
                      <a:lnTo>
                        <a:pt x="112" y="1"/>
                      </a:lnTo>
                      <a:lnTo>
                        <a:pt x="107" y="1"/>
                      </a:lnTo>
                      <a:lnTo>
                        <a:pt x="105" y="1"/>
                      </a:lnTo>
                      <a:lnTo>
                        <a:pt x="103" y="1"/>
                      </a:lnTo>
                      <a:lnTo>
                        <a:pt x="96" y="1"/>
                      </a:lnTo>
                      <a:lnTo>
                        <a:pt x="92" y="2"/>
                      </a:lnTo>
                      <a:lnTo>
                        <a:pt x="86" y="6"/>
                      </a:lnTo>
                      <a:lnTo>
                        <a:pt x="82" y="6"/>
                      </a:lnTo>
                      <a:lnTo>
                        <a:pt x="77" y="8"/>
                      </a:lnTo>
                      <a:lnTo>
                        <a:pt x="75" y="10"/>
                      </a:lnTo>
                      <a:lnTo>
                        <a:pt x="73" y="11"/>
                      </a:lnTo>
                      <a:lnTo>
                        <a:pt x="71" y="14"/>
                      </a:lnTo>
                      <a:lnTo>
                        <a:pt x="69" y="15"/>
                      </a:lnTo>
                      <a:lnTo>
                        <a:pt x="69" y="18"/>
                      </a:lnTo>
                      <a:lnTo>
                        <a:pt x="67" y="19"/>
                      </a:lnTo>
                      <a:lnTo>
                        <a:pt x="67" y="22"/>
                      </a:lnTo>
                      <a:lnTo>
                        <a:pt x="62" y="22"/>
                      </a:lnTo>
                      <a:lnTo>
                        <a:pt x="55" y="18"/>
                      </a:lnTo>
                      <a:lnTo>
                        <a:pt x="52" y="18"/>
                      </a:lnTo>
                      <a:lnTo>
                        <a:pt x="51" y="20"/>
                      </a:lnTo>
                      <a:lnTo>
                        <a:pt x="48" y="19"/>
                      </a:lnTo>
                      <a:lnTo>
                        <a:pt x="43" y="20"/>
                      </a:lnTo>
                      <a:lnTo>
                        <a:pt x="41" y="19"/>
                      </a:lnTo>
                      <a:lnTo>
                        <a:pt x="37" y="21"/>
                      </a:lnTo>
                      <a:lnTo>
                        <a:pt x="37" y="23"/>
                      </a:lnTo>
                      <a:lnTo>
                        <a:pt x="40" y="28"/>
                      </a:lnTo>
                      <a:lnTo>
                        <a:pt x="44" y="29"/>
                      </a:lnTo>
                      <a:lnTo>
                        <a:pt x="47" y="29"/>
                      </a:lnTo>
                      <a:lnTo>
                        <a:pt x="46" y="31"/>
                      </a:lnTo>
                      <a:lnTo>
                        <a:pt x="41" y="31"/>
                      </a:lnTo>
                      <a:lnTo>
                        <a:pt x="35" y="32"/>
                      </a:lnTo>
                      <a:lnTo>
                        <a:pt x="34" y="35"/>
                      </a:lnTo>
                      <a:lnTo>
                        <a:pt x="34" y="37"/>
                      </a:lnTo>
                      <a:lnTo>
                        <a:pt x="37" y="36"/>
                      </a:lnTo>
                      <a:lnTo>
                        <a:pt x="38" y="38"/>
                      </a:lnTo>
                      <a:lnTo>
                        <a:pt x="36" y="39"/>
                      </a:lnTo>
                      <a:lnTo>
                        <a:pt x="30" y="39"/>
                      </a:lnTo>
                      <a:lnTo>
                        <a:pt x="27" y="37"/>
                      </a:lnTo>
                      <a:lnTo>
                        <a:pt x="24" y="39"/>
                      </a:lnTo>
                      <a:lnTo>
                        <a:pt x="22" y="36"/>
                      </a:lnTo>
                      <a:lnTo>
                        <a:pt x="20" y="36"/>
                      </a:lnTo>
                      <a:lnTo>
                        <a:pt x="17" y="39"/>
                      </a:lnTo>
                      <a:lnTo>
                        <a:pt x="15" y="39"/>
                      </a:lnTo>
                      <a:lnTo>
                        <a:pt x="12" y="36"/>
                      </a:lnTo>
                      <a:lnTo>
                        <a:pt x="9" y="36"/>
                      </a:lnTo>
                      <a:lnTo>
                        <a:pt x="3" y="42"/>
                      </a:lnTo>
                      <a:lnTo>
                        <a:pt x="1" y="46"/>
                      </a:lnTo>
                      <a:lnTo>
                        <a:pt x="0" y="48"/>
                      </a:lnTo>
                      <a:lnTo>
                        <a:pt x="1" y="50"/>
                      </a:lnTo>
                      <a:lnTo>
                        <a:pt x="1" y="54"/>
                      </a:lnTo>
                      <a:lnTo>
                        <a:pt x="0" y="55"/>
                      </a:lnTo>
                      <a:lnTo>
                        <a:pt x="1" y="57"/>
                      </a:lnTo>
                      <a:lnTo>
                        <a:pt x="5" y="56"/>
                      </a:lnTo>
                      <a:lnTo>
                        <a:pt x="6" y="56"/>
                      </a:lnTo>
                      <a:lnTo>
                        <a:pt x="9" y="56"/>
                      </a:lnTo>
                      <a:lnTo>
                        <a:pt x="12" y="56"/>
                      </a:lnTo>
                      <a:lnTo>
                        <a:pt x="9" y="60"/>
                      </a:lnTo>
                      <a:lnTo>
                        <a:pt x="10" y="62"/>
                      </a:lnTo>
                      <a:lnTo>
                        <a:pt x="10" y="65"/>
                      </a:lnTo>
                      <a:lnTo>
                        <a:pt x="10" y="67"/>
                      </a:lnTo>
                      <a:lnTo>
                        <a:pt x="10" y="68"/>
                      </a:lnTo>
                      <a:lnTo>
                        <a:pt x="11" y="69"/>
                      </a:lnTo>
                      <a:lnTo>
                        <a:pt x="13" y="67"/>
                      </a:lnTo>
                      <a:lnTo>
                        <a:pt x="14" y="69"/>
                      </a:lnTo>
                      <a:lnTo>
                        <a:pt x="12" y="70"/>
                      </a:lnTo>
                      <a:lnTo>
                        <a:pt x="9" y="73"/>
                      </a:lnTo>
                      <a:lnTo>
                        <a:pt x="10" y="74"/>
                      </a:lnTo>
                      <a:lnTo>
                        <a:pt x="12" y="74"/>
                      </a:lnTo>
                      <a:lnTo>
                        <a:pt x="10" y="77"/>
                      </a:lnTo>
                      <a:lnTo>
                        <a:pt x="9" y="79"/>
                      </a:lnTo>
                      <a:lnTo>
                        <a:pt x="7" y="79"/>
                      </a:lnTo>
                      <a:lnTo>
                        <a:pt x="6" y="75"/>
                      </a:lnTo>
                      <a:lnTo>
                        <a:pt x="5" y="74"/>
                      </a:lnTo>
                      <a:lnTo>
                        <a:pt x="4" y="77"/>
                      </a:lnTo>
                      <a:lnTo>
                        <a:pt x="5" y="80"/>
                      </a:lnTo>
                      <a:lnTo>
                        <a:pt x="4" y="82"/>
                      </a:lnTo>
                      <a:lnTo>
                        <a:pt x="4" y="84"/>
                      </a:lnTo>
                      <a:lnTo>
                        <a:pt x="6" y="86"/>
                      </a:lnTo>
                      <a:lnTo>
                        <a:pt x="7" y="84"/>
                      </a:lnTo>
                      <a:lnTo>
                        <a:pt x="10" y="87"/>
                      </a:lnTo>
                      <a:lnTo>
                        <a:pt x="12" y="87"/>
                      </a:lnTo>
                      <a:lnTo>
                        <a:pt x="15" y="89"/>
                      </a:lnTo>
                      <a:lnTo>
                        <a:pt x="17" y="93"/>
                      </a:lnTo>
                      <a:lnTo>
                        <a:pt x="14" y="96"/>
                      </a:lnTo>
                      <a:lnTo>
                        <a:pt x="16" y="98"/>
                      </a:lnTo>
                      <a:lnTo>
                        <a:pt x="16" y="100"/>
                      </a:lnTo>
                      <a:lnTo>
                        <a:pt x="17" y="100"/>
                      </a:lnTo>
                      <a:lnTo>
                        <a:pt x="21" y="104"/>
                      </a:lnTo>
                      <a:lnTo>
                        <a:pt x="20" y="107"/>
                      </a:lnTo>
                      <a:lnTo>
                        <a:pt x="17" y="106"/>
                      </a:lnTo>
                      <a:lnTo>
                        <a:pt x="17" y="108"/>
                      </a:lnTo>
                      <a:lnTo>
                        <a:pt x="19" y="109"/>
                      </a:lnTo>
                      <a:lnTo>
                        <a:pt x="24" y="108"/>
                      </a:lnTo>
                      <a:lnTo>
                        <a:pt x="29" y="108"/>
                      </a:lnTo>
                      <a:lnTo>
                        <a:pt x="29" y="109"/>
                      </a:lnTo>
                      <a:lnTo>
                        <a:pt x="27" y="111"/>
                      </a:lnTo>
                      <a:lnTo>
                        <a:pt x="24" y="112"/>
                      </a:lnTo>
                      <a:lnTo>
                        <a:pt x="20" y="112"/>
                      </a:lnTo>
                      <a:lnTo>
                        <a:pt x="19" y="114"/>
                      </a:lnTo>
                      <a:lnTo>
                        <a:pt x="20" y="115"/>
                      </a:lnTo>
                      <a:lnTo>
                        <a:pt x="23" y="114"/>
                      </a:lnTo>
                      <a:lnTo>
                        <a:pt x="26" y="114"/>
                      </a:lnTo>
                      <a:lnTo>
                        <a:pt x="27" y="113"/>
                      </a:lnTo>
                      <a:lnTo>
                        <a:pt x="27" y="115"/>
                      </a:lnTo>
                      <a:lnTo>
                        <a:pt x="28" y="116"/>
                      </a:lnTo>
                      <a:lnTo>
                        <a:pt x="30" y="114"/>
                      </a:lnTo>
                      <a:lnTo>
                        <a:pt x="32" y="111"/>
                      </a:lnTo>
                      <a:lnTo>
                        <a:pt x="34" y="111"/>
                      </a:lnTo>
                      <a:lnTo>
                        <a:pt x="35" y="113"/>
                      </a:lnTo>
                      <a:lnTo>
                        <a:pt x="37" y="113"/>
                      </a:lnTo>
                      <a:lnTo>
                        <a:pt x="40" y="115"/>
                      </a:lnTo>
                      <a:lnTo>
                        <a:pt x="41" y="112"/>
                      </a:lnTo>
                      <a:lnTo>
                        <a:pt x="43" y="113"/>
                      </a:lnTo>
                      <a:lnTo>
                        <a:pt x="43" y="115"/>
                      </a:lnTo>
                      <a:lnTo>
                        <a:pt x="41" y="115"/>
                      </a:lnTo>
                      <a:lnTo>
                        <a:pt x="43" y="118"/>
                      </a:lnTo>
                      <a:lnTo>
                        <a:pt x="44" y="120"/>
                      </a:lnTo>
                      <a:lnTo>
                        <a:pt x="46" y="123"/>
                      </a:lnTo>
                      <a:lnTo>
                        <a:pt x="48" y="122"/>
                      </a:lnTo>
                      <a:lnTo>
                        <a:pt x="51" y="124"/>
                      </a:lnTo>
                      <a:lnTo>
                        <a:pt x="54" y="123"/>
                      </a:lnTo>
                      <a:lnTo>
                        <a:pt x="55" y="122"/>
                      </a:lnTo>
                      <a:lnTo>
                        <a:pt x="58" y="122"/>
                      </a:lnTo>
                      <a:lnTo>
                        <a:pt x="60" y="120"/>
                      </a:lnTo>
                      <a:lnTo>
                        <a:pt x="62" y="122"/>
                      </a:lnTo>
                      <a:lnTo>
                        <a:pt x="64" y="120"/>
                      </a:lnTo>
                      <a:lnTo>
                        <a:pt x="64" y="116"/>
                      </a:lnTo>
                      <a:lnTo>
                        <a:pt x="65" y="115"/>
                      </a:lnTo>
                      <a:lnTo>
                        <a:pt x="64" y="111"/>
                      </a:lnTo>
                      <a:lnTo>
                        <a:pt x="70" y="110"/>
                      </a:lnTo>
                      <a:lnTo>
                        <a:pt x="75" y="111"/>
                      </a:lnTo>
                      <a:lnTo>
                        <a:pt x="82" y="115"/>
                      </a:lnTo>
                      <a:lnTo>
                        <a:pt x="84" y="115"/>
                      </a:lnTo>
                      <a:lnTo>
                        <a:pt x="89" y="122"/>
                      </a:lnTo>
                      <a:lnTo>
                        <a:pt x="93" y="125"/>
                      </a:lnTo>
                      <a:lnTo>
                        <a:pt x="106" y="123"/>
                      </a:lnTo>
                      <a:lnTo>
                        <a:pt x="110" y="121"/>
                      </a:lnTo>
                      <a:lnTo>
                        <a:pt x="110" y="121"/>
                      </a:lnTo>
                      <a:lnTo>
                        <a:pt x="111" y="122"/>
                      </a:lnTo>
                      <a:lnTo>
                        <a:pt x="113" y="120"/>
                      </a:lnTo>
                      <a:lnTo>
                        <a:pt x="114" y="118"/>
                      </a:lnTo>
                      <a:lnTo>
                        <a:pt x="120" y="109"/>
                      </a:lnTo>
                      <a:lnTo>
                        <a:pt x="121" y="108"/>
                      </a:lnTo>
                      <a:lnTo>
                        <a:pt x="127" y="111"/>
                      </a:lnTo>
                      <a:lnTo>
                        <a:pt x="131" y="113"/>
                      </a:lnTo>
                      <a:lnTo>
                        <a:pt x="135" y="112"/>
                      </a:lnTo>
                      <a:lnTo>
                        <a:pt x="135" y="111"/>
                      </a:lnTo>
                      <a:lnTo>
                        <a:pt x="138" y="108"/>
                      </a:lnTo>
                      <a:lnTo>
                        <a:pt x="141" y="108"/>
                      </a:lnTo>
                      <a:lnTo>
                        <a:pt x="141" y="111"/>
                      </a:lnTo>
                      <a:lnTo>
                        <a:pt x="139" y="115"/>
                      </a:lnTo>
                      <a:lnTo>
                        <a:pt x="136" y="118"/>
                      </a:lnTo>
                      <a:lnTo>
                        <a:pt x="136" y="119"/>
                      </a:lnTo>
                      <a:lnTo>
                        <a:pt x="139" y="123"/>
                      </a:lnTo>
                      <a:lnTo>
                        <a:pt x="138" y="125"/>
                      </a:lnTo>
                      <a:lnTo>
                        <a:pt x="141" y="126"/>
                      </a:lnTo>
                      <a:lnTo>
                        <a:pt x="144" y="125"/>
                      </a:lnTo>
                      <a:close/>
                    </a:path>
                  </a:pathLst>
                </a:custGeom>
                <a:solidFill>
                  <a:schemeClr val="bg1">
                    <a:lumMod val="85000"/>
                  </a:schemeClr>
                </a:solidFill>
                <a:ln w="952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IE"/>
                </a:p>
              </p:txBody>
            </p:sp>
          </p:grpSp>
          <p:sp>
            <p:nvSpPr>
              <p:cNvPr id="16" name="Rectangle 15">
                <a:hlinkClick r:id="rId9"/>
                <a:extLst>
                  <a:ext uri="{FF2B5EF4-FFF2-40B4-BE49-F238E27FC236}">
                    <a16:creationId xmlns:a16="http://schemas.microsoft.com/office/drawing/2014/main" id="{12F6B4ED-415B-3658-C208-B4878A29FFD0}"/>
                  </a:ext>
                </a:extLst>
              </p:cNvPr>
              <p:cNvSpPr/>
              <p:nvPr/>
            </p:nvSpPr>
            <p:spPr>
              <a:xfrm>
                <a:off x="990970" y="1899928"/>
                <a:ext cx="1386442" cy="276831"/>
              </a:xfrm>
              <a:prstGeom prst="rect">
                <a:avLst/>
              </a:prstGeom>
            </p:spPr>
            <p:txBody>
              <a:bodyPr wrap="square">
                <a:noAutofit/>
              </a:bodyPr>
              <a:lstStyle/>
              <a:p>
                <a:pPr algn="r"/>
                <a:r>
                  <a:rPr lang="en-US" sz="1400" b="1" u="sng" kern="1200" dirty="0">
                    <a:solidFill>
                      <a:srgbClr val="002060"/>
                    </a:solidFill>
                    <a:effectLst/>
                    <a:latin typeface="Open Sans" panose="020B0606030504020204" pitchFamily="34" charset="0"/>
                    <a:ea typeface="Open Sans" panose="020B0606030504020204" pitchFamily="34" charset="0"/>
                    <a:cs typeface="Times New Roman" panose="02020603050405020304" pitchFamily="18" charset="0"/>
                  </a:rPr>
                  <a:t>Ireland</a:t>
                </a:r>
                <a:endParaRPr lang="en-IE" sz="1400" b="1" u="sng"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angle 16">
                <a:extLst>
                  <a:ext uri="{FF2B5EF4-FFF2-40B4-BE49-F238E27FC236}">
                    <a16:creationId xmlns:a16="http://schemas.microsoft.com/office/drawing/2014/main" id="{68E350B3-65FC-4676-88D5-4EB426F639BD}"/>
                  </a:ext>
                </a:extLst>
              </p:cNvPr>
              <p:cNvSpPr/>
              <p:nvPr/>
            </p:nvSpPr>
            <p:spPr>
              <a:xfrm>
                <a:off x="4053009" y="2539769"/>
                <a:ext cx="1024255" cy="281939"/>
              </a:xfrm>
              <a:prstGeom prst="rect">
                <a:avLst/>
              </a:prstGeom>
            </p:spPr>
            <p:txBody>
              <a:bodyPr wrap="square">
                <a:noAutofit/>
              </a:bodyPr>
              <a:lstStyle/>
              <a:p>
                <a:r>
                  <a:rPr lang="en-US" b="1" dirty="0">
                    <a:solidFill>
                      <a:srgbClr val="002060"/>
                    </a:solidFill>
                    <a:latin typeface="Open Sans" panose="020B0606030504020204" pitchFamily="34" charset="0"/>
                    <a:ea typeface="Open Sans" panose="020B0606030504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Po</a:t>
                </a:r>
                <a:r>
                  <a:rPr lang="en-US" sz="1400" b="1" dirty="0">
                    <a:solidFill>
                      <a:srgbClr val="002060"/>
                    </a:solidFill>
                    <a:effectLst/>
                    <a:latin typeface="Open Sans" panose="020B0606030504020204" pitchFamily="34" charset="0"/>
                    <a:ea typeface="Open Sans" panose="020B0606030504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land</a:t>
                </a:r>
                <a:endParaRPr lang="en-IE" sz="1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6" name="Graphic 7">
              <a:extLst>
                <a:ext uri="{FF2B5EF4-FFF2-40B4-BE49-F238E27FC236}">
                  <a16:creationId xmlns:a16="http://schemas.microsoft.com/office/drawing/2014/main" id="{E619F224-BD1B-09D6-93C2-FC36514C01D4}"/>
                </a:ext>
              </a:extLst>
            </p:cNvPr>
            <p:cNvGrpSpPr/>
            <p:nvPr/>
          </p:nvGrpSpPr>
          <p:grpSpPr>
            <a:xfrm>
              <a:off x="3627801" y="5146975"/>
              <a:ext cx="125340" cy="109249"/>
              <a:chOff x="3627817" y="5147002"/>
              <a:chExt cx="1357493" cy="1183233"/>
            </a:xfrm>
            <a:solidFill>
              <a:srgbClr val="009697"/>
            </a:solidFill>
          </p:grpSpPr>
          <p:sp>
            <p:nvSpPr>
              <p:cNvPr id="7" name="Freeform 215">
                <a:extLst>
                  <a:ext uri="{FF2B5EF4-FFF2-40B4-BE49-F238E27FC236}">
                    <a16:creationId xmlns:a16="http://schemas.microsoft.com/office/drawing/2014/main" id="{512288B6-53B9-640B-3748-6140F167F1F0}"/>
                  </a:ext>
                </a:extLst>
              </p:cNvPr>
              <p:cNvSpPr/>
              <p:nvPr/>
            </p:nvSpPr>
            <p:spPr>
              <a:xfrm>
                <a:off x="4091397" y="5419488"/>
                <a:ext cx="118203" cy="68352"/>
              </a:xfrm>
              <a:custGeom>
                <a:avLst/>
                <a:gdLst>
                  <a:gd name="connsiteX0" fmla="*/ 29551 w 118203"/>
                  <a:gd name="connsiteY0" fmla="*/ 5542 h 68352"/>
                  <a:gd name="connsiteX1" fmla="*/ 20316 w 118203"/>
                  <a:gd name="connsiteY1" fmla="*/ 8313 h 68352"/>
                  <a:gd name="connsiteX2" fmla="*/ 19393 w 118203"/>
                  <a:gd name="connsiteY2" fmla="*/ 14779 h 68352"/>
                  <a:gd name="connsiteX3" fmla="*/ 23087 w 118203"/>
                  <a:gd name="connsiteY3" fmla="*/ 21245 h 68352"/>
                  <a:gd name="connsiteX4" fmla="*/ 36015 w 118203"/>
                  <a:gd name="connsiteY4" fmla="*/ 39718 h 68352"/>
                  <a:gd name="connsiteX5" fmla="*/ 39709 w 118203"/>
                  <a:gd name="connsiteY5" fmla="*/ 53573 h 68352"/>
                  <a:gd name="connsiteX6" fmla="*/ 35092 w 118203"/>
                  <a:gd name="connsiteY6" fmla="*/ 59115 h 68352"/>
                  <a:gd name="connsiteX7" fmla="*/ 31398 w 118203"/>
                  <a:gd name="connsiteY7" fmla="*/ 68352 h 68352"/>
                  <a:gd name="connsiteX8" fmla="*/ 62796 w 118203"/>
                  <a:gd name="connsiteY8" fmla="*/ 62810 h 68352"/>
                  <a:gd name="connsiteX9" fmla="*/ 86806 w 118203"/>
                  <a:gd name="connsiteY9" fmla="*/ 60039 h 68352"/>
                  <a:gd name="connsiteX10" fmla="*/ 98811 w 118203"/>
                  <a:gd name="connsiteY10" fmla="*/ 56344 h 68352"/>
                  <a:gd name="connsiteX11" fmla="*/ 118203 w 118203"/>
                  <a:gd name="connsiteY11" fmla="*/ 41566 h 68352"/>
                  <a:gd name="connsiteX12" fmla="*/ 110816 w 118203"/>
                  <a:gd name="connsiteY12" fmla="*/ 36947 h 68352"/>
                  <a:gd name="connsiteX13" fmla="*/ 76647 w 118203"/>
                  <a:gd name="connsiteY13" fmla="*/ 2771 h 68352"/>
                  <a:gd name="connsiteX14" fmla="*/ 74801 w 118203"/>
                  <a:gd name="connsiteY14" fmla="*/ 1847 h 68352"/>
                  <a:gd name="connsiteX15" fmla="*/ 72030 w 118203"/>
                  <a:gd name="connsiteY15" fmla="*/ 12931 h 68352"/>
                  <a:gd name="connsiteX16" fmla="*/ 57255 w 118203"/>
                  <a:gd name="connsiteY16" fmla="*/ 3695 h 68352"/>
                  <a:gd name="connsiteX17" fmla="*/ 46173 w 118203"/>
                  <a:gd name="connsiteY17" fmla="*/ 12931 h 68352"/>
                  <a:gd name="connsiteX18" fmla="*/ 32321 w 118203"/>
                  <a:gd name="connsiteY18" fmla="*/ 0 h 68352"/>
                  <a:gd name="connsiteX19" fmla="*/ 29551 w 118203"/>
                  <a:gd name="connsiteY19" fmla="*/ 5542 h 68352"/>
                  <a:gd name="connsiteX20" fmla="*/ 0 w 118203"/>
                  <a:gd name="connsiteY20" fmla="*/ 23092 h 68352"/>
                  <a:gd name="connsiteX21" fmla="*/ 17546 w 118203"/>
                  <a:gd name="connsiteY21" fmla="*/ 31405 h 68352"/>
                  <a:gd name="connsiteX22" fmla="*/ 0 w 118203"/>
                  <a:gd name="connsiteY22" fmla="*/ 23092 h 68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8203" h="68352">
                    <a:moveTo>
                      <a:pt x="29551" y="5542"/>
                    </a:moveTo>
                    <a:cubicBezTo>
                      <a:pt x="25857" y="6466"/>
                      <a:pt x="22163" y="6466"/>
                      <a:pt x="20316" y="8313"/>
                    </a:cubicBezTo>
                    <a:cubicBezTo>
                      <a:pt x="19393" y="9237"/>
                      <a:pt x="19393" y="12931"/>
                      <a:pt x="19393" y="14779"/>
                    </a:cubicBezTo>
                    <a:cubicBezTo>
                      <a:pt x="26780" y="13855"/>
                      <a:pt x="23087" y="19397"/>
                      <a:pt x="23087" y="21245"/>
                    </a:cubicBezTo>
                    <a:cubicBezTo>
                      <a:pt x="23087" y="32329"/>
                      <a:pt x="24010" y="32329"/>
                      <a:pt x="36015" y="39718"/>
                    </a:cubicBezTo>
                    <a:cubicBezTo>
                      <a:pt x="39709" y="41566"/>
                      <a:pt x="46173" y="47108"/>
                      <a:pt x="39709" y="53573"/>
                    </a:cubicBezTo>
                    <a:cubicBezTo>
                      <a:pt x="37862" y="55421"/>
                      <a:pt x="36015" y="56344"/>
                      <a:pt x="35092" y="59115"/>
                    </a:cubicBezTo>
                    <a:cubicBezTo>
                      <a:pt x="34168" y="60963"/>
                      <a:pt x="33245" y="63734"/>
                      <a:pt x="31398" y="68352"/>
                    </a:cubicBezTo>
                    <a:cubicBezTo>
                      <a:pt x="42479" y="59115"/>
                      <a:pt x="55408" y="74818"/>
                      <a:pt x="62796" y="62810"/>
                    </a:cubicBezTo>
                    <a:cubicBezTo>
                      <a:pt x="72030" y="61887"/>
                      <a:pt x="79418" y="61887"/>
                      <a:pt x="86806" y="60039"/>
                    </a:cubicBezTo>
                    <a:cubicBezTo>
                      <a:pt x="91423" y="59115"/>
                      <a:pt x="96040" y="54497"/>
                      <a:pt x="98811" y="56344"/>
                    </a:cubicBezTo>
                    <a:cubicBezTo>
                      <a:pt x="113586" y="60963"/>
                      <a:pt x="112663" y="48955"/>
                      <a:pt x="118203" y="41566"/>
                    </a:cubicBezTo>
                    <a:cubicBezTo>
                      <a:pt x="115433" y="39718"/>
                      <a:pt x="111739" y="38795"/>
                      <a:pt x="110816" y="36947"/>
                    </a:cubicBezTo>
                    <a:cubicBezTo>
                      <a:pt x="108045" y="16626"/>
                      <a:pt x="78495" y="23092"/>
                      <a:pt x="76647" y="2771"/>
                    </a:cubicBezTo>
                    <a:cubicBezTo>
                      <a:pt x="76647" y="1847"/>
                      <a:pt x="74801" y="1847"/>
                      <a:pt x="74801" y="1847"/>
                    </a:cubicBezTo>
                    <a:cubicBezTo>
                      <a:pt x="73877" y="6466"/>
                      <a:pt x="72030" y="10161"/>
                      <a:pt x="72030" y="12931"/>
                    </a:cubicBezTo>
                    <a:cubicBezTo>
                      <a:pt x="66489" y="9237"/>
                      <a:pt x="60949" y="3695"/>
                      <a:pt x="57255" y="3695"/>
                    </a:cubicBezTo>
                    <a:cubicBezTo>
                      <a:pt x="52637" y="3695"/>
                      <a:pt x="48944" y="10161"/>
                      <a:pt x="46173" y="12931"/>
                    </a:cubicBezTo>
                    <a:cubicBezTo>
                      <a:pt x="41556" y="8313"/>
                      <a:pt x="37862" y="4618"/>
                      <a:pt x="32321" y="0"/>
                    </a:cubicBezTo>
                    <a:cubicBezTo>
                      <a:pt x="29551" y="2771"/>
                      <a:pt x="29551" y="4618"/>
                      <a:pt x="29551" y="5542"/>
                    </a:cubicBezTo>
                    <a:close/>
                    <a:moveTo>
                      <a:pt x="0" y="23092"/>
                    </a:moveTo>
                    <a:cubicBezTo>
                      <a:pt x="924" y="42489"/>
                      <a:pt x="12005" y="24939"/>
                      <a:pt x="17546" y="31405"/>
                    </a:cubicBezTo>
                    <a:cubicBezTo>
                      <a:pt x="15699" y="16626"/>
                      <a:pt x="7388" y="24016"/>
                      <a:pt x="0" y="23092"/>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8" name="Freeform 218">
                <a:extLst>
                  <a:ext uri="{FF2B5EF4-FFF2-40B4-BE49-F238E27FC236}">
                    <a16:creationId xmlns:a16="http://schemas.microsoft.com/office/drawing/2014/main" id="{F0BF3BE3-E812-E4A4-1733-87D0FF5DC95B}"/>
                  </a:ext>
                </a:extLst>
              </p:cNvPr>
              <p:cNvSpPr/>
              <p:nvPr/>
            </p:nvSpPr>
            <p:spPr>
              <a:xfrm>
                <a:off x="4096937" y="5510008"/>
                <a:ext cx="888373" cy="819303"/>
              </a:xfrm>
              <a:custGeom>
                <a:avLst/>
                <a:gdLst>
                  <a:gd name="connsiteX0" fmla="*/ 677823 w 888373"/>
                  <a:gd name="connsiteY0" fmla="*/ 819303 h 819303"/>
                  <a:gd name="connsiteX1" fmla="*/ 618722 w 888373"/>
                  <a:gd name="connsiteY1" fmla="*/ 793441 h 819303"/>
                  <a:gd name="connsiteX2" fmla="*/ 595635 w 888373"/>
                  <a:gd name="connsiteY2" fmla="*/ 788822 h 819303"/>
                  <a:gd name="connsiteX3" fmla="*/ 566084 w 888373"/>
                  <a:gd name="connsiteY3" fmla="*/ 782356 h 819303"/>
                  <a:gd name="connsiteX4" fmla="*/ 562390 w 888373"/>
                  <a:gd name="connsiteY4" fmla="*/ 782356 h 819303"/>
                  <a:gd name="connsiteX5" fmla="*/ 507906 w 888373"/>
                  <a:gd name="connsiteY5" fmla="*/ 765730 h 819303"/>
                  <a:gd name="connsiteX6" fmla="*/ 494977 w 888373"/>
                  <a:gd name="connsiteY6" fmla="*/ 762035 h 819303"/>
                  <a:gd name="connsiteX7" fmla="*/ 484819 w 888373"/>
                  <a:gd name="connsiteY7" fmla="*/ 755570 h 819303"/>
                  <a:gd name="connsiteX8" fmla="*/ 476508 w 888373"/>
                  <a:gd name="connsiteY8" fmla="*/ 756493 h 819303"/>
                  <a:gd name="connsiteX9" fmla="*/ 465426 w 888373"/>
                  <a:gd name="connsiteY9" fmla="*/ 766654 h 819303"/>
                  <a:gd name="connsiteX10" fmla="*/ 441416 w 888373"/>
                  <a:gd name="connsiteY10" fmla="*/ 757417 h 819303"/>
                  <a:gd name="connsiteX11" fmla="*/ 413712 w 888373"/>
                  <a:gd name="connsiteY11" fmla="*/ 749104 h 819303"/>
                  <a:gd name="connsiteX12" fmla="*/ 404478 w 888373"/>
                  <a:gd name="connsiteY12" fmla="*/ 743562 h 819303"/>
                  <a:gd name="connsiteX13" fmla="*/ 389702 w 888373"/>
                  <a:gd name="connsiteY13" fmla="*/ 736172 h 819303"/>
                  <a:gd name="connsiteX14" fmla="*/ 343529 w 888373"/>
                  <a:gd name="connsiteY14" fmla="*/ 726936 h 819303"/>
                  <a:gd name="connsiteX15" fmla="*/ 332447 w 888373"/>
                  <a:gd name="connsiteY15" fmla="*/ 709386 h 819303"/>
                  <a:gd name="connsiteX16" fmla="*/ 327830 w 888373"/>
                  <a:gd name="connsiteY16" fmla="*/ 701996 h 819303"/>
                  <a:gd name="connsiteX17" fmla="*/ 304743 w 888373"/>
                  <a:gd name="connsiteY17" fmla="*/ 695530 h 819303"/>
                  <a:gd name="connsiteX18" fmla="*/ 266881 w 888373"/>
                  <a:gd name="connsiteY18" fmla="*/ 683522 h 819303"/>
                  <a:gd name="connsiteX19" fmla="*/ 266881 w 888373"/>
                  <a:gd name="connsiteY19" fmla="*/ 682599 h 819303"/>
                  <a:gd name="connsiteX20" fmla="*/ 266881 w 888373"/>
                  <a:gd name="connsiteY20" fmla="*/ 666896 h 819303"/>
                  <a:gd name="connsiteX21" fmla="*/ 239177 w 888373"/>
                  <a:gd name="connsiteY21" fmla="*/ 649347 h 819303"/>
                  <a:gd name="connsiteX22" fmla="*/ 225325 w 888373"/>
                  <a:gd name="connsiteY22" fmla="*/ 641957 h 819303"/>
                  <a:gd name="connsiteX23" fmla="*/ 222555 w 888373"/>
                  <a:gd name="connsiteY23" fmla="*/ 640110 h 819303"/>
                  <a:gd name="connsiteX24" fmla="*/ 194851 w 888373"/>
                  <a:gd name="connsiteY24" fmla="*/ 624407 h 819303"/>
                  <a:gd name="connsiteX25" fmla="*/ 155142 w 888373"/>
                  <a:gd name="connsiteY25" fmla="*/ 596697 h 819303"/>
                  <a:gd name="connsiteX26" fmla="*/ 148678 w 888373"/>
                  <a:gd name="connsiteY26" fmla="*/ 591155 h 819303"/>
                  <a:gd name="connsiteX27" fmla="*/ 110816 w 888373"/>
                  <a:gd name="connsiteY27" fmla="*/ 558826 h 819303"/>
                  <a:gd name="connsiteX28" fmla="*/ 125591 w 888373"/>
                  <a:gd name="connsiteY28" fmla="*/ 550513 h 819303"/>
                  <a:gd name="connsiteX29" fmla="*/ 116356 w 888373"/>
                  <a:gd name="connsiteY29" fmla="*/ 547742 h 819303"/>
                  <a:gd name="connsiteX30" fmla="*/ 68336 w 888373"/>
                  <a:gd name="connsiteY30" fmla="*/ 519108 h 819303"/>
                  <a:gd name="connsiteX31" fmla="*/ 60948 w 888373"/>
                  <a:gd name="connsiteY31" fmla="*/ 487703 h 819303"/>
                  <a:gd name="connsiteX32" fmla="*/ 37862 w 888373"/>
                  <a:gd name="connsiteY32" fmla="*/ 440595 h 819303"/>
                  <a:gd name="connsiteX33" fmla="*/ 34168 w 888373"/>
                  <a:gd name="connsiteY33" fmla="*/ 424892 h 819303"/>
                  <a:gd name="connsiteX34" fmla="*/ 33245 w 888373"/>
                  <a:gd name="connsiteY34" fmla="*/ 400877 h 819303"/>
                  <a:gd name="connsiteX35" fmla="*/ 29551 w 888373"/>
                  <a:gd name="connsiteY35" fmla="*/ 393487 h 819303"/>
                  <a:gd name="connsiteX36" fmla="*/ 75724 w 888373"/>
                  <a:gd name="connsiteY36" fmla="*/ 395335 h 819303"/>
                  <a:gd name="connsiteX37" fmla="*/ 48944 w 888373"/>
                  <a:gd name="connsiteY37" fmla="*/ 359311 h 819303"/>
                  <a:gd name="connsiteX38" fmla="*/ 45250 w 888373"/>
                  <a:gd name="connsiteY38" fmla="*/ 350075 h 819303"/>
                  <a:gd name="connsiteX39" fmla="*/ 45250 w 888373"/>
                  <a:gd name="connsiteY39" fmla="*/ 330677 h 819303"/>
                  <a:gd name="connsiteX40" fmla="*/ 49867 w 888373"/>
                  <a:gd name="connsiteY40" fmla="*/ 324211 h 819303"/>
                  <a:gd name="connsiteX41" fmla="*/ 69260 w 888373"/>
                  <a:gd name="connsiteY41" fmla="*/ 327906 h 819303"/>
                  <a:gd name="connsiteX42" fmla="*/ 78495 w 888373"/>
                  <a:gd name="connsiteY42" fmla="*/ 333448 h 819303"/>
                  <a:gd name="connsiteX43" fmla="*/ 80341 w 888373"/>
                  <a:gd name="connsiteY43" fmla="*/ 321440 h 819303"/>
                  <a:gd name="connsiteX44" fmla="*/ 80341 w 888373"/>
                  <a:gd name="connsiteY44" fmla="*/ 303891 h 819303"/>
                  <a:gd name="connsiteX45" fmla="*/ 73877 w 888373"/>
                  <a:gd name="connsiteY45" fmla="*/ 308509 h 819303"/>
                  <a:gd name="connsiteX46" fmla="*/ 67413 w 888373"/>
                  <a:gd name="connsiteY46" fmla="*/ 305738 h 819303"/>
                  <a:gd name="connsiteX47" fmla="*/ 72030 w 888373"/>
                  <a:gd name="connsiteY47" fmla="*/ 299272 h 819303"/>
                  <a:gd name="connsiteX48" fmla="*/ 75724 w 888373"/>
                  <a:gd name="connsiteY48" fmla="*/ 299272 h 819303"/>
                  <a:gd name="connsiteX49" fmla="*/ 85882 w 888373"/>
                  <a:gd name="connsiteY49" fmla="*/ 297425 h 819303"/>
                  <a:gd name="connsiteX50" fmla="*/ 80341 w 888373"/>
                  <a:gd name="connsiteY50" fmla="*/ 289112 h 819303"/>
                  <a:gd name="connsiteX51" fmla="*/ 75724 w 888373"/>
                  <a:gd name="connsiteY51" fmla="*/ 287264 h 819303"/>
                  <a:gd name="connsiteX52" fmla="*/ 85882 w 888373"/>
                  <a:gd name="connsiteY52" fmla="*/ 280799 h 819303"/>
                  <a:gd name="connsiteX53" fmla="*/ 81265 w 888373"/>
                  <a:gd name="connsiteY53" fmla="*/ 274333 h 819303"/>
                  <a:gd name="connsiteX54" fmla="*/ 59102 w 888373"/>
                  <a:gd name="connsiteY54" fmla="*/ 260478 h 819303"/>
                  <a:gd name="connsiteX55" fmla="*/ 46173 w 888373"/>
                  <a:gd name="connsiteY55" fmla="*/ 256783 h 819303"/>
                  <a:gd name="connsiteX56" fmla="*/ 32321 w 888373"/>
                  <a:gd name="connsiteY56" fmla="*/ 243851 h 819303"/>
                  <a:gd name="connsiteX57" fmla="*/ 45250 w 888373"/>
                  <a:gd name="connsiteY57" fmla="*/ 230920 h 819303"/>
                  <a:gd name="connsiteX58" fmla="*/ 55408 w 888373"/>
                  <a:gd name="connsiteY58" fmla="*/ 228149 h 819303"/>
                  <a:gd name="connsiteX59" fmla="*/ 52637 w 888373"/>
                  <a:gd name="connsiteY59" fmla="*/ 226301 h 819303"/>
                  <a:gd name="connsiteX60" fmla="*/ 75724 w 888373"/>
                  <a:gd name="connsiteY60" fmla="*/ 187507 h 819303"/>
                  <a:gd name="connsiteX61" fmla="*/ 71107 w 888373"/>
                  <a:gd name="connsiteY61" fmla="*/ 162568 h 819303"/>
                  <a:gd name="connsiteX62" fmla="*/ 55408 w 888373"/>
                  <a:gd name="connsiteY62" fmla="*/ 157025 h 819303"/>
                  <a:gd name="connsiteX63" fmla="*/ 58178 w 888373"/>
                  <a:gd name="connsiteY63" fmla="*/ 122849 h 819303"/>
                  <a:gd name="connsiteX64" fmla="*/ 21240 w 888373"/>
                  <a:gd name="connsiteY64" fmla="*/ 125620 h 819303"/>
                  <a:gd name="connsiteX65" fmla="*/ 0 w 888373"/>
                  <a:gd name="connsiteY65" fmla="*/ 112689 h 819303"/>
                  <a:gd name="connsiteX66" fmla="*/ 6464 w 888373"/>
                  <a:gd name="connsiteY66" fmla="*/ 97910 h 819303"/>
                  <a:gd name="connsiteX67" fmla="*/ 12928 w 888373"/>
                  <a:gd name="connsiteY67" fmla="*/ 88673 h 819303"/>
                  <a:gd name="connsiteX68" fmla="*/ 39709 w 888373"/>
                  <a:gd name="connsiteY68" fmla="*/ 68352 h 819303"/>
                  <a:gd name="connsiteX69" fmla="*/ 49867 w 888373"/>
                  <a:gd name="connsiteY69" fmla="*/ 64658 h 819303"/>
                  <a:gd name="connsiteX70" fmla="*/ 41556 w 888373"/>
                  <a:gd name="connsiteY70" fmla="*/ 53574 h 819303"/>
                  <a:gd name="connsiteX71" fmla="*/ 25857 w 888373"/>
                  <a:gd name="connsiteY71" fmla="*/ 48031 h 819303"/>
                  <a:gd name="connsiteX72" fmla="*/ 28627 w 888373"/>
                  <a:gd name="connsiteY72" fmla="*/ 40642 h 819303"/>
                  <a:gd name="connsiteX73" fmla="*/ 31398 w 888373"/>
                  <a:gd name="connsiteY73" fmla="*/ 43413 h 819303"/>
                  <a:gd name="connsiteX74" fmla="*/ 35092 w 888373"/>
                  <a:gd name="connsiteY74" fmla="*/ 48031 h 819303"/>
                  <a:gd name="connsiteX75" fmla="*/ 73877 w 888373"/>
                  <a:gd name="connsiteY75" fmla="*/ 48955 h 819303"/>
                  <a:gd name="connsiteX76" fmla="*/ 94193 w 888373"/>
                  <a:gd name="connsiteY76" fmla="*/ 48955 h 819303"/>
                  <a:gd name="connsiteX77" fmla="*/ 95117 w 888373"/>
                  <a:gd name="connsiteY77" fmla="*/ 43413 h 819303"/>
                  <a:gd name="connsiteX78" fmla="*/ 108969 w 888373"/>
                  <a:gd name="connsiteY78" fmla="*/ 48955 h 819303"/>
                  <a:gd name="connsiteX79" fmla="*/ 113586 w 888373"/>
                  <a:gd name="connsiteY79" fmla="*/ 34176 h 819303"/>
                  <a:gd name="connsiteX80" fmla="*/ 120050 w 888373"/>
                  <a:gd name="connsiteY80" fmla="*/ 29558 h 819303"/>
                  <a:gd name="connsiteX81" fmla="*/ 125591 w 888373"/>
                  <a:gd name="connsiteY81" fmla="*/ 33253 h 819303"/>
                  <a:gd name="connsiteX82" fmla="*/ 139443 w 888373"/>
                  <a:gd name="connsiteY82" fmla="*/ 35100 h 819303"/>
                  <a:gd name="connsiteX83" fmla="*/ 152372 w 888373"/>
                  <a:gd name="connsiteY83" fmla="*/ 29558 h 819303"/>
                  <a:gd name="connsiteX84" fmla="*/ 157912 w 888373"/>
                  <a:gd name="connsiteY84" fmla="*/ 26787 h 819303"/>
                  <a:gd name="connsiteX85" fmla="*/ 155142 w 888373"/>
                  <a:gd name="connsiteY85" fmla="*/ 20321 h 819303"/>
                  <a:gd name="connsiteX86" fmla="*/ 147754 w 888373"/>
                  <a:gd name="connsiteY86" fmla="*/ 11084 h 819303"/>
                  <a:gd name="connsiteX87" fmla="*/ 162530 w 888373"/>
                  <a:gd name="connsiteY87" fmla="*/ 9237 h 819303"/>
                  <a:gd name="connsiteX88" fmla="*/ 164377 w 888373"/>
                  <a:gd name="connsiteY88" fmla="*/ 0 h 819303"/>
                  <a:gd name="connsiteX89" fmla="*/ 167147 w 888373"/>
                  <a:gd name="connsiteY89" fmla="*/ 1847 h 819303"/>
                  <a:gd name="connsiteX90" fmla="*/ 181922 w 888373"/>
                  <a:gd name="connsiteY90" fmla="*/ 26787 h 819303"/>
                  <a:gd name="connsiteX91" fmla="*/ 187463 w 888373"/>
                  <a:gd name="connsiteY91" fmla="*/ 33253 h 819303"/>
                  <a:gd name="connsiteX92" fmla="*/ 194851 w 888373"/>
                  <a:gd name="connsiteY92" fmla="*/ 46184 h 819303"/>
                  <a:gd name="connsiteX93" fmla="*/ 176382 w 888373"/>
                  <a:gd name="connsiteY93" fmla="*/ 54497 h 819303"/>
                  <a:gd name="connsiteX94" fmla="*/ 154218 w 888373"/>
                  <a:gd name="connsiteY94" fmla="*/ 68352 h 819303"/>
                  <a:gd name="connsiteX95" fmla="*/ 152372 w 888373"/>
                  <a:gd name="connsiteY95" fmla="*/ 71123 h 819303"/>
                  <a:gd name="connsiteX96" fmla="*/ 116356 w 888373"/>
                  <a:gd name="connsiteY96" fmla="*/ 96986 h 819303"/>
                  <a:gd name="connsiteX97" fmla="*/ 105275 w 888373"/>
                  <a:gd name="connsiteY97" fmla="*/ 118231 h 819303"/>
                  <a:gd name="connsiteX98" fmla="*/ 127438 w 888373"/>
                  <a:gd name="connsiteY98" fmla="*/ 135781 h 819303"/>
                  <a:gd name="connsiteX99" fmla="*/ 201315 w 888373"/>
                  <a:gd name="connsiteY99" fmla="*/ 115460 h 819303"/>
                  <a:gd name="connsiteX100" fmla="*/ 204086 w 888373"/>
                  <a:gd name="connsiteY100" fmla="*/ 114536 h 819303"/>
                  <a:gd name="connsiteX101" fmla="*/ 228096 w 888373"/>
                  <a:gd name="connsiteY101" fmla="*/ 120078 h 819303"/>
                  <a:gd name="connsiteX102" fmla="*/ 261340 w 888373"/>
                  <a:gd name="connsiteY102" fmla="*/ 129315 h 819303"/>
                  <a:gd name="connsiteX103" fmla="*/ 269652 w 888373"/>
                  <a:gd name="connsiteY103" fmla="*/ 147789 h 819303"/>
                  <a:gd name="connsiteX104" fmla="*/ 262264 w 888373"/>
                  <a:gd name="connsiteY104" fmla="*/ 157025 h 819303"/>
                  <a:gd name="connsiteX105" fmla="*/ 265958 w 888373"/>
                  <a:gd name="connsiteY105" fmla="*/ 169033 h 819303"/>
                  <a:gd name="connsiteX106" fmla="*/ 244718 w 888373"/>
                  <a:gd name="connsiteY106" fmla="*/ 169033 h 819303"/>
                  <a:gd name="connsiteX107" fmla="*/ 244718 w 888373"/>
                  <a:gd name="connsiteY107" fmla="*/ 173652 h 819303"/>
                  <a:gd name="connsiteX108" fmla="*/ 241024 w 888373"/>
                  <a:gd name="connsiteY108" fmla="*/ 193973 h 819303"/>
                  <a:gd name="connsiteX109" fmla="*/ 217938 w 888373"/>
                  <a:gd name="connsiteY109" fmla="*/ 224454 h 819303"/>
                  <a:gd name="connsiteX110" fmla="*/ 257647 w 888373"/>
                  <a:gd name="connsiteY110" fmla="*/ 218912 h 819303"/>
                  <a:gd name="connsiteX111" fmla="*/ 293662 w 888373"/>
                  <a:gd name="connsiteY111" fmla="*/ 208752 h 819303"/>
                  <a:gd name="connsiteX112" fmla="*/ 298279 w 888373"/>
                  <a:gd name="connsiteY112" fmla="*/ 197668 h 819303"/>
                  <a:gd name="connsiteX113" fmla="*/ 318595 w 888373"/>
                  <a:gd name="connsiteY113" fmla="*/ 193973 h 819303"/>
                  <a:gd name="connsiteX114" fmla="*/ 330600 w 888373"/>
                  <a:gd name="connsiteY114" fmla="*/ 184736 h 819303"/>
                  <a:gd name="connsiteX115" fmla="*/ 364769 w 888373"/>
                  <a:gd name="connsiteY115" fmla="*/ 162568 h 819303"/>
                  <a:gd name="connsiteX116" fmla="*/ 369386 w 888373"/>
                  <a:gd name="connsiteY116" fmla="*/ 166262 h 819303"/>
                  <a:gd name="connsiteX117" fmla="*/ 355534 w 888373"/>
                  <a:gd name="connsiteY117" fmla="*/ 224454 h 819303"/>
                  <a:gd name="connsiteX118" fmla="*/ 377697 w 888373"/>
                  <a:gd name="connsiteY118" fmla="*/ 209675 h 819303"/>
                  <a:gd name="connsiteX119" fmla="*/ 388779 w 888373"/>
                  <a:gd name="connsiteY119" fmla="*/ 194896 h 819303"/>
                  <a:gd name="connsiteX120" fmla="*/ 402631 w 888373"/>
                  <a:gd name="connsiteY120" fmla="*/ 188431 h 819303"/>
                  <a:gd name="connsiteX121" fmla="*/ 433105 w 888373"/>
                  <a:gd name="connsiteY121" fmla="*/ 205981 h 819303"/>
                  <a:gd name="connsiteX122" fmla="*/ 445110 w 888373"/>
                  <a:gd name="connsiteY122" fmla="*/ 224454 h 819303"/>
                  <a:gd name="connsiteX123" fmla="*/ 449727 w 888373"/>
                  <a:gd name="connsiteY123" fmla="*/ 233691 h 819303"/>
                  <a:gd name="connsiteX124" fmla="*/ 454345 w 888373"/>
                  <a:gd name="connsiteY124" fmla="*/ 239233 h 819303"/>
                  <a:gd name="connsiteX125" fmla="*/ 457115 w 888373"/>
                  <a:gd name="connsiteY125" fmla="*/ 227225 h 819303"/>
                  <a:gd name="connsiteX126" fmla="*/ 461732 w 888373"/>
                  <a:gd name="connsiteY126" fmla="*/ 219836 h 819303"/>
                  <a:gd name="connsiteX127" fmla="*/ 468197 w 888373"/>
                  <a:gd name="connsiteY127" fmla="*/ 226301 h 819303"/>
                  <a:gd name="connsiteX128" fmla="*/ 468197 w 888373"/>
                  <a:gd name="connsiteY128" fmla="*/ 235538 h 819303"/>
                  <a:gd name="connsiteX129" fmla="*/ 470044 w 888373"/>
                  <a:gd name="connsiteY129" fmla="*/ 252165 h 819303"/>
                  <a:gd name="connsiteX130" fmla="*/ 477431 w 888373"/>
                  <a:gd name="connsiteY130" fmla="*/ 246622 h 819303"/>
                  <a:gd name="connsiteX131" fmla="*/ 480202 w 888373"/>
                  <a:gd name="connsiteY131" fmla="*/ 250317 h 819303"/>
                  <a:gd name="connsiteX132" fmla="*/ 499594 w 888373"/>
                  <a:gd name="connsiteY132" fmla="*/ 264172 h 819303"/>
                  <a:gd name="connsiteX133" fmla="*/ 524528 w 888373"/>
                  <a:gd name="connsiteY133" fmla="*/ 264172 h 819303"/>
                  <a:gd name="connsiteX134" fmla="*/ 544844 w 888373"/>
                  <a:gd name="connsiteY134" fmla="*/ 264172 h 819303"/>
                  <a:gd name="connsiteX135" fmla="*/ 555002 w 888373"/>
                  <a:gd name="connsiteY135" fmla="*/ 265096 h 819303"/>
                  <a:gd name="connsiteX136" fmla="*/ 598405 w 888373"/>
                  <a:gd name="connsiteY136" fmla="*/ 295577 h 819303"/>
                  <a:gd name="connsiteX137" fmla="*/ 579936 w 888373"/>
                  <a:gd name="connsiteY137" fmla="*/ 311280 h 819303"/>
                  <a:gd name="connsiteX138" fmla="*/ 606716 w 888373"/>
                  <a:gd name="connsiteY138" fmla="*/ 307585 h 819303"/>
                  <a:gd name="connsiteX139" fmla="*/ 599329 w 888373"/>
                  <a:gd name="connsiteY139" fmla="*/ 318669 h 819303"/>
                  <a:gd name="connsiteX140" fmla="*/ 603023 w 888373"/>
                  <a:gd name="connsiteY140" fmla="*/ 329754 h 819303"/>
                  <a:gd name="connsiteX141" fmla="*/ 600252 w 888373"/>
                  <a:gd name="connsiteY141" fmla="*/ 349151 h 819303"/>
                  <a:gd name="connsiteX142" fmla="*/ 612257 w 888373"/>
                  <a:gd name="connsiteY142" fmla="*/ 348227 h 819303"/>
                  <a:gd name="connsiteX143" fmla="*/ 626109 w 888373"/>
                  <a:gd name="connsiteY143" fmla="*/ 345456 h 819303"/>
                  <a:gd name="connsiteX144" fmla="*/ 643655 w 888373"/>
                  <a:gd name="connsiteY144" fmla="*/ 357464 h 819303"/>
                  <a:gd name="connsiteX145" fmla="*/ 657507 w 888373"/>
                  <a:gd name="connsiteY145" fmla="*/ 375014 h 819303"/>
                  <a:gd name="connsiteX146" fmla="*/ 673206 w 888373"/>
                  <a:gd name="connsiteY146" fmla="*/ 395335 h 819303"/>
                  <a:gd name="connsiteX147" fmla="*/ 659354 w 888373"/>
                  <a:gd name="connsiteY147" fmla="*/ 396259 h 819303"/>
                  <a:gd name="connsiteX148" fmla="*/ 639961 w 888373"/>
                  <a:gd name="connsiteY148" fmla="*/ 384251 h 819303"/>
                  <a:gd name="connsiteX149" fmla="*/ 612257 w 888373"/>
                  <a:gd name="connsiteY149" fmla="*/ 400877 h 819303"/>
                  <a:gd name="connsiteX150" fmla="*/ 638114 w 888373"/>
                  <a:gd name="connsiteY150" fmla="*/ 399953 h 819303"/>
                  <a:gd name="connsiteX151" fmla="*/ 648272 w 888373"/>
                  <a:gd name="connsiteY151" fmla="*/ 405495 h 819303"/>
                  <a:gd name="connsiteX152" fmla="*/ 634420 w 888373"/>
                  <a:gd name="connsiteY152" fmla="*/ 416579 h 819303"/>
                  <a:gd name="connsiteX153" fmla="*/ 607640 w 888373"/>
                  <a:gd name="connsiteY153" fmla="*/ 408266 h 819303"/>
                  <a:gd name="connsiteX154" fmla="*/ 614104 w 888373"/>
                  <a:gd name="connsiteY154" fmla="*/ 414732 h 819303"/>
                  <a:gd name="connsiteX155" fmla="*/ 622415 w 888373"/>
                  <a:gd name="connsiteY155" fmla="*/ 432282 h 819303"/>
                  <a:gd name="connsiteX156" fmla="*/ 608563 w 888373"/>
                  <a:gd name="connsiteY156" fmla="*/ 429511 h 819303"/>
                  <a:gd name="connsiteX157" fmla="*/ 614104 w 888373"/>
                  <a:gd name="connsiteY157" fmla="*/ 459069 h 819303"/>
                  <a:gd name="connsiteX158" fmla="*/ 622415 w 888373"/>
                  <a:gd name="connsiteY158" fmla="*/ 447061 h 819303"/>
                  <a:gd name="connsiteX159" fmla="*/ 645502 w 888373"/>
                  <a:gd name="connsiteY159" fmla="*/ 424892 h 819303"/>
                  <a:gd name="connsiteX160" fmla="*/ 650119 w 888373"/>
                  <a:gd name="connsiteY160" fmla="*/ 420274 h 819303"/>
                  <a:gd name="connsiteX161" fmla="*/ 685211 w 888373"/>
                  <a:gd name="connsiteY161" fmla="*/ 405495 h 819303"/>
                  <a:gd name="connsiteX162" fmla="*/ 691675 w 888373"/>
                  <a:gd name="connsiteY162" fmla="*/ 409190 h 819303"/>
                  <a:gd name="connsiteX163" fmla="*/ 678747 w 888373"/>
                  <a:gd name="connsiteY163" fmla="*/ 434129 h 819303"/>
                  <a:gd name="connsiteX164" fmla="*/ 657507 w 888373"/>
                  <a:gd name="connsiteY164" fmla="*/ 453526 h 819303"/>
                  <a:gd name="connsiteX165" fmla="*/ 622415 w 888373"/>
                  <a:gd name="connsiteY165" fmla="*/ 486779 h 819303"/>
                  <a:gd name="connsiteX166" fmla="*/ 618722 w 888373"/>
                  <a:gd name="connsiteY166" fmla="*/ 498787 h 819303"/>
                  <a:gd name="connsiteX167" fmla="*/ 621492 w 888373"/>
                  <a:gd name="connsiteY167" fmla="*/ 506176 h 819303"/>
                  <a:gd name="connsiteX168" fmla="*/ 632574 w 888373"/>
                  <a:gd name="connsiteY168" fmla="*/ 502482 h 819303"/>
                  <a:gd name="connsiteX169" fmla="*/ 654737 w 888373"/>
                  <a:gd name="connsiteY169" fmla="*/ 484008 h 819303"/>
                  <a:gd name="connsiteX170" fmla="*/ 675053 w 888373"/>
                  <a:gd name="connsiteY170" fmla="*/ 496016 h 819303"/>
                  <a:gd name="connsiteX171" fmla="*/ 675053 w 888373"/>
                  <a:gd name="connsiteY171" fmla="*/ 504329 h 819303"/>
                  <a:gd name="connsiteX172" fmla="*/ 677823 w 888373"/>
                  <a:gd name="connsiteY172" fmla="*/ 504329 h 819303"/>
                  <a:gd name="connsiteX173" fmla="*/ 679670 w 888373"/>
                  <a:gd name="connsiteY173" fmla="*/ 479390 h 819303"/>
                  <a:gd name="connsiteX174" fmla="*/ 667665 w 888373"/>
                  <a:gd name="connsiteY174" fmla="*/ 456298 h 819303"/>
                  <a:gd name="connsiteX175" fmla="*/ 671359 w 888373"/>
                  <a:gd name="connsiteY175" fmla="*/ 453526 h 819303"/>
                  <a:gd name="connsiteX176" fmla="*/ 692599 w 888373"/>
                  <a:gd name="connsiteY176" fmla="*/ 476618 h 819303"/>
                  <a:gd name="connsiteX177" fmla="*/ 694446 w 888373"/>
                  <a:gd name="connsiteY177" fmla="*/ 475695 h 819303"/>
                  <a:gd name="connsiteX178" fmla="*/ 683364 w 888373"/>
                  <a:gd name="connsiteY178" fmla="*/ 452603 h 819303"/>
                  <a:gd name="connsiteX179" fmla="*/ 698139 w 888373"/>
                  <a:gd name="connsiteY179" fmla="*/ 460916 h 819303"/>
                  <a:gd name="connsiteX180" fmla="*/ 717532 w 888373"/>
                  <a:gd name="connsiteY180" fmla="*/ 471076 h 819303"/>
                  <a:gd name="connsiteX181" fmla="*/ 703680 w 888373"/>
                  <a:gd name="connsiteY181" fmla="*/ 446137 h 819303"/>
                  <a:gd name="connsiteX182" fmla="*/ 721226 w 888373"/>
                  <a:gd name="connsiteY182" fmla="*/ 449832 h 819303"/>
                  <a:gd name="connsiteX183" fmla="*/ 705527 w 888373"/>
                  <a:gd name="connsiteY183" fmla="*/ 427664 h 819303"/>
                  <a:gd name="connsiteX184" fmla="*/ 708297 w 888373"/>
                  <a:gd name="connsiteY184" fmla="*/ 425816 h 819303"/>
                  <a:gd name="connsiteX185" fmla="*/ 743389 w 888373"/>
                  <a:gd name="connsiteY185" fmla="*/ 441519 h 819303"/>
                  <a:gd name="connsiteX186" fmla="*/ 766476 w 888373"/>
                  <a:gd name="connsiteY186" fmla="*/ 447984 h 819303"/>
                  <a:gd name="connsiteX187" fmla="*/ 821884 w 888373"/>
                  <a:gd name="connsiteY187" fmla="*/ 496939 h 819303"/>
                  <a:gd name="connsiteX188" fmla="*/ 837583 w 888373"/>
                  <a:gd name="connsiteY188" fmla="*/ 507100 h 819303"/>
                  <a:gd name="connsiteX189" fmla="*/ 867134 w 888373"/>
                  <a:gd name="connsiteY189" fmla="*/ 539429 h 819303"/>
                  <a:gd name="connsiteX190" fmla="*/ 880062 w 888373"/>
                  <a:gd name="connsiteY190" fmla="*/ 557902 h 819303"/>
                  <a:gd name="connsiteX191" fmla="*/ 841276 w 888373"/>
                  <a:gd name="connsiteY191" fmla="*/ 574528 h 819303"/>
                  <a:gd name="connsiteX192" fmla="*/ 843123 w 888373"/>
                  <a:gd name="connsiteY192" fmla="*/ 578223 h 819303"/>
                  <a:gd name="connsiteX193" fmla="*/ 853282 w 888373"/>
                  <a:gd name="connsiteY193" fmla="*/ 574528 h 819303"/>
                  <a:gd name="connsiteX194" fmla="*/ 876368 w 888373"/>
                  <a:gd name="connsiteY194" fmla="*/ 577299 h 819303"/>
                  <a:gd name="connsiteX195" fmla="*/ 888373 w 888373"/>
                  <a:gd name="connsiteY195" fmla="*/ 584689 h 819303"/>
                  <a:gd name="connsiteX196" fmla="*/ 888373 w 888373"/>
                  <a:gd name="connsiteY196" fmla="*/ 586536 h 819303"/>
                  <a:gd name="connsiteX197" fmla="*/ 876368 w 888373"/>
                  <a:gd name="connsiteY197" fmla="*/ 595773 h 819303"/>
                  <a:gd name="connsiteX198" fmla="*/ 854205 w 888373"/>
                  <a:gd name="connsiteY198" fmla="*/ 613323 h 819303"/>
                  <a:gd name="connsiteX199" fmla="*/ 845894 w 888373"/>
                  <a:gd name="connsiteY199" fmla="*/ 621636 h 819303"/>
                  <a:gd name="connsiteX200" fmla="*/ 856975 w 888373"/>
                  <a:gd name="connsiteY200" fmla="*/ 632720 h 819303"/>
                  <a:gd name="connsiteX201" fmla="*/ 869904 w 888373"/>
                  <a:gd name="connsiteY201" fmla="*/ 633644 h 819303"/>
                  <a:gd name="connsiteX202" fmla="*/ 865287 w 888373"/>
                  <a:gd name="connsiteY202" fmla="*/ 639186 h 819303"/>
                  <a:gd name="connsiteX203" fmla="*/ 868980 w 888373"/>
                  <a:gd name="connsiteY203" fmla="*/ 664125 h 819303"/>
                  <a:gd name="connsiteX204" fmla="*/ 868980 w 888373"/>
                  <a:gd name="connsiteY204" fmla="*/ 677057 h 819303"/>
                  <a:gd name="connsiteX205" fmla="*/ 848664 w 888373"/>
                  <a:gd name="connsiteY205" fmla="*/ 660431 h 819303"/>
                  <a:gd name="connsiteX206" fmla="*/ 832965 w 888373"/>
                  <a:gd name="connsiteY206" fmla="*/ 684446 h 819303"/>
                  <a:gd name="connsiteX207" fmla="*/ 839430 w 888373"/>
                  <a:gd name="connsiteY207" fmla="*/ 699225 h 819303"/>
                  <a:gd name="connsiteX208" fmla="*/ 842200 w 888373"/>
                  <a:gd name="connsiteY208" fmla="*/ 700149 h 819303"/>
                  <a:gd name="connsiteX209" fmla="*/ 842200 w 888373"/>
                  <a:gd name="connsiteY209" fmla="*/ 720470 h 819303"/>
                  <a:gd name="connsiteX210" fmla="*/ 833889 w 888373"/>
                  <a:gd name="connsiteY210" fmla="*/ 744485 h 819303"/>
                  <a:gd name="connsiteX211" fmla="*/ 831118 w 888373"/>
                  <a:gd name="connsiteY211" fmla="*/ 762959 h 819303"/>
                  <a:gd name="connsiteX212" fmla="*/ 818190 w 888373"/>
                  <a:gd name="connsiteY212" fmla="*/ 720470 h 819303"/>
                  <a:gd name="connsiteX213" fmla="*/ 800644 w 888373"/>
                  <a:gd name="connsiteY213" fmla="*/ 686294 h 819303"/>
                  <a:gd name="connsiteX214" fmla="*/ 790486 w 888373"/>
                  <a:gd name="connsiteY214" fmla="*/ 677981 h 819303"/>
                  <a:gd name="connsiteX215" fmla="*/ 787716 w 888373"/>
                  <a:gd name="connsiteY215" fmla="*/ 672439 h 819303"/>
                  <a:gd name="connsiteX216" fmla="*/ 779404 w 888373"/>
                  <a:gd name="connsiteY216" fmla="*/ 677057 h 819303"/>
                  <a:gd name="connsiteX217" fmla="*/ 783098 w 888373"/>
                  <a:gd name="connsiteY217" fmla="*/ 709386 h 819303"/>
                  <a:gd name="connsiteX218" fmla="*/ 785868 w 888373"/>
                  <a:gd name="connsiteY218" fmla="*/ 709386 h 819303"/>
                  <a:gd name="connsiteX219" fmla="*/ 778481 w 888373"/>
                  <a:gd name="connsiteY219" fmla="*/ 724165 h 819303"/>
                  <a:gd name="connsiteX220" fmla="*/ 760012 w 888373"/>
                  <a:gd name="connsiteY220" fmla="*/ 710309 h 819303"/>
                  <a:gd name="connsiteX221" fmla="*/ 750777 w 888373"/>
                  <a:gd name="connsiteY221" fmla="*/ 706614 h 819303"/>
                  <a:gd name="connsiteX222" fmla="*/ 733231 w 888373"/>
                  <a:gd name="connsiteY222" fmla="*/ 710309 h 819303"/>
                  <a:gd name="connsiteX223" fmla="*/ 733231 w 888373"/>
                  <a:gd name="connsiteY223" fmla="*/ 710309 h 819303"/>
                  <a:gd name="connsiteX224" fmla="*/ 734155 w 888373"/>
                  <a:gd name="connsiteY224" fmla="*/ 713080 h 819303"/>
                  <a:gd name="connsiteX225" fmla="*/ 730461 w 888373"/>
                  <a:gd name="connsiteY225" fmla="*/ 739867 h 819303"/>
                  <a:gd name="connsiteX226" fmla="*/ 729537 w 888373"/>
                  <a:gd name="connsiteY226" fmla="*/ 752798 h 819303"/>
                  <a:gd name="connsiteX227" fmla="*/ 736001 w 888373"/>
                  <a:gd name="connsiteY227" fmla="*/ 758341 h 819303"/>
                  <a:gd name="connsiteX228" fmla="*/ 754471 w 888373"/>
                  <a:gd name="connsiteY228" fmla="*/ 763883 h 819303"/>
                  <a:gd name="connsiteX229" fmla="*/ 768323 w 888373"/>
                  <a:gd name="connsiteY229" fmla="*/ 774043 h 819303"/>
                  <a:gd name="connsiteX230" fmla="*/ 775711 w 888373"/>
                  <a:gd name="connsiteY230" fmla="*/ 773119 h 819303"/>
                  <a:gd name="connsiteX231" fmla="*/ 760935 w 888373"/>
                  <a:gd name="connsiteY231" fmla="*/ 755570 h 819303"/>
                  <a:gd name="connsiteX232" fmla="*/ 789563 w 888373"/>
                  <a:gd name="connsiteY232" fmla="*/ 762959 h 819303"/>
                  <a:gd name="connsiteX233" fmla="*/ 772017 w 888373"/>
                  <a:gd name="connsiteY233" fmla="*/ 786051 h 819303"/>
                  <a:gd name="connsiteX234" fmla="*/ 773864 w 888373"/>
                  <a:gd name="connsiteY234" fmla="*/ 786975 h 819303"/>
                  <a:gd name="connsiteX235" fmla="*/ 795103 w 888373"/>
                  <a:gd name="connsiteY235" fmla="*/ 768501 h 819303"/>
                  <a:gd name="connsiteX236" fmla="*/ 775711 w 888373"/>
                  <a:gd name="connsiteY236" fmla="*/ 791593 h 819303"/>
                  <a:gd name="connsiteX237" fmla="*/ 762782 w 888373"/>
                  <a:gd name="connsiteY237" fmla="*/ 802677 h 819303"/>
                  <a:gd name="connsiteX238" fmla="*/ 735078 w 888373"/>
                  <a:gd name="connsiteY238" fmla="*/ 818380 h 819303"/>
                  <a:gd name="connsiteX239" fmla="*/ 677823 w 888373"/>
                  <a:gd name="connsiteY239" fmla="*/ 819303 h 819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888373" h="819303">
                    <a:moveTo>
                      <a:pt x="677823" y="819303"/>
                    </a:moveTo>
                    <a:cubicBezTo>
                      <a:pt x="658430" y="810067"/>
                      <a:pt x="639038" y="800830"/>
                      <a:pt x="618722" y="793441"/>
                    </a:cubicBezTo>
                    <a:cubicBezTo>
                      <a:pt x="611334" y="790669"/>
                      <a:pt x="603023" y="790669"/>
                      <a:pt x="595635" y="788822"/>
                    </a:cubicBezTo>
                    <a:cubicBezTo>
                      <a:pt x="585477" y="786051"/>
                      <a:pt x="574395" y="793441"/>
                      <a:pt x="566084" y="782356"/>
                    </a:cubicBezTo>
                    <a:cubicBezTo>
                      <a:pt x="565160" y="781433"/>
                      <a:pt x="563314" y="781433"/>
                      <a:pt x="562390" y="782356"/>
                    </a:cubicBezTo>
                    <a:cubicBezTo>
                      <a:pt x="539304" y="792517"/>
                      <a:pt x="523604" y="780509"/>
                      <a:pt x="507906" y="765730"/>
                    </a:cubicBezTo>
                    <a:cubicBezTo>
                      <a:pt x="505135" y="762959"/>
                      <a:pt x="499594" y="762959"/>
                      <a:pt x="494977" y="762035"/>
                    </a:cubicBezTo>
                    <a:cubicBezTo>
                      <a:pt x="491283" y="761112"/>
                      <a:pt x="482972" y="764806"/>
                      <a:pt x="484819" y="755570"/>
                    </a:cubicBezTo>
                    <a:cubicBezTo>
                      <a:pt x="482049" y="755570"/>
                      <a:pt x="478355" y="754646"/>
                      <a:pt x="476508" y="756493"/>
                    </a:cubicBezTo>
                    <a:cubicBezTo>
                      <a:pt x="472814" y="759264"/>
                      <a:pt x="468197" y="766654"/>
                      <a:pt x="465426" y="766654"/>
                    </a:cubicBezTo>
                    <a:cubicBezTo>
                      <a:pt x="457115" y="765730"/>
                      <a:pt x="449727" y="760188"/>
                      <a:pt x="441416" y="757417"/>
                    </a:cubicBezTo>
                    <a:cubicBezTo>
                      <a:pt x="432182" y="754646"/>
                      <a:pt x="422947" y="751875"/>
                      <a:pt x="413712" y="749104"/>
                    </a:cubicBezTo>
                    <a:cubicBezTo>
                      <a:pt x="410018" y="748180"/>
                      <a:pt x="407248" y="746333"/>
                      <a:pt x="404478" y="743562"/>
                    </a:cubicBezTo>
                    <a:cubicBezTo>
                      <a:pt x="400784" y="738943"/>
                      <a:pt x="397090" y="737096"/>
                      <a:pt x="389702" y="736172"/>
                    </a:cubicBezTo>
                    <a:cubicBezTo>
                      <a:pt x="374003" y="735249"/>
                      <a:pt x="358304" y="731554"/>
                      <a:pt x="343529" y="726936"/>
                    </a:cubicBezTo>
                    <a:cubicBezTo>
                      <a:pt x="338911" y="725088"/>
                      <a:pt x="336141" y="715851"/>
                      <a:pt x="332447" y="709386"/>
                    </a:cubicBezTo>
                    <a:cubicBezTo>
                      <a:pt x="330600" y="706614"/>
                      <a:pt x="329677" y="701996"/>
                      <a:pt x="327830" y="701996"/>
                    </a:cubicBezTo>
                    <a:cubicBezTo>
                      <a:pt x="320442" y="699225"/>
                      <a:pt x="312131" y="698301"/>
                      <a:pt x="304743" y="695530"/>
                    </a:cubicBezTo>
                    <a:cubicBezTo>
                      <a:pt x="292738" y="691836"/>
                      <a:pt x="280733" y="687217"/>
                      <a:pt x="266881" y="683522"/>
                    </a:cubicBezTo>
                    <a:cubicBezTo>
                      <a:pt x="266881" y="684446"/>
                      <a:pt x="266881" y="683522"/>
                      <a:pt x="266881" y="682599"/>
                    </a:cubicBezTo>
                    <a:cubicBezTo>
                      <a:pt x="266881" y="677057"/>
                      <a:pt x="269652" y="669667"/>
                      <a:pt x="266881" y="666896"/>
                    </a:cubicBezTo>
                    <a:cubicBezTo>
                      <a:pt x="258570" y="659507"/>
                      <a:pt x="248412" y="654889"/>
                      <a:pt x="239177" y="649347"/>
                    </a:cubicBezTo>
                    <a:cubicBezTo>
                      <a:pt x="234560" y="646575"/>
                      <a:pt x="229943" y="643804"/>
                      <a:pt x="225325" y="641957"/>
                    </a:cubicBezTo>
                    <a:cubicBezTo>
                      <a:pt x="224402" y="641033"/>
                      <a:pt x="223478" y="640110"/>
                      <a:pt x="222555" y="640110"/>
                    </a:cubicBezTo>
                    <a:cubicBezTo>
                      <a:pt x="206856" y="645652"/>
                      <a:pt x="204086" y="629949"/>
                      <a:pt x="194851" y="624407"/>
                    </a:cubicBezTo>
                    <a:cubicBezTo>
                      <a:pt x="180999" y="616094"/>
                      <a:pt x="168070" y="605934"/>
                      <a:pt x="155142" y="596697"/>
                    </a:cubicBezTo>
                    <a:cubicBezTo>
                      <a:pt x="152372" y="594850"/>
                      <a:pt x="149601" y="593926"/>
                      <a:pt x="148678" y="591155"/>
                    </a:cubicBezTo>
                    <a:cubicBezTo>
                      <a:pt x="134826" y="571758"/>
                      <a:pt x="134826" y="571758"/>
                      <a:pt x="110816" y="558826"/>
                    </a:cubicBezTo>
                    <a:cubicBezTo>
                      <a:pt x="115433" y="556055"/>
                      <a:pt x="119127" y="554207"/>
                      <a:pt x="125591" y="550513"/>
                    </a:cubicBezTo>
                    <a:cubicBezTo>
                      <a:pt x="120050" y="548666"/>
                      <a:pt x="118203" y="547742"/>
                      <a:pt x="116356" y="547742"/>
                    </a:cubicBezTo>
                    <a:cubicBezTo>
                      <a:pt x="93270" y="550513"/>
                      <a:pt x="80341" y="536658"/>
                      <a:pt x="68336" y="519108"/>
                    </a:cubicBezTo>
                    <a:cubicBezTo>
                      <a:pt x="60948" y="508023"/>
                      <a:pt x="60948" y="499710"/>
                      <a:pt x="60948" y="487703"/>
                    </a:cubicBezTo>
                    <a:cubicBezTo>
                      <a:pt x="61872" y="469229"/>
                      <a:pt x="52637" y="452603"/>
                      <a:pt x="37862" y="440595"/>
                    </a:cubicBezTo>
                    <a:cubicBezTo>
                      <a:pt x="31398" y="435977"/>
                      <a:pt x="30474" y="429511"/>
                      <a:pt x="34168" y="424892"/>
                    </a:cubicBezTo>
                    <a:cubicBezTo>
                      <a:pt x="42479" y="415656"/>
                      <a:pt x="41556" y="409190"/>
                      <a:pt x="33245" y="400877"/>
                    </a:cubicBezTo>
                    <a:cubicBezTo>
                      <a:pt x="31398" y="399029"/>
                      <a:pt x="30474" y="396259"/>
                      <a:pt x="29551" y="393487"/>
                    </a:cubicBezTo>
                    <a:cubicBezTo>
                      <a:pt x="45250" y="394411"/>
                      <a:pt x="59102" y="394411"/>
                      <a:pt x="75724" y="395335"/>
                    </a:cubicBezTo>
                    <a:cubicBezTo>
                      <a:pt x="65566" y="381480"/>
                      <a:pt x="61872" y="367624"/>
                      <a:pt x="48944" y="359311"/>
                    </a:cubicBezTo>
                    <a:cubicBezTo>
                      <a:pt x="47096" y="358388"/>
                      <a:pt x="46173" y="353769"/>
                      <a:pt x="45250" y="350075"/>
                    </a:cubicBezTo>
                    <a:cubicBezTo>
                      <a:pt x="44326" y="343609"/>
                      <a:pt x="44326" y="337143"/>
                      <a:pt x="45250" y="330677"/>
                    </a:cubicBezTo>
                    <a:cubicBezTo>
                      <a:pt x="45250" y="327906"/>
                      <a:pt x="48020" y="324211"/>
                      <a:pt x="49867" y="324211"/>
                    </a:cubicBezTo>
                    <a:cubicBezTo>
                      <a:pt x="56331" y="324211"/>
                      <a:pt x="62796" y="326059"/>
                      <a:pt x="69260" y="327906"/>
                    </a:cubicBezTo>
                    <a:cubicBezTo>
                      <a:pt x="72954" y="328830"/>
                      <a:pt x="75724" y="331601"/>
                      <a:pt x="78495" y="333448"/>
                    </a:cubicBezTo>
                    <a:cubicBezTo>
                      <a:pt x="79418" y="329754"/>
                      <a:pt x="80341" y="326059"/>
                      <a:pt x="80341" y="321440"/>
                    </a:cubicBezTo>
                    <a:cubicBezTo>
                      <a:pt x="80341" y="315898"/>
                      <a:pt x="80341" y="310356"/>
                      <a:pt x="80341" y="303891"/>
                    </a:cubicBezTo>
                    <a:cubicBezTo>
                      <a:pt x="77571" y="305738"/>
                      <a:pt x="75724" y="308509"/>
                      <a:pt x="73877" y="308509"/>
                    </a:cubicBezTo>
                    <a:cubicBezTo>
                      <a:pt x="71107" y="308509"/>
                      <a:pt x="69260" y="306662"/>
                      <a:pt x="67413" y="305738"/>
                    </a:cubicBezTo>
                    <a:cubicBezTo>
                      <a:pt x="69260" y="303891"/>
                      <a:pt x="70183" y="301119"/>
                      <a:pt x="72030" y="299272"/>
                    </a:cubicBezTo>
                    <a:cubicBezTo>
                      <a:pt x="72954" y="298348"/>
                      <a:pt x="74800" y="300196"/>
                      <a:pt x="75724" y="299272"/>
                    </a:cubicBezTo>
                    <a:cubicBezTo>
                      <a:pt x="79418" y="298348"/>
                      <a:pt x="82188" y="298348"/>
                      <a:pt x="85882" y="297425"/>
                    </a:cubicBezTo>
                    <a:cubicBezTo>
                      <a:pt x="84035" y="294654"/>
                      <a:pt x="82188" y="291883"/>
                      <a:pt x="80341" y="289112"/>
                    </a:cubicBezTo>
                    <a:cubicBezTo>
                      <a:pt x="79418" y="288188"/>
                      <a:pt x="77571" y="288188"/>
                      <a:pt x="75724" y="287264"/>
                    </a:cubicBezTo>
                    <a:cubicBezTo>
                      <a:pt x="79418" y="285417"/>
                      <a:pt x="82188" y="283570"/>
                      <a:pt x="85882" y="280799"/>
                    </a:cubicBezTo>
                    <a:cubicBezTo>
                      <a:pt x="84035" y="278027"/>
                      <a:pt x="83112" y="274333"/>
                      <a:pt x="81265" y="274333"/>
                    </a:cubicBezTo>
                    <a:cubicBezTo>
                      <a:pt x="70183" y="275257"/>
                      <a:pt x="65566" y="267867"/>
                      <a:pt x="59102" y="260478"/>
                    </a:cubicBezTo>
                    <a:cubicBezTo>
                      <a:pt x="56331" y="257707"/>
                      <a:pt x="50791" y="257707"/>
                      <a:pt x="46173" y="256783"/>
                    </a:cubicBezTo>
                    <a:cubicBezTo>
                      <a:pt x="37862" y="255859"/>
                      <a:pt x="33245" y="251241"/>
                      <a:pt x="32321" y="243851"/>
                    </a:cubicBezTo>
                    <a:cubicBezTo>
                      <a:pt x="31398" y="234615"/>
                      <a:pt x="38785" y="232767"/>
                      <a:pt x="45250" y="230920"/>
                    </a:cubicBezTo>
                    <a:cubicBezTo>
                      <a:pt x="48944" y="229996"/>
                      <a:pt x="52637" y="229073"/>
                      <a:pt x="55408" y="228149"/>
                    </a:cubicBezTo>
                    <a:cubicBezTo>
                      <a:pt x="54484" y="227225"/>
                      <a:pt x="53561" y="226301"/>
                      <a:pt x="52637" y="226301"/>
                    </a:cubicBezTo>
                    <a:cubicBezTo>
                      <a:pt x="60025" y="213370"/>
                      <a:pt x="67413" y="200438"/>
                      <a:pt x="75724" y="187507"/>
                    </a:cubicBezTo>
                    <a:cubicBezTo>
                      <a:pt x="62796" y="183812"/>
                      <a:pt x="60948" y="173652"/>
                      <a:pt x="71107" y="162568"/>
                    </a:cubicBezTo>
                    <a:cubicBezTo>
                      <a:pt x="66489" y="160720"/>
                      <a:pt x="60948" y="158873"/>
                      <a:pt x="55408" y="157025"/>
                    </a:cubicBezTo>
                    <a:cubicBezTo>
                      <a:pt x="72954" y="145018"/>
                      <a:pt x="54484" y="133933"/>
                      <a:pt x="58178" y="122849"/>
                    </a:cubicBezTo>
                    <a:cubicBezTo>
                      <a:pt x="45250" y="122849"/>
                      <a:pt x="33245" y="118231"/>
                      <a:pt x="21240" y="125620"/>
                    </a:cubicBezTo>
                    <a:cubicBezTo>
                      <a:pt x="11081" y="131163"/>
                      <a:pt x="3694" y="122849"/>
                      <a:pt x="0" y="112689"/>
                    </a:cubicBezTo>
                    <a:cubicBezTo>
                      <a:pt x="1847" y="108071"/>
                      <a:pt x="4617" y="102528"/>
                      <a:pt x="6464" y="97910"/>
                    </a:cubicBezTo>
                    <a:cubicBezTo>
                      <a:pt x="8311" y="95139"/>
                      <a:pt x="10158" y="91444"/>
                      <a:pt x="12928" y="88673"/>
                    </a:cubicBezTo>
                    <a:cubicBezTo>
                      <a:pt x="21240" y="82208"/>
                      <a:pt x="30474" y="75742"/>
                      <a:pt x="39709" y="68352"/>
                    </a:cubicBezTo>
                    <a:cubicBezTo>
                      <a:pt x="42479" y="67429"/>
                      <a:pt x="46173" y="65581"/>
                      <a:pt x="49867" y="64658"/>
                    </a:cubicBezTo>
                    <a:cubicBezTo>
                      <a:pt x="47096" y="60963"/>
                      <a:pt x="45250" y="55421"/>
                      <a:pt x="41556" y="53574"/>
                    </a:cubicBezTo>
                    <a:cubicBezTo>
                      <a:pt x="36939" y="50802"/>
                      <a:pt x="31398" y="49879"/>
                      <a:pt x="25857" y="48031"/>
                    </a:cubicBezTo>
                    <a:cubicBezTo>
                      <a:pt x="26780" y="45260"/>
                      <a:pt x="27704" y="42489"/>
                      <a:pt x="28627" y="40642"/>
                    </a:cubicBezTo>
                    <a:cubicBezTo>
                      <a:pt x="29551" y="41566"/>
                      <a:pt x="30474" y="42489"/>
                      <a:pt x="31398" y="43413"/>
                    </a:cubicBezTo>
                    <a:cubicBezTo>
                      <a:pt x="32321" y="45260"/>
                      <a:pt x="34168" y="48031"/>
                      <a:pt x="35092" y="48031"/>
                    </a:cubicBezTo>
                    <a:cubicBezTo>
                      <a:pt x="48020" y="48955"/>
                      <a:pt x="60948" y="48955"/>
                      <a:pt x="73877" y="48955"/>
                    </a:cubicBezTo>
                    <a:cubicBezTo>
                      <a:pt x="80341" y="48955"/>
                      <a:pt x="85882" y="48955"/>
                      <a:pt x="94193" y="48955"/>
                    </a:cubicBezTo>
                    <a:cubicBezTo>
                      <a:pt x="94193" y="48955"/>
                      <a:pt x="94193" y="47108"/>
                      <a:pt x="95117" y="43413"/>
                    </a:cubicBezTo>
                    <a:cubicBezTo>
                      <a:pt x="99734" y="45260"/>
                      <a:pt x="104351" y="47108"/>
                      <a:pt x="108969" y="48955"/>
                    </a:cubicBezTo>
                    <a:cubicBezTo>
                      <a:pt x="110816" y="44337"/>
                      <a:pt x="111739" y="38795"/>
                      <a:pt x="113586" y="34176"/>
                    </a:cubicBezTo>
                    <a:cubicBezTo>
                      <a:pt x="114510" y="32329"/>
                      <a:pt x="117280" y="29558"/>
                      <a:pt x="120050" y="29558"/>
                    </a:cubicBezTo>
                    <a:cubicBezTo>
                      <a:pt x="121897" y="29558"/>
                      <a:pt x="124668" y="31405"/>
                      <a:pt x="125591" y="33253"/>
                    </a:cubicBezTo>
                    <a:cubicBezTo>
                      <a:pt x="130208" y="41566"/>
                      <a:pt x="133902" y="42489"/>
                      <a:pt x="139443" y="35100"/>
                    </a:cubicBezTo>
                    <a:cubicBezTo>
                      <a:pt x="143137" y="29558"/>
                      <a:pt x="145907" y="26787"/>
                      <a:pt x="152372" y="29558"/>
                    </a:cubicBezTo>
                    <a:cubicBezTo>
                      <a:pt x="153295" y="30482"/>
                      <a:pt x="157912" y="27710"/>
                      <a:pt x="157912" y="26787"/>
                    </a:cubicBezTo>
                    <a:cubicBezTo>
                      <a:pt x="157912" y="24939"/>
                      <a:pt x="156989" y="22169"/>
                      <a:pt x="155142" y="20321"/>
                    </a:cubicBezTo>
                    <a:cubicBezTo>
                      <a:pt x="152372" y="17550"/>
                      <a:pt x="146831" y="13855"/>
                      <a:pt x="147754" y="11084"/>
                    </a:cubicBezTo>
                    <a:cubicBezTo>
                      <a:pt x="149601" y="1847"/>
                      <a:pt x="156066" y="3695"/>
                      <a:pt x="162530" y="9237"/>
                    </a:cubicBezTo>
                    <a:cubicBezTo>
                      <a:pt x="163453" y="5542"/>
                      <a:pt x="164377" y="3695"/>
                      <a:pt x="164377" y="0"/>
                    </a:cubicBezTo>
                    <a:cubicBezTo>
                      <a:pt x="165300" y="924"/>
                      <a:pt x="167147" y="924"/>
                      <a:pt x="167147" y="1847"/>
                    </a:cubicBezTo>
                    <a:cubicBezTo>
                      <a:pt x="171764" y="10161"/>
                      <a:pt x="176382" y="18474"/>
                      <a:pt x="181922" y="26787"/>
                    </a:cubicBezTo>
                    <a:cubicBezTo>
                      <a:pt x="183769" y="29558"/>
                      <a:pt x="185616" y="31405"/>
                      <a:pt x="187463" y="33253"/>
                    </a:cubicBezTo>
                    <a:cubicBezTo>
                      <a:pt x="190234" y="37871"/>
                      <a:pt x="192081" y="42489"/>
                      <a:pt x="194851" y="46184"/>
                    </a:cubicBezTo>
                    <a:cubicBezTo>
                      <a:pt x="188387" y="48955"/>
                      <a:pt x="182846" y="54497"/>
                      <a:pt x="176382" y="54497"/>
                    </a:cubicBezTo>
                    <a:cubicBezTo>
                      <a:pt x="164377" y="54497"/>
                      <a:pt x="157912" y="57268"/>
                      <a:pt x="154218" y="68352"/>
                    </a:cubicBezTo>
                    <a:cubicBezTo>
                      <a:pt x="154218" y="69276"/>
                      <a:pt x="153295" y="71123"/>
                      <a:pt x="152372" y="71123"/>
                    </a:cubicBezTo>
                    <a:cubicBezTo>
                      <a:pt x="140367" y="79436"/>
                      <a:pt x="129285" y="89597"/>
                      <a:pt x="116356" y="96986"/>
                    </a:cubicBezTo>
                    <a:cubicBezTo>
                      <a:pt x="107122" y="102528"/>
                      <a:pt x="102504" y="108071"/>
                      <a:pt x="105275" y="118231"/>
                    </a:cubicBezTo>
                    <a:cubicBezTo>
                      <a:pt x="108045" y="131163"/>
                      <a:pt x="115433" y="137628"/>
                      <a:pt x="127438" y="135781"/>
                    </a:cubicBezTo>
                    <a:cubicBezTo>
                      <a:pt x="153295" y="132086"/>
                      <a:pt x="178229" y="128392"/>
                      <a:pt x="201315" y="115460"/>
                    </a:cubicBezTo>
                    <a:cubicBezTo>
                      <a:pt x="202239" y="114536"/>
                      <a:pt x="203162" y="115460"/>
                      <a:pt x="204086" y="114536"/>
                    </a:cubicBezTo>
                    <a:cubicBezTo>
                      <a:pt x="212397" y="132086"/>
                      <a:pt x="217014" y="133010"/>
                      <a:pt x="228096" y="120078"/>
                    </a:cubicBezTo>
                    <a:cubicBezTo>
                      <a:pt x="237330" y="134857"/>
                      <a:pt x="252106" y="127468"/>
                      <a:pt x="261340" y="129315"/>
                    </a:cubicBezTo>
                    <a:cubicBezTo>
                      <a:pt x="265034" y="136705"/>
                      <a:pt x="266881" y="141323"/>
                      <a:pt x="269652" y="147789"/>
                    </a:cubicBezTo>
                    <a:cubicBezTo>
                      <a:pt x="267805" y="150560"/>
                      <a:pt x="265034" y="153331"/>
                      <a:pt x="262264" y="157025"/>
                    </a:cubicBezTo>
                    <a:cubicBezTo>
                      <a:pt x="263188" y="161644"/>
                      <a:pt x="265034" y="165339"/>
                      <a:pt x="265958" y="169033"/>
                    </a:cubicBezTo>
                    <a:cubicBezTo>
                      <a:pt x="259493" y="169033"/>
                      <a:pt x="252106" y="169033"/>
                      <a:pt x="244718" y="169033"/>
                    </a:cubicBezTo>
                    <a:cubicBezTo>
                      <a:pt x="244718" y="169957"/>
                      <a:pt x="243795" y="172728"/>
                      <a:pt x="244718" y="173652"/>
                    </a:cubicBezTo>
                    <a:cubicBezTo>
                      <a:pt x="253029" y="181965"/>
                      <a:pt x="246565" y="187507"/>
                      <a:pt x="241024" y="193973"/>
                    </a:cubicBezTo>
                    <a:cubicBezTo>
                      <a:pt x="233637" y="203209"/>
                      <a:pt x="226249" y="213370"/>
                      <a:pt x="217938" y="224454"/>
                    </a:cubicBezTo>
                    <a:cubicBezTo>
                      <a:pt x="233637" y="226301"/>
                      <a:pt x="245641" y="226301"/>
                      <a:pt x="257647" y="218912"/>
                    </a:cubicBezTo>
                    <a:cubicBezTo>
                      <a:pt x="268728" y="212446"/>
                      <a:pt x="279810" y="207828"/>
                      <a:pt x="293662" y="208752"/>
                    </a:cubicBezTo>
                    <a:cubicBezTo>
                      <a:pt x="301049" y="209675"/>
                      <a:pt x="304743" y="205057"/>
                      <a:pt x="298279" y="197668"/>
                    </a:cubicBezTo>
                    <a:cubicBezTo>
                      <a:pt x="305667" y="196744"/>
                      <a:pt x="312131" y="195820"/>
                      <a:pt x="318595" y="193973"/>
                    </a:cubicBezTo>
                    <a:cubicBezTo>
                      <a:pt x="323213" y="192125"/>
                      <a:pt x="326907" y="187507"/>
                      <a:pt x="330600" y="184736"/>
                    </a:cubicBezTo>
                    <a:cubicBezTo>
                      <a:pt x="341682" y="177346"/>
                      <a:pt x="353687" y="169957"/>
                      <a:pt x="364769" y="162568"/>
                    </a:cubicBezTo>
                    <a:cubicBezTo>
                      <a:pt x="366615" y="163491"/>
                      <a:pt x="367539" y="164415"/>
                      <a:pt x="369386" y="166262"/>
                    </a:cubicBezTo>
                    <a:cubicBezTo>
                      <a:pt x="364769" y="186583"/>
                      <a:pt x="360151" y="206904"/>
                      <a:pt x="355534" y="224454"/>
                    </a:cubicBezTo>
                    <a:cubicBezTo>
                      <a:pt x="361998" y="219836"/>
                      <a:pt x="370309" y="215217"/>
                      <a:pt x="377697" y="209675"/>
                    </a:cubicBezTo>
                    <a:cubicBezTo>
                      <a:pt x="382314" y="205981"/>
                      <a:pt x="387855" y="200438"/>
                      <a:pt x="388779" y="194896"/>
                    </a:cubicBezTo>
                    <a:cubicBezTo>
                      <a:pt x="391549" y="185660"/>
                      <a:pt x="396166" y="185660"/>
                      <a:pt x="402631" y="188431"/>
                    </a:cubicBezTo>
                    <a:cubicBezTo>
                      <a:pt x="412789" y="193973"/>
                      <a:pt x="423870" y="198591"/>
                      <a:pt x="433105" y="205981"/>
                    </a:cubicBezTo>
                    <a:cubicBezTo>
                      <a:pt x="438646" y="210599"/>
                      <a:pt x="441416" y="217988"/>
                      <a:pt x="445110" y="224454"/>
                    </a:cubicBezTo>
                    <a:cubicBezTo>
                      <a:pt x="446957" y="227225"/>
                      <a:pt x="447881" y="230920"/>
                      <a:pt x="449727" y="233691"/>
                    </a:cubicBezTo>
                    <a:cubicBezTo>
                      <a:pt x="450651" y="234615"/>
                      <a:pt x="451574" y="235538"/>
                      <a:pt x="454345" y="239233"/>
                    </a:cubicBezTo>
                    <a:cubicBezTo>
                      <a:pt x="455268" y="233691"/>
                      <a:pt x="456192" y="229996"/>
                      <a:pt x="457115" y="227225"/>
                    </a:cubicBezTo>
                    <a:cubicBezTo>
                      <a:pt x="458038" y="224454"/>
                      <a:pt x="459885" y="222607"/>
                      <a:pt x="461732" y="219836"/>
                    </a:cubicBezTo>
                    <a:cubicBezTo>
                      <a:pt x="463579" y="221683"/>
                      <a:pt x="467273" y="223530"/>
                      <a:pt x="468197" y="226301"/>
                    </a:cubicBezTo>
                    <a:cubicBezTo>
                      <a:pt x="469120" y="229073"/>
                      <a:pt x="468197" y="232767"/>
                      <a:pt x="468197" y="235538"/>
                    </a:cubicBezTo>
                    <a:cubicBezTo>
                      <a:pt x="468197" y="240157"/>
                      <a:pt x="469120" y="245699"/>
                      <a:pt x="470044" y="252165"/>
                    </a:cubicBezTo>
                    <a:cubicBezTo>
                      <a:pt x="473737" y="249393"/>
                      <a:pt x="475584" y="247546"/>
                      <a:pt x="477431" y="246622"/>
                    </a:cubicBezTo>
                    <a:cubicBezTo>
                      <a:pt x="478355" y="248470"/>
                      <a:pt x="480202" y="249393"/>
                      <a:pt x="480202" y="250317"/>
                    </a:cubicBezTo>
                    <a:cubicBezTo>
                      <a:pt x="481125" y="263249"/>
                      <a:pt x="491283" y="263249"/>
                      <a:pt x="499594" y="264172"/>
                    </a:cubicBezTo>
                    <a:cubicBezTo>
                      <a:pt x="507906" y="264172"/>
                      <a:pt x="515293" y="270638"/>
                      <a:pt x="524528" y="264172"/>
                    </a:cubicBezTo>
                    <a:cubicBezTo>
                      <a:pt x="528222" y="261401"/>
                      <a:pt x="537456" y="256783"/>
                      <a:pt x="544844" y="264172"/>
                    </a:cubicBezTo>
                    <a:cubicBezTo>
                      <a:pt x="547615" y="266020"/>
                      <a:pt x="552232" y="265096"/>
                      <a:pt x="555002" y="265096"/>
                    </a:cubicBezTo>
                    <a:cubicBezTo>
                      <a:pt x="563314" y="284493"/>
                      <a:pt x="580859" y="289112"/>
                      <a:pt x="598405" y="295577"/>
                    </a:cubicBezTo>
                    <a:cubicBezTo>
                      <a:pt x="591941" y="301119"/>
                      <a:pt x="587324" y="304814"/>
                      <a:pt x="579936" y="311280"/>
                    </a:cubicBezTo>
                    <a:cubicBezTo>
                      <a:pt x="591018" y="309432"/>
                      <a:pt x="598405" y="308509"/>
                      <a:pt x="606716" y="307585"/>
                    </a:cubicBezTo>
                    <a:cubicBezTo>
                      <a:pt x="603946" y="311280"/>
                      <a:pt x="602099" y="314975"/>
                      <a:pt x="599329" y="318669"/>
                    </a:cubicBezTo>
                    <a:cubicBezTo>
                      <a:pt x="605793" y="320517"/>
                      <a:pt x="608563" y="322364"/>
                      <a:pt x="603023" y="329754"/>
                    </a:cubicBezTo>
                    <a:cubicBezTo>
                      <a:pt x="599329" y="334372"/>
                      <a:pt x="599329" y="343609"/>
                      <a:pt x="600252" y="349151"/>
                    </a:cubicBezTo>
                    <a:cubicBezTo>
                      <a:pt x="601175" y="353769"/>
                      <a:pt x="608563" y="355616"/>
                      <a:pt x="612257" y="348227"/>
                    </a:cubicBezTo>
                    <a:cubicBezTo>
                      <a:pt x="615951" y="339914"/>
                      <a:pt x="620568" y="341761"/>
                      <a:pt x="626109" y="345456"/>
                    </a:cubicBezTo>
                    <a:cubicBezTo>
                      <a:pt x="632574" y="349151"/>
                      <a:pt x="641808" y="351922"/>
                      <a:pt x="643655" y="357464"/>
                    </a:cubicBezTo>
                    <a:cubicBezTo>
                      <a:pt x="646426" y="365777"/>
                      <a:pt x="652890" y="368548"/>
                      <a:pt x="657507" y="375014"/>
                    </a:cubicBezTo>
                    <a:cubicBezTo>
                      <a:pt x="662124" y="381480"/>
                      <a:pt x="666742" y="387022"/>
                      <a:pt x="673206" y="395335"/>
                    </a:cubicBezTo>
                    <a:cubicBezTo>
                      <a:pt x="669512" y="399029"/>
                      <a:pt x="665818" y="401800"/>
                      <a:pt x="659354" y="396259"/>
                    </a:cubicBezTo>
                    <a:cubicBezTo>
                      <a:pt x="653813" y="391640"/>
                      <a:pt x="646426" y="386098"/>
                      <a:pt x="639961" y="384251"/>
                    </a:cubicBezTo>
                    <a:cubicBezTo>
                      <a:pt x="629803" y="380556"/>
                      <a:pt x="617798" y="389793"/>
                      <a:pt x="612257" y="400877"/>
                    </a:cubicBezTo>
                    <a:cubicBezTo>
                      <a:pt x="620568" y="399953"/>
                      <a:pt x="629803" y="399029"/>
                      <a:pt x="638114" y="399953"/>
                    </a:cubicBezTo>
                    <a:cubicBezTo>
                      <a:pt x="641808" y="399953"/>
                      <a:pt x="644578" y="403648"/>
                      <a:pt x="648272" y="405495"/>
                    </a:cubicBezTo>
                    <a:cubicBezTo>
                      <a:pt x="643655" y="409190"/>
                      <a:pt x="644578" y="419351"/>
                      <a:pt x="634420" y="416579"/>
                    </a:cubicBezTo>
                    <a:cubicBezTo>
                      <a:pt x="626109" y="413808"/>
                      <a:pt x="617798" y="410114"/>
                      <a:pt x="607640" y="408266"/>
                    </a:cubicBezTo>
                    <a:cubicBezTo>
                      <a:pt x="609487" y="410114"/>
                      <a:pt x="612257" y="412885"/>
                      <a:pt x="614104" y="414732"/>
                    </a:cubicBezTo>
                    <a:cubicBezTo>
                      <a:pt x="624262" y="420274"/>
                      <a:pt x="624262" y="420274"/>
                      <a:pt x="622415" y="432282"/>
                    </a:cubicBezTo>
                    <a:cubicBezTo>
                      <a:pt x="618722" y="431358"/>
                      <a:pt x="615027" y="430434"/>
                      <a:pt x="608563" y="429511"/>
                    </a:cubicBezTo>
                    <a:cubicBezTo>
                      <a:pt x="615027" y="439671"/>
                      <a:pt x="600252" y="449832"/>
                      <a:pt x="614104" y="459069"/>
                    </a:cubicBezTo>
                    <a:cubicBezTo>
                      <a:pt x="616875" y="455374"/>
                      <a:pt x="621492" y="451679"/>
                      <a:pt x="622415" y="447061"/>
                    </a:cubicBezTo>
                    <a:cubicBezTo>
                      <a:pt x="625186" y="434129"/>
                      <a:pt x="633497" y="427664"/>
                      <a:pt x="645502" y="424892"/>
                    </a:cubicBezTo>
                    <a:cubicBezTo>
                      <a:pt x="647349" y="423969"/>
                      <a:pt x="648272" y="422121"/>
                      <a:pt x="650119" y="420274"/>
                    </a:cubicBezTo>
                    <a:cubicBezTo>
                      <a:pt x="659354" y="409190"/>
                      <a:pt x="672282" y="408266"/>
                      <a:pt x="685211" y="405495"/>
                    </a:cubicBezTo>
                    <a:cubicBezTo>
                      <a:pt x="687058" y="405495"/>
                      <a:pt x="690752" y="407343"/>
                      <a:pt x="691675" y="409190"/>
                    </a:cubicBezTo>
                    <a:cubicBezTo>
                      <a:pt x="693522" y="414732"/>
                      <a:pt x="683364" y="430434"/>
                      <a:pt x="678747" y="434129"/>
                    </a:cubicBezTo>
                    <a:cubicBezTo>
                      <a:pt x="671359" y="439671"/>
                      <a:pt x="663971" y="447061"/>
                      <a:pt x="657507" y="453526"/>
                    </a:cubicBezTo>
                    <a:cubicBezTo>
                      <a:pt x="646426" y="464611"/>
                      <a:pt x="635344" y="476618"/>
                      <a:pt x="622415" y="486779"/>
                    </a:cubicBezTo>
                    <a:cubicBezTo>
                      <a:pt x="620568" y="490474"/>
                      <a:pt x="618722" y="494168"/>
                      <a:pt x="618722" y="498787"/>
                    </a:cubicBezTo>
                    <a:cubicBezTo>
                      <a:pt x="618722" y="500634"/>
                      <a:pt x="620568" y="506176"/>
                      <a:pt x="621492" y="506176"/>
                    </a:cubicBezTo>
                    <a:cubicBezTo>
                      <a:pt x="625186" y="505253"/>
                      <a:pt x="629803" y="504329"/>
                      <a:pt x="632574" y="502482"/>
                    </a:cubicBezTo>
                    <a:cubicBezTo>
                      <a:pt x="639961" y="496939"/>
                      <a:pt x="646426" y="488626"/>
                      <a:pt x="654737" y="484008"/>
                    </a:cubicBezTo>
                    <a:cubicBezTo>
                      <a:pt x="663048" y="479390"/>
                      <a:pt x="673206" y="485855"/>
                      <a:pt x="675053" y="496016"/>
                    </a:cubicBezTo>
                    <a:cubicBezTo>
                      <a:pt x="675976" y="498787"/>
                      <a:pt x="675053" y="501558"/>
                      <a:pt x="675053" y="504329"/>
                    </a:cubicBezTo>
                    <a:cubicBezTo>
                      <a:pt x="675976" y="504329"/>
                      <a:pt x="676900" y="504329"/>
                      <a:pt x="677823" y="504329"/>
                    </a:cubicBezTo>
                    <a:cubicBezTo>
                      <a:pt x="678747" y="496016"/>
                      <a:pt x="680594" y="486779"/>
                      <a:pt x="679670" y="479390"/>
                    </a:cubicBezTo>
                    <a:cubicBezTo>
                      <a:pt x="677823" y="471076"/>
                      <a:pt x="671359" y="463687"/>
                      <a:pt x="667665" y="456298"/>
                    </a:cubicBezTo>
                    <a:cubicBezTo>
                      <a:pt x="668589" y="455374"/>
                      <a:pt x="670435" y="454450"/>
                      <a:pt x="671359" y="453526"/>
                    </a:cubicBezTo>
                    <a:cubicBezTo>
                      <a:pt x="678747" y="460916"/>
                      <a:pt x="685211" y="469229"/>
                      <a:pt x="692599" y="476618"/>
                    </a:cubicBezTo>
                    <a:cubicBezTo>
                      <a:pt x="693522" y="476618"/>
                      <a:pt x="693522" y="475695"/>
                      <a:pt x="694446" y="475695"/>
                    </a:cubicBezTo>
                    <a:cubicBezTo>
                      <a:pt x="690752" y="468305"/>
                      <a:pt x="687058" y="459992"/>
                      <a:pt x="683364" y="452603"/>
                    </a:cubicBezTo>
                    <a:cubicBezTo>
                      <a:pt x="685211" y="451679"/>
                      <a:pt x="684287" y="451679"/>
                      <a:pt x="698139" y="460916"/>
                    </a:cubicBezTo>
                    <a:cubicBezTo>
                      <a:pt x="703680" y="464611"/>
                      <a:pt x="710145" y="468305"/>
                      <a:pt x="717532" y="471076"/>
                    </a:cubicBezTo>
                    <a:cubicBezTo>
                      <a:pt x="708297" y="464611"/>
                      <a:pt x="700910" y="458145"/>
                      <a:pt x="703680" y="446137"/>
                    </a:cubicBezTo>
                    <a:cubicBezTo>
                      <a:pt x="709221" y="447061"/>
                      <a:pt x="713838" y="448908"/>
                      <a:pt x="721226" y="449832"/>
                    </a:cubicBezTo>
                    <a:cubicBezTo>
                      <a:pt x="715685" y="441519"/>
                      <a:pt x="710145" y="434129"/>
                      <a:pt x="705527" y="427664"/>
                    </a:cubicBezTo>
                    <a:cubicBezTo>
                      <a:pt x="706451" y="426740"/>
                      <a:pt x="707374" y="425816"/>
                      <a:pt x="708297" y="425816"/>
                    </a:cubicBezTo>
                    <a:cubicBezTo>
                      <a:pt x="720303" y="431358"/>
                      <a:pt x="732308" y="435977"/>
                      <a:pt x="743389" y="441519"/>
                    </a:cubicBezTo>
                    <a:cubicBezTo>
                      <a:pt x="750777" y="445213"/>
                      <a:pt x="759088" y="440595"/>
                      <a:pt x="766476" y="447984"/>
                    </a:cubicBezTo>
                    <a:cubicBezTo>
                      <a:pt x="784022" y="464611"/>
                      <a:pt x="803415" y="480313"/>
                      <a:pt x="821884" y="496939"/>
                    </a:cubicBezTo>
                    <a:cubicBezTo>
                      <a:pt x="826501" y="500634"/>
                      <a:pt x="832965" y="502482"/>
                      <a:pt x="837583" y="507100"/>
                    </a:cubicBezTo>
                    <a:cubicBezTo>
                      <a:pt x="847741" y="517260"/>
                      <a:pt x="857899" y="528345"/>
                      <a:pt x="867134" y="539429"/>
                    </a:cubicBezTo>
                    <a:cubicBezTo>
                      <a:pt x="871751" y="544971"/>
                      <a:pt x="875445" y="552360"/>
                      <a:pt x="880062" y="557902"/>
                    </a:cubicBezTo>
                    <a:cubicBezTo>
                      <a:pt x="867134" y="563444"/>
                      <a:pt x="854205" y="568986"/>
                      <a:pt x="841276" y="574528"/>
                    </a:cubicBezTo>
                    <a:cubicBezTo>
                      <a:pt x="842200" y="575452"/>
                      <a:pt x="842200" y="577299"/>
                      <a:pt x="843123" y="578223"/>
                    </a:cubicBezTo>
                    <a:cubicBezTo>
                      <a:pt x="846817" y="577299"/>
                      <a:pt x="850511" y="577299"/>
                      <a:pt x="853282" y="574528"/>
                    </a:cubicBezTo>
                    <a:cubicBezTo>
                      <a:pt x="862516" y="566215"/>
                      <a:pt x="868980" y="570834"/>
                      <a:pt x="876368" y="577299"/>
                    </a:cubicBezTo>
                    <a:cubicBezTo>
                      <a:pt x="880062" y="580071"/>
                      <a:pt x="884679" y="581918"/>
                      <a:pt x="888373" y="584689"/>
                    </a:cubicBezTo>
                    <a:cubicBezTo>
                      <a:pt x="888373" y="585613"/>
                      <a:pt x="888373" y="586536"/>
                      <a:pt x="888373" y="586536"/>
                    </a:cubicBezTo>
                    <a:cubicBezTo>
                      <a:pt x="884679" y="589307"/>
                      <a:pt x="880062" y="592078"/>
                      <a:pt x="876368" y="595773"/>
                    </a:cubicBezTo>
                    <a:cubicBezTo>
                      <a:pt x="868980" y="601315"/>
                      <a:pt x="861593" y="607781"/>
                      <a:pt x="854205" y="613323"/>
                    </a:cubicBezTo>
                    <a:cubicBezTo>
                      <a:pt x="851435" y="616094"/>
                      <a:pt x="845894" y="618865"/>
                      <a:pt x="845894" y="621636"/>
                    </a:cubicBezTo>
                    <a:cubicBezTo>
                      <a:pt x="845894" y="628102"/>
                      <a:pt x="848664" y="633644"/>
                      <a:pt x="856975" y="632720"/>
                    </a:cubicBezTo>
                    <a:cubicBezTo>
                      <a:pt x="860669" y="632720"/>
                      <a:pt x="864363" y="632720"/>
                      <a:pt x="869904" y="633644"/>
                    </a:cubicBezTo>
                    <a:cubicBezTo>
                      <a:pt x="867134" y="636415"/>
                      <a:pt x="866210" y="638262"/>
                      <a:pt x="865287" y="639186"/>
                    </a:cubicBezTo>
                    <a:cubicBezTo>
                      <a:pt x="855128" y="651194"/>
                      <a:pt x="856052" y="656736"/>
                      <a:pt x="868980" y="664125"/>
                    </a:cubicBezTo>
                    <a:cubicBezTo>
                      <a:pt x="876368" y="668744"/>
                      <a:pt x="874521" y="673362"/>
                      <a:pt x="868980" y="677057"/>
                    </a:cubicBezTo>
                    <a:cubicBezTo>
                      <a:pt x="861593" y="671515"/>
                      <a:pt x="855128" y="665973"/>
                      <a:pt x="848664" y="660431"/>
                    </a:cubicBezTo>
                    <a:cubicBezTo>
                      <a:pt x="842200" y="669667"/>
                      <a:pt x="837583" y="677057"/>
                      <a:pt x="832965" y="684446"/>
                    </a:cubicBezTo>
                    <a:cubicBezTo>
                      <a:pt x="829271" y="690912"/>
                      <a:pt x="832042" y="697378"/>
                      <a:pt x="839430" y="699225"/>
                    </a:cubicBezTo>
                    <a:cubicBezTo>
                      <a:pt x="841276" y="700149"/>
                      <a:pt x="843123" y="700149"/>
                      <a:pt x="842200" y="700149"/>
                    </a:cubicBezTo>
                    <a:cubicBezTo>
                      <a:pt x="842200" y="708462"/>
                      <a:pt x="840353" y="715851"/>
                      <a:pt x="842200" y="720470"/>
                    </a:cubicBezTo>
                    <a:cubicBezTo>
                      <a:pt x="846817" y="729706"/>
                      <a:pt x="843123" y="741714"/>
                      <a:pt x="833889" y="744485"/>
                    </a:cubicBezTo>
                    <a:cubicBezTo>
                      <a:pt x="842200" y="753722"/>
                      <a:pt x="841276" y="760188"/>
                      <a:pt x="831118" y="762959"/>
                    </a:cubicBezTo>
                    <a:cubicBezTo>
                      <a:pt x="826501" y="749104"/>
                      <a:pt x="820037" y="735249"/>
                      <a:pt x="818190" y="720470"/>
                    </a:cubicBezTo>
                    <a:cubicBezTo>
                      <a:pt x="816343" y="706614"/>
                      <a:pt x="806185" y="698301"/>
                      <a:pt x="800644" y="686294"/>
                    </a:cubicBezTo>
                    <a:cubicBezTo>
                      <a:pt x="798797" y="682599"/>
                      <a:pt x="793256" y="679828"/>
                      <a:pt x="790486" y="677981"/>
                    </a:cubicBezTo>
                    <a:cubicBezTo>
                      <a:pt x="789563" y="675209"/>
                      <a:pt x="788639" y="674286"/>
                      <a:pt x="787716" y="672439"/>
                    </a:cubicBezTo>
                    <a:cubicBezTo>
                      <a:pt x="784945" y="674286"/>
                      <a:pt x="779404" y="675209"/>
                      <a:pt x="779404" y="677057"/>
                    </a:cubicBezTo>
                    <a:cubicBezTo>
                      <a:pt x="780328" y="688141"/>
                      <a:pt x="782175" y="698301"/>
                      <a:pt x="783098" y="709386"/>
                    </a:cubicBezTo>
                    <a:cubicBezTo>
                      <a:pt x="784022" y="709386"/>
                      <a:pt x="784945" y="709386"/>
                      <a:pt x="785868" y="709386"/>
                    </a:cubicBezTo>
                    <a:cubicBezTo>
                      <a:pt x="784022" y="713080"/>
                      <a:pt x="782175" y="717699"/>
                      <a:pt x="778481" y="724165"/>
                    </a:cubicBezTo>
                    <a:cubicBezTo>
                      <a:pt x="772017" y="719546"/>
                      <a:pt x="766476" y="714928"/>
                      <a:pt x="760012" y="710309"/>
                    </a:cubicBezTo>
                    <a:cubicBezTo>
                      <a:pt x="757241" y="708462"/>
                      <a:pt x="753547" y="706614"/>
                      <a:pt x="750777" y="706614"/>
                    </a:cubicBezTo>
                    <a:cubicBezTo>
                      <a:pt x="745236" y="706614"/>
                      <a:pt x="738772" y="708462"/>
                      <a:pt x="733231" y="710309"/>
                    </a:cubicBezTo>
                    <a:cubicBezTo>
                      <a:pt x="733231" y="710309"/>
                      <a:pt x="733231" y="710309"/>
                      <a:pt x="733231" y="710309"/>
                    </a:cubicBezTo>
                    <a:cubicBezTo>
                      <a:pt x="733231" y="711233"/>
                      <a:pt x="733231" y="712157"/>
                      <a:pt x="734155" y="713080"/>
                    </a:cubicBezTo>
                    <a:cubicBezTo>
                      <a:pt x="740619" y="723241"/>
                      <a:pt x="748007" y="732478"/>
                      <a:pt x="730461" y="739867"/>
                    </a:cubicBezTo>
                    <a:cubicBezTo>
                      <a:pt x="728614" y="740791"/>
                      <a:pt x="728614" y="749104"/>
                      <a:pt x="729537" y="752798"/>
                    </a:cubicBezTo>
                    <a:cubicBezTo>
                      <a:pt x="730461" y="755570"/>
                      <a:pt x="735078" y="759264"/>
                      <a:pt x="736001" y="758341"/>
                    </a:cubicBezTo>
                    <a:cubicBezTo>
                      <a:pt x="744313" y="752798"/>
                      <a:pt x="748930" y="760188"/>
                      <a:pt x="754471" y="763883"/>
                    </a:cubicBezTo>
                    <a:cubicBezTo>
                      <a:pt x="759088" y="767577"/>
                      <a:pt x="763705" y="771272"/>
                      <a:pt x="768323" y="774043"/>
                    </a:cubicBezTo>
                    <a:cubicBezTo>
                      <a:pt x="769246" y="774967"/>
                      <a:pt x="772017" y="773119"/>
                      <a:pt x="775711" y="773119"/>
                    </a:cubicBezTo>
                    <a:cubicBezTo>
                      <a:pt x="769246" y="765730"/>
                      <a:pt x="765552" y="761112"/>
                      <a:pt x="760935" y="755570"/>
                    </a:cubicBezTo>
                    <a:cubicBezTo>
                      <a:pt x="772940" y="746333"/>
                      <a:pt x="777557" y="764806"/>
                      <a:pt x="789563" y="762959"/>
                    </a:cubicBezTo>
                    <a:cubicBezTo>
                      <a:pt x="784022" y="770349"/>
                      <a:pt x="778481" y="778662"/>
                      <a:pt x="772017" y="786051"/>
                    </a:cubicBezTo>
                    <a:cubicBezTo>
                      <a:pt x="772940" y="786051"/>
                      <a:pt x="772940" y="786975"/>
                      <a:pt x="773864" y="786975"/>
                    </a:cubicBezTo>
                    <a:cubicBezTo>
                      <a:pt x="781251" y="780509"/>
                      <a:pt x="787716" y="774967"/>
                      <a:pt x="795103" y="768501"/>
                    </a:cubicBezTo>
                    <a:cubicBezTo>
                      <a:pt x="789563" y="776814"/>
                      <a:pt x="782175" y="785127"/>
                      <a:pt x="775711" y="791593"/>
                    </a:cubicBezTo>
                    <a:cubicBezTo>
                      <a:pt x="772017" y="795288"/>
                      <a:pt x="767399" y="799906"/>
                      <a:pt x="762782" y="802677"/>
                    </a:cubicBezTo>
                    <a:cubicBezTo>
                      <a:pt x="753547" y="808219"/>
                      <a:pt x="744313" y="812838"/>
                      <a:pt x="735078" y="818380"/>
                    </a:cubicBezTo>
                    <a:cubicBezTo>
                      <a:pt x="715685" y="819303"/>
                      <a:pt x="697216" y="819303"/>
                      <a:pt x="677823" y="819303"/>
                    </a:cubicBezTo>
                    <a:close/>
                  </a:path>
                </a:pathLst>
              </a:custGeom>
              <a:solidFill>
                <a:srgbClr val="D9D9D9"/>
              </a:solid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9" name="Freeform 219">
                <a:extLst>
                  <a:ext uri="{FF2B5EF4-FFF2-40B4-BE49-F238E27FC236}">
                    <a16:creationId xmlns:a16="http://schemas.microsoft.com/office/drawing/2014/main" id="{671B1719-81AB-DF1B-9A27-1326BC7D3394}"/>
                  </a:ext>
                </a:extLst>
              </p:cNvPr>
              <p:cNvSpPr/>
              <p:nvPr/>
            </p:nvSpPr>
            <p:spPr>
              <a:xfrm>
                <a:off x="3627817" y="5147002"/>
                <a:ext cx="526216" cy="303890"/>
              </a:xfrm>
              <a:custGeom>
                <a:avLst/>
                <a:gdLst>
                  <a:gd name="connsiteX0" fmla="*/ 184693 w 526216"/>
                  <a:gd name="connsiteY0" fmla="*/ 2771 h 303890"/>
                  <a:gd name="connsiteX1" fmla="*/ 228096 w 526216"/>
                  <a:gd name="connsiteY1" fmla="*/ 12931 h 303890"/>
                  <a:gd name="connsiteX2" fmla="*/ 235484 w 526216"/>
                  <a:gd name="connsiteY2" fmla="*/ 20321 h 303890"/>
                  <a:gd name="connsiteX3" fmla="*/ 258570 w 526216"/>
                  <a:gd name="connsiteY3" fmla="*/ 44337 h 303890"/>
                  <a:gd name="connsiteX4" fmla="*/ 267805 w 526216"/>
                  <a:gd name="connsiteY4" fmla="*/ 48955 h 303890"/>
                  <a:gd name="connsiteX5" fmla="*/ 302897 w 526216"/>
                  <a:gd name="connsiteY5" fmla="*/ 59115 h 303890"/>
                  <a:gd name="connsiteX6" fmla="*/ 334294 w 526216"/>
                  <a:gd name="connsiteY6" fmla="*/ 86826 h 303890"/>
                  <a:gd name="connsiteX7" fmla="*/ 361075 w 526216"/>
                  <a:gd name="connsiteY7" fmla="*/ 79436 h 303890"/>
                  <a:gd name="connsiteX8" fmla="*/ 376774 w 526216"/>
                  <a:gd name="connsiteY8" fmla="*/ 82207 h 303890"/>
                  <a:gd name="connsiteX9" fmla="*/ 393396 w 526216"/>
                  <a:gd name="connsiteY9" fmla="*/ 97910 h 303890"/>
                  <a:gd name="connsiteX10" fmla="*/ 399861 w 526216"/>
                  <a:gd name="connsiteY10" fmla="*/ 104376 h 303890"/>
                  <a:gd name="connsiteX11" fmla="*/ 415559 w 526216"/>
                  <a:gd name="connsiteY11" fmla="*/ 109918 h 303890"/>
                  <a:gd name="connsiteX12" fmla="*/ 422024 w 526216"/>
                  <a:gd name="connsiteY12" fmla="*/ 106223 h 303890"/>
                  <a:gd name="connsiteX13" fmla="*/ 442340 w 526216"/>
                  <a:gd name="connsiteY13" fmla="*/ 116384 h 303890"/>
                  <a:gd name="connsiteX14" fmla="*/ 457115 w 526216"/>
                  <a:gd name="connsiteY14" fmla="*/ 145941 h 303890"/>
                  <a:gd name="connsiteX15" fmla="*/ 479278 w 526216"/>
                  <a:gd name="connsiteY15" fmla="*/ 152407 h 303890"/>
                  <a:gd name="connsiteX16" fmla="*/ 507906 w 526216"/>
                  <a:gd name="connsiteY16" fmla="*/ 185660 h 303890"/>
                  <a:gd name="connsiteX17" fmla="*/ 524528 w 526216"/>
                  <a:gd name="connsiteY17" fmla="*/ 208752 h 303890"/>
                  <a:gd name="connsiteX18" fmla="*/ 516217 w 526216"/>
                  <a:gd name="connsiteY18" fmla="*/ 225378 h 303890"/>
                  <a:gd name="connsiteX19" fmla="*/ 501442 w 526216"/>
                  <a:gd name="connsiteY19" fmla="*/ 231843 h 303890"/>
                  <a:gd name="connsiteX20" fmla="*/ 486666 w 526216"/>
                  <a:gd name="connsiteY20" fmla="*/ 235538 h 303890"/>
                  <a:gd name="connsiteX21" fmla="*/ 477432 w 526216"/>
                  <a:gd name="connsiteY21" fmla="*/ 241080 h 303890"/>
                  <a:gd name="connsiteX22" fmla="*/ 455268 w 526216"/>
                  <a:gd name="connsiteY22" fmla="*/ 243851 h 303890"/>
                  <a:gd name="connsiteX23" fmla="*/ 451574 w 526216"/>
                  <a:gd name="connsiteY23" fmla="*/ 242004 h 303890"/>
                  <a:gd name="connsiteX24" fmla="*/ 400784 w 526216"/>
                  <a:gd name="connsiteY24" fmla="*/ 241080 h 303890"/>
                  <a:gd name="connsiteX25" fmla="*/ 387855 w 526216"/>
                  <a:gd name="connsiteY25" fmla="*/ 249393 h 303890"/>
                  <a:gd name="connsiteX26" fmla="*/ 400784 w 526216"/>
                  <a:gd name="connsiteY26" fmla="*/ 254935 h 303890"/>
                  <a:gd name="connsiteX27" fmla="*/ 382314 w 526216"/>
                  <a:gd name="connsiteY27" fmla="*/ 267867 h 303890"/>
                  <a:gd name="connsiteX28" fmla="*/ 367539 w 526216"/>
                  <a:gd name="connsiteY28" fmla="*/ 270638 h 303890"/>
                  <a:gd name="connsiteX29" fmla="*/ 355534 w 526216"/>
                  <a:gd name="connsiteY29" fmla="*/ 276180 h 303890"/>
                  <a:gd name="connsiteX30" fmla="*/ 333371 w 526216"/>
                  <a:gd name="connsiteY30" fmla="*/ 281722 h 303890"/>
                  <a:gd name="connsiteX31" fmla="*/ 313055 w 526216"/>
                  <a:gd name="connsiteY31" fmla="*/ 282646 h 303890"/>
                  <a:gd name="connsiteX32" fmla="*/ 310284 w 526216"/>
                  <a:gd name="connsiteY32" fmla="*/ 280798 h 303890"/>
                  <a:gd name="connsiteX33" fmla="*/ 266881 w 526216"/>
                  <a:gd name="connsiteY33" fmla="*/ 303890 h 303890"/>
                  <a:gd name="connsiteX34" fmla="*/ 248412 w 526216"/>
                  <a:gd name="connsiteY34" fmla="*/ 295577 h 303890"/>
                  <a:gd name="connsiteX35" fmla="*/ 242871 w 526216"/>
                  <a:gd name="connsiteY35" fmla="*/ 290959 h 303890"/>
                  <a:gd name="connsiteX36" fmla="*/ 217938 w 526216"/>
                  <a:gd name="connsiteY36" fmla="*/ 275256 h 303890"/>
                  <a:gd name="connsiteX37" fmla="*/ 173612 w 526216"/>
                  <a:gd name="connsiteY37" fmla="*/ 268791 h 303890"/>
                  <a:gd name="connsiteX38" fmla="*/ 157913 w 526216"/>
                  <a:gd name="connsiteY38" fmla="*/ 263249 h 303890"/>
                  <a:gd name="connsiteX39" fmla="*/ 147754 w 526216"/>
                  <a:gd name="connsiteY39" fmla="*/ 262325 h 303890"/>
                  <a:gd name="connsiteX40" fmla="*/ 118204 w 526216"/>
                  <a:gd name="connsiteY40" fmla="*/ 261401 h 303890"/>
                  <a:gd name="connsiteX41" fmla="*/ 119127 w 526216"/>
                  <a:gd name="connsiteY41" fmla="*/ 256783 h 303890"/>
                  <a:gd name="connsiteX42" fmla="*/ 94194 w 526216"/>
                  <a:gd name="connsiteY42" fmla="*/ 234614 h 303890"/>
                  <a:gd name="connsiteX43" fmla="*/ 111739 w 526216"/>
                  <a:gd name="connsiteY43" fmla="*/ 235538 h 303890"/>
                  <a:gd name="connsiteX44" fmla="*/ 99734 w 526216"/>
                  <a:gd name="connsiteY44" fmla="*/ 223530 h 303890"/>
                  <a:gd name="connsiteX45" fmla="*/ 88653 w 526216"/>
                  <a:gd name="connsiteY45" fmla="*/ 214294 h 303890"/>
                  <a:gd name="connsiteX46" fmla="*/ 87729 w 526216"/>
                  <a:gd name="connsiteY46" fmla="*/ 213370 h 303890"/>
                  <a:gd name="connsiteX47" fmla="*/ 60025 w 526216"/>
                  <a:gd name="connsiteY47" fmla="*/ 207828 h 303890"/>
                  <a:gd name="connsiteX48" fmla="*/ 36939 w 526216"/>
                  <a:gd name="connsiteY48" fmla="*/ 211522 h 303890"/>
                  <a:gd name="connsiteX49" fmla="*/ 8311 w 526216"/>
                  <a:gd name="connsiteY49" fmla="*/ 196744 h 303890"/>
                  <a:gd name="connsiteX50" fmla="*/ 19393 w 526216"/>
                  <a:gd name="connsiteY50" fmla="*/ 161644 h 303890"/>
                  <a:gd name="connsiteX51" fmla="*/ 32321 w 526216"/>
                  <a:gd name="connsiteY51" fmla="*/ 160720 h 303890"/>
                  <a:gd name="connsiteX52" fmla="*/ 24934 w 526216"/>
                  <a:gd name="connsiteY52" fmla="*/ 146865 h 303890"/>
                  <a:gd name="connsiteX53" fmla="*/ 23087 w 526216"/>
                  <a:gd name="connsiteY53" fmla="*/ 116384 h 303890"/>
                  <a:gd name="connsiteX54" fmla="*/ 25857 w 526216"/>
                  <a:gd name="connsiteY54" fmla="*/ 103452 h 303890"/>
                  <a:gd name="connsiteX55" fmla="*/ 23087 w 526216"/>
                  <a:gd name="connsiteY55" fmla="*/ 85902 h 303890"/>
                  <a:gd name="connsiteX56" fmla="*/ 4617 w 526216"/>
                  <a:gd name="connsiteY56" fmla="*/ 76665 h 303890"/>
                  <a:gd name="connsiteX57" fmla="*/ 0 w 526216"/>
                  <a:gd name="connsiteY57" fmla="*/ 59115 h 303890"/>
                  <a:gd name="connsiteX58" fmla="*/ 0 w 526216"/>
                  <a:gd name="connsiteY58" fmla="*/ 49879 h 303890"/>
                  <a:gd name="connsiteX59" fmla="*/ 4617 w 526216"/>
                  <a:gd name="connsiteY59" fmla="*/ 36947 h 303890"/>
                  <a:gd name="connsiteX60" fmla="*/ 33245 w 526216"/>
                  <a:gd name="connsiteY60" fmla="*/ 36947 h 303890"/>
                  <a:gd name="connsiteX61" fmla="*/ 60025 w 526216"/>
                  <a:gd name="connsiteY61" fmla="*/ 29558 h 303890"/>
                  <a:gd name="connsiteX62" fmla="*/ 66490 w 526216"/>
                  <a:gd name="connsiteY62" fmla="*/ 21245 h 303890"/>
                  <a:gd name="connsiteX63" fmla="*/ 119127 w 526216"/>
                  <a:gd name="connsiteY63" fmla="*/ 12931 h 303890"/>
                  <a:gd name="connsiteX64" fmla="*/ 137596 w 526216"/>
                  <a:gd name="connsiteY64" fmla="*/ 4618 h 303890"/>
                  <a:gd name="connsiteX65" fmla="*/ 178229 w 526216"/>
                  <a:gd name="connsiteY65" fmla="*/ 0 h 303890"/>
                  <a:gd name="connsiteX66" fmla="*/ 184693 w 526216"/>
                  <a:gd name="connsiteY66" fmla="*/ 2771 h 303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26216" h="303890">
                    <a:moveTo>
                      <a:pt x="184693" y="2771"/>
                    </a:moveTo>
                    <a:cubicBezTo>
                      <a:pt x="199468" y="4618"/>
                      <a:pt x="212397" y="13855"/>
                      <a:pt x="228096" y="12931"/>
                    </a:cubicBezTo>
                    <a:cubicBezTo>
                      <a:pt x="230866" y="12931"/>
                      <a:pt x="233637" y="16626"/>
                      <a:pt x="235484" y="20321"/>
                    </a:cubicBezTo>
                    <a:cubicBezTo>
                      <a:pt x="253953" y="24016"/>
                      <a:pt x="255800" y="25863"/>
                      <a:pt x="258570" y="44337"/>
                    </a:cubicBezTo>
                    <a:cubicBezTo>
                      <a:pt x="259494" y="51726"/>
                      <a:pt x="262264" y="52650"/>
                      <a:pt x="267805" y="48955"/>
                    </a:cubicBezTo>
                    <a:cubicBezTo>
                      <a:pt x="279810" y="41566"/>
                      <a:pt x="299203" y="46184"/>
                      <a:pt x="302897" y="59115"/>
                    </a:cubicBezTo>
                    <a:cubicBezTo>
                      <a:pt x="307514" y="76665"/>
                      <a:pt x="323213" y="79436"/>
                      <a:pt x="334294" y="86826"/>
                    </a:cubicBezTo>
                    <a:cubicBezTo>
                      <a:pt x="348146" y="96063"/>
                      <a:pt x="349993" y="95139"/>
                      <a:pt x="361075" y="79436"/>
                    </a:cubicBezTo>
                    <a:cubicBezTo>
                      <a:pt x="365692" y="72971"/>
                      <a:pt x="374927" y="73894"/>
                      <a:pt x="376774" y="82207"/>
                    </a:cubicBezTo>
                    <a:cubicBezTo>
                      <a:pt x="379544" y="90521"/>
                      <a:pt x="384161" y="96063"/>
                      <a:pt x="393396" y="97910"/>
                    </a:cubicBezTo>
                    <a:cubicBezTo>
                      <a:pt x="396166" y="97910"/>
                      <a:pt x="398937" y="101605"/>
                      <a:pt x="399861" y="104376"/>
                    </a:cubicBezTo>
                    <a:cubicBezTo>
                      <a:pt x="402631" y="113613"/>
                      <a:pt x="408172" y="112689"/>
                      <a:pt x="415559" y="109918"/>
                    </a:cubicBezTo>
                    <a:cubicBezTo>
                      <a:pt x="418330" y="108994"/>
                      <a:pt x="420177" y="107147"/>
                      <a:pt x="422024" y="106223"/>
                    </a:cubicBezTo>
                    <a:cubicBezTo>
                      <a:pt x="434029" y="100681"/>
                      <a:pt x="442340" y="104376"/>
                      <a:pt x="442340" y="116384"/>
                    </a:cubicBezTo>
                    <a:cubicBezTo>
                      <a:pt x="442340" y="130239"/>
                      <a:pt x="450651" y="136705"/>
                      <a:pt x="457115" y="145941"/>
                    </a:cubicBezTo>
                    <a:cubicBezTo>
                      <a:pt x="467273" y="139476"/>
                      <a:pt x="472814" y="143170"/>
                      <a:pt x="479278" y="152407"/>
                    </a:cubicBezTo>
                    <a:cubicBezTo>
                      <a:pt x="487590" y="164415"/>
                      <a:pt x="498671" y="174575"/>
                      <a:pt x="507906" y="185660"/>
                    </a:cubicBezTo>
                    <a:cubicBezTo>
                      <a:pt x="514370" y="193049"/>
                      <a:pt x="519911" y="200438"/>
                      <a:pt x="524528" y="208752"/>
                    </a:cubicBezTo>
                    <a:cubicBezTo>
                      <a:pt x="529146" y="217065"/>
                      <a:pt x="523605" y="221683"/>
                      <a:pt x="516217" y="225378"/>
                    </a:cubicBezTo>
                    <a:cubicBezTo>
                      <a:pt x="511600" y="227225"/>
                      <a:pt x="506982" y="229996"/>
                      <a:pt x="501442" y="231843"/>
                    </a:cubicBezTo>
                    <a:cubicBezTo>
                      <a:pt x="496824" y="233691"/>
                      <a:pt x="491283" y="233691"/>
                      <a:pt x="486666" y="235538"/>
                    </a:cubicBezTo>
                    <a:cubicBezTo>
                      <a:pt x="482972" y="236462"/>
                      <a:pt x="480202" y="240157"/>
                      <a:pt x="477432" y="241080"/>
                    </a:cubicBezTo>
                    <a:cubicBezTo>
                      <a:pt x="470044" y="242927"/>
                      <a:pt x="462656" y="242927"/>
                      <a:pt x="455268" y="243851"/>
                    </a:cubicBezTo>
                    <a:cubicBezTo>
                      <a:pt x="454345" y="243851"/>
                      <a:pt x="452498" y="242004"/>
                      <a:pt x="451574" y="242004"/>
                    </a:cubicBezTo>
                    <a:cubicBezTo>
                      <a:pt x="434952" y="241080"/>
                      <a:pt x="417406" y="240157"/>
                      <a:pt x="400784" y="241080"/>
                    </a:cubicBezTo>
                    <a:cubicBezTo>
                      <a:pt x="397090" y="241080"/>
                      <a:pt x="393396" y="245699"/>
                      <a:pt x="387855" y="249393"/>
                    </a:cubicBezTo>
                    <a:cubicBezTo>
                      <a:pt x="393396" y="252164"/>
                      <a:pt x="396166" y="253088"/>
                      <a:pt x="400784" y="254935"/>
                    </a:cubicBezTo>
                    <a:cubicBezTo>
                      <a:pt x="394320" y="259554"/>
                      <a:pt x="388779" y="264172"/>
                      <a:pt x="382314" y="267867"/>
                    </a:cubicBezTo>
                    <a:cubicBezTo>
                      <a:pt x="377697" y="270638"/>
                      <a:pt x="374927" y="274333"/>
                      <a:pt x="367539" y="270638"/>
                    </a:cubicBezTo>
                    <a:cubicBezTo>
                      <a:pt x="365692" y="269714"/>
                      <a:pt x="360151" y="275256"/>
                      <a:pt x="355534" y="276180"/>
                    </a:cubicBezTo>
                    <a:cubicBezTo>
                      <a:pt x="348146" y="278027"/>
                      <a:pt x="337988" y="277104"/>
                      <a:pt x="333371" y="281722"/>
                    </a:cubicBezTo>
                    <a:cubicBezTo>
                      <a:pt x="325983" y="289111"/>
                      <a:pt x="319519" y="284493"/>
                      <a:pt x="313055" y="282646"/>
                    </a:cubicBezTo>
                    <a:cubicBezTo>
                      <a:pt x="311208" y="282646"/>
                      <a:pt x="309361" y="280798"/>
                      <a:pt x="310284" y="280798"/>
                    </a:cubicBezTo>
                    <a:cubicBezTo>
                      <a:pt x="295509" y="289111"/>
                      <a:pt x="281657" y="296501"/>
                      <a:pt x="266881" y="303890"/>
                    </a:cubicBezTo>
                    <a:cubicBezTo>
                      <a:pt x="263188" y="299272"/>
                      <a:pt x="259494" y="289111"/>
                      <a:pt x="248412" y="295577"/>
                    </a:cubicBezTo>
                    <a:cubicBezTo>
                      <a:pt x="247489" y="295577"/>
                      <a:pt x="242871" y="292806"/>
                      <a:pt x="242871" y="290959"/>
                    </a:cubicBezTo>
                    <a:cubicBezTo>
                      <a:pt x="241948" y="274333"/>
                      <a:pt x="229019" y="276180"/>
                      <a:pt x="217938" y="275256"/>
                    </a:cubicBezTo>
                    <a:cubicBezTo>
                      <a:pt x="203162" y="273409"/>
                      <a:pt x="188387" y="271562"/>
                      <a:pt x="173612" y="268791"/>
                    </a:cubicBezTo>
                    <a:cubicBezTo>
                      <a:pt x="168071" y="267867"/>
                      <a:pt x="163453" y="264172"/>
                      <a:pt x="157913" y="263249"/>
                    </a:cubicBezTo>
                    <a:cubicBezTo>
                      <a:pt x="154219" y="262325"/>
                      <a:pt x="150525" y="261401"/>
                      <a:pt x="147754" y="262325"/>
                    </a:cubicBezTo>
                    <a:cubicBezTo>
                      <a:pt x="137596" y="265096"/>
                      <a:pt x="128362" y="268791"/>
                      <a:pt x="118204" y="261401"/>
                    </a:cubicBezTo>
                    <a:cubicBezTo>
                      <a:pt x="118204" y="259554"/>
                      <a:pt x="119127" y="256783"/>
                      <a:pt x="119127" y="256783"/>
                    </a:cubicBezTo>
                    <a:cubicBezTo>
                      <a:pt x="110816" y="249393"/>
                      <a:pt x="103428" y="242927"/>
                      <a:pt x="94194" y="234614"/>
                    </a:cubicBezTo>
                    <a:cubicBezTo>
                      <a:pt x="101581" y="235538"/>
                      <a:pt x="105275" y="235538"/>
                      <a:pt x="111739" y="235538"/>
                    </a:cubicBezTo>
                    <a:cubicBezTo>
                      <a:pt x="106198" y="230920"/>
                      <a:pt x="103428" y="227225"/>
                      <a:pt x="99734" y="223530"/>
                    </a:cubicBezTo>
                    <a:cubicBezTo>
                      <a:pt x="96040" y="219835"/>
                      <a:pt x="92347" y="217065"/>
                      <a:pt x="88653" y="214294"/>
                    </a:cubicBezTo>
                    <a:cubicBezTo>
                      <a:pt x="88653" y="214294"/>
                      <a:pt x="88653" y="213370"/>
                      <a:pt x="87729" y="213370"/>
                    </a:cubicBezTo>
                    <a:cubicBezTo>
                      <a:pt x="78495" y="211522"/>
                      <a:pt x="69260" y="208752"/>
                      <a:pt x="60025" y="207828"/>
                    </a:cubicBezTo>
                    <a:cubicBezTo>
                      <a:pt x="52638" y="207828"/>
                      <a:pt x="44326" y="212446"/>
                      <a:pt x="36939" y="211522"/>
                    </a:cubicBezTo>
                    <a:cubicBezTo>
                      <a:pt x="25857" y="210599"/>
                      <a:pt x="14775" y="208752"/>
                      <a:pt x="8311" y="196744"/>
                    </a:cubicBezTo>
                    <a:cubicBezTo>
                      <a:pt x="20316" y="188430"/>
                      <a:pt x="19393" y="174575"/>
                      <a:pt x="19393" y="161644"/>
                    </a:cubicBezTo>
                    <a:cubicBezTo>
                      <a:pt x="24010" y="161644"/>
                      <a:pt x="27704" y="160720"/>
                      <a:pt x="32321" y="160720"/>
                    </a:cubicBezTo>
                    <a:cubicBezTo>
                      <a:pt x="32321" y="153331"/>
                      <a:pt x="32321" y="149636"/>
                      <a:pt x="24934" y="146865"/>
                    </a:cubicBezTo>
                    <a:cubicBezTo>
                      <a:pt x="15699" y="143170"/>
                      <a:pt x="15699" y="124697"/>
                      <a:pt x="23087" y="116384"/>
                    </a:cubicBezTo>
                    <a:cubicBezTo>
                      <a:pt x="25857" y="113613"/>
                      <a:pt x="25857" y="108070"/>
                      <a:pt x="25857" y="103452"/>
                    </a:cubicBezTo>
                    <a:cubicBezTo>
                      <a:pt x="25857" y="97910"/>
                      <a:pt x="26780" y="89597"/>
                      <a:pt x="23087" y="85902"/>
                    </a:cubicBezTo>
                    <a:cubicBezTo>
                      <a:pt x="17546" y="80360"/>
                      <a:pt x="9235" y="78513"/>
                      <a:pt x="4617" y="76665"/>
                    </a:cubicBezTo>
                    <a:cubicBezTo>
                      <a:pt x="2771" y="70200"/>
                      <a:pt x="924" y="64658"/>
                      <a:pt x="0" y="59115"/>
                    </a:cubicBezTo>
                    <a:cubicBezTo>
                      <a:pt x="0" y="56344"/>
                      <a:pt x="0" y="53573"/>
                      <a:pt x="0" y="49879"/>
                    </a:cubicBezTo>
                    <a:cubicBezTo>
                      <a:pt x="1847" y="45260"/>
                      <a:pt x="2771" y="39718"/>
                      <a:pt x="4617" y="36947"/>
                    </a:cubicBezTo>
                    <a:cubicBezTo>
                      <a:pt x="15699" y="36947"/>
                      <a:pt x="24934" y="37871"/>
                      <a:pt x="33245" y="36947"/>
                    </a:cubicBezTo>
                    <a:cubicBezTo>
                      <a:pt x="42479" y="35100"/>
                      <a:pt x="52638" y="39718"/>
                      <a:pt x="60025" y="29558"/>
                    </a:cubicBezTo>
                    <a:cubicBezTo>
                      <a:pt x="61872" y="26787"/>
                      <a:pt x="63719" y="22168"/>
                      <a:pt x="66490" y="21245"/>
                    </a:cubicBezTo>
                    <a:cubicBezTo>
                      <a:pt x="83112" y="12931"/>
                      <a:pt x="101581" y="10161"/>
                      <a:pt x="119127" y="12931"/>
                    </a:cubicBezTo>
                    <a:cubicBezTo>
                      <a:pt x="128362" y="13855"/>
                      <a:pt x="134826" y="14779"/>
                      <a:pt x="137596" y="4618"/>
                    </a:cubicBezTo>
                    <a:cubicBezTo>
                      <a:pt x="147754" y="10161"/>
                      <a:pt x="166224" y="8313"/>
                      <a:pt x="178229" y="0"/>
                    </a:cubicBezTo>
                    <a:cubicBezTo>
                      <a:pt x="180076" y="2771"/>
                      <a:pt x="182846" y="2771"/>
                      <a:pt x="184693" y="2771"/>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10" name="Freeform 220">
                <a:extLst>
                  <a:ext uri="{FF2B5EF4-FFF2-40B4-BE49-F238E27FC236}">
                    <a16:creationId xmlns:a16="http://schemas.microsoft.com/office/drawing/2014/main" id="{ECF1A235-36BA-843E-BD66-E4D356DDCA13}"/>
                  </a:ext>
                </a:extLst>
              </p:cNvPr>
              <p:cNvSpPr/>
              <p:nvPr/>
            </p:nvSpPr>
            <p:spPr>
              <a:xfrm>
                <a:off x="4825868" y="6097468"/>
                <a:ext cx="159442" cy="232767"/>
              </a:xfrm>
              <a:custGeom>
                <a:avLst/>
                <a:gdLst>
                  <a:gd name="connsiteX0" fmla="*/ 6147 w 159442"/>
                  <a:gd name="connsiteY0" fmla="*/ 231843 h 232767"/>
                  <a:gd name="connsiteX1" fmla="*/ 33851 w 159442"/>
                  <a:gd name="connsiteY1" fmla="*/ 216141 h 232767"/>
                  <a:gd name="connsiteX2" fmla="*/ 46780 w 159442"/>
                  <a:gd name="connsiteY2" fmla="*/ 205057 h 232767"/>
                  <a:gd name="connsiteX3" fmla="*/ 66172 w 159442"/>
                  <a:gd name="connsiteY3" fmla="*/ 181965 h 232767"/>
                  <a:gd name="connsiteX4" fmla="*/ 44933 w 159442"/>
                  <a:gd name="connsiteY4" fmla="*/ 200438 h 232767"/>
                  <a:gd name="connsiteX5" fmla="*/ 43086 w 159442"/>
                  <a:gd name="connsiteY5" fmla="*/ 199515 h 232767"/>
                  <a:gd name="connsiteX6" fmla="*/ 60632 w 159442"/>
                  <a:gd name="connsiteY6" fmla="*/ 176423 h 232767"/>
                  <a:gd name="connsiteX7" fmla="*/ 32004 w 159442"/>
                  <a:gd name="connsiteY7" fmla="*/ 169033 h 232767"/>
                  <a:gd name="connsiteX8" fmla="*/ 46780 w 159442"/>
                  <a:gd name="connsiteY8" fmla="*/ 186583 h 232767"/>
                  <a:gd name="connsiteX9" fmla="*/ 39392 w 159442"/>
                  <a:gd name="connsiteY9" fmla="*/ 187507 h 232767"/>
                  <a:gd name="connsiteX10" fmla="*/ 25540 w 159442"/>
                  <a:gd name="connsiteY10" fmla="*/ 177346 h 232767"/>
                  <a:gd name="connsiteX11" fmla="*/ 7071 w 159442"/>
                  <a:gd name="connsiteY11" fmla="*/ 171804 h 232767"/>
                  <a:gd name="connsiteX12" fmla="*/ 607 w 159442"/>
                  <a:gd name="connsiteY12" fmla="*/ 166262 h 232767"/>
                  <a:gd name="connsiteX13" fmla="*/ 1530 w 159442"/>
                  <a:gd name="connsiteY13" fmla="*/ 153331 h 232767"/>
                  <a:gd name="connsiteX14" fmla="*/ 5224 w 159442"/>
                  <a:gd name="connsiteY14" fmla="*/ 126544 h 232767"/>
                  <a:gd name="connsiteX15" fmla="*/ 4300 w 159442"/>
                  <a:gd name="connsiteY15" fmla="*/ 123773 h 232767"/>
                  <a:gd name="connsiteX16" fmla="*/ 4300 w 159442"/>
                  <a:gd name="connsiteY16" fmla="*/ 123773 h 232767"/>
                  <a:gd name="connsiteX17" fmla="*/ 21846 w 159442"/>
                  <a:gd name="connsiteY17" fmla="*/ 120078 h 232767"/>
                  <a:gd name="connsiteX18" fmla="*/ 31081 w 159442"/>
                  <a:gd name="connsiteY18" fmla="*/ 123773 h 232767"/>
                  <a:gd name="connsiteX19" fmla="*/ 49550 w 159442"/>
                  <a:gd name="connsiteY19" fmla="*/ 137628 h 232767"/>
                  <a:gd name="connsiteX20" fmla="*/ 56938 w 159442"/>
                  <a:gd name="connsiteY20" fmla="*/ 122849 h 232767"/>
                  <a:gd name="connsiteX21" fmla="*/ 54167 w 159442"/>
                  <a:gd name="connsiteY21" fmla="*/ 122849 h 232767"/>
                  <a:gd name="connsiteX22" fmla="*/ 50474 w 159442"/>
                  <a:gd name="connsiteY22" fmla="*/ 90521 h 232767"/>
                  <a:gd name="connsiteX23" fmla="*/ 58785 w 159442"/>
                  <a:gd name="connsiteY23" fmla="*/ 85902 h 232767"/>
                  <a:gd name="connsiteX24" fmla="*/ 61555 w 159442"/>
                  <a:gd name="connsiteY24" fmla="*/ 91444 h 232767"/>
                  <a:gd name="connsiteX25" fmla="*/ 71713 w 159442"/>
                  <a:gd name="connsiteY25" fmla="*/ 99758 h 232767"/>
                  <a:gd name="connsiteX26" fmla="*/ 89259 w 159442"/>
                  <a:gd name="connsiteY26" fmla="*/ 133933 h 232767"/>
                  <a:gd name="connsiteX27" fmla="*/ 102188 w 159442"/>
                  <a:gd name="connsiteY27" fmla="*/ 176423 h 232767"/>
                  <a:gd name="connsiteX28" fmla="*/ 104958 w 159442"/>
                  <a:gd name="connsiteY28" fmla="*/ 157949 h 232767"/>
                  <a:gd name="connsiteX29" fmla="*/ 113269 w 159442"/>
                  <a:gd name="connsiteY29" fmla="*/ 133933 h 232767"/>
                  <a:gd name="connsiteX30" fmla="*/ 113269 w 159442"/>
                  <a:gd name="connsiteY30" fmla="*/ 113613 h 232767"/>
                  <a:gd name="connsiteX31" fmla="*/ 110499 w 159442"/>
                  <a:gd name="connsiteY31" fmla="*/ 112689 h 232767"/>
                  <a:gd name="connsiteX32" fmla="*/ 104035 w 159442"/>
                  <a:gd name="connsiteY32" fmla="*/ 97910 h 232767"/>
                  <a:gd name="connsiteX33" fmla="*/ 119734 w 159442"/>
                  <a:gd name="connsiteY33" fmla="*/ 73894 h 232767"/>
                  <a:gd name="connsiteX34" fmla="*/ 140050 w 159442"/>
                  <a:gd name="connsiteY34" fmla="*/ 90521 h 232767"/>
                  <a:gd name="connsiteX35" fmla="*/ 140050 w 159442"/>
                  <a:gd name="connsiteY35" fmla="*/ 77589 h 232767"/>
                  <a:gd name="connsiteX36" fmla="*/ 136356 w 159442"/>
                  <a:gd name="connsiteY36" fmla="*/ 52650 h 232767"/>
                  <a:gd name="connsiteX37" fmla="*/ 140973 w 159442"/>
                  <a:gd name="connsiteY37" fmla="*/ 47108 h 232767"/>
                  <a:gd name="connsiteX38" fmla="*/ 128045 w 159442"/>
                  <a:gd name="connsiteY38" fmla="*/ 46184 h 232767"/>
                  <a:gd name="connsiteX39" fmla="*/ 116963 w 159442"/>
                  <a:gd name="connsiteY39" fmla="*/ 35100 h 232767"/>
                  <a:gd name="connsiteX40" fmla="*/ 125274 w 159442"/>
                  <a:gd name="connsiteY40" fmla="*/ 26787 h 232767"/>
                  <a:gd name="connsiteX41" fmla="*/ 147438 w 159442"/>
                  <a:gd name="connsiteY41" fmla="*/ 9237 h 232767"/>
                  <a:gd name="connsiteX42" fmla="*/ 159442 w 159442"/>
                  <a:gd name="connsiteY42" fmla="*/ 0 h 232767"/>
                  <a:gd name="connsiteX43" fmla="*/ 159442 w 159442"/>
                  <a:gd name="connsiteY43" fmla="*/ 232767 h 232767"/>
                  <a:gd name="connsiteX44" fmla="*/ 6147 w 159442"/>
                  <a:gd name="connsiteY44" fmla="*/ 231843 h 232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59442" h="232767">
                    <a:moveTo>
                      <a:pt x="6147" y="231843"/>
                    </a:moveTo>
                    <a:cubicBezTo>
                      <a:pt x="15382" y="227225"/>
                      <a:pt x="24617" y="221683"/>
                      <a:pt x="33851" y="216141"/>
                    </a:cubicBezTo>
                    <a:cubicBezTo>
                      <a:pt x="38468" y="213370"/>
                      <a:pt x="43086" y="208752"/>
                      <a:pt x="46780" y="205057"/>
                    </a:cubicBezTo>
                    <a:cubicBezTo>
                      <a:pt x="54167" y="197667"/>
                      <a:pt x="60632" y="190278"/>
                      <a:pt x="66172" y="181965"/>
                    </a:cubicBezTo>
                    <a:cubicBezTo>
                      <a:pt x="58785" y="188430"/>
                      <a:pt x="52320" y="193973"/>
                      <a:pt x="44933" y="200438"/>
                    </a:cubicBezTo>
                    <a:cubicBezTo>
                      <a:pt x="44009" y="200438"/>
                      <a:pt x="44009" y="199515"/>
                      <a:pt x="43086" y="199515"/>
                    </a:cubicBezTo>
                    <a:cubicBezTo>
                      <a:pt x="48627" y="192125"/>
                      <a:pt x="54167" y="183812"/>
                      <a:pt x="60632" y="176423"/>
                    </a:cubicBezTo>
                    <a:cubicBezTo>
                      <a:pt x="48627" y="178270"/>
                      <a:pt x="44009" y="159797"/>
                      <a:pt x="32004" y="169033"/>
                    </a:cubicBezTo>
                    <a:cubicBezTo>
                      <a:pt x="36622" y="174575"/>
                      <a:pt x="41239" y="179194"/>
                      <a:pt x="46780" y="186583"/>
                    </a:cubicBezTo>
                    <a:cubicBezTo>
                      <a:pt x="43086" y="187507"/>
                      <a:pt x="40316" y="188430"/>
                      <a:pt x="39392" y="187507"/>
                    </a:cubicBezTo>
                    <a:cubicBezTo>
                      <a:pt x="34775" y="184736"/>
                      <a:pt x="30157" y="180117"/>
                      <a:pt x="25540" y="177346"/>
                    </a:cubicBezTo>
                    <a:cubicBezTo>
                      <a:pt x="19999" y="173652"/>
                      <a:pt x="15382" y="166262"/>
                      <a:pt x="7071" y="171804"/>
                    </a:cubicBezTo>
                    <a:cubicBezTo>
                      <a:pt x="6147" y="172728"/>
                      <a:pt x="607" y="169033"/>
                      <a:pt x="607" y="166262"/>
                    </a:cubicBezTo>
                    <a:cubicBezTo>
                      <a:pt x="-317" y="161644"/>
                      <a:pt x="-317" y="154255"/>
                      <a:pt x="1530" y="153331"/>
                    </a:cubicBezTo>
                    <a:cubicBezTo>
                      <a:pt x="19076" y="145941"/>
                      <a:pt x="11688" y="136705"/>
                      <a:pt x="5224" y="126544"/>
                    </a:cubicBezTo>
                    <a:cubicBezTo>
                      <a:pt x="4300" y="125620"/>
                      <a:pt x="4300" y="124697"/>
                      <a:pt x="4300" y="123773"/>
                    </a:cubicBezTo>
                    <a:cubicBezTo>
                      <a:pt x="4300" y="123773"/>
                      <a:pt x="4300" y="122849"/>
                      <a:pt x="4300" y="123773"/>
                    </a:cubicBezTo>
                    <a:cubicBezTo>
                      <a:pt x="10765" y="122849"/>
                      <a:pt x="16305" y="121002"/>
                      <a:pt x="21846" y="120078"/>
                    </a:cubicBezTo>
                    <a:cubicBezTo>
                      <a:pt x="24617" y="120078"/>
                      <a:pt x="28311" y="121926"/>
                      <a:pt x="31081" y="123773"/>
                    </a:cubicBezTo>
                    <a:cubicBezTo>
                      <a:pt x="37545" y="127468"/>
                      <a:pt x="43086" y="132086"/>
                      <a:pt x="49550" y="137628"/>
                    </a:cubicBezTo>
                    <a:cubicBezTo>
                      <a:pt x="53244" y="131163"/>
                      <a:pt x="55091" y="127468"/>
                      <a:pt x="56938" y="122849"/>
                    </a:cubicBezTo>
                    <a:cubicBezTo>
                      <a:pt x="56015" y="122849"/>
                      <a:pt x="55091" y="122849"/>
                      <a:pt x="54167" y="122849"/>
                    </a:cubicBezTo>
                    <a:cubicBezTo>
                      <a:pt x="52320" y="111765"/>
                      <a:pt x="51397" y="101605"/>
                      <a:pt x="50474" y="90521"/>
                    </a:cubicBezTo>
                    <a:cubicBezTo>
                      <a:pt x="50474" y="89597"/>
                      <a:pt x="56015" y="87750"/>
                      <a:pt x="58785" y="85902"/>
                    </a:cubicBezTo>
                    <a:cubicBezTo>
                      <a:pt x="59708" y="87750"/>
                      <a:pt x="60632" y="89597"/>
                      <a:pt x="61555" y="91444"/>
                    </a:cubicBezTo>
                    <a:cubicBezTo>
                      <a:pt x="64326" y="93292"/>
                      <a:pt x="70790" y="96063"/>
                      <a:pt x="71713" y="99758"/>
                    </a:cubicBezTo>
                    <a:cubicBezTo>
                      <a:pt x="76331" y="111765"/>
                      <a:pt x="86489" y="120078"/>
                      <a:pt x="89259" y="133933"/>
                    </a:cubicBezTo>
                    <a:cubicBezTo>
                      <a:pt x="92030" y="148712"/>
                      <a:pt x="97570" y="162568"/>
                      <a:pt x="102188" y="176423"/>
                    </a:cubicBezTo>
                    <a:cubicBezTo>
                      <a:pt x="112346" y="173652"/>
                      <a:pt x="113269" y="167186"/>
                      <a:pt x="104958" y="157949"/>
                    </a:cubicBezTo>
                    <a:cubicBezTo>
                      <a:pt x="115116" y="155178"/>
                      <a:pt x="117887" y="143170"/>
                      <a:pt x="113269" y="133933"/>
                    </a:cubicBezTo>
                    <a:cubicBezTo>
                      <a:pt x="110499" y="128391"/>
                      <a:pt x="113269" y="121002"/>
                      <a:pt x="113269" y="113613"/>
                    </a:cubicBezTo>
                    <a:cubicBezTo>
                      <a:pt x="114193" y="113613"/>
                      <a:pt x="112346" y="113613"/>
                      <a:pt x="110499" y="112689"/>
                    </a:cubicBezTo>
                    <a:cubicBezTo>
                      <a:pt x="103111" y="110841"/>
                      <a:pt x="99417" y="104376"/>
                      <a:pt x="104035" y="97910"/>
                    </a:cubicBezTo>
                    <a:cubicBezTo>
                      <a:pt x="108652" y="90521"/>
                      <a:pt x="114193" y="83131"/>
                      <a:pt x="119734" y="73894"/>
                    </a:cubicBezTo>
                    <a:cubicBezTo>
                      <a:pt x="127121" y="79436"/>
                      <a:pt x="133586" y="84979"/>
                      <a:pt x="140050" y="90521"/>
                    </a:cubicBezTo>
                    <a:cubicBezTo>
                      <a:pt x="145590" y="86826"/>
                      <a:pt x="148361" y="82207"/>
                      <a:pt x="140050" y="77589"/>
                    </a:cubicBezTo>
                    <a:cubicBezTo>
                      <a:pt x="127121" y="70200"/>
                      <a:pt x="125274" y="63734"/>
                      <a:pt x="136356" y="52650"/>
                    </a:cubicBezTo>
                    <a:cubicBezTo>
                      <a:pt x="137279" y="51726"/>
                      <a:pt x="138203" y="49879"/>
                      <a:pt x="140973" y="47108"/>
                    </a:cubicBezTo>
                    <a:cubicBezTo>
                      <a:pt x="135432" y="47108"/>
                      <a:pt x="131739" y="46184"/>
                      <a:pt x="128045" y="46184"/>
                    </a:cubicBezTo>
                    <a:cubicBezTo>
                      <a:pt x="118810" y="47108"/>
                      <a:pt x="116040" y="41566"/>
                      <a:pt x="116963" y="35100"/>
                    </a:cubicBezTo>
                    <a:cubicBezTo>
                      <a:pt x="116963" y="32329"/>
                      <a:pt x="122504" y="29558"/>
                      <a:pt x="125274" y="26787"/>
                    </a:cubicBezTo>
                    <a:cubicBezTo>
                      <a:pt x="132662" y="20321"/>
                      <a:pt x="140050" y="14779"/>
                      <a:pt x="147438" y="9237"/>
                    </a:cubicBezTo>
                    <a:cubicBezTo>
                      <a:pt x="151131" y="6466"/>
                      <a:pt x="155749" y="3695"/>
                      <a:pt x="159442" y="0"/>
                    </a:cubicBezTo>
                    <a:cubicBezTo>
                      <a:pt x="159442" y="77589"/>
                      <a:pt x="159442" y="155178"/>
                      <a:pt x="159442" y="232767"/>
                    </a:cubicBezTo>
                    <a:cubicBezTo>
                      <a:pt x="108652" y="231843"/>
                      <a:pt x="56938" y="231843"/>
                      <a:pt x="6147" y="231843"/>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11" name="Freeform 221">
                <a:extLst>
                  <a:ext uri="{FF2B5EF4-FFF2-40B4-BE49-F238E27FC236}">
                    <a16:creationId xmlns:a16="http://schemas.microsoft.com/office/drawing/2014/main" id="{52F111D6-44B5-3A75-3409-9068E66D3224}"/>
                  </a:ext>
                </a:extLst>
              </p:cNvPr>
              <p:cNvSpPr/>
              <p:nvPr/>
            </p:nvSpPr>
            <p:spPr>
              <a:xfrm>
                <a:off x="3627817" y="5148850"/>
                <a:ext cx="178228" cy="50802"/>
              </a:xfrm>
              <a:custGeom>
                <a:avLst/>
                <a:gdLst>
                  <a:gd name="connsiteX0" fmla="*/ 178229 w 178228"/>
                  <a:gd name="connsiteY0" fmla="*/ 924 h 50802"/>
                  <a:gd name="connsiteX1" fmla="*/ 137596 w 178228"/>
                  <a:gd name="connsiteY1" fmla="*/ 5542 h 50802"/>
                  <a:gd name="connsiteX2" fmla="*/ 119127 w 178228"/>
                  <a:gd name="connsiteY2" fmla="*/ 13855 h 50802"/>
                  <a:gd name="connsiteX3" fmla="*/ 66490 w 178228"/>
                  <a:gd name="connsiteY3" fmla="*/ 22168 h 50802"/>
                  <a:gd name="connsiteX4" fmla="*/ 60025 w 178228"/>
                  <a:gd name="connsiteY4" fmla="*/ 30481 h 50802"/>
                  <a:gd name="connsiteX5" fmla="*/ 33245 w 178228"/>
                  <a:gd name="connsiteY5" fmla="*/ 37871 h 50802"/>
                  <a:gd name="connsiteX6" fmla="*/ 4617 w 178228"/>
                  <a:gd name="connsiteY6" fmla="*/ 37871 h 50802"/>
                  <a:gd name="connsiteX7" fmla="*/ 0 w 178228"/>
                  <a:gd name="connsiteY7" fmla="*/ 50802 h 50802"/>
                  <a:gd name="connsiteX8" fmla="*/ 0 w 178228"/>
                  <a:gd name="connsiteY8" fmla="*/ 0 h 50802"/>
                  <a:gd name="connsiteX9" fmla="*/ 178229 w 178228"/>
                  <a:gd name="connsiteY9" fmla="*/ 924 h 50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228" h="50802">
                    <a:moveTo>
                      <a:pt x="178229" y="924"/>
                    </a:moveTo>
                    <a:cubicBezTo>
                      <a:pt x="166224" y="8313"/>
                      <a:pt x="147754" y="11084"/>
                      <a:pt x="137596" y="5542"/>
                    </a:cubicBezTo>
                    <a:cubicBezTo>
                      <a:pt x="134826" y="15703"/>
                      <a:pt x="128362" y="14779"/>
                      <a:pt x="119127" y="13855"/>
                    </a:cubicBezTo>
                    <a:cubicBezTo>
                      <a:pt x="100658" y="11084"/>
                      <a:pt x="83112" y="13855"/>
                      <a:pt x="66490" y="22168"/>
                    </a:cubicBezTo>
                    <a:cubicBezTo>
                      <a:pt x="63719" y="24016"/>
                      <a:pt x="61872" y="27710"/>
                      <a:pt x="60025" y="30481"/>
                    </a:cubicBezTo>
                    <a:cubicBezTo>
                      <a:pt x="53561" y="40642"/>
                      <a:pt x="42479" y="36024"/>
                      <a:pt x="33245" y="37871"/>
                    </a:cubicBezTo>
                    <a:cubicBezTo>
                      <a:pt x="24010" y="39718"/>
                      <a:pt x="14775" y="37871"/>
                      <a:pt x="4617" y="37871"/>
                    </a:cubicBezTo>
                    <a:cubicBezTo>
                      <a:pt x="3694" y="41566"/>
                      <a:pt x="1847" y="46184"/>
                      <a:pt x="0" y="50802"/>
                    </a:cubicBezTo>
                    <a:cubicBezTo>
                      <a:pt x="0" y="34176"/>
                      <a:pt x="0" y="16626"/>
                      <a:pt x="0" y="0"/>
                    </a:cubicBezTo>
                    <a:cubicBezTo>
                      <a:pt x="60025" y="924"/>
                      <a:pt x="119127" y="924"/>
                      <a:pt x="178229" y="924"/>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13" name="Freeform 222">
                <a:extLst>
                  <a:ext uri="{FF2B5EF4-FFF2-40B4-BE49-F238E27FC236}">
                    <a16:creationId xmlns:a16="http://schemas.microsoft.com/office/drawing/2014/main" id="{DE35EA5B-4973-7BD9-D20A-5DBC38DE6EC4}"/>
                  </a:ext>
                </a:extLst>
              </p:cNvPr>
              <p:cNvSpPr/>
              <p:nvPr/>
            </p:nvSpPr>
            <p:spPr>
              <a:xfrm>
                <a:off x="4108019" y="5419488"/>
                <a:ext cx="98810" cy="68352"/>
              </a:xfrm>
              <a:custGeom>
                <a:avLst/>
                <a:gdLst>
                  <a:gd name="connsiteX0" fmla="*/ 12928 w 98810"/>
                  <a:gd name="connsiteY0" fmla="*/ 5542 h 68352"/>
                  <a:gd name="connsiteX1" fmla="*/ 12928 w 98810"/>
                  <a:gd name="connsiteY1" fmla="*/ 0 h 68352"/>
                  <a:gd name="connsiteX2" fmla="*/ 26780 w 98810"/>
                  <a:gd name="connsiteY2" fmla="*/ 12931 h 68352"/>
                  <a:gd name="connsiteX3" fmla="*/ 37862 w 98810"/>
                  <a:gd name="connsiteY3" fmla="*/ 3695 h 68352"/>
                  <a:gd name="connsiteX4" fmla="*/ 52638 w 98810"/>
                  <a:gd name="connsiteY4" fmla="*/ 12931 h 68352"/>
                  <a:gd name="connsiteX5" fmla="*/ 55408 w 98810"/>
                  <a:gd name="connsiteY5" fmla="*/ 1847 h 68352"/>
                  <a:gd name="connsiteX6" fmla="*/ 57255 w 98810"/>
                  <a:gd name="connsiteY6" fmla="*/ 2771 h 68352"/>
                  <a:gd name="connsiteX7" fmla="*/ 91423 w 98810"/>
                  <a:gd name="connsiteY7" fmla="*/ 36947 h 68352"/>
                  <a:gd name="connsiteX8" fmla="*/ 98811 w 98810"/>
                  <a:gd name="connsiteY8" fmla="*/ 41566 h 68352"/>
                  <a:gd name="connsiteX9" fmla="*/ 79418 w 98810"/>
                  <a:gd name="connsiteY9" fmla="*/ 56344 h 68352"/>
                  <a:gd name="connsiteX10" fmla="*/ 67413 w 98810"/>
                  <a:gd name="connsiteY10" fmla="*/ 60039 h 68352"/>
                  <a:gd name="connsiteX11" fmla="*/ 43403 w 98810"/>
                  <a:gd name="connsiteY11" fmla="*/ 62810 h 68352"/>
                  <a:gd name="connsiteX12" fmla="*/ 12005 w 98810"/>
                  <a:gd name="connsiteY12" fmla="*/ 68352 h 68352"/>
                  <a:gd name="connsiteX13" fmla="*/ 15699 w 98810"/>
                  <a:gd name="connsiteY13" fmla="*/ 59115 h 68352"/>
                  <a:gd name="connsiteX14" fmla="*/ 20316 w 98810"/>
                  <a:gd name="connsiteY14" fmla="*/ 53573 h 68352"/>
                  <a:gd name="connsiteX15" fmla="*/ 16623 w 98810"/>
                  <a:gd name="connsiteY15" fmla="*/ 39718 h 68352"/>
                  <a:gd name="connsiteX16" fmla="*/ 3694 w 98810"/>
                  <a:gd name="connsiteY16" fmla="*/ 21245 h 68352"/>
                  <a:gd name="connsiteX17" fmla="*/ 0 w 98810"/>
                  <a:gd name="connsiteY17" fmla="*/ 14779 h 68352"/>
                  <a:gd name="connsiteX18" fmla="*/ 924 w 98810"/>
                  <a:gd name="connsiteY18" fmla="*/ 8313 h 68352"/>
                  <a:gd name="connsiteX19" fmla="*/ 12928 w 98810"/>
                  <a:gd name="connsiteY19" fmla="*/ 5542 h 68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810" h="68352">
                    <a:moveTo>
                      <a:pt x="12928" y="5542"/>
                    </a:moveTo>
                    <a:cubicBezTo>
                      <a:pt x="12928" y="4618"/>
                      <a:pt x="12928" y="2771"/>
                      <a:pt x="12928" y="0"/>
                    </a:cubicBezTo>
                    <a:cubicBezTo>
                      <a:pt x="17546" y="4618"/>
                      <a:pt x="22163" y="8313"/>
                      <a:pt x="26780" y="12931"/>
                    </a:cubicBezTo>
                    <a:cubicBezTo>
                      <a:pt x="29551" y="10161"/>
                      <a:pt x="34168" y="3695"/>
                      <a:pt x="37862" y="3695"/>
                    </a:cubicBezTo>
                    <a:cubicBezTo>
                      <a:pt x="42479" y="3695"/>
                      <a:pt x="47097" y="9237"/>
                      <a:pt x="52638" y="12931"/>
                    </a:cubicBezTo>
                    <a:cubicBezTo>
                      <a:pt x="53561" y="10161"/>
                      <a:pt x="54484" y="5542"/>
                      <a:pt x="55408" y="1847"/>
                    </a:cubicBezTo>
                    <a:cubicBezTo>
                      <a:pt x="55408" y="1847"/>
                      <a:pt x="57255" y="2771"/>
                      <a:pt x="57255" y="2771"/>
                    </a:cubicBezTo>
                    <a:cubicBezTo>
                      <a:pt x="59102" y="23092"/>
                      <a:pt x="88653" y="17550"/>
                      <a:pt x="91423" y="36947"/>
                    </a:cubicBezTo>
                    <a:cubicBezTo>
                      <a:pt x="91423" y="38795"/>
                      <a:pt x="95117" y="39718"/>
                      <a:pt x="98811" y="41566"/>
                    </a:cubicBezTo>
                    <a:cubicBezTo>
                      <a:pt x="94194" y="48955"/>
                      <a:pt x="94194" y="60963"/>
                      <a:pt x="79418" y="56344"/>
                    </a:cubicBezTo>
                    <a:cubicBezTo>
                      <a:pt x="75724" y="55421"/>
                      <a:pt x="71107" y="60039"/>
                      <a:pt x="67413" y="60039"/>
                    </a:cubicBezTo>
                    <a:cubicBezTo>
                      <a:pt x="60025" y="60963"/>
                      <a:pt x="52638" y="61887"/>
                      <a:pt x="43403" y="62810"/>
                    </a:cubicBezTo>
                    <a:cubicBezTo>
                      <a:pt x="36939" y="74818"/>
                      <a:pt x="23087" y="59115"/>
                      <a:pt x="12005" y="68352"/>
                    </a:cubicBezTo>
                    <a:cubicBezTo>
                      <a:pt x="13852" y="63734"/>
                      <a:pt x="14775" y="60963"/>
                      <a:pt x="15699" y="59115"/>
                    </a:cubicBezTo>
                    <a:cubicBezTo>
                      <a:pt x="16623" y="57268"/>
                      <a:pt x="18469" y="55421"/>
                      <a:pt x="20316" y="53573"/>
                    </a:cubicBezTo>
                    <a:cubicBezTo>
                      <a:pt x="26780" y="47108"/>
                      <a:pt x="20316" y="41566"/>
                      <a:pt x="16623" y="39718"/>
                    </a:cubicBezTo>
                    <a:cubicBezTo>
                      <a:pt x="4617" y="33253"/>
                      <a:pt x="3694" y="32329"/>
                      <a:pt x="3694" y="21245"/>
                    </a:cubicBezTo>
                    <a:cubicBezTo>
                      <a:pt x="3694" y="18474"/>
                      <a:pt x="7388" y="12931"/>
                      <a:pt x="0" y="14779"/>
                    </a:cubicBezTo>
                    <a:cubicBezTo>
                      <a:pt x="0" y="12008"/>
                      <a:pt x="0" y="9237"/>
                      <a:pt x="924" y="8313"/>
                    </a:cubicBezTo>
                    <a:cubicBezTo>
                      <a:pt x="5541" y="6466"/>
                      <a:pt x="9235" y="6466"/>
                      <a:pt x="12928" y="5542"/>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14" name="Freeform 223">
                <a:extLst>
                  <a:ext uri="{FF2B5EF4-FFF2-40B4-BE49-F238E27FC236}">
                    <a16:creationId xmlns:a16="http://schemas.microsoft.com/office/drawing/2014/main" id="{8CD8EB89-4ED6-23D3-E13E-A534C9A06783}"/>
                  </a:ext>
                </a:extLst>
              </p:cNvPr>
              <p:cNvSpPr/>
              <p:nvPr/>
            </p:nvSpPr>
            <p:spPr>
              <a:xfrm>
                <a:off x="4091397" y="5441861"/>
                <a:ext cx="17545" cy="10172"/>
              </a:xfrm>
              <a:custGeom>
                <a:avLst/>
                <a:gdLst>
                  <a:gd name="connsiteX0" fmla="*/ 0 w 17545"/>
                  <a:gd name="connsiteY0" fmla="*/ 719 h 10172"/>
                  <a:gd name="connsiteX1" fmla="*/ 17546 w 17545"/>
                  <a:gd name="connsiteY1" fmla="*/ 9032 h 10172"/>
                  <a:gd name="connsiteX2" fmla="*/ 0 w 17545"/>
                  <a:gd name="connsiteY2" fmla="*/ 719 h 10172"/>
                </a:gdLst>
                <a:ahLst/>
                <a:cxnLst>
                  <a:cxn ang="0">
                    <a:pos x="connsiteX0" y="connsiteY0"/>
                  </a:cxn>
                  <a:cxn ang="0">
                    <a:pos x="connsiteX1" y="connsiteY1"/>
                  </a:cxn>
                  <a:cxn ang="0">
                    <a:pos x="connsiteX2" y="connsiteY2"/>
                  </a:cxn>
                </a:cxnLst>
                <a:rect l="l" t="t" r="r" b="b"/>
                <a:pathLst>
                  <a:path w="17545" h="10172">
                    <a:moveTo>
                      <a:pt x="0" y="719"/>
                    </a:moveTo>
                    <a:cubicBezTo>
                      <a:pt x="7388" y="1643"/>
                      <a:pt x="15699" y="-4823"/>
                      <a:pt x="17546" y="9032"/>
                    </a:cubicBezTo>
                    <a:cubicBezTo>
                      <a:pt x="12928" y="2566"/>
                      <a:pt x="1847" y="20116"/>
                      <a:pt x="0" y="719"/>
                    </a:cubicBezTo>
                    <a:close/>
                  </a:path>
                </a:pathLst>
              </a:custGeom>
              <a:solidFill>
                <a:srgbClr val="D9D9D9"/>
              </a:solid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grpSp>
      </p:grpSp>
      <p:sp>
        <p:nvSpPr>
          <p:cNvPr id="59" name="Rectangle 58">
            <a:hlinkClick r:id="rId6"/>
            <a:extLst>
              <a:ext uri="{FF2B5EF4-FFF2-40B4-BE49-F238E27FC236}">
                <a16:creationId xmlns:a16="http://schemas.microsoft.com/office/drawing/2014/main" id="{5B59E0DD-DC0D-49B6-1615-4368D574B79C}"/>
              </a:ext>
            </a:extLst>
          </p:cNvPr>
          <p:cNvSpPr/>
          <p:nvPr/>
        </p:nvSpPr>
        <p:spPr>
          <a:xfrm>
            <a:off x="9187496" y="3731512"/>
            <a:ext cx="873401" cy="209784"/>
          </a:xfrm>
          <a:prstGeom prst="rect">
            <a:avLst/>
          </a:prstGeom>
        </p:spPr>
        <p:txBody>
          <a:bodyPr wrap="square">
            <a:noAutofit/>
          </a:bodyPr>
          <a:lstStyle/>
          <a:p>
            <a:r>
              <a:rPr lang="en-US" sz="1400" b="1" u="sng" dirty="0">
                <a:solidFill>
                  <a:srgbClr val="002060"/>
                </a:solidFill>
                <a:effectLst/>
                <a:latin typeface="Open Sans" panose="020B0606030504020204" pitchFamily="34" charset="0"/>
                <a:ea typeface="Open Sans" panose="020B0606030504020204" pitchFamily="34" charset="0"/>
                <a:cs typeface="Times New Roman" panose="02020603050405020304" pitchFamily="18" charset="0"/>
              </a:rPr>
              <a:t>Czech</a:t>
            </a:r>
            <a:r>
              <a:rPr lang="en-US" b="1" u="sng" dirty="0">
                <a:solidFill>
                  <a:srgbClr val="002060"/>
                </a:solidFill>
                <a:latin typeface="Open Sans" panose="020B0606030504020204" pitchFamily="34" charset="0"/>
                <a:ea typeface="Open Sans" panose="020B0606030504020204" pitchFamily="34" charset="0"/>
                <a:cs typeface="Times New Roman" panose="02020603050405020304" pitchFamily="18" charset="0"/>
              </a:rPr>
              <a:t>ia</a:t>
            </a:r>
            <a:endParaRPr lang="en-IE" sz="1400" b="1" u="sng"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0" name="Rectangle 59">
            <a:extLst>
              <a:ext uri="{FF2B5EF4-FFF2-40B4-BE49-F238E27FC236}">
                <a16:creationId xmlns:a16="http://schemas.microsoft.com/office/drawing/2014/main" id="{4C716287-403F-9C00-DF89-3111AAA18DF4}"/>
              </a:ext>
            </a:extLst>
          </p:cNvPr>
          <p:cNvSpPr/>
          <p:nvPr/>
        </p:nvSpPr>
        <p:spPr>
          <a:xfrm>
            <a:off x="10176650" y="3923285"/>
            <a:ext cx="1008823" cy="220136"/>
          </a:xfrm>
          <a:prstGeom prst="rect">
            <a:avLst/>
          </a:prstGeom>
        </p:spPr>
        <p:txBody>
          <a:bodyPr wrap="square">
            <a:noAutofit/>
          </a:bodyPr>
          <a:lstStyle/>
          <a:p>
            <a:r>
              <a:rPr lang="en-US" b="1" dirty="0">
                <a:solidFill>
                  <a:srgbClr val="002060"/>
                </a:solidFill>
                <a:latin typeface="Open Sans" panose="020B0606030504020204" pitchFamily="34" charset="0"/>
                <a:ea typeface="Open Sans" panose="020B0606030504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Slovakia</a:t>
            </a:r>
            <a:endParaRPr lang="en-IE" sz="1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1" name="Rectangle 60">
            <a:extLst>
              <a:ext uri="{FF2B5EF4-FFF2-40B4-BE49-F238E27FC236}">
                <a16:creationId xmlns:a16="http://schemas.microsoft.com/office/drawing/2014/main" id="{4A1A0799-976D-6F7A-4FA5-09365C493B0C}"/>
              </a:ext>
            </a:extLst>
          </p:cNvPr>
          <p:cNvSpPr/>
          <p:nvPr/>
        </p:nvSpPr>
        <p:spPr>
          <a:xfrm>
            <a:off x="9122091" y="3996761"/>
            <a:ext cx="873401" cy="209784"/>
          </a:xfrm>
          <a:prstGeom prst="rect">
            <a:avLst/>
          </a:prstGeom>
        </p:spPr>
        <p:txBody>
          <a:bodyPr wrap="square">
            <a:noAutofit/>
          </a:bodyPr>
          <a:lstStyle/>
          <a:p>
            <a:r>
              <a:rPr lang="en-US" sz="1400" b="1" dirty="0">
                <a:solidFill>
                  <a:srgbClr val="002060"/>
                </a:solidFill>
                <a:effectLst/>
                <a:latin typeface="Open Sans" panose="020B0606030504020204" pitchFamily="34" charset="0"/>
                <a:ea typeface="Open Sans" panose="020B060603050402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Austria</a:t>
            </a:r>
            <a:endParaRPr lang="en-IE" sz="1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2" name="Rectangle 61">
            <a:extLst>
              <a:ext uri="{FF2B5EF4-FFF2-40B4-BE49-F238E27FC236}">
                <a16:creationId xmlns:a16="http://schemas.microsoft.com/office/drawing/2014/main" id="{264D60CC-4BEC-99E4-72F9-9F1E8BA4DB5F}"/>
              </a:ext>
            </a:extLst>
          </p:cNvPr>
          <p:cNvSpPr/>
          <p:nvPr/>
        </p:nvSpPr>
        <p:spPr>
          <a:xfrm>
            <a:off x="9684115" y="4539727"/>
            <a:ext cx="873401" cy="209784"/>
          </a:xfrm>
          <a:prstGeom prst="rect">
            <a:avLst/>
          </a:prstGeom>
        </p:spPr>
        <p:txBody>
          <a:bodyPr wrap="square">
            <a:noAutofit/>
          </a:bodyPr>
          <a:lstStyle/>
          <a:p>
            <a:r>
              <a:rPr lang="en-US" b="1" dirty="0">
                <a:solidFill>
                  <a:srgbClr val="002060"/>
                </a:solidFill>
                <a:latin typeface="Open Sans" panose="020B0606030504020204" pitchFamily="34" charset="0"/>
                <a:ea typeface="Open Sans" panose="020B0606030504020204" pitchFamily="34" charset="0"/>
                <a:cs typeface="Times New Roman" panose="02020603050405020304" pitchFamily="18" charset="0"/>
                <a:hlinkClick r:id="rId10">
                  <a:extLst>
                    <a:ext uri="{A12FA001-AC4F-418D-AE19-62706E023703}">
                      <ahyp:hlinkClr xmlns:ahyp="http://schemas.microsoft.com/office/drawing/2018/hyperlinkcolor" val="tx"/>
                    </a:ext>
                  </a:extLst>
                </a:hlinkClick>
              </a:rPr>
              <a:t>Italy</a:t>
            </a:r>
            <a:endParaRPr lang="en-IE" sz="1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136247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g2cd830a0f73_1_770"/>
          <p:cNvSpPr txBox="1">
            <a:spLocks noGrp="1"/>
          </p:cNvSpPr>
          <p:nvPr>
            <p:ph type="body" idx="1"/>
          </p:nvPr>
        </p:nvSpPr>
        <p:spPr>
          <a:xfrm>
            <a:off x="6186233" y="2405575"/>
            <a:ext cx="5672700" cy="3002100"/>
          </a:xfrm>
          <a:prstGeom prst="rect">
            <a:avLst/>
          </a:prstGeom>
          <a:noFill/>
          <a:ln>
            <a:noFill/>
          </a:ln>
        </p:spPr>
        <p:txBody>
          <a:bodyPr spcFirstLastPara="1" wrap="square" lIns="91425" tIns="45700" rIns="91425" bIns="45700" anchor="t" anchorCtr="0">
            <a:normAutofit/>
          </a:bodyPr>
          <a:lstStyle/>
          <a:p>
            <a:pPr marL="457200" lvl="0" indent="-228600" algn="l" rtl="0">
              <a:lnSpc>
                <a:spcPct val="107000"/>
              </a:lnSpc>
              <a:spcBef>
                <a:spcPts val="1000"/>
              </a:spcBef>
              <a:spcAft>
                <a:spcPts val="800"/>
              </a:spcAft>
              <a:buSzPts val="4800"/>
              <a:buNone/>
            </a:pPr>
            <a:r>
              <a:rPr lang="en-US" b="1"/>
              <a:t>Praktische </a:t>
            </a:r>
            <a:r>
              <a:rPr lang="en-US" sz="4800" b="1">
                <a:latin typeface="Calibri"/>
                <a:ea typeface="Calibri"/>
                <a:cs typeface="Calibri"/>
                <a:sym typeface="Calibri"/>
              </a:rPr>
              <a:t>Tipps </a:t>
            </a:r>
            <a:endParaRPr sz="3200">
              <a:latin typeface="Calibri"/>
              <a:ea typeface="Calibri"/>
              <a:cs typeface="Calibri"/>
              <a:sym typeface="Calibri"/>
            </a:endParaRPr>
          </a:p>
        </p:txBody>
      </p:sp>
      <p:sp>
        <p:nvSpPr>
          <p:cNvPr id="547" name="Google Shape;547;g2cd830a0f73_1_770"/>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06</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pic>
        <p:nvPicPr>
          <p:cNvPr id="9220" name="Picture 4" descr="https://lh7-rt.googleusercontent.com/slidesz/AGV_vUd0LmOjrdXI3K8mdB7AUug6x85-xfI_Q5q1NHjxdlh5zDxtBo6_3os7pF-nbZbuQrboGja0nF9C8tUFiGprtHmVV02hyn5wmuKf7R4PG7JRdzu4FDEiSdN4DwLq5SFfWbTRi3EA-PkoxfwCKqN4DCQ-vK26oStiNI55gyuYtwLCWQ=s2048?key=uO2W1KRRaHJkXxeqlpFcSA"/>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9453153" y="4154349"/>
            <a:ext cx="2181514" cy="1386349"/>
          </a:xfrm>
          <a:prstGeom prst="rect">
            <a:avLst/>
          </a:prstGeom>
          <a:noFill/>
          <a:extLst>
            <a:ext uri="{909E8E84-426E-40DD-AFC4-6F175D3DCCD1}">
              <a14:hiddenFill xmlns:a14="http://schemas.microsoft.com/office/drawing/2010/main">
                <a:solidFill>
                  <a:srgbClr val="FFFFFF"/>
                </a:solidFill>
              </a14:hiddenFill>
            </a:ext>
          </a:extLst>
        </p:spPr>
      </p:pic>
      <p:sp>
        <p:nvSpPr>
          <p:cNvPr id="552" name="Google Shape;552;p22"/>
          <p:cNvSpPr txBox="1">
            <a:spLocks noGrp="1"/>
          </p:cNvSpPr>
          <p:nvPr>
            <p:ph type="body" idx="2"/>
          </p:nvPr>
        </p:nvSpPr>
        <p:spPr>
          <a:xfrm>
            <a:off x="492693" y="474273"/>
            <a:ext cx="780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a:t>Praktische Tipps</a:t>
            </a:r>
            <a:endParaRPr b="1" dirty="0"/>
          </a:p>
        </p:txBody>
      </p:sp>
      <p:sp>
        <p:nvSpPr>
          <p:cNvPr id="16" name="Prostokąt z rogami zaokrąglonymi po przekątnej 15"/>
          <p:cNvSpPr/>
          <p:nvPr/>
        </p:nvSpPr>
        <p:spPr>
          <a:xfrm>
            <a:off x="492693" y="1138968"/>
            <a:ext cx="8565582" cy="1415411"/>
          </a:xfrm>
          <a:prstGeom prst="round2DiagRect">
            <a:avLst/>
          </a:prstGeom>
          <a:solidFill>
            <a:srgbClr val="8DC6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200" dirty="0">
                <a:solidFill>
                  <a:srgbClr val="000000"/>
                </a:solidFill>
                <a:latin typeface="Calibri" panose="020F0502020204030204" pitchFamily="34" charset="0"/>
                <a:cs typeface="Calibri" panose="020F0502020204030204" pitchFamily="34" charset="0"/>
              </a:rPr>
              <a:t>Betrachten Sie Ihren Betrieb ganzheitlich. Die umgebende Natur und ihre Vielfalt können wesentlich dazu beitragen, die Widerstandsfähigkeit gegen den Klimawandel und alle damit verbundenen Folgen zu verbessern.</a:t>
            </a:r>
          </a:p>
        </p:txBody>
      </p:sp>
      <p:sp>
        <p:nvSpPr>
          <p:cNvPr id="17" name="Prostokąt z rogami zaokrąglonymi po przekątnej 16"/>
          <p:cNvSpPr/>
          <p:nvPr/>
        </p:nvSpPr>
        <p:spPr>
          <a:xfrm>
            <a:off x="796528" y="2639555"/>
            <a:ext cx="8377646" cy="1415411"/>
          </a:xfrm>
          <a:prstGeom prst="round2DiagRect">
            <a:avLst/>
          </a:prstGeom>
          <a:solidFill>
            <a:srgbClr val="9FDA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solidFill>
                  <a:srgbClr val="000000"/>
                </a:solidFill>
                <a:latin typeface="Calibri" panose="020F0502020204030204" pitchFamily="34" charset="0"/>
                <a:cs typeface="Calibri" panose="020F0502020204030204" pitchFamily="34" charset="0"/>
              </a:rPr>
              <a:t>Ihre Sorgfalt und Ihr Engagement für die Umwelt werden beim Verkauf und bei der Werbung für Ihr Produkt eine wichtige Rolle spielen.</a:t>
            </a:r>
          </a:p>
        </p:txBody>
      </p:sp>
      <p:sp>
        <p:nvSpPr>
          <p:cNvPr id="18" name="Prostokąt z rogami zaokrąglonymi po przekątnej 17"/>
          <p:cNvSpPr/>
          <p:nvPr/>
        </p:nvSpPr>
        <p:spPr>
          <a:xfrm>
            <a:off x="1087648" y="4175848"/>
            <a:ext cx="8627852" cy="1415411"/>
          </a:xfrm>
          <a:prstGeom prst="round2DiagRect">
            <a:avLst/>
          </a:prstGeom>
          <a:solidFill>
            <a:srgbClr val="8DC6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solidFill>
                  <a:srgbClr val="000000"/>
                </a:solidFill>
                <a:latin typeface="Calibri" panose="020F0502020204030204" pitchFamily="34" charset="0"/>
                <a:cs typeface="Calibri" panose="020F0502020204030204" pitchFamily="34" charset="0"/>
              </a:rPr>
              <a:t>Erwägen Sie den Anbau alter Getreidesorten und -rassen sowie von Obstbäumen, die sich als wirksame Alternative zur Bekämpfung plötzlicher, durch den Klimawandel bedingter Wetterumschwünge und abnehmender Umweltresistenz erweisen können. </a:t>
            </a:r>
          </a:p>
        </p:txBody>
      </p:sp>
      <p:sp>
        <p:nvSpPr>
          <p:cNvPr id="3" name="pole tekstowe 2">
            <a:extLst>
              <a:ext uri="{FF2B5EF4-FFF2-40B4-BE49-F238E27FC236}">
                <a16:creationId xmlns:a16="http://schemas.microsoft.com/office/drawing/2014/main" id="{4B6823D6-1182-B810-33E4-7535CAFB6F1D}"/>
              </a:ext>
            </a:extLst>
          </p:cNvPr>
          <p:cNvSpPr txBox="1"/>
          <p:nvPr/>
        </p:nvSpPr>
        <p:spPr>
          <a:xfrm>
            <a:off x="6761372" y="5845505"/>
            <a:ext cx="6096000" cy="307777"/>
          </a:xfrm>
          <a:prstGeom prst="rect">
            <a:avLst/>
          </a:prstGeom>
          <a:noFill/>
        </p:spPr>
        <p:txBody>
          <a:bodyPr wrap="square">
            <a:spAutoFit/>
          </a:bodyPr>
          <a:lstStyle/>
          <a:p>
            <a:r>
              <a:rPr lang="en-US"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4"/>
              </a:rPr>
              <a:t> Wie man die biologische Vielfalt in der Landwirtschaft verwaltet</a:t>
            </a:r>
            <a:endParaRPr lang="pl-PL" dirty="0">
              <a:latin typeface="Calibri" panose="020F0502020204030204" pitchFamily="34" charset="0"/>
              <a:ea typeface="Calibri" panose="020F0502020204030204" pitchFamily="34" charset="0"/>
              <a:cs typeface="Calibri" panose="020F0502020204030204" pitchFamily="34" charset="0"/>
            </a:endParaRPr>
          </a:p>
        </p:txBody>
      </p:sp>
      <p:pic>
        <p:nvPicPr>
          <p:cNvPr id="9218" name="Picture 2" descr="https://lh7-rt.googleusercontent.com/slidesz/AGV_vUc39OSe2P2gOd9PBmAFcURcIDXXcoHkm54bCBYZLf7D-mO2UJImktCR5liLrIh2AnfCB_4eBOnlbQu8j1Zy2pJkQZbLTH3XRCd6DXcMx1eONkFwq_VZnE0SzFN3NPqjBDO_ZeQBWAQJ2c3JiThtygTYw5a8r-y5rfzOtAWNxoMEvQ=s2048?key=uO2W1KRRaHJkXxeqlpFcSA"/>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9058275" y="1138968"/>
            <a:ext cx="1910482" cy="1401181"/>
          </a:xfrm>
          <a:prstGeom prst="rect">
            <a:avLst/>
          </a:prstGeom>
          <a:noFill/>
          <a:extLst>
            <a:ext uri="{909E8E84-426E-40DD-AFC4-6F175D3DCCD1}">
              <a14:hiddenFill xmlns:a14="http://schemas.microsoft.com/office/drawing/2010/main">
                <a:solidFill>
                  <a:srgbClr val="FFFFFF"/>
                </a:solidFill>
              </a14:hiddenFill>
            </a:ext>
          </a:extLst>
        </p:spPr>
      </p:pic>
      <p:pic>
        <p:nvPicPr>
          <p:cNvPr id="562" name="Google Shape;562;p22"/>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9174174" y="2639555"/>
            <a:ext cx="2148595" cy="1386349"/>
          </a:xfrm>
          <a:prstGeom prst="rect">
            <a:avLst/>
          </a:prstGeom>
          <a:noFill/>
          <a:ln>
            <a:noFill/>
          </a:ln>
        </p:spPr>
      </p:pic>
      <p:grpSp>
        <p:nvGrpSpPr>
          <p:cNvPr id="553" name="Google Shape;553;p22"/>
          <p:cNvGrpSpPr/>
          <p:nvPr/>
        </p:nvGrpSpPr>
        <p:grpSpPr>
          <a:xfrm rot="3730759">
            <a:off x="10660835" y="126495"/>
            <a:ext cx="949887" cy="1163493"/>
            <a:chOff x="7602444" y="4967675"/>
            <a:chExt cx="483620" cy="592374"/>
          </a:xfrm>
        </p:grpSpPr>
        <p:grpSp>
          <p:nvGrpSpPr>
            <p:cNvPr id="554" name="Google Shape;554;p22"/>
            <p:cNvGrpSpPr/>
            <p:nvPr/>
          </p:nvGrpSpPr>
          <p:grpSpPr>
            <a:xfrm>
              <a:off x="7618661" y="4967675"/>
              <a:ext cx="467403" cy="507609"/>
              <a:chOff x="2251964" y="3590497"/>
              <a:chExt cx="467403" cy="507609"/>
            </a:xfrm>
          </p:grpSpPr>
          <p:sp>
            <p:nvSpPr>
              <p:cNvPr id="555" name="Google Shape;555;p2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6" name="Google Shape;556;p2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7" name="Google Shape;557;p2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58" name="Google Shape;558;p22"/>
            <p:cNvGrpSpPr/>
            <p:nvPr/>
          </p:nvGrpSpPr>
          <p:grpSpPr>
            <a:xfrm>
              <a:off x="7602444" y="4993761"/>
              <a:ext cx="421973" cy="566288"/>
              <a:chOff x="2235747" y="3616583"/>
              <a:chExt cx="421973" cy="566288"/>
            </a:xfrm>
          </p:grpSpPr>
          <p:sp>
            <p:nvSpPr>
              <p:cNvPr id="559" name="Google Shape;559;p2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0" name="Google Shape;560;p2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4" name="Arrow: Right 1">
            <a:extLst>
              <a:ext uri="{FF2B5EF4-FFF2-40B4-BE49-F238E27FC236}">
                <a16:creationId xmlns:a16="http://schemas.microsoft.com/office/drawing/2014/main" id="{1332A021-4189-E4D1-D027-38AA5BD26A06}"/>
              </a:ext>
            </a:extLst>
          </p:cNvPr>
          <p:cNvSpPr/>
          <p:nvPr/>
        </p:nvSpPr>
        <p:spPr>
          <a:xfrm>
            <a:off x="3333750" y="5720298"/>
            <a:ext cx="3320957" cy="558192"/>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600" b="1" dirty="0">
                <a:latin typeface="Calibri" panose="020F0502020204030204" pitchFamily="34" charset="0"/>
                <a:ea typeface="Calibri" panose="020F0502020204030204" pitchFamily="34" charset="0"/>
                <a:cs typeface="Calibri" panose="020F0502020204030204" pitchFamily="34" charset="0"/>
              </a:rPr>
              <a:t>LASSEN SIE SICH INSPIRIEREN</a:t>
            </a:r>
            <a:r>
              <a:rPr lang="pl-PL" sz="1600" b="1" dirty="0">
                <a:latin typeface="Calibri" panose="020F0502020204030204" pitchFamily="34" charset="0"/>
                <a:ea typeface="Calibri" panose="020F0502020204030204" pitchFamily="34" charset="0"/>
                <a:cs typeface="Calibri" panose="020F0502020204030204" pitchFamily="34" charset="0"/>
              </a:rPr>
              <a:t>!!!</a:t>
            </a:r>
            <a:endParaRPr lang="en-IE" sz="1600" b="1"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6"/>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US"/>
              <a:t>Einführung</a:t>
            </a:r>
            <a:endParaRPr/>
          </a:p>
        </p:txBody>
      </p:sp>
      <p:sp>
        <p:nvSpPr>
          <p:cNvPr id="319" name="Google Shape;319;p6"/>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01</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grpSp>
        <p:nvGrpSpPr>
          <p:cNvPr id="573" name="Google Shape;573;p29"/>
          <p:cNvGrpSpPr/>
          <p:nvPr/>
        </p:nvGrpSpPr>
        <p:grpSpPr>
          <a:xfrm>
            <a:off x="10222537" y="5692848"/>
            <a:ext cx="610343" cy="610343"/>
            <a:chOff x="1950027" y="2499889"/>
            <a:chExt cx="850463" cy="850463"/>
          </a:xfrm>
        </p:grpSpPr>
        <p:sp>
          <p:nvSpPr>
            <p:cNvPr id="574" name="Google Shape;574;p29">
              <a:hlinkClick r:id="rId3"/>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p:cNvGrpSpPr/>
            <p:nvPr/>
          </p:nvGrpSpPr>
          <p:grpSpPr>
            <a:xfrm>
              <a:off x="2107521" y="2657382"/>
              <a:ext cx="535476" cy="535477"/>
              <a:chOff x="2107521" y="2657382"/>
              <a:chExt cx="535476" cy="535477"/>
            </a:xfrm>
          </p:grpSpPr>
          <p:sp>
            <p:nvSpPr>
              <p:cNvPr id="576" name="Google Shape;576;p2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p:cNvGrpSpPr/>
          <p:nvPr/>
        </p:nvGrpSpPr>
        <p:grpSpPr>
          <a:xfrm>
            <a:off x="8782409" y="5686956"/>
            <a:ext cx="610343" cy="610794"/>
            <a:chOff x="-1196056" y="2499889"/>
            <a:chExt cx="850463" cy="851092"/>
          </a:xfrm>
        </p:grpSpPr>
        <p:sp>
          <p:nvSpPr>
            <p:cNvPr id="586" name="Google Shape;586;p2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EFABCE99-00BC-0D5A-CC3E-D249B3E70122}"/>
              </a:ext>
            </a:extLst>
          </p:cNvPr>
          <p:cNvSpPr>
            <a:spLocks noGrp="1"/>
          </p:cNvSpPr>
          <p:nvPr>
            <p:ph type="body" idx="2"/>
          </p:nvPr>
        </p:nvSpPr>
        <p:spPr>
          <a:xfrm>
            <a:off x="2094271" y="2399903"/>
            <a:ext cx="9802761" cy="2182327"/>
          </a:xfrm>
        </p:spPr>
        <p:txBody>
          <a:bodyPr>
            <a:normAutofit/>
          </a:bodyPr>
          <a:lstStyle/>
          <a:p>
            <a:pPr>
              <a:lnSpc>
                <a:spcPct val="110000"/>
              </a:lnSpc>
            </a:pPr>
            <a:r>
              <a:rPr lang="en-IE" sz="3600" dirty="0"/>
              <a:t>Diskutieren Sie in Modul </a:t>
            </a:r>
            <a:r>
              <a:rPr lang="pl-PL" sz="3600" dirty="0"/>
              <a:t>9 </a:t>
            </a:r>
            <a:r>
              <a:rPr lang="en-IE" sz="3600" dirty="0"/>
              <a:t>das </a:t>
            </a:r>
            <a:r>
              <a:rPr lang="en-US" sz="3600" b="1" dirty="0"/>
              <a:t>Pflanzenmanagement </a:t>
            </a:r>
            <a:r>
              <a:rPr lang="pl-PL" sz="3600" b="1" dirty="0"/>
              <a:t>in der </a:t>
            </a:r>
            <a:r>
              <a:rPr lang="pl-PL" sz="3600" b="1" dirty="0" err="1"/>
              <a:t>Agrarökologie</a:t>
            </a:r>
            <a:r>
              <a:rPr lang="pl-PL" sz="3600" b="1" dirty="0"/>
              <a:t>!!</a:t>
            </a:r>
            <a:endParaRPr lang="en-IE" sz="3600" dirty="0"/>
          </a:p>
        </p:txBody>
      </p:sp>
      <p:sp>
        <p:nvSpPr>
          <p:cNvPr id="3" name="pole tekstowe 2">
            <a:extLst>
              <a:ext uri="{FF2B5EF4-FFF2-40B4-BE49-F238E27FC236}">
                <a16:creationId xmlns:a16="http://schemas.microsoft.com/office/drawing/2014/main" id="{D60253CB-1E90-1E19-2966-DE2A9DB7C79B}"/>
              </a:ext>
            </a:extLst>
          </p:cNvPr>
          <p:cNvSpPr txBox="1"/>
          <p:nvPr/>
        </p:nvSpPr>
        <p:spPr>
          <a:xfrm>
            <a:off x="663678" y="1403286"/>
            <a:ext cx="11139948" cy="1280672"/>
          </a:xfrm>
          <a:prstGeom prst="rect">
            <a:avLst/>
          </a:prstGeom>
          <a:noFill/>
        </p:spPr>
        <p:txBody>
          <a:bodyPr wrap="square">
            <a:spAutoFit/>
          </a:bodyPr>
          <a:lstStyle/>
          <a:p>
            <a:pPr>
              <a:lnSpc>
                <a:spcPct val="110000"/>
              </a:lnSpc>
            </a:pPr>
            <a:r>
              <a:rPr lang="en-IE" sz="3600" b="1" dirty="0">
                <a:latin typeface="Calibri" panose="020F0502020204030204" pitchFamily="34" charset="0"/>
                <a:ea typeface="Calibri" panose="020F0502020204030204" pitchFamily="34" charset="0"/>
                <a:cs typeface="Calibri" panose="020F0502020204030204" pitchFamily="34" charset="0"/>
              </a:rPr>
              <a:t>Gut gemacht!!! </a:t>
            </a:r>
            <a:r>
              <a:rPr lang="en-IE" sz="3600" dirty="0">
                <a:latin typeface="Calibri" panose="020F0502020204030204" pitchFamily="34" charset="0"/>
                <a:ea typeface="Calibri" panose="020F0502020204030204" pitchFamily="34" charset="0"/>
                <a:cs typeface="Calibri" panose="020F0502020204030204" pitchFamily="34" charset="0"/>
              </a:rPr>
              <a:t>Sie machen das großartig... machen Sie weiter auf dieser Lernreise.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idx="1"/>
          </p:nvPr>
        </p:nvSpPr>
        <p:spPr/>
        <p:txBody>
          <a:bodyPr/>
          <a:lstStyle/>
          <a:p>
            <a:r>
              <a:rPr lang="en-US" dirty="0"/>
              <a:t>Die biologische Vielfalt ist der größte Schatz, den wir haben. Ihre Verringerung muss um jeden Preis verhindert werden</a:t>
            </a:r>
            <a:r>
              <a:rPr lang="pl-PL" dirty="0"/>
              <a:t>.</a:t>
            </a:r>
            <a:endParaRPr lang="en-US" dirty="0"/>
          </a:p>
          <a:p>
            <a:endParaRPr lang="en-US" dirty="0"/>
          </a:p>
          <a:p>
            <a:endParaRPr lang="pl-PL" dirty="0"/>
          </a:p>
        </p:txBody>
      </p:sp>
      <p:sp>
        <p:nvSpPr>
          <p:cNvPr id="5" name="Prostokąt 4"/>
          <p:cNvSpPr/>
          <p:nvPr/>
        </p:nvSpPr>
        <p:spPr>
          <a:xfrm>
            <a:off x="5978820" y="3275112"/>
            <a:ext cx="234360" cy="307777"/>
          </a:xfrm>
          <a:prstGeom prst="rect">
            <a:avLst/>
          </a:prstGeom>
        </p:spPr>
        <p:txBody>
          <a:bodyPr wrap="none">
            <a:spAutoFit/>
          </a:bodyPr>
          <a:lstStyle/>
          <a:p>
            <a:r>
              <a:rPr lang="pl-PL" dirty="0"/>
              <a:t> </a:t>
            </a:r>
          </a:p>
        </p:txBody>
      </p:sp>
      <p:grpSp>
        <p:nvGrpSpPr>
          <p:cNvPr id="6" name="Google Shape;304;g2cd830a0f73_1_210"/>
          <p:cNvGrpSpPr/>
          <p:nvPr/>
        </p:nvGrpSpPr>
        <p:grpSpPr>
          <a:xfrm rot="3730713">
            <a:off x="381406" y="5275092"/>
            <a:ext cx="949899" cy="1163507"/>
            <a:chOff x="7602444" y="4967675"/>
            <a:chExt cx="483620" cy="592374"/>
          </a:xfrm>
        </p:grpSpPr>
        <p:grpSp>
          <p:nvGrpSpPr>
            <p:cNvPr id="7" name="Google Shape;305;g2cd830a0f73_1_210"/>
            <p:cNvGrpSpPr/>
            <p:nvPr/>
          </p:nvGrpSpPr>
          <p:grpSpPr>
            <a:xfrm>
              <a:off x="7618661" y="4967675"/>
              <a:ext cx="467403" cy="507609"/>
              <a:chOff x="2251964" y="3590497"/>
              <a:chExt cx="467403" cy="507609"/>
            </a:xfrm>
          </p:grpSpPr>
          <p:sp>
            <p:nvSpPr>
              <p:cNvPr id="11" name="Google Shape;306;g2cd830a0f73_1_210"/>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 name="Google Shape;307;g2cd830a0f73_1_210"/>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 name="Google Shape;308;g2cd830a0f73_1_210"/>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 name="Google Shape;309;g2cd830a0f73_1_210"/>
            <p:cNvGrpSpPr/>
            <p:nvPr/>
          </p:nvGrpSpPr>
          <p:grpSpPr>
            <a:xfrm>
              <a:off x="7602444" y="4993761"/>
              <a:ext cx="421973" cy="566288"/>
              <a:chOff x="2235747" y="3616583"/>
              <a:chExt cx="421973" cy="566288"/>
            </a:xfrm>
          </p:grpSpPr>
          <p:sp>
            <p:nvSpPr>
              <p:cNvPr id="9" name="Google Shape;310;g2cd830a0f73_1_21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 name="Google Shape;311;g2cd830a0f73_1_21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14" name="Google Shape;477;p14"/>
          <p:cNvGrpSpPr/>
          <p:nvPr/>
        </p:nvGrpSpPr>
        <p:grpSpPr>
          <a:xfrm>
            <a:off x="7744576" y="219797"/>
            <a:ext cx="1487826" cy="1083162"/>
            <a:chOff x="3400450" y="986392"/>
            <a:chExt cx="1487826" cy="1083162"/>
          </a:xfrm>
        </p:grpSpPr>
        <p:sp>
          <p:nvSpPr>
            <p:cNvPr id="15" name="Google Shape;478;p14"/>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 name="Google Shape;479;p14"/>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4098" name="Picture 2" descr="https://lh7-rt.googleusercontent.com/slidesz/AGV_vUfkyomfiHqYf2U540F_FhVEaJgAPYKtpkB9m-KtAS-bS1lr3Lbjjb_1NU_5bbR1wc3RoWiNE9a5e8EACTm3P_clKS8GGMuvgGcaVlS6LIpiVph3m6oHJm62ovVDAryeozn9wxAGWEs_jRunOMVZ50pTD46OS5C5fNk2tMOCvokXzA=s2048?key=uO2W1KRRaHJkXxeqlpFcSA"/>
          <p:cNvPicPr>
            <a:picLocks noGrp="1" noChangeAspect="1" noChangeArrowheads="1"/>
          </p:cNvPicPr>
          <p:nvPr>
            <p:ph type="pic" idx="2"/>
          </p:nvPr>
        </p:nvPicPr>
        <p:blipFill>
          <a:blip r:embed="rId2"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7" name="Prostokąt 16"/>
          <p:cNvSpPr/>
          <p:nvPr/>
        </p:nvSpPr>
        <p:spPr>
          <a:xfrm>
            <a:off x="3006854" y="5025310"/>
            <a:ext cx="1853392" cy="430887"/>
          </a:xfrm>
          <a:prstGeom prst="rect">
            <a:avLst/>
          </a:prstGeom>
        </p:spPr>
        <p:txBody>
          <a:bodyPr wrap="none">
            <a:spAutoFit/>
          </a:bodyPr>
          <a:lstStyle/>
          <a:p>
            <a:r>
              <a:rPr lang="pl-PL" sz="2200" dirty="0">
                <a:latin typeface="Calibri" panose="020F0502020204030204" pitchFamily="34" charset="0"/>
                <a:cs typeface="Calibri" panose="020F0502020204030204" pitchFamily="34" charset="0"/>
              </a:rPr>
              <a:t>Thomas </a:t>
            </a:r>
            <a:r>
              <a:rPr lang="pl-PL" sz="2200" dirty="0" err="1">
                <a:latin typeface="Calibri" panose="020F0502020204030204" pitchFamily="34" charset="0"/>
                <a:cs typeface="Calibri" panose="020F0502020204030204" pitchFamily="34" charset="0"/>
              </a:rPr>
              <a:t>Eisner</a:t>
            </a:r>
            <a:endParaRPr lang="pl-PL" sz="2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20875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16"/>
          <p:cNvSpPr txBox="1">
            <a:spLocks noGrp="1"/>
          </p:cNvSpPr>
          <p:nvPr>
            <p:ph type="body" idx="1"/>
          </p:nvPr>
        </p:nvSpPr>
        <p:spPr>
          <a:xfrm>
            <a:off x="461724" y="2212378"/>
            <a:ext cx="7570308" cy="2204644"/>
          </a:xfrm>
          <a:prstGeom prst="rect">
            <a:avLst/>
          </a:prstGeom>
          <a:noFill/>
          <a:ln>
            <a:noFill/>
          </a:ln>
        </p:spPr>
        <p:txBody>
          <a:bodyPr spcFirstLastPara="1" wrap="square" lIns="91425" tIns="45700" rIns="91425" bIns="45700" anchor="t" anchorCtr="0">
            <a:noAutofit/>
          </a:bodyPr>
          <a:lstStyle/>
          <a:p>
            <a:pPr marL="685800" lvl="0" indent="-228600" algn="just" rtl="0">
              <a:spcBef>
                <a:spcPts val="0"/>
              </a:spcBef>
              <a:spcAft>
                <a:spcPts val="0"/>
              </a:spcAft>
              <a:buClr>
                <a:srgbClr val="000000"/>
              </a:buClr>
              <a:buSzPts val="2400"/>
              <a:buNone/>
            </a:pPr>
            <a:r>
              <a:rPr lang="en-US" sz="2400" dirty="0"/>
              <a:t>Heutzutage stellen sich viele Fragen, wenn wir über den bewussten Umgang mit der Umwelt nachdenken. </a:t>
            </a:r>
            <a:endParaRPr lang="pl-PL" sz="2400" dirty="0"/>
          </a:p>
          <a:p>
            <a:pPr marL="685800" lvl="0" indent="-228600" algn="just" rtl="0">
              <a:spcBef>
                <a:spcPts val="0"/>
              </a:spcBef>
              <a:spcAft>
                <a:spcPts val="0"/>
              </a:spcAft>
              <a:buClr>
                <a:srgbClr val="000000"/>
              </a:buClr>
              <a:buSzPts val="2400"/>
              <a:buNone/>
            </a:pPr>
            <a:endParaRPr lang="pl-PL" sz="2400" dirty="0"/>
          </a:p>
          <a:p>
            <a:pPr marL="685800" lvl="0" indent="-228600" algn="just" rtl="0">
              <a:spcBef>
                <a:spcPts val="0"/>
              </a:spcBef>
              <a:spcAft>
                <a:spcPts val="0"/>
              </a:spcAft>
              <a:buClr>
                <a:srgbClr val="000000"/>
              </a:buClr>
              <a:buSzPts val="2400"/>
              <a:buNone/>
            </a:pPr>
            <a:r>
              <a:rPr lang="en-US" sz="2400" dirty="0"/>
              <a:t>Wie können wir die Umwelt intelligent und gerecht gestalten und gleichzeitig die Nachfrage nach Produkten aus Pflanzen und Tieren steigern, von denen die Existenz der Menschheit abhängt? </a:t>
            </a:r>
          </a:p>
          <a:p>
            <a:pPr marL="685800" lvl="0" indent="-228600" algn="just" rtl="0">
              <a:spcBef>
                <a:spcPts val="0"/>
              </a:spcBef>
              <a:spcAft>
                <a:spcPts val="0"/>
              </a:spcAft>
              <a:buClr>
                <a:srgbClr val="000000"/>
              </a:buClr>
              <a:buSzPts val="2400"/>
              <a:buNone/>
            </a:pPr>
            <a:endParaRPr lang="en-US" sz="2400" dirty="0">
              <a:solidFill>
                <a:schemeClr val="bg1"/>
              </a:solidFill>
            </a:endParaRPr>
          </a:p>
          <a:p>
            <a:pPr marL="228600" lvl="0" indent="0" algn="l" rtl="0">
              <a:lnSpc>
                <a:spcPct val="90000"/>
              </a:lnSpc>
              <a:spcBef>
                <a:spcPts val="1000"/>
              </a:spcBef>
              <a:spcAft>
                <a:spcPts val="0"/>
              </a:spcAft>
              <a:buClr>
                <a:srgbClr val="000000"/>
              </a:buClr>
              <a:buSzPts val="2400"/>
              <a:buNone/>
            </a:pPr>
            <a:endParaRPr dirty="0"/>
          </a:p>
        </p:txBody>
      </p:sp>
      <p:sp>
        <p:nvSpPr>
          <p:cNvPr id="405" name="Google Shape;405;p16"/>
          <p:cNvSpPr txBox="1">
            <a:spLocks noGrp="1"/>
          </p:cNvSpPr>
          <p:nvPr>
            <p:ph type="body" idx="2"/>
          </p:nvPr>
        </p:nvSpPr>
        <p:spPr>
          <a:xfrm>
            <a:off x="831499" y="695250"/>
            <a:ext cx="53961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dirty="0"/>
              <a:t>Erhaltung der biologischen Vielfalt</a:t>
            </a:r>
          </a:p>
        </p:txBody>
      </p:sp>
      <p:grpSp>
        <p:nvGrpSpPr>
          <p:cNvPr id="407" name="Google Shape;407;p16"/>
          <p:cNvGrpSpPr/>
          <p:nvPr/>
        </p:nvGrpSpPr>
        <p:grpSpPr>
          <a:xfrm rot="3730759">
            <a:off x="9120252" y="76090"/>
            <a:ext cx="949887" cy="1163493"/>
            <a:chOff x="7602444" y="4967675"/>
            <a:chExt cx="483620" cy="592374"/>
          </a:xfrm>
        </p:grpSpPr>
        <p:grpSp>
          <p:nvGrpSpPr>
            <p:cNvPr id="408" name="Google Shape;408;p16"/>
            <p:cNvGrpSpPr/>
            <p:nvPr/>
          </p:nvGrpSpPr>
          <p:grpSpPr>
            <a:xfrm>
              <a:off x="7618661" y="4967675"/>
              <a:ext cx="467403" cy="507609"/>
              <a:chOff x="2251964" y="3590497"/>
              <a:chExt cx="467403" cy="507609"/>
            </a:xfrm>
          </p:grpSpPr>
          <p:sp>
            <p:nvSpPr>
              <p:cNvPr id="409" name="Google Shape;409;p1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0" name="Google Shape;410;p1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1" name="Google Shape;411;p1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12" name="Google Shape;412;p16"/>
            <p:cNvGrpSpPr/>
            <p:nvPr/>
          </p:nvGrpSpPr>
          <p:grpSpPr>
            <a:xfrm>
              <a:off x="7602444" y="4993761"/>
              <a:ext cx="421973" cy="566288"/>
              <a:chOff x="2235747" y="3616583"/>
              <a:chExt cx="421973" cy="566288"/>
            </a:xfrm>
          </p:grpSpPr>
          <p:sp>
            <p:nvSpPr>
              <p:cNvPr id="413" name="Google Shape;413;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4" name="Google Shape;414;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5" name="Symbol zastępczy obrazu 4" descr="Obraz zawierający na wolnym powietrzu, uprawy, agrokultura, Zboża&#10;&#10;Opis wygenerowany automatycznie">
            <a:extLst>
              <a:ext uri="{FF2B5EF4-FFF2-40B4-BE49-F238E27FC236}">
                <a16:creationId xmlns:a16="http://schemas.microsoft.com/office/drawing/2014/main" id="{7A17E0D9-76F3-178A-55AD-75959388B5FC}"/>
              </a:ext>
            </a:extLst>
          </p:cNvPr>
          <p:cNvPicPr>
            <a:picLocks noGrp="1" noChangeAspect="1"/>
          </p:cNvPicPr>
          <p:nvPr>
            <p:ph type="pic" idx="3"/>
          </p:nvPr>
        </p:nvPicPr>
        <p:blipFill>
          <a:blip r:embed="rId3" cstate="screen">
            <a:extLst>
              <a:ext uri="{28A0092B-C50C-407E-A947-70E740481C1C}">
                <a14:useLocalDpi xmlns:a14="http://schemas.microsoft.com/office/drawing/2010/main"/>
              </a:ext>
            </a:extLst>
          </a:blip>
          <a:srcRect/>
          <a:stretch>
            <a:fillRect/>
          </a:stretch>
        </p:blipFill>
        <p:spPr>
          <a:xfrm>
            <a:off x="8591550" y="1244481"/>
            <a:ext cx="3600449" cy="4851520"/>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g2cd830a0f73_1_19"/>
          <p:cNvSpPr txBox="1">
            <a:spLocks noGrp="1"/>
          </p:cNvSpPr>
          <p:nvPr>
            <p:ph type="body" idx="1"/>
          </p:nvPr>
        </p:nvSpPr>
        <p:spPr>
          <a:xfrm>
            <a:off x="509623" y="1377190"/>
            <a:ext cx="9096492" cy="2741229"/>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rgbClr val="000000"/>
              </a:buClr>
              <a:buSzPts val="2400"/>
              <a:buNone/>
            </a:pPr>
            <a:r>
              <a:rPr lang="en-US" sz="2200" dirty="0"/>
              <a:t>In der Literatur wird der </a:t>
            </a:r>
            <a:r>
              <a:rPr lang="en-US" sz="2200" dirty="0">
                <a:solidFill>
                  <a:srgbClr val="8DC641"/>
                </a:solidFill>
              </a:rPr>
              <a:t>Begriff der </a:t>
            </a:r>
            <a:r>
              <a:rPr lang="en-US" sz="2200" b="1" dirty="0">
                <a:solidFill>
                  <a:srgbClr val="8DC641"/>
                </a:solidFill>
              </a:rPr>
              <a:t>biologischen Vielfalt </a:t>
            </a:r>
            <a:r>
              <a:rPr lang="en-US" sz="2200" dirty="0"/>
              <a:t>unterschiedlich definiert und in verschiedenen Zusammenhängen interpretiert. Nach einer dieser Definitionen bezieht sich der Begriff Biodiversität auf die Gesamtheit der verschiedenen Arten lebender Organismen in einem Gebiet, einschließlich Pflanzen, Tiere, Pilze und andere Lebewesen</a:t>
            </a:r>
            <a:r>
              <a:rPr lang="pl-PL" sz="2200" b="1" baseline="30000" dirty="0">
                <a:hlinkClick r:id="rId3"/>
              </a:rPr>
              <a:t>1</a:t>
            </a:r>
            <a:r>
              <a:rPr lang="en-US" sz="2200" dirty="0"/>
              <a:t> . Der Begriff </a:t>
            </a:r>
            <a:r>
              <a:rPr lang="en-US" sz="2200" dirty="0" err="1"/>
              <a:t>Biodiversität </a:t>
            </a:r>
            <a:r>
              <a:rPr lang="en-US" sz="2200" dirty="0"/>
              <a:t>kann sich auch auf die </a:t>
            </a:r>
            <a:r>
              <a:rPr lang="en-US" sz="2200" dirty="0">
                <a:solidFill>
                  <a:srgbClr val="8DC641"/>
                </a:solidFill>
              </a:rPr>
              <a:t>Vielfalt der Ökosysteme </a:t>
            </a:r>
            <a:r>
              <a:rPr lang="en-US" sz="2200" dirty="0"/>
              <a:t>oder </a:t>
            </a:r>
            <a:r>
              <a:rPr lang="en-US" sz="2200" dirty="0">
                <a:solidFill>
                  <a:srgbClr val="8DC641"/>
                </a:solidFill>
              </a:rPr>
              <a:t>Gemeinschaften von Lebewesen </a:t>
            </a:r>
            <a:r>
              <a:rPr lang="en-US" sz="2200" dirty="0"/>
              <a:t>und </a:t>
            </a:r>
            <a:r>
              <a:rPr lang="en-US" sz="2200" dirty="0">
                <a:solidFill>
                  <a:srgbClr val="8DC641"/>
                </a:solidFill>
              </a:rPr>
              <a:t>ihrer Umgebung </a:t>
            </a:r>
            <a:r>
              <a:rPr lang="en-US" sz="2200" dirty="0"/>
              <a:t>beziehen.</a:t>
            </a:r>
            <a:endParaRPr sz="2200" baseline="30000" dirty="0"/>
          </a:p>
        </p:txBody>
      </p:sp>
      <p:sp>
        <p:nvSpPr>
          <p:cNvPr id="367" name="Google Shape;367;g2cd830a0f73_1_19"/>
          <p:cNvSpPr txBox="1">
            <a:spLocks noGrp="1"/>
          </p:cNvSpPr>
          <p:nvPr>
            <p:ph type="body" idx="2"/>
          </p:nvPr>
        </p:nvSpPr>
        <p:spPr>
          <a:xfrm>
            <a:off x="516335" y="626943"/>
            <a:ext cx="10595100" cy="58819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4000" b="1" dirty="0"/>
              <a:t>Was ist biologische Vielfalt?</a:t>
            </a:r>
            <a:endParaRPr sz="4000" b="1" dirty="0"/>
          </a:p>
          <a:p>
            <a:pPr marL="0" lvl="0" indent="0" algn="l" rtl="0">
              <a:lnSpc>
                <a:spcPct val="90000"/>
              </a:lnSpc>
              <a:spcBef>
                <a:spcPts val="1000"/>
              </a:spcBef>
              <a:spcAft>
                <a:spcPts val="0"/>
              </a:spcAft>
              <a:buClr>
                <a:srgbClr val="8DC641"/>
              </a:buClr>
              <a:buSzPts val="3600"/>
              <a:buNone/>
            </a:pPr>
            <a:endParaRPr b="1" dirty="0"/>
          </a:p>
        </p:txBody>
      </p:sp>
      <p:grpSp>
        <p:nvGrpSpPr>
          <p:cNvPr id="368" name="Google Shape;368;g2cd830a0f73_1_19"/>
          <p:cNvGrpSpPr/>
          <p:nvPr/>
        </p:nvGrpSpPr>
        <p:grpSpPr>
          <a:xfrm rot="3730713">
            <a:off x="10590242" y="380874"/>
            <a:ext cx="949899" cy="1163507"/>
            <a:chOff x="7602444" y="4967675"/>
            <a:chExt cx="483620" cy="592374"/>
          </a:xfrm>
        </p:grpSpPr>
        <p:grpSp>
          <p:nvGrpSpPr>
            <p:cNvPr id="369" name="Google Shape;369;g2cd830a0f73_1_19"/>
            <p:cNvGrpSpPr/>
            <p:nvPr/>
          </p:nvGrpSpPr>
          <p:grpSpPr>
            <a:xfrm>
              <a:off x="7618661" y="4967675"/>
              <a:ext cx="467403" cy="507609"/>
              <a:chOff x="2251964" y="3590497"/>
              <a:chExt cx="467403" cy="507609"/>
            </a:xfrm>
          </p:grpSpPr>
          <p:sp>
            <p:nvSpPr>
              <p:cNvPr id="370" name="Google Shape;370;g2cd830a0f73_1_1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1" name="Google Shape;371;g2cd830a0f73_1_1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2" name="Google Shape;372;g2cd830a0f73_1_1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3" name="Google Shape;373;g2cd830a0f73_1_19"/>
            <p:cNvGrpSpPr/>
            <p:nvPr/>
          </p:nvGrpSpPr>
          <p:grpSpPr>
            <a:xfrm>
              <a:off x="7602444" y="4993761"/>
              <a:ext cx="421973" cy="566288"/>
              <a:chOff x="2235747" y="3616583"/>
              <a:chExt cx="421973" cy="566288"/>
            </a:xfrm>
          </p:grpSpPr>
          <p:sp>
            <p:nvSpPr>
              <p:cNvPr id="374" name="Google Shape;374;g2cd830a0f73_1_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5" name="Google Shape;375;g2cd830a0f73_1_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76" name="Google Shape;376;g2cd830a0f73_1_19"/>
          <p:cNvPicPr preferRelativeResize="0"/>
          <p:nvPr/>
        </p:nvPicPr>
        <p:blipFill>
          <a:blip r:embed="rId4" cstate="screen">
            <a:extLst>
              <a:ext uri="{28A0092B-C50C-407E-A947-70E740481C1C}">
                <a14:useLocalDpi xmlns:a14="http://schemas.microsoft.com/office/drawing/2010/main"/>
              </a:ext>
            </a:extLst>
          </a:blip>
          <a:srcRect/>
          <a:stretch/>
        </p:blipFill>
        <p:spPr>
          <a:xfrm>
            <a:off x="9817509" y="2013729"/>
            <a:ext cx="2040194" cy="3211506"/>
          </a:xfrm>
          <a:prstGeom prst="rect">
            <a:avLst/>
          </a:prstGeom>
          <a:noFill/>
          <a:ln>
            <a:noFill/>
          </a:ln>
        </p:spPr>
      </p:pic>
      <p:sp>
        <p:nvSpPr>
          <p:cNvPr id="2" name="Google Shape;366;g2cd830a0f73_1_19">
            <a:extLst>
              <a:ext uri="{FF2B5EF4-FFF2-40B4-BE49-F238E27FC236}">
                <a16:creationId xmlns:a16="http://schemas.microsoft.com/office/drawing/2014/main" id="{2568DC2A-A0AE-503C-1186-FC6A8B3132D6}"/>
              </a:ext>
            </a:extLst>
          </p:cNvPr>
          <p:cNvSpPr txBox="1">
            <a:spLocks/>
          </p:cNvSpPr>
          <p:nvPr/>
        </p:nvSpPr>
        <p:spPr>
          <a:xfrm>
            <a:off x="403927" y="3698636"/>
            <a:ext cx="9307885" cy="180527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just">
              <a:spcBef>
                <a:spcPts val="0"/>
              </a:spcBef>
            </a:pPr>
            <a:r>
              <a:rPr lang="en-US" sz="2200" dirty="0"/>
              <a:t>Biodiversität ist die Vielfalt der Ökosysteme (Naturkapital), </a:t>
            </a:r>
            <a:r>
              <a:rPr lang="en-US" sz="2200" b="1" dirty="0">
                <a:solidFill>
                  <a:srgbClr val="8DC641"/>
                </a:solidFill>
              </a:rPr>
              <a:t>Arten und Gene </a:t>
            </a:r>
            <a:r>
              <a:rPr lang="en-US" sz="2200" dirty="0"/>
              <a:t>in der Welt oder in einem bestimmten Lebensraum. Sie ist für das menschliche Wohlergehen von wesentlicher Bedeutung, da sie bestimmte </a:t>
            </a:r>
            <a:r>
              <a:rPr lang="en-US" sz="2200" b="1" dirty="0">
                <a:solidFill>
                  <a:srgbClr val="8DC641"/>
                </a:solidFill>
              </a:rPr>
              <a:t>Ökosystemleistungen </a:t>
            </a:r>
            <a:r>
              <a:rPr lang="en-US" sz="2200" dirty="0"/>
              <a:t>erbringt - das sind Leistungen der Natur - wie Bestäubung, Klimaregulierung, Hochwasserschutz, Bodenfruchtbarkeit und die Produktion von Nahrungsmitteln, Brennstoffen, </a:t>
            </a:r>
            <a:r>
              <a:rPr lang="en-US" sz="2200" dirty="0" err="1"/>
              <a:t>Fasern </a:t>
            </a:r>
            <a:r>
              <a:rPr lang="en-US" sz="2200" dirty="0"/>
              <a:t>und Medikamenten .</a:t>
            </a:r>
            <a:r>
              <a:rPr lang="pl-PL" sz="2200" b="1" baseline="30000" dirty="0">
                <a:hlinkClick r:id="rId5"/>
              </a:rPr>
              <a:t>2</a:t>
            </a:r>
            <a:endParaRPr lang="en-US" sz="2200" baseline="30000" dirty="0"/>
          </a:p>
        </p:txBody>
      </p:sp>
      <p:sp>
        <p:nvSpPr>
          <p:cNvPr id="5" name="pole tekstowe 4">
            <a:extLst>
              <a:ext uri="{FF2B5EF4-FFF2-40B4-BE49-F238E27FC236}">
                <a16:creationId xmlns:a16="http://schemas.microsoft.com/office/drawing/2014/main" id="{96C50708-7D45-2A39-71F9-0CEDCB45A940}"/>
              </a:ext>
            </a:extLst>
          </p:cNvPr>
          <p:cNvSpPr txBox="1"/>
          <p:nvPr/>
        </p:nvSpPr>
        <p:spPr>
          <a:xfrm>
            <a:off x="9989574" y="5303858"/>
            <a:ext cx="1798499" cy="200055"/>
          </a:xfrm>
          <a:prstGeom prst="rect">
            <a:avLst/>
          </a:prstGeom>
          <a:noFill/>
        </p:spPr>
        <p:txBody>
          <a:bodyPr wrap="square">
            <a:spAutoFit/>
          </a:bodyPr>
          <a:lstStyle/>
          <a:p>
            <a:r>
              <a:rPr lang="pl-PL" sz="7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Fot: </a:t>
            </a:r>
            <a:r>
              <a:rPr lang="pl-PL" sz="7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Boys </a:t>
            </a:r>
            <a:r>
              <a:rPr lang="pl-PL" sz="7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 Bristol </a:t>
            </a:r>
            <a:r>
              <a:rPr lang="pl-PL" sz="7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Photography</a:t>
            </a:r>
            <a:r>
              <a:rPr lang="pl-PL" sz="700" dirty="0">
                <a:latin typeface="Calibri" panose="020F0502020204030204" pitchFamily="34" charset="0"/>
                <a:ea typeface="Calibri" panose="020F0502020204030204" pitchFamily="34" charset="0"/>
                <a:cs typeface="Calibri" panose="020F0502020204030204" pitchFamily="34" charset="0"/>
              </a:rPr>
              <a:t>, </a:t>
            </a:r>
            <a:r>
              <a:rPr lang="pl-PL" sz="7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pexels.com</a:t>
            </a:r>
            <a:endParaRPr lang="pl-PL" sz="7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g2cd830a0f73_1_19"/>
          <p:cNvSpPr txBox="1">
            <a:spLocks noGrp="1"/>
          </p:cNvSpPr>
          <p:nvPr>
            <p:ph type="body" idx="1"/>
          </p:nvPr>
        </p:nvSpPr>
        <p:spPr>
          <a:xfrm>
            <a:off x="492174" y="1362521"/>
            <a:ext cx="8064105" cy="4266600"/>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rgbClr val="000000"/>
              </a:buClr>
              <a:buSzPts val="2400"/>
              <a:buNone/>
            </a:pPr>
            <a:r>
              <a:rPr lang="en-US" dirty="0"/>
              <a:t>Ohne vielfältige Tiere, Pflanzen und Mikroorganismen hätten wir keine gesunden Ökosysteme, von denen saubere Luft und Nahrung abhängen. Außerdem schätzen viele Menschen die Natur um ihrer selbst willen</a:t>
            </a:r>
            <a:r>
              <a:rPr lang="pl-PL" dirty="0"/>
              <a:t>. </a:t>
            </a:r>
          </a:p>
          <a:p>
            <a:pPr marL="228600" lvl="0" indent="-228600" algn="just" rtl="0">
              <a:lnSpc>
                <a:spcPct val="90000"/>
              </a:lnSpc>
              <a:spcBef>
                <a:spcPts val="0"/>
              </a:spcBef>
              <a:spcAft>
                <a:spcPts val="0"/>
              </a:spcAft>
              <a:buClr>
                <a:srgbClr val="000000"/>
              </a:buClr>
              <a:buSzPts val="2400"/>
              <a:buNone/>
            </a:pPr>
            <a:endParaRPr lang="pl-PL" sz="1200" dirty="0"/>
          </a:p>
          <a:p>
            <a:pPr marL="228600" lvl="0" indent="-228600" algn="just" rtl="0">
              <a:lnSpc>
                <a:spcPct val="90000"/>
              </a:lnSpc>
              <a:spcBef>
                <a:spcPts val="0"/>
              </a:spcBef>
              <a:spcAft>
                <a:spcPts val="0"/>
              </a:spcAft>
              <a:buClr>
                <a:srgbClr val="000000"/>
              </a:buClr>
              <a:buSzPts val="2400"/>
              <a:buNone/>
            </a:pPr>
            <a:r>
              <a:rPr lang="en-US" dirty="0"/>
              <a:t> Es gibt 3 </a:t>
            </a:r>
            <a:r>
              <a:rPr lang="pl-PL" dirty="0" err="1"/>
              <a:t>Arten </a:t>
            </a:r>
            <a:r>
              <a:rPr lang="en-US" dirty="0"/>
              <a:t>von Vielfalt: </a:t>
            </a:r>
            <a:endParaRPr lang="pl-PL" dirty="0"/>
          </a:p>
          <a:p>
            <a:pPr marL="800100" lvl="1" indent="-342900" algn="just">
              <a:spcBef>
                <a:spcPts val="0"/>
              </a:spcBef>
              <a:buClr>
                <a:srgbClr val="000000"/>
              </a:buClr>
              <a:buSzPts val="2400"/>
              <a:buFont typeface="Arial" panose="020B0604020202020204" pitchFamily="34" charset="0"/>
              <a:buChar char="•"/>
            </a:pPr>
            <a:r>
              <a:rPr lang="en-US" sz="2400" b="1" dirty="0">
                <a:solidFill>
                  <a:srgbClr val="000000"/>
                </a:solidFill>
                <a:latin typeface="Calibri" panose="020F0502020204030204" pitchFamily="34" charset="0"/>
                <a:ea typeface="Calibri" panose="020F0502020204030204" pitchFamily="34" charset="0"/>
                <a:cs typeface="Calibri" panose="020F0502020204030204" pitchFamily="34" charset="0"/>
              </a:rPr>
              <a:t>genetisch, </a:t>
            </a:r>
            <a:endParaRPr lang="pl-PL" sz="24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800100" lvl="1" indent="-342900" algn="just">
              <a:spcBef>
                <a:spcPts val="0"/>
              </a:spcBef>
              <a:buClr>
                <a:srgbClr val="000000"/>
              </a:buClr>
              <a:buSzPts val="2400"/>
              <a:buFont typeface="Arial" panose="020B0604020202020204" pitchFamily="34" charset="0"/>
              <a:buChar char="•"/>
            </a:pPr>
            <a:r>
              <a:rPr lang="en-US" sz="2400" b="1" dirty="0">
                <a:solidFill>
                  <a:srgbClr val="000000"/>
                </a:solidFill>
                <a:latin typeface="Calibri" panose="020F0502020204030204" pitchFamily="34" charset="0"/>
                <a:ea typeface="Calibri" panose="020F0502020204030204" pitchFamily="34" charset="0"/>
                <a:cs typeface="Calibri" panose="020F0502020204030204" pitchFamily="34" charset="0"/>
              </a:rPr>
              <a:t>Arten </a:t>
            </a:r>
            <a:r>
              <a:rPr lang="en-IE" sz="2400" b="1" dirty="0">
                <a:solidFill>
                  <a:srgbClr val="000000"/>
                </a:solidFill>
                <a:latin typeface="Calibri" panose="020F0502020204030204" pitchFamily="34" charset="0"/>
                <a:ea typeface="Calibri" panose="020F0502020204030204" pitchFamily="34" charset="0"/>
                <a:cs typeface="Calibri" panose="020F0502020204030204" pitchFamily="34" charset="0"/>
              </a:rPr>
              <a:t>&amp;</a:t>
            </a:r>
            <a:endParaRPr lang="pl-PL" sz="24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800100" lvl="1" indent="-342900" algn="just">
              <a:spcBef>
                <a:spcPts val="0"/>
              </a:spcBef>
              <a:buClr>
                <a:srgbClr val="000000"/>
              </a:buClr>
              <a:buSzPts val="2400"/>
              <a:buFont typeface="Arial" panose="020B0604020202020204" pitchFamily="34" charset="0"/>
              <a:buChar char="•"/>
            </a:pPr>
            <a:r>
              <a:rPr lang="pl-PL" sz="2400" b="1" dirty="0">
                <a:solidFill>
                  <a:srgbClr val="000000"/>
                </a:solidFill>
                <a:latin typeface="Calibri" panose="020F0502020204030204" pitchFamily="34" charset="0"/>
                <a:ea typeface="Calibri" panose="020F0502020204030204" pitchFamily="34" charset="0"/>
                <a:cs typeface="Calibri" panose="020F0502020204030204" pitchFamily="34" charset="0"/>
              </a:rPr>
              <a:t>Ökosystem</a:t>
            </a:r>
          </a:p>
          <a:p>
            <a:pPr marL="0" lvl="0" indent="0" algn="just" rtl="0">
              <a:lnSpc>
                <a:spcPct val="90000"/>
              </a:lnSpc>
              <a:spcBef>
                <a:spcPts val="0"/>
              </a:spcBef>
              <a:spcAft>
                <a:spcPts val="0"/>
              </a:spcAft>
              <a:buClr>
                <a:srgbClr val="000000"/>
              </a:buClr>
              <a:buSzPts val="2400"/>
            </a:pPr>
            <a:endParaRPr lang="pl-PL" sz="1200" dirty="0"/>
          </a:p>
          <a:p>
            <a:pPr marL="228600" lvl="0" indent="-228600" algn="just" rtl="0">
              <a:lnSpc>
                <a:spcPct val="90000"/>
              </a:lnSpc>
              <a:spcBef>
                <a:spcPts val="0"/>
              </a:spcBef>
              <a:spcAft>
                <a:spcPts val="0"/>
              </a:spcAft>
              <a:buClr>
                <a:srgbClr val="000000"/>
              </a:buClr>
              <a:buSzPts val="2400"/>
              <a:buNone/>
            </a:pPr>
            <a:r>
              <a:rPr lang="en-US" dirty="0"/>
              <a:t>Von besonderer Bedeutung ist das Konzept der landwirtschaftlich bedingten biologischen Vielfalt, die manchmal auch als </a:t>
            </a:r>
            <a:r>
              <a:rPr lang="en-US" b="1" dirty="0">
                <a:solidFill>
                  <a:srgbClr val="8DC641"/>
                </a:solidFill>
              </a:rPr>
              <a:t>Agrobiodiversität </a:t>
            </a:r>
            <a:r>
              <a:rPr lang="en-US" dirty="0"/>
              <a:t>bezeichnet wird . </a:t>
            </a:r>
            <a:r>
              <a:rPr lang="pl-PL" b="1" baseline="30000" dirty="0">
                <a:solidFill>
                  <a:srgbClr val="8DC641"/>
                </a:solidFill>
                <a:hlinkClick r:id="rId3"/>
              </a:rPr>
              <a:t>4</a:t>
            </a: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1000"/>
              </a:spcBef>
              <a:spcAft>
                <a:spcPts val="0"/>
              </a:spcAft>
              <a:buClr>
                <a:srgbClr val="000000"/>
              </a:buClr>
              <a:buSzPts val="2400"/>
              <a:buNone/>
            </a:pPr>
            <a:endParaRPr dirty="0"/>
          </a:p>
        </p:txBody>
      </p:sp>
      <p:sp>
        <p:nvSpPr>
          <p:cNvPr id="367" name="Google Shape;367;g2cd830a0f73_1_19"/>
          <p:cNvSpPr txBox="1">
            <a:spLocks noGrp="1"/>
          </p:cNvSpPr>
          <p:nvPr>
            <p:ph type="body" idx="2"/>
          </p:nvPr>
        </p:nvSpPr>
        <p:spPr>
          <a:xfrm>
            <a:off x="516335" y="575609"/>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4000" b="1" dirty="0"/>
              <a:t>Was ist biologische Vielfalt?</a:t>
            </a:r>
            <a:endParaRPr sz="4000" b="1" dirty="0"/>
          </a:p>
          <a:p>
            <a:pPr marL="0" lvl="0" indent="0" algn="l" rtl="0">
              <a:lnSpc>
                <a:spcPct val="90000"/>
              </a:lnSpc>
              <a:spcBef>
                <a:spcPts val="1000"/>
              </a:spcBef>
              <a:spcAft>
                <a:spcPts val="0"/>
              </a:spcAft>
              <a:buClr>
                <a:srgbClr val="8DC641"/>
              </a:buClr>
              <a:buSzPts val="3600"/>
              <a:buNone/>
            </a:pPr>
            <a:endParaRPr b="1" dirty="0"/>
          </a:p>
        </p:txBody>
      </p:sp>
      <p:grpSp>
        <p:nvGrpSpPr>
          <p:cNvPr id="368" name="Google Shape;368;g2cd830a0f73_1_19"/>
          <p:cNvGrpSpPr/>
          <p:nvPr/>
        </p:nvGrpSpPr>
        <p:grpSpPr>
          <a:xfrm rot="3730713">
            <a:off x="10590242" y="380874"/>
            <a:ext cx="949899" cy="1163507"/>
            <a:chOff x="7602444" y="4967675"/>
            <a:chExt cx="483620" cy="592374"/>
          </a:xfrm>
        </p:grpSpPr>
        <p:grpSp>
          <p:nvGrpSpPr>
            <p:cNvPr id="369" name="Google Shape;369;g2cd830a0f73_1_19"/>
            <p:cNvGrpSpPr/>
            <p:nvPr/>
          </p:nvGrpSpPr>
          <p:grpSpPr>
            <a:xfrm>
              <a:off x="7618661" y="4967675"/>
              <a:ext cx="467403" cy="507609"/>
              <a:chOff x="2251964" y="3590497"/>
              <a:chExt cx="467403" cy="507609"/>
            </a:xfrm>
          </p:grpSpPr>
          <p:sp>
            <p:nvSpPr>
              <p:cNvPr id="370" name="Google Shape;370;g2cd830a0f73_1_1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1" name="Google Shape;371;g2cd830a0f73_1_1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2" name="Google Shape;372;g2cd830a0f73_1_1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3" name="Google Shape;373;g2cd830a0f73_1_19"/>
            <p:cNvGrpSpPr/>
            <p:nvPr/>
          </p:nvGrpSpPr>
          <p:grpSpPr>
            <a:xfrm>
              <a:off x="7602444" y="4993761"/>
              <a:ext cx="421973" cy="566288"/>
              <a:chOff x="2235747" y="3616583"/>
              <a:chExt cx="421973" cy="566288"/>
            </a:xfrm>
          </p:grpSpPr>
          <p:sp>
            <p:nvSpPr>
              <p:cNvPr id="374" name="Google Shape;374;g2cd830a0f73_1_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5" name="Google Shape;375;g2cd830a0f73_1_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76" name="Google Shape;376;g2cd830a0f73_1_19"/>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8779026" y="1652789"/>
            <a:ext cx="2979382" cy="2091890"/>
          </a:xfrm>
          <a:prstGeom prst="rect">
            <a:avLst/>
          </a:prstGeom>
          <a:noFill/>
          <a:ln>
            <a:noFill/>
          </a:ln>
        </p:spPr>
      </p:pic>
      <p:sp>
        <p:nvSpPr>
          <p:cNvPr id="2" name="Arrow: Right 1">
            <a:extLst>
              <a:ext uri="{FF2B5EF4-FFF2-40B4-BE49-F238E27FC236}">
                <a16:creationId xmlns:a16="http://schemas.microsoft.com/office/drawing/2014/main" id="{CCDA6EDC-1F7A-28D4-E983-98F2CFC1F0EF}"/>
              </a:ext>
            </a:extLst>
          </p:cNvPr>
          <p:cNvSpPr/>
          <p:nvPr/>
        </p:nvSpPr>
        <p:spPr>
          <a:xfrm>
            <a:off x="6266284" y="5290922"/>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Lesen Sie hier mehr</a:t>
            </a:r>
          </a:p>
        </p:txBody>
      </p:sp>
      <p:pic>
        <p:nvPicPr>
          <p:cNvPr id="4" name="Obraz 3">
            <a:hlinkClick r:id="rId5"/>
            <a:extLst>
              <a:ext uri="{FF2B5EF4-FFF2-40B4-BE49-F238E27FC236}">
                <a16:creationId xmlns:a16="http://schemas.microsoft.com/office/drawing/2014/main" id="{60228CE5-B20C-62E6-EB6E-7D9B8AD0A73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779025" y="4060740"/>
            <a:ext cx="2979383" cy="2103321"/>
          </a:xfrm>
          <a:prstGeom prst="rect">
            <a:avLst/>
          </a:prstGeom>
        </p:spPr>
      </p:pic>
    </p:spTree>
    <p:extLst>
      <p:ext uri="{BB962C8B-B14F-4D97-AF65-F5344CB8AC3E}">
        <p14:creationId xmlns:p14="http://schemas.microsoft.com/office/powerpoint/2010/main" val="2613500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g2cd830a0f73_1_58"/>
          <p:cNvSpPr txBox="1">
            <a:spLocks noGrp="1"/>
          </p:cNvSpPr>
          <p:nvPr>
            <p:ph type="body" idx="1"/>
          </p:nvPr>
        </p:nvSpPr>
        <p:spPr>
          <a:xfrm>
            <a:off x="538516" y="1307994"/>
            <a:ext cx="6273600" cy="4449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2400"/>
              <a:buNone/>
            </a:pPr>
            <a:endParaRPr sz="2300" dirty="0"/>
          </a:p>
          <a:p>
            <a:pPr marL="228600" lvl="0" indent="-228600" algn="just" rtl="0">
              <a:lnSpc>
                <a:spcPct val="90000"/>
              </a:lnSpc>
              <a:spcBef>
                <a:spcPts val="0"/>
              </a:spcBef>
              <a:spcAft>
                <a:spcPts val="0"/>
              </a:spcAft>
              <a:buClr>
                <a:srgbClr val="000000"/>
              </a:buClr>
              <a:buSzPts val="2400"/>
              <a:buNone/>
            </a:pPr>
            <a:r>
              <a:rPr lang="en-US" sz="2300" dirty="0"/>
              <a:t>Die biologische Vielfalt bildet die Grundlage für alle landwirtschaftlichen Pflanzen und Tiere. Die gesamte Palette der in der weltweiten Landwirtschaft verwendeten Nutzpflanzen stammt von Wildarten ab, die durch Domestizierung, selektive Züchtung und </a:t>
            </a:r>
            <a:r>
              <a:rPr lang="en-US" sz="2300" dirty="0" err="1"/>
              <a:t>Hybridisierung </a:t>
            </a:r>
            <a:r>
              <a:rPr lang="en-US" sz="2300" dirty="0"/>
              <a:t>verändert wurden. </a:t>
            </a:r>
            <a:endParaRPr lang="pl-PL" sz="2300" dirty="0"/>
          </a:p>
          <a:p>
            <a:pPr marL="228600" lvl="0" indent="-228600" algn="just" rtl="0">
              <a:lnSpc>
                <a:spcPct val="90000"/>
              </a:lnSpc>
              <a:spcBef>
                <a:spcPts val="0"/>
              </a:spcBef>
              <a:spcAft>
                <a:spcPts val="0"/>
              </a:spcAft>
              <a:buClr>
                <a:srgbClr val="000000"/>
              </a:buClr>
              <a:buSzPts val="2400"/>
              <a:buNone/>
            </a:pPr>
            <a:r>
              <a:rPr lang="en-US" sz="2300" dirty="0"/>
              <a:t>Die meisten der weltweit verbleibenden Zentren der Vielfalt enthalten Populationen variabler und anpassungsfähiger Landsorten sowie wilde und unkrautartige Pflanzenverwandte, die allesamt wertvolle genetische Ressourcen für die Verbesserung von Kulturpflanzen darstellen</a:t>
            </a:r>
            <a:r>
              <a:rPr lang="pl-PL" sz="2300" dirty="0"/>
              <a:t>.</a:t>
            </a:r>
            <a:endParaRPr sz="2300" baseline="30000" dirty="0"/>
          </a:p>
          <a:p>
            <a:pPr marL="228600" lvl="0" indent="-228600" algn="l" rtl="0">
              <a:lnSpc>
                <a:spcPct val="90000"/>
              </a:lnSpc>
              <a:spcBef>
                <a:spcPts val="1000"/>
              </a:spcBef>
              <a:spcAft>
                <a:spcPts val="0"/>
              </a:spcAft>
              <a:buClr>
                <a:srgbClr val="000000"/>
              </a:buClr>
              <a:buSzPts val="2400"/>
              <a:buNone/>
            </a:pPr>
            <a:endParaRPr sz="2300" dirty="0"/>
          </a:p>
        </p:txBody>
      </p:sp>
      <p:sp>
        <p:nvSpPr>
          <p:cNvPr id="382" name="Google Shape;382;g2cd830a0f73_1_58"/>
          <p:cNvSpPr txBox="1">
            <a:spLocks noGrp="1"/>
          </p:cNvSpPr>
          <p:nvPr>
            <p:ph type="body" idx="2"/>
          </p:nvPr>
        </p:nvSpPr>
        <p:spPr>
          <a:xfrm>
            <a:off x="538516" y="698556"/>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4000" b="1" dirty="0"/>
              <a:t>Was ist biologische Vielfalt?</a:t>
            </a:r>
            <a:endParaRPr sz="4000" b="1" dirty="0"/>
          </a:p>
          <a:p>
            <a:pPr marL="0" lvl="0" indent="0" algn="l" rtl="0">
              <a:lnSpc>
                <a:spcPct val="90000"/>
              </a:lnSpc>
              <a:spcBef>
                <a:spcPts val="1000"/>
              </a:spcBef>
              <a:spcAft>
                <a:spcPts val="0"/>
              </a:spcAft>
              <a:buClr>
                <a:srgbClr val="8DC641"/>
              </a:buClr>
              <a:buSzPts val="3600"/>
              <a:buNone/>
            </a:pPr>
            <a:endParaRPr b="1" dirty="0"/>
          </a:p>
        </p:txBody>
      </p:sp>
      <p:grpSp>
        <p:nvGrpSpPr>
          <p:cNvPr id="383" name="Google Shape;383;g2cd830a0f73_1_58"/>
          <p:cNvGrpSpPr/>
          <p:nvPr/>
        </p:nvGrpSpPr>
        <p:grpSpPr>
          <a:xfrm rot="3730713">
            <a:off x="10590242" y="380874"/>
            <a:ext cx="949899" cy="1163507"/>
            <a:chOff x="7602444" y="4967675"/>
            <a:chExt cx="483620" cy="592374"/>
          </a:xfrm>
        </p:grpSpPr>
        <p:grpSp>
          <p:nvGrpSpPr>
            <p:cNvPr id="384" name="Google Shape;384;g2cd830a0f73_1_58"/>
            <p:cNvGrpSpPr/>
            <p:nvPr/>
          </p:nvGrpSpPr>
          <p:grpSpPr>
            <a:xfrm>
              <a:off x="7618661" y="4967675"/>
              <a:ext cx="467403" cy="507609"/>
              <a:chOff x="2251964" y="3590497"/>
              <a:chExt cx="467403" cy="507609"/>
            </a:xfrm>
          </p:grpSpPr>
          <p:sp>
            <p:nvSpPr>
              <p:cNvPr id="385" name="Google Shape;385;g2cd830a0f73_1_5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6" name="Google Shape;386;g2cd830a0f73_1_5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7" name="Google Shape;387;g2cd830a0f73_1_5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88" name="Google Shape;388;g2cd830a0f73_1_58"/>
            <p:cNvGrpSpPr/>
            <p:nvPr/>
          </p:nvGrpSpPr>
          <p:grpSpPr>
            <a:xfrm>
              <a:off x="7602444" y="4993761"/>
              <a:ext cx="421973" cy="566288"/>
              <a:chOff x="2235747" y="3616583"/>
              <a:chExt cx="421973" cy="566288"/>
            </a:xfrm>
          </p:grpSpPr>
          <p:sp>
            <p:nvSpPr>
              <p:cNvPr id="389" name="Google Shape;389;g2cd830a0f73_1_5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90" name="Google Shape;390;g2cd830a0f73_1_5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91" name="Google Shape;391;g2cd830a0f73_1_58"/>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7094300" y="1983977"/>
            <a:ext cx="4807101" cy="356400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5125</TotalTime>
  <Words>3019</Words>
  <Application>Microsoft Office PowerPoint</Application>
  <PresentationFormat>Widescreen</PresentationFormat>
  <Paragraphs>193</Paragraphs>
  <Slides>40</Slides>
  <Notes>38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40</vt:i4>
      </vt:variant>
    </vt:vector>
  </HeadingPairs>
  <TitlesOfParts>
    <vt:vector size="46" baseType="lpstr">
      <vt:lpstr>Calibri</vt:lpstr>
      <vt:lpstr>Arial</vt:lpstr>
      <vt:lpstr>Montserrat Light</vt:lpstr>
      <vt:lpstr>Open Sans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Gillian Keane</dc:creator>
  <cp:keywords>, docId:0AC880468F520E2BD26868AB5DF4A751</cp:keywords>
  <cp:lastModifiedBy>Paula Whyte ( Momentum Consulting )</cp:lastModifiedBy>
  <cp:revision>33</cp:revision>
  <dcterms:created xsi:type="dcterms:W3CDTF">2020-10-14T13:32:04Z</dcterms:created>
  <dcterms:modified xsi:type="dcterms:W3CDTF">2024-12-11T14:38:24Z</dcterms:modified>
</cp:coreProperties>
</file>