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7"/>
  </p:notesMasterIdLst>
  <p:sldIdLst>
    <p:sldId id="4435" r:id="rId2"/>
    <p:sldId id="4436" r:id="rId3"/>
    <p:sldId id="4585" r:id="rId4"/>
    <p:sldId id="4437" r:id="rId5"/>
    <p:sldId id="4438" r:id="rId6"/>
    <p:sldId id="4342" r:id="rId7"/>
    <p:sldId id="4434" r:id="rId8"/>
    <p:sldId id="4597" r:id="rId9"/>
    <p:sldId id="4650" r:id="rId10"/>
    <p:sldId id="4651" r:id="rId11"/>
    <p:sldId id="4319" r:id="rId12"/>
    <p:sldId id="4663" r:id="rId13"/>
    <p:sldId id="4442" r:id="rId14"/>
    <p:sldId id="4666" r:id="rId15"/>
    <p:sldId id="4445" r:id="rId16"/>
    <p:sldId id="4590" r:id="rId17"/>
    <p:sldId id="4598" r:id="rId18"/>
    <p:sldId id="4591" r:id="rId19"/>
    <p:sldId id="4599" r:id="rId20"/>
    <p:sldId id="4592" r:id="rId21"/>
    <p:sldId id="4600" r:id="rId22"/>
    <p:sldId id="4593" r:id="rId23"/>
    <p:sldId id="4601" r:id="rId24"/>
    <p:sldId id="4594" r:id="rId25"/>
    <p:sldId id="4642" r:id="rId26"/>
    <p:sldId id="4605" r:id="rId27"/>
    <p:sldId id="4612" r:id="rId28"/>
    <p:sldId id="4613" r:id="rId29"/>
    <p:sldId id="4474" r:id="rId30"/>
    <p:sldId id="4595" r:id="rId31"/>
    <p:sldId id="4339" r:id="rId32"/>
    <p:sldId id="4602" r:id="rId33"/>
    <p:sldId id="4340" r:id="rId34"/>
    <p:sldId id="4587" r:id="rId35"/>
    <p:sldId id="4588" r:id="rId36"/>
    <p:sldId id="4589" r:id="rId37"/>
    <p:sldId id="4439" r:id="rId38"/>
    <p:sldId id="4615" r:id="rId39"/>
    <p:sldId id="4664" r:id="rId40"/>
    <p:sldId id="4611" r:id="rId41"/>
    <p:sldId id="4616" r:id="rId42"/>
    <p:sldId id="4618" r:id="rId43"/>
    <p:sldId id="4653" r:id="rId44"/>
    <p:sldId id="4654" r:id="rId45"/>
    <p:sldId id="4652" r:id="rId46"/>
    <p:sldId id="4655" r:id="rId47"/>
    <p:sldId id="4656" r:id="rId48"/>
    <p:sldId id="4657" r:id="rId49"/>
    <p:sldId id="4658" r:id="rId50"/>
    <p:sldId id="4619" r:id="rId51"/>
    <p:sldId id="4621" r:id="rId52"/>
    <p:sldId id="4625" r:id="rId53"/>
    <p:sldId id="4626" r:id="rId54"/>
    <p:sldId id="4627" r:id="rId55"/>
    <p:sldId id="4628" r:id="rId56"/>
    <p:sldId id="4629" r:id="rId57"/>
    <p:sldId id="4630" r:id="rId58"/>
    <p:sldId id="4645" r:id="rId59"/>
    <p:sldId id="4646" r:id="rId60"/>
    <p:sldId id="4606" r:id="rId61"/>
    <p:sldId id="4661" r:id="rId62"/>
    <p:sldId id="4614" r:id="rId63"/>
    <p:sldId id="4610" r:id="rId64"/>
    <p:sldId id="4596" r:id="rId65"/>
    <p:sldId id="4633" r:id="rId66"/>
    <p:sldId id="4604" r:id="rId67"/>
    <p:sldId id="4634" r:id="rId68"/>
    <p:sldId id="4635" r:id="rId69"/>
    <p:sldId id="4631" r:id="rId70"/>
    <p:sldId id="4638" r:id="rId71"/>
    <p:sldId id="4353" r:id="rId72"/>
    <p:sldId id="4647" r:id="rId73"/>
    <p:sldId id="4648" r:id="rId74"/>
    <p:sldId id="4649" r:id="rId75"/>
    <p:sldId id="4263"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AE02C6-C433-4FF4-BCE1-7980CE0E1774}">
          <p14:sldIdLst>
            <p14:sldId id="4435"/>
            <p14:sldId id="4436"/>
            <p14:sldId id="4585"/>
            <p14:sldId id="4437"/>
            <p14:sldId id="4438"/>
            <p14:sldId id="4342"/>
            <p14:sldId id="4434"/>
            <p14:sldId id="4597"/>
            <p14:sldId id="4650"/>
            <p14:sldId id="4651"/>
            <p14:sldId id="4319"/>
            <p14:sldId id="4663"/>
            <p14:sldId id="4442"/>
            <p14:sldId id="4666"/>
            <p14:sldId id="4445"/>
            <p14:sldId id="4590"/>
            <p14:sldId id="4598"/>
            <p14:sldId id="4591"/>
            <p14:sldId id="4599"/>
            <p14:sldId id="4592"/>
            <p14:sldId id="4600"/>
            <p14:sldId id="4593"/>
            <p14:sldId id="4601"/>
            <p14:sldId id="4594"/>
            <p14:sldId id="4642"/>
            <p14:sldId id="4605"/>
            <p14:sldId id="4612"/>
            <p14:sldId id="4613"/>
            <p14:sldId id="4474"/>
            <p14:sldId id="4595"/>
            <p14:sldId id="4339"/>
            <p14:sldId id="4602"/>
            <p14:sldId id="4340"/>
            <p14:sldId id="4587"/>
            <p14:sldId id="4588"/>
            <p14:sldId id="4589"/>
            <p14:sldId id="4439"/>
            <p14:sldId id="4615"/>
            <p14:sldId id="4664"/>
            <p14:sldId id="4611"/>
            <p14:sldId id="4616"/>
            <p14:sldId id="4618"/>
            <p14:sldId id="4653"/>
            <p14:sldId id="4654"/>
            <p14:sldId id="4652"/>
            <p14:sldId id="4655"/>
            <p14:sldId id="4656"/>
            <p14:sldId id="4657"/>
            <p14:sldId id="4658"/>
            <p14:sldId id="4619"/>
            <p14:sldId id="4621"/>
            <p14:sldId id="4625"/>
            <p14:sldId id="4626"/>
            <p14:sldId id="4627"/>
            <p14:sldId id="4628"/>
            <p14:sldId id="4629"/>
            <p14:sldId id="4630"/>
            <p14:sldId id="4645"/>
            <p14:sldId id="4646"/>
            <p14:sldId id="4606"/>
            <p14:sldId id="4661"/>
            <p14:sldId id="4614"/>
            <p14:sldId id="4610"/>
            <p14:sldId id="4596"/>
            <p14:sldId id="4633"/>
            <p14:sldId id="4604"/>
            <p14:sldId id="4634"/>
            <p14:sldId id="4635"/>
            <p14:sldId id="4631"/>
            <p14:sldId id="4638"/>
            <p14:sldId id="4353"/>
            <p14:sldId id="4647"/>
            <p14:sldId id="4648"/>
            <p14:sldId id="4649"/>
            <p14:sldId id="4263"/>
          </p14:sldIdLst>
        </p14:section>
      </p14:sectionLst>
    </p:ext>
    <p:ext uri="{EFAFB233-063F-42B5-8137-9DF3F51BA10A}">
      <p15:sldGuideLst xmlns:p15="http://schemas.microsoft.com/office/powerpoint/2012/main">
        <p15:guide id="1" orient="horz" pos="2341" userDrawn="1">
          <p15:clr>
            <a:srgbClr val="A4A3A4"/>
          </p15:clr>
        </p15:guide>
        <p15:guide id="2" pos="5360" userDrawn="1">
          <p15:clr>
            <a:srgbClr val="A4A3A4"/>
          </p15:clr>
        </p15:guide>
        <p15:guide id="3" pos="52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540"/>
    <a:srgbClr val="006600"/>
    <a:srgbClr val="000000"/>
    <a:srgbClr val="9FDADF"/>
    <a:srgbClr val="9DD8DE"/>
    <a:srgbClr val="75A949"/>
    <a:srgbClr val="00B827"/>
    <a:srgbClr val="231F20"/>
    <a:srgbClr val="E6E6E6"/>
    <a:srgbClr val="8DC6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64" autoAdjust="0"/>
    <p:restoredTop sz="86399"/>
  </p:normalViewPr>
  <p:slideViewPr>
    <p:cSldViewPr snapToGrid="0" snapToObjects="1">
      <p:cViewPr varScale="1">
        <p:scale>
          <a:sx n="106" d="100"/>
          <a:sy n="106" d="100"/>
        </p:scale>
        <p:origin x="552" y="102"/>
      </p:cViewPr>
      <p:guideLst>
        <p:guide orient="horz" pos="2341"/>
        <p:guide pos="5360"/>
        <p:guide pos="5246"/>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89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66.jpeg"/><Relationship Id="rId7" Type="http://schemas.openxmlformats.org/officeDocument/2006/relationships/image" Target="../media/image26.png"/><Relationship Id="rId12" Type="http://schemas.openxmlformats.org/officeDocument/2006/relationships/image" Target="../media/image71.png"/><Relationship Id="rId2" Type="http://schemas.openxmlformats.org/officeDocument/2006/relationships/image" Target="../media/image65.jpeg"/><Relationship Id="rId16" Type="http://schemas.openxmlformats.org/officeDocument/2006/relationships/image" Target="../media/image73.jpg"/><Relationship Id="rId1" Type="http://schemas.openxmlformats.org/officeDocument/2006/relationships/image" Target="../media/image64.jpeg"/><Relationship Id="rId6" Type="http://schemas.openxmlformats.org/officeDocument/2006/relationships/image" Target="../media/image69.jpeg"/><Relationship Id="rId11" Type="http://schemas.openxmlformats.org/officeDocument/2006/relationships/image" Target="../media/image31.png"/><Relationship Id="rId5" Type="http://schemas.openxmlformats.org/officeDocument/2006/relationships/image" Target="../media/image68.jpeg"/><Relationship Id="rId15" Type="http://schemas.openxmlformats.org/officeDocument/2006/relationships/image" Target="../media/image33.png"/><Relationship Id="rId10" Type="http://schemas.openxmlformats.org/officeDocument/2006/relationships/image" Target="../media/image70.jpeg"/><Relationship Id="rId4" Type="http://schemas.openxmlformats.org/officeDocument/2006/relationships/image" Target="../media/image67.jpeg"/><Relationship Id="rId9" Type="http://schemas.openxmlformats.org/officeDocument/2006/relationships/image" Target="../media/image29.png"/><Relationship Id="rId14" Type="http://schemas.openxmlformats.org/officeDocument/2006/relationships/image" Target="../media/image72.jpeg"/></Relationships>
</file>

<file path=ppt/diagrams/_rels/data1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0.jpeg"/><Relationship Id="rId12" Type="http://schemas.openxmlformats.org/officeDocument/2006/relationships/image" Target="../media/image32.png"/><Relationship Id="rId2" Type="http://schemas.openxmlformats.org/officeDocument/2006/relationships/image" Target="../media/image77.jpeg"/><Relationship Id="rId1" Type="http://schemas.openxmlformats.org/officeDocument/2006/relationships/image" Target="../media/image76.jpeg"/><Relationship Id="rId6" Type="http://schemas.openxmlformats.org/officeDocument/2006/relationships/image" Target="../media/image27.png"/><Relationship Id="rId11" Type="http://schemas.openxmlformats.org/officeDocument/2006/relationships/image" Target="../media/image71.png"/><Relationship Id="rId5" Type="http://schemas.openxmlformats.org/officeDocument/2006/relationships/image" Target="../media/image79.jpeg"/><Relationship Id="rId15" Type="http://schemas.openxmlformats.org/officeDocument/2006/relationships/image" Target="../media/image84.jpeg"/><Relationship Id="rId10" Type="http://schemas.openxmlformats.org/officeDocument/2006/relationships/image" Target="../media/image82.jpe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3.png"/></Relationships>
</file>

<file path=ppt/diagrams/_rels/data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diagrams/_rels/data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ata17.xml.rels><?xml version="1.0" encoding="UTF-8" standalone="yes"?>
<Relationships xmlns="http://schemas.openxmlformats.org/package/2006/relationships"><Relationship Id="rId1" Type="http://schemas.openxmlformats.org/officeDocument/2006/relationships/image" Target="../media/image106.jpeg"/></Relationships>
</file>

<file path=ppt/diagrams/_rels/data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image" Target="../media/image108.jpeg"/></Relationships>
</file>

<file path=ppt/diagrams/_rels/data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png"/><Relationship Id="rId1" Type="http://schemas.openxmlformats.org/officeDocument/2006/relationships/image" Target="../media/image113.png"/></Relationships>
</file>

<file path=ppt/diagrams/_rels/data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ata3.xml.rels><?xml version="1.0" encoding="UTF-8" standalone="yes"?>
<Relationships xmlns="http://schemas.openxmlformats.org/package/2006/relationships"><Relationship Id="rId1" Type="http://schemas.openxmlformats.org/officeDocument/2006/relationships/image" Target="../media/image14.jpeg"/></Relationships>
</file>

<file path=ppt/diagrams/_rels/data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image" Target="../media/image22.jpeg"/><Relationship Id="rId16" Type="http://schemas.openxmlformats.org/officeDocument/2006/relationships/image" Target="../media/image36.png"/><Relationship Id="rId1" Type="http://schemas.openxmlformats.org/officeDocument/2006/relationships/image" Target="../media/image21.jpeg"/><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png"/></Relationships>
</file>

<file path=ppt/diagrams/_rels/data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8.png"/><Relationship Id="rId3" Type="http://schemas.openxmlformats.org/officeDocument/2006/relationships/image" Target="../media/image42.jpeg"/><Relationship Id="rId7" Type="http://schemas.openxmlformats.org/officeDocument/2006/relationships/image" Target="../media/image26.pn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50.jpeg"/><Relationship Id="rId1" Type="http://schemas.openxmlformats.org/officeDocument/2006/relationships/image" Target="../media/image40.png"/><Relationship Id="rId6" Type="http://schemas.openxmlformats.org/officeDocument/2006/relationships/image" Target="../media/image45.png"/><Relationship Id="rId11" Type="http://schemas.openxmlformats.org/officeDocument/2006/relationships/image" Target="../media/image47.jpeg"/><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image" Target="../media/image29.png"/><Relationship Id="rId4" Type="http://schemas.openxmlformats.org/officeDocument/2006/relationships/image" Target="../media/image43.jpeg"/><Relationship Id="rId9" Type="http://schemas.openxmlformats.org/officeDocument/2006/relationships/image" Target="../media/image46.png"/><Relationship Id="rId14" Type="http://schemas.openxmlformats.org/officeDocument/2006/relationships/image" Target="../media/image33.png"/></Relationships>
</file>

<file path=ppt/diagrams/_rels/data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55.png"/><Relationship Id="rId7" Type="http://schemas.openxmlformats.org/officeDocument/2006/relationships/image" Target="../media/image26.png"/><Relationship Id="rId12" Type="http://schemas.openxmlformats.org/officeDocument/2006/relationships/image" Target="../media/image60.jpeg"/><Relationship Id="rId2" Type="http://schemas.openxmlformats.org/officeDocument/2006/relationships/image" Target="../media/image54.jpeg"/><Relationship Id="rId16" Type="http://schemas.openxmlformats.org/officeDocument/2006/relationships/image" Target="../media/image62.jpeg"/><Relationship Id="rId1" Type="http://schemas.openxmlformats.org/officeDocument/2006/relationships/image" Target="../media/image53.jpeg"/><Relationship Id="rId6" Type="http://schemas.openxmlformats.org/officeDocument/2006/relationships/image" Target="../media/image58.jpeg"/><Relationship Id="rId11" Type="http://schemas.openxmlformats.org/officeDocument/2006/relationships/image" Target="../media/image31.png"/><Relationship Id="rId5" Type="http://schemas.openxmlformats.org/officeDocument/2006/relationships/image" Target="../media/image57.jpeg"/><Relationship Id="rId15" Type="http://schemas.openxmlformats.org/officeDocument/2006/relationships/image" Target="../media/image33.png"/><Relationship Id="rId10" Type="http://schemas.openxmlformats.org/officeDocument/2006/relationships/image" Target="../media/image59.jpeg"/><Relationship Id="rId4" Type="http://schemas.openxmlformats.org/officeDocument/2006/relationships/image" Target="../media/image56.jpeg"/><Relationship Id="rId9" Type="http://schemas.openxmlformats.org/officeDocument/2006/relationships/image" Target="../media/image29.png"/><Relationship Id="rId14"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66.jpeg"/><Relationship Id="rId7" Type="http://schemas.openxmlformats.org/officeDocument/2006/relationships/image" Target="../media/image67.jpeg"/><Relationship Id="rId12" Type="http://schemas.openxmlformats.org/officeDocument/2006/relationships/image" Target="../media/image71.png"/><Relationship Id="rId2" Type="http://schemas.openxmlformats.org/officeDocument/2006/relationships/image" Target="../media/image26.png"/><Relationship Id="rId16" Type="http://schemas.openxmlformats.org/officeDocument/2006/relationships/image" Target="../media/image73.jpg"/><Relationship Id="rId1" Type="http://schemas.openxmlformats.org/officeDocument/2006/relationships/image" Target="../media/image69.jpeg"/><Relationship Id="rId6" Type="http://schemas.openxmlformats.org/officeDocument/2006/relationships/image" Target="../media/image65.jpe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68.jpeg"/><Relationship Id="rId4" Type="http://schemas.openxmlformats.org/officeDocument/2006/relationships/image" Target="../media/image64.jpeg"/><Relationship Id="rId9" Type="http://schemas.openxmlformats.org/officeDocument/2006/relationships/image" Target="../media/image70.jpeg"/><Relationship Id="rId14" Type="http://schemas.openxmlformats.org/officeDocument/2006/relationships/image" Target="../media/image72.jpeg"/></Relationships>
</file>

<file path=ppt/diagrams/_rels/drawing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3.jpeg"/><Relationship Id="rId3" Type="http://schemas.openxmlformats.org/officeDocument/2006/relationships/image" Target="../media/image79.jpeg"/><Relationship Id="rId7" Type="http://schemas.openxmlformats.org/officeDocument/2006/relationships/image" Target="../media/image81.jpe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image" Target="../media/image78.png"/><Relationship Id="rId6" Type="http://schemas.openxmlformats.org/officeDocument/2006/relationships/image" Target="../media/image76.jpeg"/><Relationship Id="rId11" Type="http://schemas.openxmlformats.org/officeDocument/2006/relationships/image" Target="../media/image71.png"/><Relationship Id="rId5" Type="http://schemas.openxmlformats.org/officeDocument/2006/relationships/image" Target="../media/image80.jpeg"/><Relationship Id="rId15" Type="http://schemas.openxmlformats.org/officeDocument/2006/relationships/image" Target="../media/image84.jpeg"/><Relationship Id="rId10" Type="http://schemas.openxmlformats.org/officeDocument/2006/relationships/image" Target="../media/image77.jpeg"/><Relationship Id="rId4" Type="http://schemas.openxmlformats.org/officeDocument/2006/relationships/image" Target="../media/image27.png"/><Relationship Id="rId9" Type="http://schemas.openxmlformats.org/officeDocument/2006/relationships/image" Target="../media/image82.jpeg"/><Relationship Id="rId14" Type="http://schemas.openxmlformats.org/officeDocument/2006/relationships/image" Target="../media/image33.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106.jpeg"/></Relationships>
</file>

<file path=ppt/diagrams/_rels/drawing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image" Target="../media/image108.jpeg"/></Relationships>
</file>

<file path=ppt/diagrams/_rels/drawing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png"/><Relationship Id="rId1" Type="http://schemas.openxmlformats.org/officeDocument/2006/relationships/image" Target="../media/image113.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4.jpeg"/><Relationship Id="rId7" Type="http://schemas.openxmlformats.org/officeDocument/2006/relationships/image" Target="../media/image29.png"/><Relationship Id="rId12" Type="http://schemas.openxmlformats.org/officeDocument/2006/relationships/image" Target="../media/image25.jpeg"/><Relationship Id="rId17" Type="http://schemas.openxmlformats.org/officeDocument/2006/relationships/image" Target="../media/image37.jpeg"/><Relationship Id="rId2" Type="http://schemas.openxmlformats.org/officeDocument/2006/relationships/image" Target="../media/image26.png"/><Relationship Id="rId16" Type="http://schemas.openxmlformats.org/officeDocument/2006/relationships/image" Target="../media/image36.png"/><Relationship Id="rId1" Type="http://schemas.openxmlformats.org/officeDocument/2006/relationships/image" Target="../media/image23.jpeg"/><Relationship Id="rId6" Type="http://schemas.openxmlformats.org/officeDocument/2006/relationships/image" Target="../media/image22.jpeg"/><Relationship Id="rId11" Type="http://schemas.openxmlformats.org/officeDocument/2006/relationships/image" Target="../media/image32.png"/><Relationship Id="rId5" Type="http://schemas.openxmlformats.org/officeDocument/2006/relationships/image" Target="../media/image28.jpeg"/><Relationship Id="rId15" Type="http://schemas.openxmlformats.org/officeDocument/2006/relationships/image" Target="../media/image35.jpeg"/><Relationship Id="rId10" Type="http://schemas.openxmlformats.org/officeDocument/2006/relationships/image" Target="../media/image21.jpe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3" Type="http://schemas.openxmlformats.org/officeDocument/2006/relationships/image" Target="../media/image42.jpeg"/><Relationship Id="rId7" Type="http://schemas.openxmlformats.org/officeDocument/2006/relationships/image" Target="../media/image43.jpe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image" Target="../media/image26.png"/><Relationship Id="rId16" Type="http://schemas.openxmlformats.org/officeDocument/2006/relationships/image" Target="../media/image50.jpeg"/><Relationship Id="rId1" Type="http://schemas.openxmlformats.org/officeDocument/2006/relationships/image" Target="../media/image45.png"/><Relationship Id="rId6" Type="http://schemas.openxmlformats.org/officeDocument/2006/relationships/image" Target="../media/image41.png"/><Relationship Id="rId11" Type="http://schemas.openxmlformats.org/officeDocument/2006/relationships/image" Target="../media/image47.jpeg"/><Relationship Id="rId5" Type="http://schemas.openxmlformats.org/officeDocument/2006/relationships/image" Target="../media/image27.png"/><Relationship Id="rId15" Type="http://schemas.openxmlformats.org/officeDocument/2006/relationships/image" Target="../media/image49.png"/><Relationship Id="rId10"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33.png"/></Relationships>
</file>

<file path=ppt/diagrams/_rels/drawing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55.png"/><Relationship Id="rId7" Type="http://schemas.openxmlformats.org/officeDocument/2006/relationships/image" Target="../media/image56.jpeg"/><Relationship Id="rId12" Type="http://schemas.openxmlformats.org/officeDocument/2006/relationships/image" Target="../media/image60.jpeg"/><Relationship Id="rId2" Type="http://schemas.openxmlformats.org/officeDocument/2006/relationships/image" Target="../media/image26.png"/><Relationship Id="rId16" Type="http://schemas.openxmlformats.org/officeDocument/2006/relationships/image" Target="../media/image62.jpeg"/><Relationship Id="rId1" Type="http://schemas.openxmlformats.org/officeDocument/2006/relationships/image" Target="../media/image58.jpeg"/><Relationship Id="rId6" Type="http://schemas.openxmlformats.org/officeDocument/2006/relationships/image" Target="../media/image54.jpe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57.jpeg"/><Relationship Id="rId4" Type="http://schemas.openxmlformats.org/officeDocument/2006/relationships/image" Target="../media/image53.jpeg"/><Relationship Id="rId9" Type="http://schemas.openxmlformats.org/officeDocument/2006/relationships/image" Target="../media/image59.jpeg"/><Relationship Id="rId14"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3E86F-68EA-4398-B371-4594196D05F4}" type="doc">
      <dgm:prSet loTypeId="urn:microsoft.com/office/officeart/2008/layout/BendingPictureSemiTransparentText" loCatId="picture" qsTypeId="urn:microsoft.com/office/officeart/2005/8/quickstyle/simple1" qsCatId="simple" csTypeId="urn:microsoft.com/office/officeart/2005/8/colors/accent1_3" csCatId="accent1" phldr="1"/>
      <dgm:spPr/>
      <dgm:t>
        <a:bodyPr/>
        <a:lstStyle/>
        <a:p>
          <a:endParaRPr lang="pl-PL"/>
        </a:p>
      </dgm:t>
    </dgm:pt>
    <dgm:pt modelId="{0A124FD0-3BF5-4824-AB8D-2C23A907262D}">
      <dgm:prSet phldrT="[Tekst]"/>
      <dgm:spPr/>
      <dgm:t>
        <a:bodyPr/>
        <a:lstStyle/>
        <a:p>
          <a:r>
            <a:rPr lang="pl-PL" b="1" dirty="0" err="1"/>
            <a:t>biodiverzita</a:t>
          </a:r>
          <a:endParaRPr lang="pl-PL" b="1" dirty="0"/>
        </a:p>
      </dgm:t>
    </dgm:pt>
    <dgm:pt modelId="{B1A14249-090B-484D-B2A4-943EAAB65744}" type="parTrans" cxnId="{32838C4E-287C-4046-B646-E3439C58D1F1}">
      <dgm:prSet/>
      <dgm:spPr/>
      <dgm:t>
        <a:bodyPr/>
        <a:lstStyle/>
        <a:p>
          <a:endParaRPr lang="pl-PL"/>
        </a:p>
      </dgm:t>
    </dgm:pt>
    <dgm:pt modelId="{BF47EC79-FE18-463B-B12C-F31BA8D1F839}" type="sibTrans" cxnId="{32838C4E-287C-4046-B646-E3439C58D1F1}">
      <dgm:prSet/>
      <dgm:spPr/>
      <dgm:t>
        <a:bodyPr/>
        <a:lstStyle/>
        <a:p>
          <a:endParaRPr lang="pl-PL"/>
        </a:p>
      </dgm:t>
    </dgm:pt>
    <dgm:pt modelId="{0B7047A9-7F54-4CA8-87CC-2FCCA26C9660}">
      <dgm:prSet phldrT="[Tekst]"/>
      <dgm:spPr/>
      <dgm:t>
        <a:bodyPr/>
        <a:lstStyle/>
        <a:p>
          <a:r>
            <a:rPr lang="pl-PL" b="1" dirty="0" err="1"/>
            <a:t>dobré životné podmienky zvierat</a:t>
          </a:r>
          <a:endParaRPr lang="pl-PL" b="1" dirty="0"/>
        </a:p>
      </dgm:t>
    </dgm:pt>
    <dgm:pt modelId="{8F053D85-2779-4FBE-8D5E-EA65AEEEA472}" type="parTrans" cxnId="{8694BE7A-E70B-4554-989D-CF7CF8F614D5}">
      <dgm:prSet/>
      <dgm:spPr/>
      <dgm:t>
        <a:bodyPr/>
        <a:lstStyle/>
        <a:p>
          <a:endParaRPr lang="pl-PL"/>
        </a:p>
      </dgm:t>
    </dgm:pt>
    <dgm:pt modelId="{FC4CFFA7-4357-44FA-B2FF-3AB9021ECEF7}" type="sibTrans" cxnId="{8694BE7A-E70B-4554-989D-CF7CF8F614D5}">
      <dgm:prSet/>
      <dgm:spPr/>
      <dgm:t>
        <a:bodyPr/>
        <a:lstStyle/>
        <a:p>
          <a:endParaRPr lang="pl-PL"/>
        </a:p>
      </dgm:t>
    </dgm:pt>
    <dgm:pt modelId="{469676D8-166A-4690-AF64-42773B5B1D50}" type="pres">
      <dgm:prSet presAssocID="{6F53E86F-68EA-4398-B371-4594196D05F4}" presName="Name0" presStyleCnt="0">
        <dgm:presLayoutVars>
          <dgm:dir/>
          <dgm:resizeHandles val="exact"/>
        </dgm:presLayoutVars>
      </dgm:prSet>
      <dgm:spPr/>
    </dgm:pt>
    <dgm:pt modelId="{639ABAF6-4EE1-427B-91A4-2E9C007D710A}" type="pres">
      <dgm:prSet presAssocID="{0A124FD0-3BF5-4824-AB8D-2C23A907262D}" presName="composite" presStyleCnt="0"/>
      <dgm:spPr/>
    </dgm:pt>
    <dgm:pt modelId="{C666D4FA-5901-4F53-B84F-A060BD9D3539}" type="pres">
      <dgm:prSet presAssocID="{0A124FD0-3BF5-4824-AB8D-2C23A907262D}" presName="rect1" presStyleLbl="bgShp" presStyleIdx="0" presStyleCnt="2" custLinFactNeighborX="-141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2B84CF-BFAD-42C3-84A1-03309D863829}" type="pres">
      <dgm:prSet presAssocID="{0A124FD0-3BF5-4824-AB8D-2C23A907262D}" presName="rect2" presStyleLbl="trBgShp" presStyleIdx="0" presStyleCnt="2" custLinFactNeighborX="-13300">
        <dgm:presLayoutVars>
          <dgm:bulletEnabled val="1"/>
        </dgm:presLayoutVars>
      </dgm:prSet>
      <dgm:spPr/>
    </dgm:pt>
    <dgm:pt modelId="{174B3C68-9726-41A1-916C-14435A277E0F}" type="pres">
      <dgm:prSet presAssocID="{BF47EC79-FE18-463B-B12C-F31BA8D1F839}" presName="sibTrans" presStyleCnt="0"/>
      <dgm:spPr/>
    </dgm:pt>
    <dgm:pt modelId="{245B6BCD-B9A3-410E-B1E1-25295EF47A59}" type="pres">
      <dgm:prSet presAssocID="{0B7047A9-7F54-4CA8-87CC-2FCCA26C9660}" presName="composite" presStyleCnt="0"/>
      <dgm:spPr/>
    </dgm:pt>
    <dgm:pt modelId="{280CC280-AE07-4187-A786-948E01ECAEF2}" type="pres">
      <dgm:prSet presAssocID="{0B7047A9-7F54-4CA8-87CC-2FCCA26C9660}" presName="rect1" presStyleLbl="bgShp" presStyleIdx="1" presStyleCnt="2" custLinFactNeighborX="1436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F24BFD-F6F8-4E61-830F-0A024413AD91}" type="pres">
      <dgm:prSet presAssocID="{0B7047A9-7F54-4CA8-87CC-2FCCA26C9660}" presName="rect2" presStyleLbl="trBgShp" presStyleIdx="1" presStyleCnt="2" custLinFactNeighborX="14944">
        <dgm:presLayoutVars>
          <dgm:bulletEnabled val="1"/>
        </dgm:presLayoutVars>
      </dgm:prSet>
      <dgm:spPr/>
    </dgm:pt>
  </dgm:ptLst>
  <dgm:cxnLst>
    <dgm:cxn modelId="{6F2AF517-B2A9-437C-9EC1-E8C8A0F89B0B}" type="presOf" srcId="{0B7047A9-7F54-4CA8-87CC-2FCCA26C9660}" destId="{3FF24BFD-F6F8-4E61-830F-0A024413AD91}" srcOrd="0" destOrd="0" presId="urn:microsoft.com/office/officeart/2008/layout/BendingPictureSemiTransparentText"/>
    <dgm:cxn modelId="{23C9DF27-0A9F-4919-BFB6-A9ECEB74B865}" type="presOf" srcId="{0A124FD0-3BF5-4824-AB8D-2C23A907262D}" destId="{F92B84CF-BFAD-42C3-84A1-03309D863829}" srcOrd="0" destOrd="0" presId="urn:microsoft.com/office/officeart/2008/layout/BendingPictureSemiTransparentText"/>
    <dgm:cxn modelId="{32838C4E-287C-4046-B646-E3439C58D1F1}" srcId="{6F53E86F-68EA-4398-B371-4594196D05F4}" destId="{0A124FD0-3BF5-4824-AB8D-2C23A907262D}" srcOrd="0" destOrd="0" parTransId="{B1A14249-090B-484D-B2A4-943EAAB65744}" sibTransId="{BF47EC79-FE18-463B-B12C-F31BA8D1F839}"/>
    <dgm:cxn modelId="{A5396671-68D1-40F0-8FC0-DEDBEBDE8980}" type="presOf" srcId="{6F53E86F-68EA-4398-B371-4594196D05F4}" destId="{469676D8-166A-4690-AF64-42773B5B1D50}" srcOrd="0" destOrd="0" presId="urn:microsoft.com/office/officeart/2008/layout/BendingPictureSemiTransparentText"/>
    <dgm:cxn modelId="{8694BE7A-E70B-4554-989D-CF7CF8F614D5}" srcId="{6F53E86F-68EA-4398-B371-4594196D05F4}" destId="{0B7047A9-7F54-4CA8-87CC-2FCCA26C9660}" srcOrd="1" destOrd="0" parTransId="{8F053D85-2779-4FBE-8D5E-EA65AEEEA472}" sibTransId="{FC4CFFA7-4357-44FA-B2FF-3AB9021ECEF7}"/>
    <dgm:cxn modelId="{C99BB501-B185-45FA-835A-39F482C865DB}" type="presParOf" srcId="{469676D8-166A-4690-AF64-42773B5B1D50}" destId="{639ABAF6-4EE1-427B-91A4-2E9C007D710A}" srcOrd="0" destOrd="0" presId="urn:microsoft.com/office/officeart/2008/layout/BendingPictureSemiTransparentText"/>
    <dgm:cxn modelId="{FD701664-AE8E-4837-9E47-0B33D7F5DF5A}" type="presParOf" srcId="{639ABAF6-4EE1-427B-91A4-2E9C007D710A}" destId="{C666D4FA-5901-4F53-B84F-A060BD9D3539}" srcOrd="0" destOrd="0" presId="urn:microsoft.com/office/officeart/2008/layout/BendingPictureSemiTransparentText"/>
    <dgm:cxn modelId="{7A2635C0-EB9F-4A51-BD68-F107244C8064}" type="presParOf" srcId="{639ABAF6-4EE1-427B-91A4-2E9C007D710A}" destId="{F92B84CF-BFAD-42C3-84A1-03309D863829}" srcOrd="1" destOrd="0" presId="urn:microsoft.com/office/officeart/2008/layout/BendingPictureSemiTransparentText"/>
    <dgm:cxn modelId="{7800FFB1-77D3-4B75-B534-F74A69D0C0ED}" type="presParOf" srcId="{469676D8-166A-4690-AF64-42773B5B1D50}" destId="{174B3C68-9726-41A1-916C-14435A277E0F}" srcOrd="1" destOrd="0" presId="urn:microsoft.com/office/officeart/2008/layout/BendingPictureSemiTransparentText"/>
    <dgm:cxn modelId="{B8F7E01A-899B-432F-A3EF-25796B0BC47A}" type="presParOf" srcId="{469676D8-166A-4690-AF64-42773B5B1D50}" destId="{245B6BCD-B9A3-410E-B1E1-25295EF47A59}" srcOrd="2" destOrd="0" presId="urn:microsoft.com/office/officeart/2008/layout/BendingPictureSemiTransparentText"/>
    <dgm:cxn modelId="{511ACE5C-9DB7-4713-81BF-486819B3B436}" type="presParOf" srcId="{245B6BCD-B9A3-410E-B1E1-25295EF47A59}" destId="{280CC280-AE07-4187-A786-948E01ECAEF2}" srcOrd="0" destOrd="0" presId="urn:microsoft.com/office/officeart/2008/layout/BendingPictureSemiTransparentText"/>
    <dgm:cxn modelId="{D4549FD8-5389-48DC-B2C6-65CA1F98F576}" type="presParOf" srcId="{245B6BCD-B9A3-410E-B1E1-25295EF47A59}" destId="{3FF24BFD-F6F8-4E61-830F-0A024413AD9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400" dirty="0" err="1"/>
            <a:t>Poľské horské ovce</a:t>
          </a:r>
          <a:endParaRPr lang="pl-PL" sz="14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Ovce </a:t>
          </a:r>
          <a:r>
            <a:rPr lang="pl-PL" sz="1800" dirty="0"/>
            <a:t>Sarda</a:t>
          </a:r>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a:t> Gentile di </a:t>
          </a:r>
          <a:r>
            <a:rPr lang="pl-PL" sz="1800" dirty="0" err="1"/>
            <a:t>Puglia</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err="1"/>
            <a:t>Tiroler </a:t>
          </a:r>
          <a:r>
            <a:rPr lang="pl-PL" sz="1800" dirty="0"/>
            <a:t>Steinschaf </a:t>
          </a:r>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err="1"/>
            <a:t>Ovce z Valachov</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err="1"/>
            <a:t>Ovce </a:t>
          </a:r>
          <a:r>
            <a:rPr lang="pl-PL" sz="1800" dirty="0"/>
            <a:t>Wrzosówka</a:t>
          </a:r>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Valašské ovce</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Krainer Steinschaf</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800" dirty="0" err="1"/>
            <a:t>Ovce z </a:t>
          </a:r>
          <a:r>
            <a:rPr lang="pl-PL" sz="1800" dirty="0"/>
            <a:t>Galway</a:t>
          </a:r>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Írsky Herdwick</a:t>
          </a:r>
          <a:endParaRPr lang="pl-PL" sz="1800" dirty="0"/>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rotWithShape="0">
          <a:blip xmlns:r="http://schemas.openxmlformats.org/officeDocument/2006/relationships" r:embed="rId16"/>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Lst>
  <dgm:cxnLst>
    <dgm:cxn modelId="{1AD77700-9A3D-41A2-914F-A9B181D439A3}" type="presOf" srcId="{62C8D780-0146-41E3-8A6A-2E973A31B1E8}" destId="{B82819D6-E4F6-4E3B-BEE0-C166B637DDA2}" srcOrd="0" destOrd="0" presId="urn:microsoft.com/office/officeart/2005/8/layout/bList2"/>
    <dgm:cxn modelId="{A78F6F02-B210-430A-AC55-0EA183521437}" type="presOf" srcId="{1C121274-0D6A-4361-91AC-C5772A9AB995}" destId="{1531CE46-135A-4E99-816A-4B9D133AA80C}" srcOrd="1"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E832F511-766D-47F3-A2E1-A74C9E272723}" type="presOf" srcId="{63C46A6A-029D-440A-9FEC-BEE2BD6A51E8}" destId="{971C6623-339B-4C81-8BD8-C44F26343B8B}" srcOrd="0" destOrd="0" presId="urn:microsoft.com/office/officeart/2005/8/layout/bList2"/>
    <dgm:cxn modelId="{19B53F19-45BA-4BDD-A5E7-DF0143D141D0}" type="presOf" srcId="{62796D26-A302-48C6-A353-8698E98DE92F}" destId="{FB195DA4-BADA-47CB-A99A-21DD17C49699}" srcOrd="1"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C76A7232-50C9-4EF3-A901-612B295EA4EC}" type="presOf" srcId="{CDDBCD4A-4D21-4FD0-A53A-76DE32A0834D}" destId="{91E437D0-457B-4174-8B22-5F4A2AFA010A}" srcOrd="0"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5298B036-68E5-42FC-A484-48A572DF7B94}" type="presOf" srcId="{7B768E13-31FC-4CA2-8BB3-6AD54C85BAC7}" destId="{D7663B89-8298-4C81-8A75-88CB25698023}" srcOrd="0" destOrd="0" presId="urn:microsoft.com/office/officeart/2005/8/layout/bList2"/>
    <dgm:cxn modelId="{CD141238-B006-4AFC-BD69-6A7AD674CB5D}" type="presOf" srcId="{5C069196-7642-4BC6-9927-2FE4BA02590C}" destId="{705427CE-A016-4860-ABAE-217FBBAC5973}" srcOrd="0" destOrd="0" presId="urn:microsoft.com/office/officeart/2005/8/layout/bList2"/>
    <dgm:cxn modelId="{EF06643C-6F60-46E9-9F90-EEFA1890FBA4}" type="presOf" srcId="{2CB69323-44F7-4C98-884E-C54778AED54F}" destId="{64A3CC14-2E61-4F34-90DF-CD8FF5F1FB78}" srcOrd="0" destOrd="0" presId="urn:microsoft.com/office/officeart/2005/8/layout/bList2"/>
    <dgm:cxn modelId="{64B91F5E-4115-4AA5-BF9E-8F1D38BF36A0}" type="presOf" srcId="{0735F5A6-DF07-4B4D-9DB9-B8F22E032CA1}" destId="{046EC82D-9FBB-4B0D-8DBE-7F5EE6697FA7}"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5" destOrd="0" parTransId="{1B14D97A-0558-4B7B-860C-0100EDAD88F5}" sibTransId="{096A6CD2-C7F1-4E9F-B64A-C5AEB20EB602}"/>
    <dgm:cxn modelId="{0D8BFC44-674F-4440-8774-D5A86C0FC51B}" type="presOf" srcId="{3DBEFA78-26F3-4D33-890A-51D180FAEAA8}" destId="{ABF902A0-AFD9-4CA1-AC22-DDDF47A66610}" srcOrd="0" destOrd="0" presId="urn:microsoft.com/office/officeart/2005/8/layout/bList2"/>
    <dgm:cxn modelId="{310BAA66-1EDA-42BD-BC42-B09D3E0123EE}" type="presOf" srcId="{E763B16C-E8B9-443F-9F7A-385C1592EBC8}" destId="{65F71AEE-FAF7-448C-A934-5827DE874FCA}" srcOrd="1" destOrd="0" presId="urn:microsoft.com/office/officeart/2005/8/layout/bList2"/>
    <dgm:cxn modelId="{221D1D67-1228-4EDC-A3C8-22C422C4DA9A}" type="presOf" srcId="{1D56FB21-28F4-4691-B4ED-AA410412FCD9}" destId="{51552448-3489-4628-913F-14669347439F}" srcOrd="0" destOrd="0" presId="urn:microsoft.com/office/officeart/2005/8/layout/bList2"/>
    <dgm:cxn modelId="{646DDC47-CF08-4A57-B79B-9AD52F24C84E}" type="presOf" srcId="{096A6CD2-C7F1-4E9F-B64A-C5AEB20EB602}" destId="{F68DC84B-E436-4B53-AF9D-B88E5E72A49A}" srcOrd="0" destOrd="0" presId="urn:microsoft.com/office/officeart/2005/8/layout/bList2"/>
    <dgm:cxn modelId="{2C8D7468-64C1-47BB-8DA9-BB1FD3337AFA}" type="presOf" srcId="{D75B5A11-70B0-429F-A697-45B3531F402C}" destId="{00C1B25B-544F-40DE-86AB-8E7629E17BE3}" srcOrd="0" destOrd="0" presId="urn:microsoft.com/office/officeart/2005/8/layout/bList2"/>
    <dgm:cxn modelId="{0384B36A-27FD-4EDF-99A5-912A0B0250A6}" type="presOf" srcId="{D75B5A11-70B0-429F-A697-45B3531F402C}" destId="{2436D654-64E0-43CF-B5DD-149DD1516312}" srcOrd="1"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4D8C0B6F-BBD4-4760-B984-C42020D38208}" type="presOf" srcId="{1D56FB21-28F4-4691-B4ED-AA410412FCD9}" destId="{56684C5F-8FFC-4C18-BC8A-2846456C8008}" srcOrd="1"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716B6259-F845-4F17-A5DA-D2B9FBB0C622}" type="presOf" srcId="{76D73FA1-E7CB-478B-ABA2-A93B89B4C41B}" destId="{CCB00BE2-FB2F-4A2B-AA1D-B52BEC5FDE95}"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08451782-589D-4A94-995E-BD807AC87187}" type="presOf" srcId="{CDDBCD4A-4D21-4FD0-A53A-76DE32A0834D}" destId="{0E833487-214C-484D-AC7A-ABBDCA72811F}" srcOrd="1"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2244A188-8643-42BA-9BA2-0E97C9A3AA1A}" type="presOf" srcId="{E763B16C-E8B9-443F-9F7A-385C1592EBC8}" destId="{F2C319CB-3F7B-4457-B759-2E8039E0013E}"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C0F5C39D-419F-4288-A521-32493624AB3B}" type="presOf" srcId="{6873AE59-CA35-4D1A-AE47-79163A5C639C}" destId="{CC96E37C-7C4A-4842-A6E5-9CE1CA420A43}"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852349B8-4654-47F8-87B7-4C39503CD918}" type="presOf" srcId="{0735F5A6-DF07-4B4D-9DB9-B8F22E032CA1}" destId="{FFEB34C1-CD7A-4FC8-86EA-C4FD6EB7AB81}" srcOrd="1" destOrd="0" presId="urn:microsoft.com/office/officeart/2005/8/layout/bList2"/>
    <dgm:cxn modelId="{A7EB47BA-0819-45E0-B53B-2127F8286188}" type="presOf" srcId="{76D73FA1-E7CB-478B-ABA2-A93B89B4C41B}" destId="{F024BB4F-3DB5-47E3-8C96-D78383727A5A}"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EF82EFC3-4604-4E32-B519-821AC5208A7D}" type="presOf" srcId="{3DBEFA78-26F3-4D33-890A-51D180FAEAA8}" destId="{825EE217-4965-4FB7-9044-7612A11A9256}" srcOrd="1" destOrd="0" presId="urn:microsoft.com/office/officeart/2005/8/layout/bList2"/>
    <dgm:cxn modelId="{86CFA7C7-2CC8-4F24-A23F-2753229EC7F5}" srcId="{ECF94BE0-34B0-4B87-A302-D71999620DA5}" destId="{3DBEFA78-26F3-4D33-890A-51D180FAEAA8}" srcOrd="3" destOrd="0" parTransId="{D1A5ED66-FDB8-42C8-823B-828FCF7AA8C2}" sibTransId="{817C178B-1D16-4852-A700-6CF39A16ABB0}"/>
    <dgm:cxn modelId="{4C2233CB-B327-4A55-BFDD-DCF4A8D2C2A1}" type="presOf" srcId="{62796D26-A302-48C6-A353-8698E98DE92F}" destId="{F027C8FA-7315-450A-BAE6-FEFFB3B57D94}"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81FE41E8-3BD5-420E-9806-1C6CA09FACF8}" type="presOf" srcId="{6873AE59-CA35-4D1A-AE47-79163A5C639C}" destId="{1397E743-654C-4D65-B28B-A61414E9970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6552CF9-601B-4A43-861C-B1C5164A1605}" type="presOf" srcId="{1C121274-0D6A-4361-91AC-C5772A9AB995}" destId="{5950D97A-3EEF-437B-9EB6-5A1294CE28E8}" srcOrd="0" destOrd="0" presId="urn:microsoft.com/office/officeart/2005/8/layout/bList2"/>
    <dgm:cxn modelId="{82B3F4FC-E12E-4081-96E6-ECD30C74F5BB}" type="presOf" srcId="{4EE3C582-722F-4CAA-BFD4-8B5A419FB271}" destId="{94E8008B-7730-45AC-A81D-8D8971575BE1}" srcOrd="0"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3FC5EDB8-C3AE-48EA-A45A-2E1010619EAE}" type="presParOf" srcId="{B521BDAD-A2DC-49E2-8917-F4015F11AF6A}" destId="{E17653B1-3010-486B-B722-0FC48ECFD12F}" srcOrd="0" destOrd="0" presId="urn:microsoft.com/office/officeart/2005/8/layout/bList2"/>
    <dgm:cxn modelId="{F8D19471-A7EA-49D4-9BED-402AA5B9628F}" type="presParOf" srcId="{B521BDAD-A2DC-49E2-8917-F4015F11AF6A}" destId="{046EC82D-9FBB-4B0D-8DBE-7F5EE6697FA7}" srcOrd="1" destOrd="0" presId="urn:microsoft.com/office/officeart/2005/8/layout/bList2"/>
    <dgm:cxn modelId="{21CC5EFC-9300-4E4B-AF33-4FE66E49F99A}" type="presParOf" srcId="{B521BDAD-A2DC-49E2-8917-F4015F11AF6A}" destId="{FFEB34C1-CD7A-4FC8-86EA-C4FD6EB7AB81}" srcOrd="2" destOrd="0" presId="urn:microsoft.com/office/officeart/2005/8/layout/bList2"/>
    <dgm:cxn modelId="{1360B4D6-1EC8-45F0-A1F7-282FFD2AB2BA}"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7DA780DD-2D82-4103-A2C7-D879BD75808F}" type="presParOf" srcId="{4DE8D6D6-210E-4992-A02D-72ED54FBB181}" destId="{B82819D6-E4F6-4E3B-BEE0-C166B637DDA2}" srcOrd="0" destOrd="0" presId="urn:microsoft.com/office/officeart/2005/8/layout/bList2"/>
    <dgm:cxn modelId="{BAD7F333-B772-4167-A1C0-C9821B775519}" type="presParOf" srcId="{4DE8D6D6-210E-4992-A02D-72ED54FBB181}" destId="{CCB00BE2-FB2F-4A2B-AA1D-B52BEC5FDE95}" srcOrd="1" destOrd="0" presId="urn:microsoft.com/office/officeart/2005/8/layout/bList2"/>
    <dgm:cxn modelId="{BEFEB499-CE10-48CA-B2BA-C194D869E5BF}" type="presParOf" srcId="{4DE8D6D6-210E-4992-A02D-72ED54FBB181}" destId="{F024BB4F-3DB5-47E3-8C96-D78383727A5A}" srcOrd="2" destOrd="0" presId="urn:microsoft.com/office/officeart/2005/8/layout/bList2"/>
    <dgm:cxn modelId="{A76702E1-F3C7-45D6-B2F8-3CAF7FD90992}"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137C2636-E01A-4648-B72E-6C72376F1BDA}" type="presParOf" srcId="{99E89C32-65B7-433C-B3EC-D5FBAC7A951B}" destId="{705427CE-A016-4860-ABAE-217FBBAC5973}" srcOrd="0" destOrd="0" presId="urn:microsoft.com/office/officeart/2005/8/layout/bList2"/>
    <dgm:cxn modelId="{746B4B8C-7D70-4CC7-8072-A887DC8FC7A6}" type="presParOf" srcId="{99E89C32-65B7-433C-B3EC-D5FBAC7A951B}" destId="{5950D97A-3EEF-437B-9EB6-5A1294CE28E8}" srcOrd="1" destOrd="0" presId="urn:microsoft.com/office/officeart/2005/8/layout/bList2"/>
    <dgm:cxn modelId="{33EC4A63-FF96-49DC-BB9E-3B0979EBFE22}" type="presParOf" srcId="{99E89C32-65B7-433C-B3EC-D5FBAC7A951B}" destId="{1531CE46-135A-4E99-816A-4B9D133AA80C}" srcOrd="2" destOrd="0" presId="urn:microsoft.com/office/officeart/2005/8/layout/bList2"/>
    <dgm:cxn modelId="{66B53986-5039-4C2E-84C6-C88EB6181DD7}"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CD3D4EEF-5BCD-4818-83AE-ED9474B6307F}" type="presParOf" srcId="{BB944AEC-D3B5-43D7-BF46-0A5E2C323A7F}" destId="{94E8008B-7730-45AC-A81D-8D8971575BE1}" srcOrd="0" destOrd="0" presId="urn:microsoft.com/office/officeart/2005/8/layout/bList2"/>
    <dgm:cxn modelId="{DD43A586-2A64-415C-BD1E-26329788E890}" type="presParOf" srcId="{BB944AEC-D3B5-43D7-BF46-0A5E2C323A7F}" destId="{ABF902A0-AFD9-4CA1-AC22-DDDF47A66610}" srcOrd="1" destOrd="0" presId="urn:microsoft.com/office/officeart/2005/8/layout/bList2"/>
    <dgm:cxn modelId="{6EF75D87-D5DE-4663-AD9C-6DEC14537050}" type="presParOf" srcId="{BB944AEC-D3B5-43D7-BF46-0A5E2C323A7F}" destId="{825EE217-4965-4FB7-9044-7612A11A9256}" srcOrd="2" destOrd="0" presId="urn:microsoft.com/office/officeart/2005/8/layout/bList2"/>
    <dgm:cxn modelId="{10612E2D-F068-44B7-927C-0D7963221CB0}"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D0114D36-D90A-48C4-BE66-F2E079CAC147}" type="presParOf" srcId="{75882230-B4AA-408A-BE5D-5575047875B1}" destId="{D7663B89-8298-4C81-8A75-88CB25698023}" srcOrd="0" destOrd="0" presId="urn:microsoft.com/office/officeart/2005/8/layout/bList2"/>
    <dgm:cxn modelId="{F7F53893-EB4C-4725-A949-E1FDD9E6DA08}" type="presParOf" srcId="{75882230-B4AA-408A-BE5D-5575047875B1}" destId="{51552448-3489-4628-913F-14669347439F}" srcOrd="1" destOrd="0" presId="urn:microsoft.com/office/officeart/2005/8/layout/bList2"/>
    <dgm:cxn modelId="{193B5A36-5870-4A67-9B0C-8561A88B1CF9}" type="presParOf" srcId="{75882230-B4AA-408A-BE5D-5575047875B1}" destId="{56684C5F-8FFC-4C18-BC8A-2846456C8008}" srcOrd="2" destOrd="0" presId="urn:microsoft.com/office/officeart/2005/8/layout/bList2"/>
    <dgm:cxn modelId="{CD3519CE-6CFA-4989-A030-CD3812FA1F2F}"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9658C0C9-2102-4635-9394-008056BCE5DE}" type="presParOf" srcId="{D709CCDD-8A4E-4F7E-9551-2C806ED8C0C4}" destId="{B6A720B2-F75F-481C-9DCB-15006F435324}" srcOrd="0" destOrd="0" presId="urn:microsoft.com/office/officeart/2005/8/layout/bList2"/>
    <dgm:cxn modelId="{D95D2459-40CA-4643-9677-D5E60F5FBFBC}" type="presParOf" srcId="{D709CCDD-8A4E-4F7E-9551-2C806ED8C0C4}" destId="{F027C8FA-7315-450A-BAE6-FEFFB3B57D94}" srcOrd="1" destOrd="0" presId="urn:microsoft.com/office/officeart/2005/8/layout/bList2"/>
    <dgm:cxn modelId="{08F69A09-C095-4EFE-BD27-684F579F2CE4}" type="presParOf" srcId="{D709CCDD-8A4E-4F7E-9551-2C806ED8C0C4}" destId="{FB195DA4-BADA-47CB-A99A-21DD17C49699}" srcOrd="2" destOrd="0" presId="urn:microsoft.com/office/officeart/2005/8/layout/bList2"/>
    <dgm:cxn modelId="{D65B318C-6F8F-42CB-B46C-FCDEA7DF331E}"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E7189802-713A-432F-A4FE-0D5CA3BA59E6}" type="presParOf" srcId="{53BDD859-FE15-40F4-B9E6-51BFA32B60B0}" destId="{971C6623-339B-4C81-8BD8-C44F26343B8B}" srcOrd="0" destOrd="0" presId="urn:microsoft.com/office/officeart/2005/8/layout/bList2"/>
    <dgm:cxn modelId="{5A65F9F0-49BC-4230-AD1E-9B3D2CAB6705}" type="presParOf" srcId="{53BDD859-FE15-40F4-B9E6-51BFA32B60B0}" destId="{F2C319CB-3F7B-4457-B759-2E8039E0013E}" srcOrd="1" destOrd="0" presId="urn:microsoft.com/office/officeart/2005/8/layout/bList2"/>
    <dgm:cxn modelId="{14194362-3BAC-4A19-8243-FEEAF35BE12A}" type="presParOf" srcId="{53BDD859-FE15-40F4-B9E6-51BFA32B60B0}" destId="{65F71AEE-FAF7-448C-A934-5827DE874FCA}" srcOrd="2" destOrd="0" presId="urn:microsoft.com/office/officeart/2005/8/layout/bList2"/>
    <dgm:cxn modelId="{3D1B74D9-A248-43AC-A7FC-71A9D85A8913}"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34F4927E-12D6-469B-AE0D-BA607D6D9294}" type="presParOf" srcId="{EC9967D9-2D4F-4F95-9A53-3427CD8326CD}" destId="{6E6A94AC-1C55-47FD-872C-3425D87CB082}" srcOrd="0" destOrd="0" presId="urn:microsoft.com/office/officeart/2005/8/layout/bList2"/>
    <dgm:cxn modelId="{ECC1DCFE-089D-4DFF-A038-B77C94B2C5AC}" type="presParOf" srcId="{EC9967D9-2D4F-4F95-9A53-3427CD8326CD}" destId="{1397E743-654C-4D65-B28B-A61414E99709}" srcOrd="1" destOrd="0" presId="urn:microsoft.com/office/officeart/2005/8/layout/bList2"/>
    <dgm:cxn modelId="{7863E921-B6D6-4AA6-9957-335A176CCFC4}" type="presParOf" srcId="{EC9967D9-2D4F-4F95-9A53-3427CD8326CD}" destId="{CC96E37C-7C4A-4842-A6E5-9CE1CA420A43}" srcOrd="2" destOrd="0" presId="urn:microsoft.com/office/officeart/2005/8/layout/bList2"/>
    <dgm:cxn modelId="{641C87DA-08F4-4D1C-B210-95309125C9ED}"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32977D93-7B03-4FFB-9E8C-6BEA695B66F2}" type="presParOf" srcId="{12B08EBC-7017-40BD-BC60-033A9EFD02B1}" destId="{D25A07E3-BDE8-44C4-AF47-0CD8A0355858}" srcOrd="0" destOrd="0" presId="urn:microsoft.com/office/officeart/2005/8/layout/bList2"/>
    <dgm:cxn modelId="{CF797DEC-046B-4C58-A9B4-1E90FFCF0667}" type="presParOf" srcId="{12B08EBC-7017-40BD-BC60-033A9EFD02B1}" destId="{91E437D0-457B-4174-8B22-5F4A2AFA010A}" srcOrd="1" destOrd="0" presId="urn:microsoft.com/office/officeart/2005/8/layout/bList2"/>
    <dgm:cxn modelId="{8AB85A22-0887-43FB-B532-6B66D6A2D2D4}" type="presParOf" srcId="{12B08EBC-7017-40BD-BC60-033A9EFD02B1}" destId="{0E833487-214C-484D-AC7A-ABBDCA72811F}" srcOrd="2" destOrd="0" presId="urn:microsoft.com/office/officeart/2005/8/layout/bList2"/>
    <dgm:cxn modelId="{8CB6210F-42D5-450F-9AC8-9492687147E8}"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B5E15F74-FE57-49A9-882F-5A8C07D0DCCC}" type="presParOf" srcId="{D81AA612-BA89-42FE-A6BA-877ECE888254}" destId="{85C66544-3945-40EB-800B-C971C733B0E4}" srcOrd="0" destOrd="0" presId="urn:microsoft.com/office/officeart/2005/8/layout/bList2"/>
    <dgm:cxn modelId="{09643547-1E0D-4653-9983-53E6D393936F}" type="presParOf" srcId="{D81AA612-BA89-42FE-A6BA-877ECE888254}" destId="{00C1B25B-544F-40DE-86AB-8E7629E17BE3}" srcOrd="1" destOrd="0" presId="urn:microsoft.com/office/officeart/2005/8/layout/bList2"/>
    <dgm:cxn modelId="{1B1B2C9E-4133-4E94-B662-468EDCDC8A03}" type="presParOf" srcId="{D81AA612-BA89-42FE-A6BA-877ECE888254}" destId="{2436D654-64E0-43CF-B5DD-149DD1516312}" srcOrd="2" destOrd="0" presId="urn:microsoft.com/office/officeart/2005/8/layout/bList2"/>
    <dgm:cxn modelId="{C0521F7B-488C-4603-A6B8-2D339E02DC06}"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a:t>Sandomierz </a:t>
          </a:r>
          <a:r>
            <a:rPr lang="pl-PL" sz="1800" dirty="0" err="1"/>
            <a:t>Koza</a:t>
          </a:r>
          <a:endParaRPr lang="pl-PL" sz="18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Koza Girgentana</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3DBEFA78-26F3-4D33-890A-51D180FAEAA8}">
      <dgm:prSet phldrT="[Tekst]" custT="1"/>
      <dgm:spPr/>
      <dgm:t>
        <a:bodyPr/>
        <a:lstStyle/>
        <a:p>
          <a:pPr algn="ctr"/>
          <a:r>
            <a:rPr lang="pl-PL" sz="1800" dirty="0" err="1"/>
            <a:t>Koza </a:t>
          </a:r>
          <a:r>
            <a:rPr lang="pl-PL" sz="1800" dirty="0"/>
            <a:t>Sarda</a:t>
          </a:r>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1D56FB21-28F4-4691-B4ED-AA410412FCD9}">
      <dgm:prSet phldrT="[Tekst]" custT="1"/>
      <dgm:spPr/>
      <dgm:t>
        <a:bodyPr/>
        <a:lstStyle/>
        <a:p>
          <a:pPr algn="ctr"/>
          <a:r>
            <a:rPr lang="pl-PL" sz="1800" dirty="0" err="1"/>
            <a:t>Pinzgauerská koza</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E763B16C-E8B9-443F-9F7A-385C1592EBC8}">
      <dgm:prSet phldrT="[Tekst]" custT="1"/>
      <dgm:spPr/>
      <dgm:t>
        <a:bodyPr/>
        <a:lstStyle/>
        <a:p>
          <a:pPr algn="ctr"/>
          <a:r>
            <a:rPr lang="pl-PL" sz="1800" dirty="0" err="1"/>
            <a:t>Pfauenziege</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err="1"/>
            <a:t>Koza Garganica</a:t>
          </a:r>
          <a:endParaRPr lang="pl-PL" sz="1800" dirty="0"/>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Valašské ovce</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Koza Blobe</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800" dirty="0" err="1"/>
            <a:t>Stará</a:t>
          </a:r>
          <a:r>
            <a:rPr lang="pl-PL" sz="1800" dirty="0"/>
            <a:t> írska </a:t>
          </a:r>
          <a:r>
            <a:rPr lang="pl-PL" sz="1800" dirty="0" err="1"/>
            <a:t>koza</a:t>
          </a:r>
          <a:endParaRPr lang="pl-PL" sz="18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Ovce Belclare</a:t>
          </a:r>
          <a:endParaRPr lang="pl-PL" sz="1800" dirty="0"/>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a:blipFill dpi="0" rotWithShape="0">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Lst>
  <dgm:cxnLst>
    <dgm:cxn modelId="{A78F6F02-B210-430A-AC55-0EA183521437}" type="presOf" srcId="{1C121274-0D6A-4361-91AC-C5772A9AB995}" destId="{1531CE46-135A-4E99-816A-4B9D133AA80C}" srcOrd="1"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E832F511-766D-47F3-A2E1-A74C9E272723}" type="presOf" srcId="{63C46A6A-029D-440A-9FEC-BEE2BD6A51E8}" destId="{971C6623-339B-4C81-8BD8-C44F26343B8B}" srcOrd="0" destOrd="0" presId="urn:microsoft.com/office/officeart/2005/8/layout/bList2"/>
    <dgm:cxn modelId="{19B53F19-45BA-4BDD-A5E7-DF0143D141D0}" type="presOf" srcId="{62796D26-A302-48C6-A353-8698E98DE92F}" destId="{FB195DA4-BADA-47CB-A99A-21DD17C49699}" srcOrd="1" destOrd="0" presId="urn:microsoft.com/office/officeart/2005/8/layout/bList2"/>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C76A7232-50C9-4EF3-A901-612B295EA4EC}" type="presOf" srcId="{CDDBCD4A-4D21-4FD0-A53A-76DE32A0834D}" destId="{91E437D0-457B-4174-8B22-5F4A2AFA010A}" srcOrd="0"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EF06643C-6F60-46E9-9F90-EEFA1890FBA4}" type="presOf" srcId="{2CB69323-44F7-4C98-884E-C54778AED54F}" destId="{64A3CC14-2E61-4F34-90DF-CD8FF5F1FB78}" srcOrd="0" destOrd="0" presId="urn:microsoft.com/office/officeart/2005/8/layout/bList2"/>
    <dgm:cxn modelId="{64B91F5E-4115-4AA5-BF9E-8F1D38BF36A0}" type="presOf" srcId="{0735F5A6-DF07-4B4D-9DB9-B8F22E032CA1}" destId="{046EC82D-9FBB-4B0D-8DBE-7F5EE6697FA7}"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41642064-2ED4-4D4E-9964-0E81FBD0A18B}" srcId="{ECF94BE0-34B0-4B87-A302-D71999620DA5}" destId="{62796D26-A302-48C6-A353-8698E98DE92F}" srcOrd="5" destOrd="0" parTransId="{1B14D97A-0558-4B7B-860C-0100EDAD88F5}" sibTransId="{096A6CD2-C7F1-4E9F-B64A-C5AEB20EB602}"/>
    <dgm:cxn modelId="{0D8BFC44-674F-4440-8774-D5A86C0FC51B}" type="presOf" srcId="{3DBEFA78-26F3-4D33-890A-51D180FAEAA8}" destId="{ABF902A0-AFD9-4CA1-AC22-DDDF47A66610}" srcOrd="0" destOrd="0" presId="urn:microsoft.com/office/officeart/2005/8/layout/bList2"/>
    <dgm:cxn modelId="{310BAA66-1EDA-42BD-BC42-B09D3E0123EE}" type="presOf" srcId="{E763B16C-E8B9-443F-9F7A-385C1592EBC8}" destId="{65F71AEE-FAF7-448C-A934-5827DE874FCA}" srcOrd="1" destOrd="0" presId="urn:microsoft.com/office/officeart/2005/8/layout/bList2"/>
    <dgm:cxn modelId="{221D1D67-1228-4EDC-A3C8-22C422C4DA9A}" type="presOf" srcId="{1D56FB21-28F4-4691-B4ED-AA410412FCD9}" destId="{51552448-3489-4628-913F-14669347439F}" srcOrd="0" destOrd="0" presId="urn:microsoft.com/office/officeart/2005/8/layout/bList2"/>
    <dgm:cxn modelId="{646DDC47-CF08-4A57-B79B-9AD52F24C84E}" type="presOf" srcId="{096A6CD2-C7F1-4E9F-B64A-C5AEB20EB602}" destId="{F68DC84B-E436-4B53-AF9D-B88E5E72A49A}" srcOrd="0" destOrd="0" presId="urn:microsoft.com/office/officeart/2005/8/layout/bList2"/>
    <dgm:cxn modelId="{2C8D7468-64C1-47BB-8DA9-BB1FD3337AFA}" type="presOf" srcId="{D75B5A11-70B0-429F-A697-45B3531F402C}" destId="{00C1B25B-544F-40DE-86AB-8E7629E17BE3}" srcOrd="0" destOrd="0" presId="urn:microsoft.com/office/officeart/2005/8/layout/bList2"/>
    <dgm:cxn modelId="{0384B36A-27FD-4EDF-99A5-912A0B0250A6}" type="presOf" srcId="{D75B5A11-70B0-429F-A697-45B3531F402C}" destId="{2436D654-64E0-43CF-B5DD-149DD1516312}" srcOrd="1"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4D8C0B6F-BBD4-4760-B984-C42020D38208}" type="presOf" srcId="{1D56FB21-28F4-4691-B4ED-AA410412FCD9}" destId="{56684C5F-8FFC-4C18-BC8A-2846456C8008}" srcOrd="1"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716B6259-F845-4F17-A5DA-D2B9FBB0C622}" type="presOf" srcId="{76D73FA1-E7CB-478B-ABA2-A93B89B4C41B}" destId="{CCB00BE2-FB2F-4A2B-AA1D-B52BEC5FDE95}"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08451782-589D-4A94-995E-BD807AC87187}" type="presOf" srcId="{CDDBCD4A-4D21-4FD0-A53A-76DE32A0834D}" destId="{0E833487-214C-484D-AC7A-ABBDCA72811F}" srcOrd="1"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2244A188-8643-42BA-9BA2-0E97C9A3AA1A}" type="presOf" srcId="{E763B16C-E8B9-443F-9F7A-385C1592EBC8}" destId="{F2C319CB-3F7B-4457-B759-2E8039E0013E}"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C0F5C39D-419F-4288-A521-32493624AB3B}" type="presOf" srcId="{6873AE59-CA35-4D1A-AE47-79163A5C639C}" destId="{CC96E37C-7C4A-4842-A6E5-9CE1CA420A43}"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852349B8-4654-47F8-87B7-4C39503CD918}" type="presOf" srcId="{0735F5A6-DF07-4B4D-9DB9-B8F22E032CA1}" destId="{FFEB34C1-CD7A-4FC8-86EA-C4FD6EB7AB81}" srcOrd="1" destOrd="0" presId="urn:microsoft.com/office/officeart/2005/8/layout/bList2"/>
    <dgm:cxn modelId="{A7EB47BA-0819-45E0-B53B-2127F8286188}" type="presOf" srcId="{76D73FA1-E7CB-478B-ABA2-A93B89B4C41B}" destId="{F024BB4F-3DB5-47E3-8C96-D78383727A5A}"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EF82EFC3-4604-4E32-B519-821AC5208A7D}" type="presOf" srcId="{3DBEFA78-26F3-4D33-890A-51D180FAEAA8}" destId="{825EE217-4965-4FB7-9044-7612A11A9256}" srcOrd="1" destOrd="0" presId="urn:microsoft.com/office/officeart/2005/8/layout/bList2"/>
    <dgm:cxn modelId="{86CFA7C7-2CC8-4F24-A23F-2753229EC7F5}" srcId="{ECF94BE0-34B0-4B87-A302-D71999620DA5}" destId="{3DBEFA78-26F3-4D33-890A-51D180FAEAA8}" srcOrd="3" destOrd="0" parTransId="{D1A5ED66-FDB8-42C8-823B-828FCF7AA8C2}" sibTransId="{817C178B-1D16-4852-A700-6CF39A16ABB0}"/>
    <dgm:cxn modelId="{4C2233CB-B327-4A55-BFDD-DCF4A8D2C2A1}" type="presOf" srcId="{62796D26-A302-48C6-A353-8698E98DE92F}" destId="{F027C8FA-7315-450A-BAE6-FEFFB3B57D94}"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81FE41E8-3BD5-420E-9806-1C6CA09FACF8}" type="presOf" srcId="{6873AE59-CA35-4D1A-AE47-79163A5C639C}" destId="{1397E743-654C-4D65-B28B-A61414E9970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6552CF9-601B-4A43-861C-B1C5164A1605}" type="presOf" srcId="{1C121274-0D6A-4361-91AC-C5772A9AB995}" destId="{5950D97A-3EEF-437B-9EB6-5A1294CE28E8}" srcOrd="0" destOrd="0" presId="urn:microsoft.com/office/officeart/2005/8/layout/bList2"/>
    <dgm:cxn modelId="{82B3F4FC-E12E-4081-96E6-ECD30C74F5BB}" type="presOf" srcId="{4EE3C582-722F-4CAA-BFD4-8B5A419FB271}" destId="{94E8008B-7730-45AC-A81D-8D8971575BE1}" srcOrd="0"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3FC5EDB8-C3AE-48EA-A45A-2E1010619EAE}" type="presParOf" srcId="{B521BDAD-A2DC-49E2-8917-F4015F11AF6A}" destId="{E17653B1-3010-486B-B722-0FC48ECFD12F}" srcOrd="0" destOrd="0" presId="urn:microsoft.com/office/officeart/2005/8/layout/bList2"/>
    <dgm:cxn modelId="{F8D19471-A7EA-49D4-9BED-402AA5B9628F}" type="presParOf" srcId="{B521BDAD-A2DC-49E2-8917-F4015F11AF6A}" destId="{046EC82D-9FBB-4B0D-8DBE-7F5EE6697FA7}" srcOrd="1" destOrd="0" presId="urn:microsoft.com/office/officeart/2005/8/layout/bList2"/>
    <dgm:cxn modelId="{21CC5EFC-9300-4E4B-AF33-4FE66E49F99A}" type="presParOf" srcId="{B521BDAD-A2DC-49E2-8917-F4015F11AF6A}" destId="{FFEB34C1-CD7A-4FC8-86EA-C4FD6EB7AB81}" srcOrd="2" destOrd="0" presId="urn:microsoft.com/office/officeart/2005/8/layout/bList2"/>
    <dgm:cxn modelId="{1360B4D6-1EC8-45F0-A1F7-282FFD2AB2BA}"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7DA780DD-2D82-4103-A2C7-D879BD75808F}" type="presParOf" srcId="{4DE8D6D6-210E-4992-A02D-72ED54FBB181}" destId="{B82819D6-E4F6-4E3B-BEE0-C166B637DDA2}" srcOrd="0" destOrd="0" presId="urn:microsoft.com/office/officeart/2005/8/layout/bList2"/>
    <dgm:cxn modelId="{BAD7F333-B772-4167-A1C0-C9821B775519}" type="presParOf" srcId="{4DE8D6D6-210E-4992-A02D-72ED54FBB181}" destId="{CCB00BE2-FB2F-4A2B-AA1D-B52BEC5FDE95}" srcOrd="1" destOrd="0" presId="urn:microsoft.com/office/officeart/2005/8/layout/bList2"/>
    <dgm:cxn modelId="{BEFEB499-CE10-48CA-B2BA-C194D869E5BF}" type="presParOf" srcId="{4DE8D6D6-210E-4992-A02D-72ED54FBB181}" destId="{F024BB4F-3DB5-47E3-8C96-D78383727A5A}" srcOrd="2" destOrd="0" presId="urn:microsoft.com/office/officeart/2005/8/layout/bList2"/>
    <dgm:cxn modelId="{A76702E1-F3C7-45D6-B2F8-3CAF7FD90992}"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137C2636-E01A-4648-B72E-6C72376F1BDA}" type="presParOf" srcId="{99E89C32-65B7-433C-B3EC-D5FBAC7A951B}" destId="{705427CE-A016-4860-ABAE-217FBBAC5973}" srcOrd="0" destOrd="0" presId="urn:microsoft.com/office/officeart/2005/8/layout/bList2"/>
    <dgm:cxn modelId="{746B4B8C-7D70-4CC7-8072-A887DC8FC7A6}" type="presParOf" srcId="{99E89C32-65B7-433C-B3EC-D5FBAC7A951B}" destId="{5950D97A-3EEF-437B-9EB6-5A1294CE28E8}" srcOrd="1" destOrd="0" presId="urn:microsoft.com/office/officeart/2005/8/layout/bList2"/>
    <dgm:cxn modelId="{33EC4A63-FF96-49DC-BB9E-3B0979EBFE22}" type="presParOf" srcId="{99E89C32-65B7-433C-B3EC-D5FBAC7A951B}" destId="{1531CE46-135A-4E99-816A-4B9D133AA80C}" srcOrd="2" destOrd="0" presId="urn:microsoft.com/office/officeart/2005/8/layout/bList2"/>
    <dgm:cxn modelId="{66B53986-5039-4C2E-84C6-C88EB6181DD7}"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CD3D4EEF-5BCD-4818-83AE-ED9474B6307F}" type="presParOf" srcId="{BB944AEC-D3B5-43D7-BF46-0A5E2C323A7F}" destId="{94E8008B-7730-45AC-A81D-8D8971575BE1}" srcOrd="0" destOrd="0" presId="urn:microsoft.com/office/officeart/2005/8/layout/bList2"/>
    <dgm:cxn modelId="{DD43A586-2A64-415C-BD1E-26329788E890}" type="presParOf" srcId="{BB944AEC-D3B5-43D7-BF46-0A5E2C323A7F}" destId="{ABF902A0-AFD9-4CA1-AC22-DDDF47A66610}" srcOrd="1" destOrd="0" presId="urn:microsoft.com/office/officeart/2005/8/layout/bList2"/>
    <dgm:cxn modelId="{6EF75D87-D5DE-4663-AD9C-6DEC14537050}" type="presParOf" srcId="{BB944AEC-D3B5-43D7-BF46-0A5E2C323A7F}" destId="{825EE217-4965-4FB7-9044-7612A11A9256}" srcOrd="2" destOrd="0" presId="urn:microsoft.com/office/officeart/2005/8/layout/bList2"/>
    <dgm:cxn modelId="{10612E2D-F068-44B7-927C-0D7963221CB0}"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D0114D36-D90A-48C4-BE66-F2E079CAC147}" type="presParOf" srcId="{75882230-B4AA-408A-BE5D-5575047875B1}" destId="{D7663B89-8298-4C81-8A75-88CB25698023}" srcOrd="0" destOrd="0" presId="urn:microsoft.com/office/officeart/2005/8/layout/bList2"/>
    <dgm:cxn modelId="{F7F53893-EB4C-4725-A949-E1FDD9E6DA08}" type="presParOf" srcId="{75882230-B4AA-408A-BE5D-5575047875B1}" destId="{51552448-3489-4628-913F-14669347439F}" srcOrd="1" destOrd="0" presId="urn:microsoft.com/office/officeart/2005/8/layout/bList2"/>
    <dgm:cxn modelId="{193B5A36-5870-4A67-9B0C-8561A88B1CF9}" type="presParOf" srcId="{75882230-B4AA-408A-BE5D-5575047875B1}" destId="{56684C5F-8FFC-4C18-BC8A-2846456C8008}" srcOrd="2" destOrd="0" presId="urn:microsoft.com/office/officeart/2005/8/layout/bList2"/>
    <dgm:cxn modelId="{CD3519CE-6CFA-4989-A030-CD3812FA1F2F}"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9658C0C9-2102-4635-9394-008056BCE5DE}" type="presParOf" srcId="{D709CCDD-8A4E-4F7E-9551-2C806ED8C0C4}" destId="{B6A720B2-F75F-481C-9DCB-15006F435324}" srcOrd="0" destOrd="0" presId="urn:microsoft.com/office/officeart/2005/8/layout/bList2"/>
    <dgm:cxn modelId="{D95D2459-40CA-4643-9677-D5E60F5FBFBC}" type="presParOf" srcId="{D709CCDD-8A4E-4F7E-9551-2C806ED8C0C4}" destId="{F027C8FA-7315-450A-BAE6-FEFFB3B57D94}" srcOrd="1" destOrd="0" presId="urn:microsoft.com/office/officeart/2005/8/layout/bList2"/>
    <dgm:cxn modelId="{08F69A09-C095-4EFE-BD27-684F579F2CE4}" type="presParOf" srcId="{D709CCDD-8A4E-4F7E-9551-2C806ED8C0C4}" destId="{FB195DA4-BADA-47CB-A99A-21DD17C49699}" srcOrd="2" destOrd="0" presId="urn:microsoft.com/office/officeart/2005/8/layout/bList2"/>
    <dgm:cxn modelId="{D65B318C-6F8F-42CB-B46C-FCDEA7DF331E}"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E7189802-713A-432F-A4FE-0D5CA3BA59E6}" type="presParOf" srcId="{53BDD859-FE15-40F4-B9E6-51BFA32B60B0}" destId="{971C6623-339B-4C81-8BD8-C44F26343B8B}" srcOrd="0" destOrd="0" presId="urn:microsoft.com/office/officeart/2005/8/layout/bList2"/>
    <dgm:cxn modelId="{5A65F9F0-49BC-4230-AD1E-9B3D2CAB6705}" type="presParOf" srcId="{53BDD859-FE15-40F4-B9E6-51BFA32B60B0}" destId="{F2C319CB-3F7B-4457-B759-2E8039E0013E}" srcOrd="1" destOrd="0" presId="urn:microsoft.com/office/officeart/2005/8/layout/bList2"/>
    <dgm:cxn modelId="{14194362-3BAC-4A19-8243-FEEAF35BE12A}" type="presParOf" srcId="{53BDD859-FE15-40F4-B9E6-51BFA32B60B0}" destId="{65F71AEE-FAF7-448C-A934-5827DE874FCA}" srcOrd="2" destOrd="0" presId="urn:microsoft.com/office/officeart/2005/8/layout/bList2"/>
    <dgm:cxn modelId="{3D1B74D9-A248-43AC-A7FC-71A9D85A8913}"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34F4927E-12D6-469B-AE0D-BA607D6D9294}" type="presParOf" srcId="{EC9967D9-2D4F-4F95-9A53-3427CD8326CD}" destId="{6E6A94AC-1C55-47FD-872C-3425D87CB082}" srcOrd="0" destOrd="0" presId="urn:microsoft.com/office/officeart/2005/8/layout/bList2"/>
    <dgm:cxn modelId="{ECC1DCFE-089D-4DFF-A038-B77C94B2C5AC}" type="presParOf" srcId="{EC9967D9-2D4F-4F95-9A53-3427CD8326CD}" destId="{1397E743-654C-4D65-B28B-A61414E99709}" srcOrd="1" destOrd="0" presId="urn:microsoft.com/office/officeart/2005/8/layout/bList2"/>
    <dgm:cxn modelId="{7863E921-B6D6-4AA6-9957-335A176CCFC4}" type="presParOf" srcId="{EC9967D9-2D4F-4F95-9A53-3427CD8326CD}" destId="{CC96E37C-7C4A-4842-A6E5-9CE1CA420A43}" srcOrd="2" destOrd="0" presId="urn:microsoft.com/office/officeart/2005/8/layout/bList2"/>
    <dgm:cxn modelId="{641C87DA-08F4-4D1C-B210-95309125C9ED}"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32977D93-7B03-4FFB-9E8C-6BEA695B66F2}" type="presParOf" srcId="{12B08EBC-7017-40BD-BC60-033A9EFD02B1}" destId="{D25A07E3-BDE8-44C4-AF47-0CD8A0355858}" srcOrd="0" destOrd="0" presId="urn:microsoft.com/office/officeart/2005/8/layout/bList2"/>
    <dgm:cxn modelId="{CF797DEC-046B-4C58-A9B4-1E90FFCF0667}" type="presParOf" srcId="{12B08EBC-7017-40BD-BC60-033A9EFD02B1}" destId="{91E437D0-457B-4174-8B22-5F4A2AFA010A}" srcOrd="1" destOrd="0" presId="urn:microsoft.com/office/officeart/2005/8/layout/bList2"/>
    <dgm:cxn modelId="{8AB85A22-0887-43FB-B532-6B66D6A2D2D4}" type="presParOf" srcId="{12B08EBC-7017-40BD-BC60-033A9EFD02B1}" destId="{0E833487-214C-484D-AC7A-ABBDCA72811F}" srcOrd="2" destOrd="0" presId="urn:microsoft.com/office/officeart/2005/8/layout/bList2"/>
    <dgm:cxn modelId="{8CB6210F-42D5-450F-9AC8-9492687147E8}"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B5E15F74-FE57-49A9-882F-5A8C07D0DCCC}" type="presParOf" srcId="{D81AA612-BA89-42FE-A6BA-877ECE888254}" destId="{85C66544-3945-40EB-800B-C971C733B0E4}" srcOrd="0" destOrd="0" presId="urn:microsoft.com/office/officeart/2005/8/layout/bList2"/>
    <dgm:cxn modelId="{09643547-1E0D-4653-9983-53E6D393936F}" type="presParOf" srcId="{D81AA612-BA89-42FE-A6BA-877ECE888254}" destId="{00C1B25B-544F-40DE-86AB-8E7629E17BE3}" srcOrd="1" destOrd="0" presId="urn:microsoft.com/office/officeart/2005/8/layout/bList2"/>
    <dgm:cxn modelId="{1B1B2C9E-4133-4E94-B662-468EDCDC8A03}" type="presParOf" srcId="{D81AA612-BA89-42FE-A6BA-877ECE888254}" destId="{2436D654-64E0-43CF-B5DD-149DD1516312}" srcOrd="2" destOrd="0" presId="urn:microsoft.com/office/officeart/2005/8/layout/bList2"/>
    <dgm:cxn modelId="{C0521F7B-488C-4603-A6B8-2D339E02DC06}"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pl-PL" sz="2400" b="1" i="0" dirty="0">
              <a:solidFill>
                <a:srgbClr val="000000"/>
              </a:solidFill>
            </a:rPr>
            <a:t>EKOLOGICKÉ A AGROEKOLOGICKÉ POĽNOHOSPODÁRSTVO</a:t>
          </a:r>
          <a:endParaRPr lang="pl-PL" sz="2400" b="1" dirty="0">
            <a:solidFill>
              <a:srgbClr val="000000"/>
            </a:solidFill>
          </a:endParaRPr>
        </a:p>
      </dgm:t>
    </dgm:pt>
    <dgm:pt modelId="{93C3993A-9B36-49F8-B867-98A50FCFF2F8}" type="parTrans" cxnId="{CAC844D6-5BE5-4AE4-829D-6C68B05FD80E}">
      <dgm:prSet/>
      <dgm:spPr/>
      <dgm:t>
        <a:bodyPr/>
        <a:lstStyle/>
        <a:p>
          <a:endParaRPr lang="pl-PL" sz="2400">
            <a:solidFill>
              <a:srgbClr val="000000"/>
            </a:solidFill>
          </a:endParaRPr>
        </a:p>
      </dgm:t>
    </dgm:pt>
    <dgm:pt modelId="{49191B1C-4559-4577-9829-222244B1AC95}" type="sibTrans" cxnId="{CAC844D6-5BE5-4AE4-829D-6C68B05FD80E}">
      <dgm:prSet/>
      <dgm:spPr>
        <a:ln>
          <a:solidFill>
            <a:schemeClr val="accent1">
              <a:alpha val="90000"/>
            </a:schemeClr>
          </a:solidFill>
        </a:ln>
      </dgm:spPr>
      <dgm:t>
        <a:bodyPr/>
        <a:lstStyle/>
        <a:p>
          <a:endParaRPr lang="pl-PL" sz="24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400" b="1" i="0" dirty="0">
              <a:solidFill>
                <a:srgbClr val="000000"/>
              </a:solidFill>
            </a:rPr>
            <a:t>Ekologická </a:t>
          </a:r>
          <a:r>
            <a:rPr lang="en-US" sz="2400" b="1" i="0" dirty="0" err="1">
              <a:solidFill>
                <a:srgbClr val="000000"/>
              </a:solidFill>
            </a:rPr>
            <a:t>certifikácia </a:t>
          </a:r>
          <a:r>
            <a:rPr lang="pl-PL" sz="2400" b="0" i="0" dirty="0">
              <a:solidFill>
                <a:srgbClr val="000000"/>
              </a:solidFill>
            </a:rPr>
            <a:t>- vylúčenie </a:t>
          </a:r>
          <a:r>
            <a:rPr lang="en-US" sz="2400" b="0" i="0" dirty="0">
              <a:solidFill>
                <a:srgbClr val="000000"/>
              </a:solidFill>
            </a:rPr>
            <a:t>syntetických vstupov a </a:t>
          </a:r>
          <a:r>
            <a:rPr lang="en-US" sz="2400" b="0" i="0" dirty="0" err="1">
              <a:solidFill>
                <a:srgbClr val="000000"/>
              </a:solidFill>
            </a:rPr>
            <a:t>dôraz na </a:t>
          </a:r>
          <a:r>
            <a:rPr lang="en-US" sz="2400" b="0" i="0" dirty="0">
              <a:solidFill>
                <a:srgbClr val="000000"/>
              </a:solidFill>
            </a:rPr>
            <a:t>dobré životné podmienky zvierat.</a:t>
          </a:r>
          <a:endParaRPr lang="pl-PL" sz="2400" b="0" i="0" dirty="0">
            <a:solidFill>
              <a:srgbClr val="000000"/>
            </a:solidFill>
          </a:endParaRPr>
        </a:p>
      </dgm:t>
    </dgm:pt>
    <dgm:pt modelId="{CB66367A-4D48-406D-A50B-C2C1F5885A86}" type="parTrans" cxnId="{86B49CB4-ED84-41B2-A5D7-A043B715A5DC}">
      <dgm:prSet/>
      <dgm:spPr/>
      <dgm:t>
        <a:bodyPr/>
        <a:lstStyle/>
        <a:p>
          <a:endParaRPr lang="pl-PL" sz="2400">
            <a:solidFill>
              <a:srgbClr val="000000"/>
            </a:solidFill>
          </a:endParaRPr>
        </a:p>
      </dgm:t>
    </dgm:pt>
    <dgm:pt modelId="{53E439E7-BC3D-465B-9445-859FB23F61D8}" type="sibTrans" cxnId="{86B49CB4-ED84-41B2-A5D7-A043B715A5DC}">
      <dgm:prSet/>
      <dgm:spPr>
        <a:ln>
          <a:solidFill>
            <a:schemeClr val="accent1">
              <a:alpha val="90000"/>
            </a:schemeClr>
          </a:solidFill>
        </a:ln>
      </dgm:spPr>
      <dgm:t>
        <a:bodyPr/>
        <a:lstStyle/>
        <a:p>
          <a:endParaRPr lang="pl-PL" sz="24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400" b="1" i="0" dirty="0">
              <a:solidFill>
                <a:srgbClr val="000000"/>
              </a:solidFill>
            </a:rPr>
            <a:t>Obozretné používanie antibiotík a alternatívne zdravotné postupy </a:t>
          </a:r>
          <a:r>
            <a:rPr lang="en-US" sz="2400" b="0" i="0" dirty="0">
              <a:solidFill>
                <a:srgbClr val="000000"/>
              </a:solidFill>
            </a:rPr>
            <a:t>- zníženie antimikrobiálnej rezistencie </a:t>
          </a:r>
          <a:endParaRPr lang="pl-PL" sz="2400" b="0" i="0" dirty="0">
            <a:solidFill>
              <a:srgbClr val="000000"/>
            </a:solidFill>
          </a:endParaRPr>
        </a:p>
      </dgm:t>
    </dgm:pt>
    <dgm:pt modelId="{E5ADE447-3387-4C3E-A731-F2E86B54BFD2}" type="parTrans" cxnId="{86119AA0-8864-4BF0-BDF4-E973442557A7}">
      <dgm:prSet/>
      <dgm:spPr/>
      <dgm:t>
        <a:bodyPr/>
        <a:lstStyle/>
        <a:p>
          <a:endParaRPr lang="pl-PL" sz="2400">
            <a:solidFill>
              <a:srgbClr val="000000"/>
            </a:solidFill>
          </a:endParaRPr>
        </a:p>
      </dgm:t>
    </dgm:pt>
    <dgm:pt modelId="{DD083505-CF39-4F57-83A2-05262A17BCE0}" type="sibTrans" cxnId="{86119AA0-8864-4BF0-BDF4-E973442557A7}">
      <dgm:prSet/>
      <dgm:spPr>
        <a:ln>
          <a:solidFill>
            <a:schemeClr val="accent1">
              <a:alpha val="90000"/>
            </a:schemeClr>
          </a:solidFill>
        </a:ln>
      </dgm:spPr>
      <dgm:t>
        <a:bodyPr/>
        <a:lstStyle/>
        <a:p>
          <a:endParaRPr lang="pl-PL" sz="2400">
            <a:solidFill>
              <a:srgbClr val="000000"/>
            </a:solidFill>
          </a:endParaRPr>
        </a:p>
      </dgm:t>
    </dgm:pt>
    <dgm:pt modelId="{54969B5A-E248-409A-B248-A66E20998A63}">
      <dgm:prSet custT="1"/>
      <dgm:spPr>
        <a:solidFill>
          <a:srgbClr val="8BC540"/>
        </a:solidFill>
        <a:ln>
          <a:solidFill>
            <a:srgbClr val="8BC540"/>
          </a:solidFill>
        </a:ln>
      </dgm:spPr>
      <dgm:t>
        <a:bodyPr/>
        <a:lstStyle/>
        <a:p>
          <a:r>
            <a:rPr lang="pl-PL" sz="2400" b="1" i="0" dirty="0" err="1">
              <a:solidFill>
                <a:srgbClr val="000000"/>
              </a:solidFill>
            </a:rPr>
            <a:t>Zníženie emisií metánu </a:t>
          </a:r>
          <a:r>
            <a:rPr lang="pl-PL" sz="2400" b="1" i="0" dirty="0">
              <a:solidFill>
                <a:srgbClr val="000000"/>
              </a:solidFill>
            </a:rPr>
            <a:t>a </a:t>
          </a:r>
          <a:r>
            <a:rPr lang="pl-PL" sz="2400" b="1" i="0" dirty="0" err="1">
              <a:solidFill>
                <a:srgbClr val="000000"/>
              </a:solidFill>
            </a:rPr>
            <a:t>sekvestrácia uhlíka </a:t>
          </a:r>
          <a:r>
            <a:rPr lang="pl-PL" sz="2400" b="0" i="0" dirty="0">
              <a:solidFill>
                <a:srgbClr val="000000"/>
              </a:solidFill>
            </a:rPr>
            <a:t>- </a:t>
          </a:r>
          <a:r>
            <a:rPr lang="pl-PL" sz="2400" b="0" i="0" dirty="0" err="1">
              <a:solidFill>
                <a:srgbClr val="000000"/>
              </a:solidFill>
            </a:rPr>
            <a:t>úsilie o zmiernenie zmeny klímy</a:t>
          </a:r>
          <a:endParaRPr lang="pl-PL" sz="2400" b="0" dirty="0">
            <a:solidFill>
              <a:srgbClr val="000000"/>
            </a:solidFill>
          </a:endParaRPr>
        </a:p>
      </dgm:t>
    </dgm:pt>
    <dgm:pt modelId="{51D12B82-D54E-4175-B2BC-F79F9A7C56A7}" type="parTrans" cxnId="{19BBBFBF-54E9-4A80-920D-196D261B2EA3}">
      <dgm:prSet/>
      <dgm:spPr/>
      <dgm:t>
        <a:bodyPr/>
        <a:lstStyle/>
        <a:p>
          <a:endParaRPr lang="pl-PL" sz="2400">
            <a:solidFill>
              <a:srgbClr val="000000"/>
            </a:solidFill>
          </a:endParaRPr>
        </a:p>
      </dgm:t>
    </dgm:pt>
    <dgm:pt modelId="{564C843F-19AF-4F9B-8F75-0B537E919ACE}" type="sibTrans" cxnId="{19BBBFBF-54E9-4A80-920D-196D261B2EA3}">
      <dgm:prSet/>
      <dgm:spPr/>
      <dgm:t>
        <a:bodyPr/>
        <a:lstStyle/>
        <a:p>
          <a:endParaRPr lang="pl-PL" sz="24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custScaleX="98891">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2AB073-E58B-46DA-8CC5-C6EEA2FB453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9BF77350-4513-4CB6-91B7-CEEC23322F18}">
      <dgm:prSet custT="1"/>
      <dgm:spPr/>
      <dgm:t>
        <a:bodyPr/>
        <a:lstStyle/>
        <a:p>
          <a:r>
            <a:rPr lang="pl-PL" sz="2300" b="1" dirty="0">
              <a:solidFill>
                <a:srgbClr val="000000"/>
              </a:solidFill>
            </a:rPr>
            <a:t>DOSTUPNOSŤ PÍCE </a:t>
          </a:r>
          <a:r>
            <a:rPr lang="pl-PL" sz="2300" dirty="0">
              <a:solidFill>
                <a:srgbClr val="000000"/>
              </a:solidFill>
            </a:rPr>
            <a:t>- </a:t>
          </a:r>
          <a:r>
            <a:rPr lang="en-US" sz="2300" dirty="0" err="1">
              <a:solidFill>
                <a:srgbClr val="000000"/>
              </a:solidFill>
            </a:rPr>
            <a:t>lúky </a:t>
          </a:r>
          <a:r>
            <a:rPr lang="en-US" sz="2300" dirty="0">
              <a:solidFill>
                <a:srgbClr val="000000"/>
              </a:solidFill>
            </a:rPr>
            <a:t>alebo pasienky musia celoročne poskytovať dostatok krmiva pre hospodárske zvieratá bez nadmerného spásania</a:t>
          </a:r>
          <a:endParaRPr lang="pl-PL" sz="2300" dirty="0">
            <a:solidFill>
              <a:srgbClr val="000000"/>
            </a:solidFill>
          </a:endParaRPr>
        </a:p>
      </dgm:t>
    </dgm:pt>
    <dgm:pt modelId="{6CEAA994-1644-4E36-B6BE-4610C24B7F58}" type="parTrans" cxnId="{1FD6506D-1824-4003-9617-68033D8D59E9}">
      <dgm:prSet/>
      <dgm:spPr/>
      <dgm:t>
        <a:bodyPr/>
        <a:lstStyle/>
        <a:p>
          <a:endParaRPr lang="pl-PL" sz="2300">
            <a:solidFill>
              <a:srgbClr val="000000"/>
            </a:solidFill>
          </a:endParaRPr>
        </a:p>
      </dgm:t>
    </dgm:pt>
    <dgm:pt modelId="{8782CF94-84DB-446B-A6DF-4D6A9A3D5984}" type="sibTrans" cxnId="{1FD6506D-1824-4003-9617-68033D8D59E9}">
      <dgm:prSet/>
      <dgm:spPr/>
      <dgm:t>
        <a:bodyPr/>
        <a:lstStyle/>
        <a:p>
          <a:endParaRPr lang="pl-PL" sz="2300">
            <a:solidFill>
              <a:srgbClr val="000000"/>
            </a:solidFill>
          </a:endParaRPr>
        </a:p>
      </dgm:t>
    </dgm:pt>
    <dgm:pt modelId="{725E2A5D-6973-4859-8C4E-5442E55DB449}">
      <dgm:prSet custT="1"/>
      <dgm:spPr/>
      <dgm:t>
        <a:bodyPr/>
        <a:lstStyle/>
        <a:p>
          <a:r>
            <a:rPr lang="pl-PL" sz="2300" b="1" dirty="0">
              <a:solidFill>
                <a:srgbClr val="000000"/>
              </a:solidFill>
            </a:rPr>
            <a:t>ZDRAVIE PÔDY </a:t>
          </a:r>
          <a:r>
            <a:rPr lang="pl-PL" sz="2300" dirty="0">
              <a:solidFill>
                <a:srgbClr val="000000"/>
              </a:solidFill>
            </a:rPr>
            <a:t>- </a:t>
          </a:r>
          <a:r>
            <a:rPr lang="en-US" sz="2300" dirty="0">
              <a:solidFill>
                <a:srgbClr val="000000"/>
              </a:solidFill>
            </a:rPr>
            <a:t>dobre riadená pastva zlepšuje štruktúru pôdy a podporuje sekvestráciu uhlíka (nadmerné spásanie môže zhutniť pôdu a znížiť jej úrodnosť</a:t>
          </a:r>
          <a:r>
            <a:rPr lang="pl-PL" sz="2300" dirty="0">
              <a:solidFill>
                <a:srgbClr val="000000"/>
              </a:solidFill>
            </a:rPr>
            <a:t>).</a:t>
          </a:r>
        </a:p>
      </dgm:t>
    </dgm:pt>
    <dgm:pt modelId="{7004A3A8-0E13-4A3A-B10E-E22F938ABFCA}" type="parTrans" cxnId="{0E5BD0E3-934A-4685-974A-1AD028681B93}">
      <dgm:prSet/>
      <dgm:spPr/>
      <dgm:t>
        <a:bodyPr/>
        <a:lstStyle/>
        <a:p>
          <a:endParaRPr lang="pl-PL" sz="2300">
            <a:solidFill>
              <a:srgbClr val="000000"/>
            </a:solidFill>
          </a:endParaRPr>
        </a:p>
      </dgm:t>
    </dgm:pt>
    <dgm:pt modelId="{59CE6D46-C464-4BDA-AD3A-03B7B36D5956}" type="sibTrans" cxnId="{0E5BD0E3-934A-4685-974A-1AD028681B93}">
      <dgm:prSet/>
      <dgm:spPr/>
      <dgm:t>
        <a:bodyPr/>
        <a:lstStyle/>
        <a:p>
          <a:endParaRPr lang="pl-PL" sz="2300">
            <a:solidFill>
              <a:srgbClr val="000000"/>
            </a:solidFill>
          </a:endParaRPr>
        </a:p>
      </dgm:t>
    </dgm:pt>
    <dgm:pt modelId="{37B0923A-2AE3-41ED-A47C-BF1F39CD89B5}">
      <dgm:prSet custT="1"/>
      <dgm:spPr/>
      <dgm:t>
        <a:bodyPr/>
        <a:lstStyle/>
        <a:p>
          <a:r>
            <a:rPr lang="pl-PL" sz="2300" b="1" dirty="0">
              <a:solidFill>
                <a:srgbClr val="000000"/>
              </a:solidFill>
            </a:rPr>
            <a:t>VODNÉ ZDROJE </a:t>
          </a:r>
          <a:r>
            <a:rPr lang="pl-PL" sz="2300" dirty="0">
              <a:solidFill>
                <a:srgbClr val="000000"/>
              </a:solidFill>
            </a:rPr>
            <a:t>- </a:t>
          </a:r>
          <a:r>
            <a:rPr lang="en-US" sz="2300" dirty="0" err="1">
              <a:solidFill>
                <a:srgbClr val="000000"/>
              </a:solidFill>
            </a:rPr>
            <a:t>hospodárske zvieratá </a:t>
          </a:r>
          <a:r>
            <a:rPr lang="en-US" sz="2300" dirty="0">
              <a:solidFill>
                <a:srgbClr val="000000"/>
              </a:solidFill>
            </a:rPr>
            <a:t>by nemali nadmerne zaťažovať vodné systémy, čím sa zabezpečí, že rieky, rybníky a podzemné vody zostanú zdravé.</a:t>
          </a:r>
          <a:endParaRPr lang="pl-PL" sz="2300" dirty="0">
            <a:solidFill>
              <a:srgbClr val="000000"/>
            </a:solidFill>
          </a:endParaRPr>
        </a:p>
      </dgm:t>
    </dgm:pt>
    <dgm:pt modelId="{856B485A-F70C-41E4-9542-72FFBB02570A}" type="parTrans" cxnId="{398A09D8-6543-47ED-9959-50D39979221C}">
      <dgm:prSet/>
      <dgm:spPr/>
      <dgm:t>
        <a:bodyPr/>
        <a:lstStyle/>
        <a:p>
          <a:endParaRPr lang="pl-PL" sz="2300">
            <a:solidFill>
              <a:srgbClr val="000000"/>
            </a:solidFill>
          </a:endParaRPr>
        </a:p>
      </dgm:t>
    </dgm:pt>
    <dgm:pt modelId="{C5CA0B95-CE0C-4C4B-96A6-5672014A6C7D}" type="sibTrans" cxnId="{398A09D8-6543-47ED-9959-50D39979221C}">
      <dgm:prSet/>
      <dgm:spPr/>
      <dgm:t>
        <a:bodyPr/>
        <a:lstStyle/>
        <a:p>
          <a:endParaRPr lang="pl-PL" sz="2300">
            <a:solidFill>
              <a:srgbClr val="000000"/>
            </a:solidFill>
          </a:endParaRPr>
        </a:p>
      </dgm:t>
    </dgm:pt>
    <dgm:pt modelId="{D68939AD-C733-48DC-99EA-CB3705E41097}" type="pres">
      <dgm:prSet presAssocID="{CA2AB073-E58B-46DA-8CC5-C6EEA2FB4538}" presName="Name0" presStyleCnt="0">
        <dgm:presLayoutVars>
          <dgm:dir/>
          <dgm:resizeHandles val="exact"/>
        </dgm:presLayoutVars>
      </dgm:prSet>
      <dgm:spPr/>
    </dgm:pt>
    <dgm:pt modelId="{4711F4CF-B692-4CD6-AF32-B0F172201813}" type="pres">
      <dgm:prSet presAssocID="{9BF77350-4513-4CB6-91B7-CEEC23322F18}" presName="composite" presStyleCnt="0"/>
      <dgm:spPr/>
    </dgm:pt>
    <dgm:pt modelId="{F398CBA9-F20E-4292-AD38-1159876DB517}" type="pres">
      <dgm:prSet presAssocID="{9BF77350-4513-4CB6-91B7-CEEC23322F18}" presName="rect1" presStyleLbl="trAlignAcc1" presStyleIdx="0" presStyleCnt="3">
        <dgm:presLayoutVars>
          <dgm:bulletEnabled val="1"/>
        </dgm:presLayoutVars>
      </dgm:prSet>
      <dgm:spPr/>
    </dgm:pt>
    <dgm:pt modelId="{CC546CA7-6192-4FAC-81B4-BCA35A21528C}" type="pres">
      <dgm:prSet presAssocID="{9BF77350-4513-4CB6-91B7-CEEC23322F18}" presName="rect2"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F56BC99-5526-423D-9419-84F76C9F9B7C}" type="pres">
      <dgm:prSet presAssocID="{8782CF94-84DB-446B-A6DF-4D6A9A3D5984}" presName="sibTrans" presStyleCnt="0"/>
      <dgm:spPr/>
    </dgm:pt>
    <dgm:pt modelId="{6B9F348B-8A5F-4550-BA2F-25A6AE4F6DFB}" type="pres">
      <dgm:prSet presAssocID="{725E2A5D-6973-4859-8C4E-5442E55DB449}" presName="composite" presStyleCnt="0"/>
      <dgm:spPr/>
    </dgm:pt>
    <dgm:pt modelId="{228F46D2-E640-400E-82EE-B7ED8ADF7495}" type="pres">
      <dgm:prSet presAssocID="{725E2A5D-6973-4859-8C4E-5442E55DB449}" presName="rect1" presStyleLbl="trAlignAcc1" presStyleIdx="1" presStyleCnt="3">
        <dgm:presLayoutVars>
          <dgm:bulletEnabled val="1"/>
        </dgm:presLayoutVars>
      </dgm:prSet>
      <dgm:spPr/>
    </dgm:pt>
    <dgm:pt modelId="{946E7052-FC29-4597-96F7-D0276B709902}" type="pres">
      <dgm:prSet presAssocID="{725E2A5D-6973-4859-8C4E-5442E55DB449}" presName="rect2"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AAC01A93-9C2A-43D6-9BF2-85160F534AC3}" type="pres">
      <dgm:prSet presAssocID="{59CE6D46-C464-4BDA-AD3A-03B7B36D5956}" presName="sibTrans" presStyleCnt="0"/>
      <dgm:spPr/>
    </dgm:pt>
    <dgm:pt modelId="{A2A7DF8E-723F-4ADB-BB93-73A93D22D418}" type="pres">
      <dgm:prSet presAssocID="{37B0923A-2AE3-41ED-A47C-BF1F39CD89B5}" presName="composite" presStyleCnt="0"/>
      <dgm:spPr/>
    </dgm:pt>
    <dgm:pt modelId="{AF64FEA3-3FEB-4363-9132-81EB92BC9D95}" type="pres">
      <dgm:prSet presAssocID="{37B0923A-2AE3-41ED-A47C-BF1F39CD89B5}" presName="rect1" presStyleLbl="trAlignAcc1" presStyleIdx="2" presStyleCnt="3">
        <dgm:presLayoutVars>
          <dgm:bulletEnabled val="1"/>
        </dgm:presLayoutVars>
      </dgm:prSet>
      <dgm:spPr/>
    </dgm:pt>
    <dgm:pt modelId="{FA958489-6F9A-4B95-84DE-C00A9893CFB4}" type="pres">
      <dgm:prSet presAssocID="{37B0923A-2AE3-41ED-A47C-BF1F39CD89B5}" presName="rect2"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3FB0DB0C-CD09-4F9F-9441-2563FF8E98CD}" type="presOf" srcId="{CA2AB073-E58B-46DA-8CC5-C6EEA2FB4538}" destId="{D68939AD-C733-48DC-99EA-CB3705E41097}" srcOrd="0" destOrd="0" presId="urn:microsoft.com/office/officeart/2008/layout/PictureStrips"/>
    <dgm:cxn modelId="{906C231D-0456-4AF1-9561-22B707B25E37}" type="presOf" srcId="{725E2A5D-6973-4859-8C4E-5442E55DB449}" destId="{228F46D2-E640-400E-82EE-B7ED8ADF7495}" srcOrd="0" destOrd="0" presId="urn:microsoft.com/office/officeart/2008/layout/PictureStrips"/>
    <dgm:cxn modelId="{F98C142A-148F-4665-81CD-B4B1B7692E11}" type="presOf" srcId="{37B0923A-2AE3-41ED-A47C-BF1F39CD89B5}" destId="{AF64FEA3-3FEB-4363-9132-81EB92BC9D95}" srcOrd="0" destOrd="0" presId="urn:microsoft.com/office/officeart/2008/layout/PictureStrips"/>
    <dgm:cxn modelId="{1FD6506D-1824-4003-9617-68033D8D59E9}" srcId="{CA2AB073-E58B-46DA-8CC5-C6EEA2FB4538}" destId="{9BF77350-4513-4CB6-91B7-CEEC23322F18}" srcOrd="0" destOrd="0" parTransId="{6CEAA994-1644-4E36-B6BE-4610C24B7F58}" sibTransId="{8782CF94-84DB-446B-A6DF-4D6A9A3D5984}"/>
    <dgm:cxn modelId="{68D539BD-F24F-4515-AB4C-60D51138955C}" type="presOf" srcId="{9BF77350-4513-4CB6-91B7-CEEC23322F18}" destId="{F398CBA9-F20E-4292-AD38-1159876DB517}" srcOrd="0" destOrd="0" presId="urn:microsoft.com/office/officeart/2008/layout/PictureStrips"/>
    <dgm:cxn modelId="{398A09D8-6543-47ED-9959-50D39979221C}" srcId="{CA2AB073-E58B-46DA-8CC5-C6EEA2FB4538}" destId="{37B0923A-2AE3-41ED-A47C-BF1F39CD89B5}" srcOrd="2" destOrd="0" parTransId="{856B485A-F70C-41E4-9542-72FFBB02570A}" sibTransId="{C5CA0B95-CE0C-4C4B-96A6-5672014A6C7D}"/>
    <dgm:cxn modelId="{0E5BD0E3-934A-4685-974A-1AD028681B93}" srcId="{CA2AB073-E58B-46DA-8CC5-C6EEA2FB4538}" destId="{725E2A5D-6973-4859-8C4E-5442E55DB449}" srcOrd="1" destOrd="0" parTransId="{7004A3A8-0E13-4A3A-B10E-E22F938ABFCA}" sibTransId="{59CE6D46-C464-4BDA-AD3A-03B7B36D5956}"/>
    <dgm:cxn modelId="{2DA841B6-A6AB-4A4C-AEED-201C109BC859}" type="presParOf" srcId="{D68939AD-C733-48DC-99EA-CB3705E41097}" destId="{4711F4CF-B692-4CD6-AF32-B0F172201813}" srcOrd="0" destOrd="0" presId="urn:microsoft.com/office/officeart/2008/layout/PictureStrips"/>
    <dgm:cxn modelId="{824BA40B-D5C3-46BB-852B-DD6F04A2718F}" type="presParOf" srcId="{4711F4CF-B692-4CD6-AF32-B0F172201813}" destId="{F398CBA9-F20E-4292-AD38-1159876DB517}" srcOrd="0" destOrd="0" presId="urn:microsoft.com/office/officeart/2008/layout/PictureStrips"/>
    <dgm:cxn modelId="{5A40649E-CFB9-49AF-B3F0-0D56A231521B}" type="presParOf" srcId="{4711F4CF-B692-4CD6-AF32-B0F172201813}" destId="{CC546CA7-6192-4FAC-81B4-BCA35A21528C}" srcOrd="1" destOrd="0" presId="urn:microsoft.com/office/officeart/2008/layout/PictureStrips"/>
    <dgm:cxn modelId="{F7CD9EFB-8C78-40FB-B546-85FB753A184F}" type="presParOf" srcId="{D68939AD-C733-48DC-99EA-CB3705E41097}" destId="{0F56BC99-5526-423D-9419-84F76C9F9B7C}" srcOrd="1" destOrd="0" presId="urn:microsoft.com/office/officeart/2008/layout/PictureStrips"/>
    <dgm:cxn modelId="{DAD5BC07-FD67-4A98-A71D-773F8B2F486E}" type="presParOf" srcId="{D68939AD-C733-48DC-99EA-CB3705E41097}" destId="{6B9F348B-8A5F-4550-BA2F-25A6AE4F6DFB}" srcOrd="2" destOrd="0" presId="urn:microsoft.com/office/officeart/2008/layout/PictureStrips"/>
    <dgm:cxn modelId="{56CF869A-E75A-480A-935B-8388E78F616B}" type="presParOf" srcId="{6B9F348B-8A5F-4550-BA2F-25A6AE4F6DFB}" destId="{228F46D2-E640-400E-82EE-B7ED8ADF7495}" srcOrd="0" destOrd="0" presId="urn:microsoft.com/office/officeart/2008/layout/PictureStrips"/>
    <dgm:cxn modelId="{147D3E30-9B7D-411B-9EAD-E57461880555}" type="presParOf" srcId="{6B9F348B-8A5F-4550-BA2F-25A6AE4F6DFB}" destId="{946E7052-FC29-4597-96F7-D0276B709902}" srcOrd="1" destOrd="0" presId="urn:microsoft.com/office/officeart/2008/layout/PictureStrips"/>
    <dgm:cxn modelId="{B4C453F9-000C-4A88-B9F8-E9C2BF7B083B}" type="presParOf" srcId="{D68939AD-C733-48DC-99EA-CB3705E41097}" destId="{AAC01A93-9C2A-43D6-9BF2-85160F534AC3}" srcOrd="3" destOrd="0" presId="urn:microsoft.com/office/officeart/2008/layout/PictureStrips"/>
    <dgm:cxn modelId="{AF506992-F10A-42BB-A057-2C3DA91CEA6C}" type="presParOf" srcId="{D68939AD-C733-48DC-99EA-CB3705E41097}" destId="{A2A7DF8E-723F-4ADB-BB93-73A93D22D418}" srcOrd="4" destOrd="0" presId="urn:microsoft.com/office/officeart/2008/layout/PictureStrips"/>
    <dgm:cxn modelId="{87FECFE6-9D4D-477F-AE29-E515EE6B31BF}" type="presParOf" srcId="{A2A7DF8E-723F-4ADB-BB93-73A93D22D418}" destId="{AF64FEA3-3FEB-4363-9132-81EB92BC9D95}" srcOrd="0" destOrd="0" presId="urn:microsoft.com/office/officeart/2008/layout/PictureStrips"/>
    <dgm:cxn modelId="{31119DEC-C904-4B7E-BF26-98A68D5BA0EF}" type="presParOf" srcId="{A2A7DF8E-723F-4ADB-BB93-73A93D22D418}" destId="{FA958489-6F9A-4B95-84DE-C00A9893CFB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F94BE0-34B0-4B87-A302-D71999620DA5}"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dojenie kráv</a:t>
          </a:r>
          <a:endParaRPr lang="pl-PL" sz="1800" dirty="0"/>
        </a:p>
      </dgm:t>
    </dgm:pt>
    <dgm:pt modelId="{DCD37C26-F306-48E7-A6EC-1AA29E568A53}" type="parTrans" cxnId="{69632026-23BD-4E5B-9CD0-117502E8EE4F}">
      <dgm:prSet/>
      <dgm:spPr/>
      <dgm:t>
        <a:bodyPr/>
        <a:lstStyle/>
        <a:p>
          <a:pPr algn="ctr"/>
          <a:endParaRPr lang="pl-PL"/>
        </a:p>
      </dgm:t>
    </dgm:pt>
    <dgm:pt modelId="{66968A7B-E460-4EE4-ACDE-F71A17EA98C3}" type="sibTrans" cxnId="{69632026-23BD-4E5B-9CD0-117502E8EE4F}">
      <dgm:prSet/>
      <dgm:spPr/>
      <dgm:t>
        <a:bodyPr/>
        <a:lstStyle/>
        <a:p>
          <a:pPr algn="ctr"/>
          <a:endParaRPr lang="pl-PL"/>
        </a:p>
      </dgm:t>
    </dgm:pt>
    <dgm:pt modelId="{9D53EB56-708D-42C4-9FB0-490251C8462A}">
      <dgm:prSet phldrT="[Tekst]"/>
      <dgm:spPr/>
      <dgm:t>
        <a:bodyPr/>
        <a:lstStyle/>
        <a:p>
          <a:pPr algn="ctr"/>
          <a:r>
            <a:rPr lang="pl-PL" dirty="0"/>
            <a:t>2</a:t>
          </a:r>
        </a:p>
      </dgm:t>
    </dgm:pt>
    <dgm:pt modelId="{6C479FF5-C82D-4725-A6E5-C6D3C9D2A10E}" type="parTrans" cxnId="{E1563098-4424-427D-BF99-15662767E4B6}">
      <dgm:prSet/>
      <dgm:spPr/>
      <dgm:t>
        <a:bodyPr/>
        <a:lstStyle/>
        <a:p>
          <a:pPr algn="ctr"/>
          <a:endParaRPr lang="pl-PL"/>
        </a:p>
      </dgm:t>
    </dgm:pt>
    <dgm:pt modelId="{1776AD9D-3FF8-46D0-81D7-731C854E3262}" type="sibTrans" cxnId="{E1563098-4424-427D-BF99-15662767E4B6}">
      <dgm:prSet/>
      <dgm:spPr/>
      <dgm:t>
        <a:bodyPr/>
        <a:lstStyle/>
        <a:p>
          <a:pPr algn="ctr"/>
          <a:endParaRPr lang="pl-PL"/>
        </a:p>
      </dgm:t>
    </dgm:pt>
    <dgm:pt modelId="{1C121274-0D6A-4361-91AC-C5772A9AB995}">
      <dgm:prSet phldrT="[Tekst]" custT="1"/>
      <dgm:spPr/>
      <dgm:t>
        <a:bodyPr/>
        <a:lstStyle/>
        <a:p>
          <a:pPr algn="ctr"/>
          <a:r>
            <a:rPr lang="pl-PL" sz="1800" dirty="0"/>
            <a:t>koza</a:t>
          </a:r>
        </a:p>
      </dgm:t>
    </dgm:pt>
    <dgm:pt modelId="{1B7633AA-6D1C-4849-AFCE-66CBEC464B75}" type="parTrans" cxnId="{4C2B2A36-B23D-48F0-BE37-86D1B019B842}">
      <dgm:prSet/>
      <dgm:spPr/>
      <dgm:t>
        <a:bodyPr/>
        <a:lstStyle/>
        <a:p>
          <a:pPr algn="ctr"/>
          <a:endParaRPr lang="pl-PL"/>
        </a:p>
      </dgm:t>
    </dgm:pt>
    <dgm:pt modelId="{13837C7F-E366-4853-80A4-E508E3195B69}" type="sibTrans" cxnId="{4C2B2A36-B23D-48F0-BE37-86D1B019B842}">
      <dgm:prSet/>
      <dgm:spPr/>
      <dgm:t>
        <a:bodyPr/>
        <a:lstStyle/>
        <a:p>
          <a:pPr algn="ctr"/>
          <a:endParaRPr lang="pl-PL"/>
        </a:p>
      </dgm:t>
    </dgm:pt>
    <dgm:pt modelId="{5C069196-7642-4BC6-9927-2FE4BA02590C}">
      <dgm:prSet phldrT="[Tekst]"/>
      <dgm:spPr/>
      <dgm:t>
        <a:bodyPr/>
        <a:lstStyle/>
        <a:p>
          <a:pPr algn="ctr"/>
          <a:r>
            <a:rPr lang="pl-PL" dirty="0"/>
            <a:t>13,3</a:t>
          </a:r>
        </a:p>
      </dgm:t>
    </dgm:pt>
    <dgm:pt modelId="{61BF0026-527A-4FE8-99F6-EB31EA9A00F7}" type="parTrans" cxnId="{E0D28286-8E89-4D3E-BA58-BB1AC4634710}">
      <dgm:prSet/>
      <dgm:spPr/>
      <dgm:t>
        <a:bodyPr/>
        <a:lstStyle/>
        <a:p>
          <a:pPr algn="ctr"/>
          <a:endParaRPr lang="pl-PL"/>
        </a:p>
      </dgm:t>
    </dgm:pt>
    <dgm:pt modelId="{246E4FBE-1385-48C4-894F-A8217CD472C2}" type="sibTrans" cxnId="{E0D28286-8E89-4D3E-BA58-BB1AC4634710}">
      <dgm:prSet/>
      <dgm:spPr/>
      <dgm:t>
        <a:bodyPr/>
        <a:lstStyle/>
        <a:p>
          <a:pPr algn="ctr"/>
          <a:endParaRPr lang="pl-PL"/>
        </a:p>
      </dgm:t>
    </dgm:pt>
    <dgm:pt modelId="{3DBEFA78-26F3-4D33-890A-51D180FAEAA8}">
      <dgm:prSet phldrT="[Tekst]" custT="1"/>
      <dgm:spPr/>
      <dgm:t>
        <a:bodyPr/>
        <a:lstStyle/>
        <a:p>
          <a:pPr algn="ctr"/>
          <a:r>
            <a:rPr lang="pl-PL" sz="1800" dirty="0"/>
            <a:t>ovce</a:t>
          </a:r>
        </a:p>
      </dgm:t>
    </dgm:pt>
    <dgm:pt modelId="{D1A5ED66-FDB8-42C8-823B-828FCF7AA8C2}" type="parTrans" cxnId="{86CFA7C7-2CC8-4F24-A23F-2753229EC7F5}">
      <dgm:prSet/>
      <dgm:spPr/>
      <dgm:t>
        <a:bodyPr/>
        <a:lstStyle/>
        <a:p>
          <a:pPr algn="ctr"/>
          <a:endParaRPr lang="pl-PL"/>
        </a:p>
      </dgm:t>
    </dgm:pt>
    <dgm:pt modelId="{817C178B-1D16-4852-A700-6CF39A16ABB0}" type="sibTrans" cxnId="{86CFA7C7-2CC8-4F24-A23F-2753229EC7F5}">
      <dgm:prSet/>
      <dgm:spPr/>
      <dgm:t>
        <a:bodyPr/>
        <a:lstStyle/>
        <a:p>
          <a:pPr algn="ctr"/>
          <a:endParaRPr lang="pl-PL"/>
        </a:p>
      </dgm:t>
    </dgm:pt>
    <dgm:pt modelId="{4EE3C582-722F-4CAA-BFD4-8B5A419FB271}">
      <dgm:prSet phldrT="[Tekst]"/>
      <dgm:spPr/>
      <dgm:t>
        <a:bodyPr/>
        <a:lstStyle/>
        <a:p>
          <a:pPr algn="ctr"/>
          <a:r>
            <a:rPr lang="pl-PL" dirty="0"/>
            <a:t>13,3</a:t>
          </a:r>
        </a:p>
      </dgm:t>
    </dgm:pt>
    <dgm:pt modelId="{9CBC35EF-693E-4CC4-9395-BB72823EACF6}" type="parTrans" cxnId="{B8E1E7BF-9D44-4D4E-A49B-4524381C0746}">
      <dgm:prSet/>
      <dgm:spPr/>
      <dgm:t>
        <a:bodyPr/>
        <a:lstStyle/>
        <a:p>
          <a:pPr algn="ctr"/>
          <a:endParaRPr lang="pl-PL"/>
        </a:p>
      </dgm:t>
    </dgm:pt>
    <dgm:pt modelId="{ACD97259-9191-487A-86D1-349F866809FC}" type="sibTrans" cxnId="{B8E1E7BF-9D44-4D4E-A49B-4524381C0746}">
      <dgm:prSet/>
      <dgm:spPr/>
      <dgm:t>
        <a:bodyPr/>
        <a:lstStyle/>
        <a:p>
          <a:pPr algn="ctr"/>
          <a:endParaRPr lang="pl-PL"/>
        </a:p>
      </dgm:t>
    </dgm:pt>
    <dgm:pt modelId="{62C8D780-0146-41E3-8A6A-2E973A31B1E8}">
      <dgm:prSet phldrT="[Tekst]"/>
      <dgm:spPr/>
      <dgm:t>
        <a:bodyPr/>
        <a:lstStyle/>
        <a:p>
          <a:pPr algn="ctr"/>
          <a:r>
            <a:rPr lang="pl-PL" dirty="0"/>
            <a:t>2</a:t>
          </a:r>
        </a:p>
      </dgm:t>
    </dgm:pt>
    <dgm:pt modelId="{EB552A94-2FBA-4853-A034-960DC7CAAE1F}" type="parTrans" cxnId="{93031664-B376-4ACC-AEB8-7AD3AF8F185D}">
      <dgm:prSet/>
      <dgm:spPr/>
      <dgm:t>
        <a:bodyPr/>
        <a:lstStyle/>
        <a:p>
          <a:pPr algn="ctr"/>
          <a:endParaRPr lang="pl-PL"/>
        </a:p>
      </dgm:t>
    </dgm:pt>
    <dgm:pt modelId="{66AA6BC5-8238-4EB3-A546-D06928C17EB7}" type="sibTrans" cxnId="{93031664-B376-4ACC-AEB8-7AD3AF8F185D}">
      <dgm:prSet/>
      <dgm:spPr/>
      <dgm:t>
        <a:bodyPr/>
        <a:lstStyle/>
        <a:p>
          <a:pPr algn="ctr"/>
          <a:endParaRPr lang="pl-PL"/>
        </a:p>
      </dgm:t>
    </dgm:pt>
    <dgm:pt modelId="{1D56FB21-28F4-4691-B4ED-AA410412FCD9}">
      <dgm:prSet phldrT="[Tekst]" custT="1"/>
      <dgm:spPr/>
      <dgm:t>
        <a:bodyPr/>
        <a:lstStyle/>
        <a:p>
          <a:pPr algn="ctr"/>
          <a:r>
            <a:rPr lang="pl-PL" sz="1800" dirty="0" err="1"/>
            <a:t>prasiatko</a:t>
          </a:r>
          <a:endParaRPr lang="pl-PL" sz="1800" dirty="0"/>
        </a:p>
      </dgm:t>
    </dgm:pt>
    <dgm:pt modelId="{AD8826EC-61EF-4F74-BF3C-CB9B342392F1}" type="parTrans" cxnId="{30C71A70-0346-4153-A5CF-3D25B2FC51B4}">
      <dgm:prSet/>
      <dgm:spPr/>
      <dgm:t>
        <a:bodyPr/>
        <a:lstStyle/>
        <a:p>
          <a:pPr algn="ctr"/>
          <a:endParaRPr lang="pl-PL"/>
        </a:p>
      </dgm:t>
    </dgm:pt>
    <dgm:pt modelId="{AEF023CD-45C2-4AF1-AC8F-2BB45C789B4C}" type="sibTrans" cxnId="{30C71A70-0346-4153-A5CF-3D25B2FC51B4}">
      <dgm:prSet/>
      <dgm:spPr/>
      <dgm:t>
        <a:bodyPr/>
        <a:lstStyle/>
        <a:p>
          <a:pPr algn="ctr"/>
          <a:endParaRPr lang="pl-PL"/>
        </a:p>
      </dgm:t>
    </dgm:pt>
    <dgm:pt modelId="{7B768E13-31FC-4CA2-8BB3-6AD54C85BAC7}">
      <dgm:prSet phldrT="[Tekst]"/>
      <dgm:spPr/>
      <dgm:t>
        <a:bodyPr/>
        <a:lstStyle/>
        <a:p>
          <a:pPr algn="ctr"/>
          <a:r>
            <a:rPr lang="pl-PL" dirty="0"/>
            <a:t>74</a:t>
          </a:r>
        </a:p>
      </dgm:t>
    </dgm:pt>
    <dgm:pt modelId="{ECF9FA74-EB81-417E-B944-FEA7E92EC135}" type="parTrans" cxnId="{39DBB61B-4BA9-4C9A-BA7A-0D36384CF18C}">
      <dgm:prSet/>
      <dgm:spPr/>
      <dgm:t>
        <a:bodyPr/>
        <a:lstStyle/>
        <a:p>
          <a:pPr algn="ctr"/>
          <a:endParaRPr lang="pl-PL"/>
        </a:p>
      </dgm:t>
    </dgm:pt>
    <dgm:pt modelId="{C06586BC-0FAC-4F50-B0CF-934D142CD66A}" type="sibTrans" cxnId="{39DBB61B-4BA9-4C9A-BA7A-0D36384CF18C}">
      <dgm:prSet/>
      <dgm:spPr/>
      <dgm:t>
        <a:bodyPr/>
        <a:lstStyle/>
        <a:p>
          <a:pPr algn="ctr"/>
          <a:endParaRPr lang="pl-PL"/>
        </a:p>
      </dgm:t>
    </dgm:pt>
    <dgm:pt modelId="{E763B16C-E8B9-443F-9F7A-385C1592EBC8}">
      <dgm:prSet phldrT="[Tekst]" custT="1"/>
      <dgm:spPr/>
      <dgm:t>
        <a:bodyPr/>
        <a:lstStyle/>
        <a:p>
          <a:pPr algn="ctr"/>
          <a:r>
            <a:rPr lang="pl-PL" sz="1800" dirty="0"/>
            <a:t>nosnice</a:t>
          </a:r>
        </a:p>
      </dgm:t>
    </dgm:pt>
    <dgm:pt modelId="{B9341610-BF48-4A41-AC08-9399542231FA}" type="parTrans" cxnId="{BE79B78D-C236-493D-AA9C-98FB2CDA78D8}">
      <dgm:prSet/>
      <dgm:spPr/>
      <dgm:t>
        <a:bodyPr/>
        <a:lstStyle/>
        <a:p>
          <a:pPr algn="ctr"/>
          <a:endParaRPr lang="pl-PL"/>
        </a:p>
      </dgm:t>
    </dgm:pt>
    <dgm:pt modelId="{DDEB34E1-A053-4B1D-90B4-505D8B225B81}" type="sibTrans" cxnId="{BE79B78D-C236-493D-AA9C-98FB2CDA78D8}">
      <dgm:prSet/>
      <dgm:spPr/>
      <dgm:t>
        <a:bodyPr/>
        <a:lstStyle/>
        <a:p>
          <a:pPr algn="ctr"/>
          <a:endParaRPr lang="pl-PL"/>
        </a:p>
      </dgm:t>
    </dgm:pt>
    <dgm:pt modelId="{63C46A6A-029D-440A-9FEC-BEE2BD6A51E8}">
      <dgm:prSet phldrT="[Tekst]"/>
      <dgm:spPr/>
      <dgm:t>
        <a:bodyPr/>
        <a:lstStyle/>
        <a:p>
          <a:pPr algn="ctr"/>
          <a:r>
            <a:rPr lang="pl-PL" dirty="0"/>
            <a:t>230</a:t>
          </a:r>
        </a:p>
      </dgm:t>
    </dgm:pt>
    <dgm:pt modelId="{44A43C1F-584C-4CF5-8C14-DDFA7480A0B4}" type="parTrans" cxnId="{7545BB7B-C632-4F17-907C-773DCB3D425A}">
      <dgm:prSet/>
      <dgm:spPr/>
      <dgm:t>
        <a:bodyPr/>
        <a:lstStyle/>
        <a:p>
          <a:pPr algn="ctr"/>
          <a:endParaRPr lang="pl-PL"/>
        </a:p>
      </dgm:t>
    </dgm:pt>
    <dgm:pt modelId="{F05D614B-375C-4281-9B8F-D9072C62BB29}" type="sibTrans" cxnId="{7545BB7B-C632-4F17-907C-773DCB3D425A}">
      <dgm:prSet/>
      <dgm:spPr/>
      <dgm:t>
        <a:bodyPr/>
        <a:lstStyle/>
        <a:p>
          <a:pPr algn="ctr"/>
          <a:endParaRPr lang="pl-PL"/>
        </a:p>
      </dgm:t>
    </dgm:pt>
    <dgm:pt modelId="{76D73FA1-E7CB-478B-ABA2-A93B89B4C41B}">
      <dgm:prSet phldrT="[Tekst]" custT="1"/>
      <dgm:spPr/>
      <dgm:t>
        <a:bodyPr/>
        <a:lstStyle/>
        <a:p>
          <a:pPr algn="ctr"/>
          <a:r>
            <a:rPr lang="pl-PL" sz="1800" dirty="0"/>
            <a:t>kôň</a:t>
          </a:r>
        </a:p>
      </dgm:t>
    </dgm:pt>
    <dgm:pt modelId="{6D6ED9F3-FD59-433E-BDEB-699CA01E5E17}" type="parTrans" cxnId="{30D2206B-D225-4D13-A9D4-F79742DFD084}">
      <dgm:prSet/>
      <dgm:spPr/>
      <dgm:t>
        <a:bodyPr/>
        <a:lstStyle/>
        <a:p>
          <a:pPr algn="ctr"/>
          <a:endParaRPr lang="pl-PL"/>
        </a:p>
      </dgm:t>
    </dgm:pt>
    <dgm:pt modelId="{2CB69323-44F7-4C98-884E-C54778AED54F}" type="sibTrans" cxnId="{30D2206B-D225-4D13-A9D4-F79742DFD084}">
      <dgm:prSet/>
      <dgm:spPr/>
      <dgm:t>
        <a:bodyPr/>
        <a:lstStyle/>
        <a:p>
          <a:pPr algn="ctr"/>
          <a:endParaRPr lang="pl-PL"/>
        </a:p>
      </dgm:t>
    </dgm:pt>
    <dgm:pt modelId="{AF8CE600-8ED1-4EF2-AF57-145C464A24F7}" type="pres">
      <dgm:prSet presAssocID="{ECF94BE0-34B0-4B87-A302-D71999620DA5}" presName="rootNode" presStyleCnt="0">
        <dgm:presLayoutVars>
          <dgm:chMax/>
          <dgm:chPref/>
          <dgm:dir/>
          <dgm:animLvl val="lvl"/>
        </dgm:presLayoutVars>
      </dgm:prSet>
      <dgm:spPr/>
    </dgm:pt>
    <dgm:pt modelId="{82B71EA9-502E-4C82-A521-8A25C4FCA861}" type="pres">
      <dgm:prSet presAssocID="{0735F5A6-DF07-4B4D-9DB9-B8F22E032CA1}" presName="composite" presStyleCnt="0"/>
      <dgm:spPr/>
    </dgm:pt>
    <dgm:pt modelId="{BC3813AE-ADC4-4FF4-928B-F8DBCDF5B998}" type="pres">
      <dgm:prSet presAssocID="{0735F5A6-DF07-4B4D-9DB9-B8F22E032CA1}" presName="ParentText" presStyleLbl="node1" presStyleIdx="0" presStyleCnt="6">
        <dgm:presLayoutVars>
          <dgm:chMax val="1"/>
          <dgm:chPref val="1"/>
          <dgm:bulletEnabled val="1"/>
        </dgm:presLayoutVars>
      </dgm:prSet>
      <dgm:spPr/>
    </dgm:pt>
    <dgm:pt modelId="{D2C0D876-42F7-4666-B729-29BFAD3EF6DE}" type="pres">
      <dgm:prSet presAssocID="{0735F5A6-DF07-4B4D-9DB9-B8F22E032CA1}" presName="Image" presStyleLbl="bgImgPlace1" presStyleIdx="0" presStyleCnt="6"/>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2000"/>
          </a:stretch>
        </a:blipFill>
      </dgm:spPr>
    </dgm:pt>
    <dgm:pt modelId="{63717CEB-2DF3-4EEE-A775-DD897C83A90E}" type="pres">
      <dgm:prSet presAssocID="{0735F5A6-DF07-4B4D-9DB9-B8F22E032CA1}" presName="ChildText" presStyleLbl="fgAcc1" presStyleIdx="0" presStyleCnt="6">
        <dgm:presLayoutVars>
          <dgm:chMax val="0"/>
          <dgm:chPref val="0"/>
          <dgm:bulletEnabled val="1"/>
        </dgm:presLayoutVars>
      </dgm:prSet>
      <dgm:spPr/>
    </dgm:pt>
    <dgm:pt modelId="{DDD0BDE0-BBBB-4F89-B346-63A1BA1CF664}" type="pres">
      <dgm:prSet presAssocID="{66968A7B-E460-4EE4-ACDE-F71A17EA98C3}" presName="sibTrans" presStyleCnt="0"/>
      <dgm:spPr/>
    </dgm:pt>
    <dgm:pt modelId="{1D3CB093-5117-4CC1-9EF1-C1BFB69BD174}" type="pres">
      <dgm:prSet presAssocID="{76D73FA1-E7CB-478B-ABA2-A93B89B4C41B}" presName="composite" presStyleCnt="0"/>
      <dgm:spPr/>
    </dgm:pt>
    <dgm:pt modelId="{C66CBE76-2373-4F44-B5BD-DC282671ADED}" type="pres">
      <dgm:prSet presAssocID="{76D73FA1-E7CB-478B-ABA2-A93B89B4C41B}" presName="ParentText" presStyleLbl="node1" presStyleIdx="1" presStyleCnt="6">
        <dgm:presLayoutVars>
          <dgm:chMax val="1"/>
          <dgm:chPref val="1"/>
          <dgm:bulletEnabled val="1"/>
        </dgm:presLayoutVars>
      </dgm:prSet>
      <dgm:spPr/>
    </dgm:pt>
    <dgm:pt modelId="{0A68204C-10A0-48D3-A3B6-5EFDEBBEA794}" type="pres">
      <dgm:prSet presAssocID="{76D73FA1-E7CB-478B-ABA2-A93B89B4C41B}" presName="Image" presStyleLbl="bgImgPlace1" presStyleIdx="1" presStyleCnt="6"/>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02A422C-6E5C-4174-A1BD-28D2B1C2AA0B}" type="pres">
      <dgm:prSet presAssocID="{76D73FA1-E7CB-478B-ABA2-A93B89B4C41B}" presName="ChildText" presStyleLbl="fgAcc1" presStyleIdx="1" presStyleCnt="6">
        <dgm:presLayoutVars>
          <dgm:chMax val="0"/>
          <dgm:chPref val="0"/>
          <dgm:bulletEnabled val="1"/>
        </dgm:presLayoutVars>
      </dgm:prSet>
      <dgm:spPr/>
    </dgm:pt>
    <dgm:pt modelId="{7D5F5312-A52C-468D-BF87-5740F21B5D08}" type="pres">
      <dgm:prSet presAssocID="{2CB69323-44F7-4C98-884E-C54778AED54F}" presName="sibTrans" presStyleCnt="0"/>
      <dgm:spPr/>
    </dgm:pt>
    <dgm:pt modelId="{94690C86-53E3-4AEC-8FE1-4781203B1C72}" type="pres">
      <dgm:prSet presAssocID="{1C121274-0D6A-4361-91AC-C5772A9AB995}" presName="composite" presStyleCnt="0"/>
      <dgm:spPr/>
    </dgm:pt>
    <dgm:pt modelId="{E00E8CD4-B1E2-4D2F-8566-06DE6C0A3052}" type="pres">
      <dgm:prSet presAssocID="{1C121274-0D6A-4361-91AC-C5772A9AB995}" presName="ParentText" presStyleLbl="node1" presStyleIdx="2" presStyleCnt="6">
        <dgm:presLayoutVars>
          <dgm:chMax val="1"/>
          <dgm:chPref val="1"/>
          <dgm:bulletEnabled val="1"/>
        </dgm:presLayoutVars>
      </dgm:prSet>
      <dgm:spPr/>
    </dgm:pt>
    <dgm:pt modelId="{5164AD8E-02A7-4639-AE3B-358ABF534DA1}" type="pres">
      <dgm:prSet presAssocID="{1C121274-0D6A-4361-91AC-C5772A9AB995}" presName="Image" presStyleLbl="bgImgPlac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CFD7AD2-FCF5-44E4-B729-561D5605E7AA}" type="pres">
      <dgm:prSet presAssocID="{1C121274-0D6A-4361-91AC-C5772A9AB995}" presName="ChildText" presStyleLbl="fgAcc1" presStyleIdx="2" presStyleCnt="6">
        <dgm:presLayoutVars>
          <dgm:chMax val="0"/>
          <dgm:chPref val="0"/>
          <dgm:bulletEnabled val="1"/>
        </dgm:presLayoutVars>
      </dgm:prSet>
      <dgm:spPr/>
    </dgm:pt>
    <dgm:pt modelId="{53B3B61A-125C-4F4C-B48B-B21D56ACE8D3}" type="pres">
      <dgm:prSet presAssocID="{13837C7F-E366-4853-80A4-E508E3195B69}" presName="sibTrans" presStyleCnt="0"/>
      <dgm:spPr/>
    </dgm:pt>
    <dgm:pt modelId="{FFA27B44-8D6A-4288-8599-E83FDD0F6062}" type="pres">
      <dgm:prSet presAssocID="{3DBEFA78-26F3-4D33-890A-51D180FAEAA8}" presName="composite" presStyleCnt="0"/>
      <dgm:spPr/>
    </dgm:pt>
    <dgm:pt modelId="{50E6982A-C637-47F8-BA2A-1BB79118A858}" type="pres">
      <dgm:prSet presAssocID="{3DBEFA78-26F3-4D33-890A-51D180FAEAA8}" presName="ParentText" presStyleLbl="node1" presStyleIdx="3" presStyleCnt="6">
        <dgm:presLayoutVars>
          <dgm:chMax val="1"/>
          <dgm:chPref val="1"/>
          <dgm:bulletEnabled val="1"/>
        </dgm:presLayoutVars>
      </dgm:prSet>
      <dgm:spPr/>
    </dgm:pt>
    <dgm:pt modelId="{6E51056E-F7AB-498B-A12C-E47CD66DB5AA}" type="pres">
      <dgm:prSet presAssocID="{3DBEFA78-26F3-4D33-890A-51D180FAEAA8}" presName="Image" presStyleLbl="bgImgPlac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DF12405-32C1-445C-9043-426BFC542937}" type="pres">
      <dgm:prSet presAssocID="{3DBEFA78-26F3-4D33-890A-51D180FAEAA8}" presName="ChildText" presStyleLbl="fgAcc1" presStyleIdx="3" presStyleCnt="6">
        <dgm:presLayoutVars>
          <dgm:chMax val="0"/>
          <dgm:chPref val="0"/>
          <dgm:bulletEnabled val="1"/>
        </dgm:presLayoutVars>
      </dgm:prSet>
      <dgm:spPr/>
    </dgm:pt>
    <dgm:pt modelId="{D2B4D904-8330-448E-B2EA-420693AFD7B0}" type="pres">
      <dgm:prSet presAssocID="{817C178B-1D16-4852-A700-6CF39A16ABB0}" presName="sibTrans" presStyleCnt="0"/>
      <dgm:spPr/>
    </dgm:pt>
    <dgm:pt modelId="{7107345C-F445-47A8-B7F2-A295933CB8C9}" type="pres">
      <dgm:prSet presAssocID="{1D56FB21-28F4-4691-B4ED-AA410412FCD9}" presName="composite" presStyleCnt="0"/>
      <dgm:spPr/>
    </dgm:pt>
    <dgm:pt modelId="{580BE106-A495-48FF-849D-70CD957A4E85}" type="pres">
      <dgm:prSet presAssocID="{1D56FB21-28F4-4691-B4ED-AA410412FCD9}" presName="ParentText" presStyleLbl="node1" presStyleIdx="4" presStyleCnt="6">
        <dgm:presLayoutVars>
          <dgm:chMax val="1"/>
          <dgm:chPref val="1"/>
          <dgm:bulletEnabled val="1"/>
        </dgm:presLayoutVars>
      </dgm:prSet>
      <dgm:spPr/>
    </dgm:pt>
    <dgm:pt modelId="{133EBD0C-73F5-4E97-9AD1-B67CB5512DFB}" type="pres">
      <dgm:prSet presAssocID="{1D56FB21-28F4-4691-B4ED-AA410412FCD9}" presName="Image" presStyleLbl="bgImgPlac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A4C8B442-924D-4435-8916-8EC1B7D17F8E}" type="pres">
      <dgm:prSet presAssocID="{1D56FB21-28F4-4691-B4ED-AA410412FCD9}" presName="ChildText" presStyleLbl="fgAcc1" presStyleIdx="4" presStyleCnt="6">
        <dgm:presLayoutVars>
          <dgm:chMax val="0"/>
          <dgm:chPref val="0"/>
          <dgm:bulletEnabled val="1"/>
        </dgm:presLayoutVars>
      </dgm:prSet>
      <dgm:spPr/>
    </dgm:pt>
    <dgm:pt modelId="{162878C6-E312-4760-9FFA-8BB2D1CA662D}" type="pres">
      <dgm:prSet presAssocID="{AEF023CD-45C2-4AF1-AC8F-2BB45C789B4C}" presName="sibTrans" presStyleCnt="0"/>
      <dgm:spPr/>
    </dgm:pt>
    <dgm:pt modelId="{B01B6DD8-CFA2-4C39-BC07-B9BB8EEBB7B0}" type="pres">
      <dgm:prSet presAssocID="{E763B16C-E8B9-443F-9F7A-385C1592EBC8}" presName="composite" presStyleCnt="0"/>
      <dgm:spPr/>
    </dgm:pt>
    <dgm:pt modelId="{77EA7DA1-1B6E-4A5F-882E-BCFE362BF7C3}" type="pres">
      <dgm:prSet presAssocID="{E763B16C-E8B9-443F-9F7A-385C1592EBC8}" presName="ParentText" presStyleLbl="node1" presStyleIdx="5" presStyleCnt="6">
        <dgm:presLayoutVars>
          <dgm:chMax val="1"/>
          <dgm:chPref val="1"/>
          <dgm:bulletEnabled val="1"/>
        </dgm:presLayoutVars>
      </dgm:prSet>
      <dgm:spPr/>
    </dgm:pt>
    <dgm:pt modelId="{5CA296DF-C2EE-4435-B94F-BE48D1A5AFD4}" type="pres">
      <dgm:prSet presAssocID="{E763B16C-E8B9-443F-9F7A-385C1592EBC8}" presName="Image" presStyleLbl="bgImgPlace1" presStyleIdx="5" presStyleCnt="6"/>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l="11000" r="9000"/>
          </a:stretch>
        </a:blipFill>
      </dgm:spPr>
    </dgm:pt>
    <dgm:pt modelId="{1C0600DF-6026-4622-B912-012EF688DB98}" type="pres">
      <dgm:prSet presAssocID="{E763B16C-E8B9-443F-9F7A-385C1592EBC8}" presName="ChildText" presStyleLbl="fgAcc1" presStyleIdx="5" presStyleCnt="6">
        <dgm:presLayoutVars>
          <dgm:chMax val="0"/>
          <dgm:chPref val="0"/>
          <dgm:bulletEnabled val="1"/>
        </dgm:presLayoutVars>
      </dgm:prSet>
      <dgm:spPr/>
    </dgm:pt>
  </dgm:ptLst>
  <dgm:cxnLst>
    <dgm:cxn modelId="{8551441B-746D-4A0F-A885-BF9A019A6C59}" type="presOf" srcId="{1D56FB21-28F4-4691-B4ED-AA410412FCD9}" destId="{580BE106-A495-48FF-849D-70CD957A4E85}" srcOrd="0" destOrd="0" presId="urn:microsoft.com/office/officeart/2008/layout/TitledPictureBlocks"/>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4C2B2A36-B23D-48F0-BE37-86D1B019B842}" srcId="{ECF94BE0-34B0-4B87-A302-D71999620DA5}" destId="{1C121274-0D6A-4361-91AC-C5772A9AB995}" srcOrd="2" destOrd="0" parTransId="{1B7633AA-6D1C-4849-AFCE-66CBEC464B75}" sibTransId="{13837C7F-E366-4853-80A4-E508E3195B69}"/>
    <dgm:cxn modelId="{C2819842-0DFB-4EDC-A568-CF7C0851587C}" type="presOf" srcId="{4EE3C582-722F-4CAA-BFD4-8B5A419FB271}" destId="{CDF12405-32C1-445C-9043-426BFC542937}" srcOrd="0" destOrd="0" presId="urn:microsoft.com/office/officeart/2008/layout/TitledPictureBlocks"/>
    <dgm:cxn modelId="{93031664-B376-4ACC-AEB8-7AD3AF8F185D}" srcId="{76D73FA1-E7CB-478B-ABA2-A93B89B4C41B}" destId="{62C8D780-0146-41E3-8A6A-2E973A31B1E8}" srcOrd="0" destOrd="0" parTransId="{EB552A94-2FBA-4853-A034-960DC7CAAE1F}" sibTransId="{66AA6BC5-8238-4EB3-A546-D06928C17EB7}"/>
    <dgm:cxn modelId="{FEB5924A-B572-49BF-9914-59F926B876B9}" type="presOf" srcId="{3DBEFA78-26F3-4D33-890A-51D180FAEAA8}" destId="{50E6982A-C637-47F8-BA2A-1BB79118A858}" srcOrd="0" destOrd="0" presId="urn:microsoft.com/office/officeart/2008/layout/TitledPictureBlocks"/>
    <dgm:cxn modelId="{30D2206B-D225-4D13-A9D4-F79742DFD084}" srcId="{ECF94BE0-34B0-4B87-A302-D71999620DA5}" destId="{76D73FA1-E7CB-478B-ABA2-A93B89B4C41B}" srcOrd="1" destOrd="0" parTransId="{6D6ED9F3-FD59-433E-BDEB-699CA01E5E17}" sibTransId="{2CB69323-44F7-4C98-884E-C54778AED54F}"/>
    <dgm:cxn modelId="{30C71A70-0346-4153-A5CF-3D25B2FC51B4}" srcId="{ECF94BE0-34B0-4B87-A302-D71999620DA5}" destId="{1D56FB21-28F4-4691-B4ED-AA410412FCD9}" srcOrd="4" destOrd="0" parTransId="{AD8826EC-61EF-4F74-BF3C-CB9B342392F1}" sibTransId="{AEF023CD-45C2-4AF1-AC8F-2BB45C789B4C}"/>
    <dgm:cxn modelId="{7545BB7B-C632-4F17-907C-773DCB3D425A}" srcId="{E763B16C-E8B9-443F-9F7A-385C1592EBC8}" destId="{63C46A6A-029D-440A-9FEC-BEE2BD6A51E8}" srcOrd="0" destOrd="0" parTransId="{44A43C1F-584C-4CF5-8C14-DDFA7480A0B4}" sibTransId="{F05D614B-375C-4281-9B8F-D9072C62BB29}"/>
    <dgm:cxn modelId="{2AFA777D-0755-4806-B6F4-E9444C5EA97E}" type="presOf" srcId="{76D73FA1-E7CB-478B-ABA2-A93B89B4C41B}" destId="{C66CBE76-2373-4F44-B5BD-DC282671ADED}" srcOrd="0" destOrd="0" presId="urn:microsoft.com/office/officeart/2008/layout/TitledPictureBlocks"/>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5" destOrd="0" parTransId="{B9341610-BF48-4A41-AC08-9399542231FA}" sibTransId="{DDEB34E1-A053-4B1D-90B4-505D8B225B81}"/>
    <dgm:cxn modelId="{E1563098-4424-427D-BF99-15662767E4B6}" srcId="{0735F5A6-DF07-4B4D-9DB9-B8F22E032CA1}" destId="{9D53EB56-708D-42C4-9FB0-490251C8462A}" srcOrd="0" destOrd="0" parTransId="{6C479FF5-C82D-4725-A6E5-C6D3C9D2A10E}" sibTransId="{1776AD9D-3FF8-46D0-81D7-731C854E3262}"/>
    <dgm:cxn modelId="{32F9779C-FCA7-4BE2-B09B-DE58805B5508}" type="presOf" srcId="{9D53EB56-708D-42C4-9FB0-490251C8462A}" destId="{63717CEB-2DF3-4EEE-A775-DD897C83A90E}" srcOrd="0" destOrd="0" presId="urn:microsoft.com/office/officeart/2008/layout/TitledPictureBlocks"/>
    <dgm:cxn modelId="{97B439A0-D455-4DE1-A617-602EFFD3AEFF}" type="presOf" srcId="{7B768E13-31FC-4CA2-8BB3-6AD54C85BAC7}" destId="{A4C8B442-924D-4435-8916-8EC1B7D17F8E}" srcOrd="0" destOrd="0" presId="urn:microsoft.com/office/officeart/2008/layout/TitledPictureBlocks"/>
    <dgm:cxn modelId="{89ED13A3-0E9C-4915-BE99-C70D09E6F9DA}" type="presOf" srcId="{5C069196-7642-4BC6-9927-2FE4BA02590C}" destId="{FCFD7AD2-FCF5-44E4-B729-561D5605E7AA}" srcOrd="0" destOrd="0" presId="urn:microsoft.com/office/officeart/2008/layout/TitledPictureBlocks"/>
    <dgm:cxn modelId="{268AD7AB-7D4F-40A4-AD7A-227BE6895199}" type="presOf" srcId="{ECF94BE0-34B0-4B87-A302-D71999620DA5}" destId="{AF8CE600-8ED1-4EF2-AF57-145C464A24F7}" srcOrd="0" destOrd="0" presId="urn:microsoft.com/office/officeart/2008/layout/TitledPictureBlocks"/>
    <dgm:cxn modelId="{1B18B8BE-1DE0-4685-B3DD-4C08BF8327C6}" type="presOf" srcId="{E763B16C-E8B9-443F-9F7A-385C1592EBC8}" destId="{77EA7DA1-1B6E-4A5F-882E-BCFE362BF7C3}" srcOrd="0" destOrd="0" presId="urn:microsoft.com/office/officeart/2008/layout/TitledPictureBlocks"/>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FB3DBDC8-84A4-4CC9-BC3A-B51862262885}" type="presOf" srcId="{63C46A6A-029D-440A-9FEC-BEE2BD6A51E8}" destId="{1C0600DF-6026-4622-B912-012EF688DB98}" srcOrd="0" destOrd="0" presId="urn:microsoft.com/office/officeart/2008/layout/TitledPictureBlocks"/>
    <dgm:cxn modelId="{72DF5EC9-6EDA-4987-A2FF-05A77CBB4B27}" type="presOf" srcId="{62C8D780-0146-41E3-8A6A-2E973A31B1E8}" destId="{202A422C-6E5C-4174-A1BD-28D2B1C2AA0B}" srcOrd="0" destOrd="0" presId="urn:microsoft.com/office/officeart/2008/layout/TitledPictureBlocks"/>
    <dgm:cxn modelId="{C86799D8-D6FF-4FD8-B02C-A99D42BB7C14}" type="presOf" srcId="{0735F5A6-DF07-4B4D-9DB9-B8F22E032CA1}" destId="{BC3813AE-ADC4-4FF4-928B-F8DBCDF5B998}" srcOrd="0" destOrd="0" presId="urn:microsoft.com/office/officeart/2008/layout/TitledPictureBlocks"/>
    <dgm:cxn modelId="{DE846BFE-8EDA-468D-8021-CAAFB56469DA}" type="presOf" srcId="{1C121274-0D6A-4361-91AC-C5772A9AB995}" destId="{E00E8CD4-B1E2-4D2F-8566-06DE6C0A3052}" srcOrd="0" destOrd="0" presId="urn:microsoft.com/office/officeart/2008/layout/TitledPictureBlocks"/>
    <dgm:cxn modelId="{26613656-47F1-4758-92B2-8F74F854F479}" type="presParOf" srcId="{AF8CE600-8ED1-4EF2-AF57-145C464A24F7}" destId="{82B71EA9-502E-4C82-A521-8A25C4FCA861}" srcOrd="0" destOrd="0" presId="urn:microsoft.com/office/officeart/2008/layout/TitledPictureBlocks"/>
    <dgm:cxn modelId="{6DFEBC64-13E4-45C9-ACE8-C6ADC71DC53D}" type="presParOf" srcId="{82B71EA9-502E-4C82-A521-8A25C4FCA861}" destId="{BC3813AE-ADC4-4FF4-928B-F8DBCDF5B998}" srcOrd="0" destOrd="0" presId="urn:microsoft.com/office/officeart/2008/layout/TitledPictureBlocks"/>
    <dgm:cxn modelId="{E197B19C-44C3-48F4-8A05-20B9F85E0AD7}" type="presParOf" srcId="{82B71EA9-502E-4C82-A521-8A25C4FCA861}" destId="{D2C0D876-42F7-4666-B729-29BFAD3EF6DE}" srcOrd="1" destOrd="0" presId="urn:microsoft.com/office/officeart/2008/layout/TitledPictureBlocks"/>
    <dgm:cxn modelId="{BD4D13B3-4D1F-4050-AB5A-4DA4ECAFDCB1}" type="presParOf" srcId="{82B71EA9-502E-4C82-A521-8A25C4FCA861}" destId="{63717CEB-2DF3-4EEE-A775-DD897C83A90E}" srcOrd="2" destOrd="0" presId="urn:microsoft.com/office/officeart/2008/layout/TitledPictureBlocks"/>
    <dgm:cxn modelId="{1D2463E6-367C-412F-A5F6-32BA76F3492F}" type="presParOf" srcId="{AF8CE600-8ED1-4EF2-AF57-145C464A24F7}" destId="{DDD0BDE0-BBBB-4F89-B346-63A1BA1CF664}" srcOrd="1" destOrd="0" presId="urn:microsoft.com/office/officeart/2008/layout/TitledPictureBlocks"/>
    <dgm:cxn modelId="{819298EC-A86C-4974-B322-7703A15FEDBD}" type="presParOf" srcId="{AF8CE600-8ED1-4EF2-AF57-145C464A24F7}" destId="{1D3CB093-5117-4CC1-9EF1-C1BFB69BD174}" srcOrd="2" destOrd="0" presId="urn:microsoft.com/office/officeart/2008/layout/TitledPictureBlocks"/>
    <dgm:cxn modelId="{2A8F4584-8C70-497E-B101-A7AD0D37BB04}" type="presParOf" srcId="{1D3CB093-5117-4CC1-9EF1-C1BFB69BD174}" destId="{C66CBE76-2373-4F44-B5BD-DC282671ADED}" srcOrd="0" destOrd="0" presId="urn:microsoft.com/office/officeart/2008/layout/TitledPictureBlocks"/>
    <dgm:cxn modelId="{A9773E7E-ADA9-4EC0-B728-B66062DEC2EB}" type="presParOf" srcId="{1D3CB093-5117-4CC1-9EF1-C1BFB69BD174}" destId="{0A68204C-10A0-48D3-A3B6-5EFDEBBEA794}" srcOrd="1" destOrd="0" presId="urn:microsoft.com/office/officeart/2008/layout/TitledPictureBlocks"/>
    <dgm:cxn modelId="{1D5C3830-1504-4E5E-9B16-175FED8BDCE7}" type="presParOf" srcId="{1D3CB093-5117-4CC1-9EF1-C1BFB69BD174}" destId="{202A422C-6E5C-4174-A1BD-28D2B1C2AA0B}" srcOrd="2" destOrd="0" presId="urn:microsoft.com/office/officeart/2008/layout/TitledPictureBlocks"/>
    <dgm:cxn modelId="{D6402928-C934-4888-8547-AFC583CB7EDF}" type="presParOf" srcId="{AF8CE600-8ED1-4EF2-AF57-145C464A24F7}" destId="{7D5F5312-A52C-468D-BF87-5740F21B5D08}" srcOrd="3" destOrd="0" presId="urn:microsoft.com/office/officeart/2008/layout/TitledPictureBlocks"/>
    <dgm:cxn modelId="{687D88DB-09E8-4B9F-A209-6930342E2E91}" type="presParOf" srcId="{AF8CE600-8ED1-4EF2-AF57-145C464A24F7}" destId="{94690C86-53E3-4AEC-8FE1-4781203B1C72}" srcOrd="4" destOrd="0" presId="urn:microsoft.com/office/officeart/2008/layout/TitledPictureBlocks"/>
    <dgm:cxn modelId="{BF7EFD71-FB12-49D3-9ADE-460778416096}" type="presParOf" srcId="{94690C86-53E3-4AEC-8FE1-4781203B1C72}" destId="{E00E8CD4-B1E2-4D2F-8566-06DE6C0A3052}" srcOrd="0" destOrd="0" presId="urn:microsoft.com/office/officeart/2008/layout/TitledPictureBlocks"/>
    <dgm:cxn modelId="{C697C36E-42C2-43C2-A368-F98AB2E89FA1}" type="presParOf" srcId="{94690C86-53E3-4AEC-8FE1-4781203B1C72}" destId="{5164AD8E-02A7-4639-AE3B-358ABF534DA1}" srcOrd="1" destOrd="0" presId="urn:microsoft.com/office/officeart/2008/layout/TitledPictureBlocks"/>
    <dgm:cxn modelId="{044636A2-FC5F-459A-9CEB-C6E26FC88F44}" type="presParOf" srcId="{94690C86-53E3-4AEC-8FE1-4781203B1C72}" destId="{FCFD7AD2-FCF5-44E4-B729-561D5605E7AA}" srcOrd="2" destOrd="0" presId="urn:microsoft.com/office/officeart/2008/layout/TitledPictureBlocks"/>
    <dgm:cxn modelId="{65510F26-539A-4C19-B391-CD7E3A29AEFE}" type="presParOf" srcId="{AF8CE600-8ED1-4EF2-AF57-145C464A24F7}" destId="{53B3B61A-125C-4F4C-B48B-B21D56ACE8D3}" srcOrd="5" destOrd="0" presId="urn:microsoft.com/office/officeart/2008/layout/TitledPictureBlocks"/>
    <dgm:cxn modelId="{6FA34FDC-169E-4280-8587-BF5069D80CC8}" type="presParOf" srcId="{AF8CE600-8ED1-4EF2-AF57-145C464A24F7}" destId="{FFA27B44-8D6A-4288-8599-E83FDD0F6062}" srcOrd="6" destOrd="0" presId="urn:microsoft.com/office/officeart/2008/layout/TitledPictureBlocks"/>
    <dgm:cxn modelId="{C552B5C3-8FF1-44DD-A6D9-CD42E04BE1EF}" type="presParOf" srcId="{FFA27B44-8D6A-4288-8599-E83FDD0F6062}" destId="{50E6982A-C637-47F8-BA2A-1BB79118A858}" srcOrd="0" destOrd="0" presId="urn:microsoft.com/office/officeart/2008/layout/TitledPictureBlocks"/>
    <dgm:cxn modelId="{7BF068BD-2781-49B4-B04C-E9AE40D67DCF}" type="presParOf" srcId="{FFA27B44-8D6A-4288-8599-E83FDD0F6062}" destId="{6E51056E-F7AB-498B-A12C-E47CD66DB5AA}" srcOrd="1" destOrd="0" presId="urn:microsoft.com/office/officeart/2008/layout/TitledPictureBlocks"/>
    <dgm:cxn modelId="{1CE95921-BDFD-4B11-832A-DB6347969388}" type="presParOf" srcId="{FFA27B44-8D6A-4288-8599-E83FDD0F6062}" destId="{CDF12405-32C1-445C-9043-426BFC542937}" srcOrd="2" destOrd="0" presId="urn:microsoft.com/office/officeart/2008/layout/TitledPictureBlocks"/>
    <dgm:cxn modelId="{460D5B46-D255-4B48-B989-4F16BCCE7CA5}" type="presParOf" srcId="{AF8CE600-8ED1-4EF2-AF57-145C464A24F7}" destId="{D2B4D904-8330-448E-B2EA-420693AFD7B0}" srcOrd="7" destOrd="0" presId="urn:microsoft.com/office/officeart/2008/layout/TitledPictureBlocks"/>
    <dgm:cxn modelId="{FE754BB7-C696-41B5-A970-7F36E300ACE0}" type="presParOf" srcId="{AF8CE600-8ED1-4EF2-AF57-145C464A24F7}" destId="{7107345C-F445-47A8-B7F2-A295933CB8C9}" srcOrd="8" destOrd="0" presId="urn:microsoft.com/office/officeart/2008/layout/TitledPictureBlocks"/>
    <dgm:cxn modelId="{0669FB11-6626-450A-804C-05D36F4B56BF}" type="presParOf" srcId="{7107345C-F445-47A8-B7F2-A295933CB8C9}" destId="{580BE106-A495-48FF-849D-70CD957A4E85}" srcOrd="0" destOrd="0" presId="urn:microsoft.com/office/officeart/2008/layout/TitledPictureBlocks"/>
    <dgm:cxn modelId="{43DB677E-ADA2-49CC-878D-B2388C7D84C4}" type="presParOf" srcId="{7107345C-F445-47A8-B7F2-A295933CB8C9}" destId="{133EBD0C-73F5-4E97-9AD1-B67CB5512DFB}" srcOrd="1" destOrd="0" presId="urn:microsoft.com/office/officeart/2008/layout/TitledPictureBlocks"/>
    <dgm:cxn modelId="{CF0B9E08-AF66-4E26-9905-5E5A989D20AB}" type="presParOf" srcId="{7107345C-F445-47A8-B7F2-A295933CB8C9}" destId="{A4C8B442-924D-4435-8916-8EC1B7D17F8E}" srcOrd="2" destOrd="0" presId="urn:microsoft.com/office/officeart/2008/layout/TitledPictureBlocks"/>
    <dgm:cxn modelId="{EBC67700-3A25-4440-B7D8-96D8226D9791}" type="presParOf" srcId="{AF8CE600-8ED1-4EF2-AF57-145C464A24F7}" destId="{162878C6-E312-4760-9FFA-8BB2D1CA662D}" srcOrd="9" destOrd="0" presId="urn:microsoft.com/office/officeart/2008/layout/TitledPictureBlocks"/>
    <dgm:cxn modelId="{8FEA1A13-87A5-4F22-A34D-A7765AAF154C}" type="presParOf" srcId="{AF8CE600-8ED1-4EF2-AF57-145C464A24F7}" destId="{B01B6DD8-CFA2-4C39-BC07-B9BB8EEBB7B0}" srcOrd="10" destOrd="0" presId="urn:microsoft.com/office/officeart/2008/layout/TitledPictureBlocks"/>
    <dgm:cxn modelId="{581A6B91-F5C0-43E0-B0B0-DB557400EE62}" type="presParOf" srcId="{B01B6DD8-CFA2-4C39-BC07-B9BB8EEBB7B0}" destId="{77EA7DA1-1B6E-4A5F-882E-BCFE362BF7C3}" srcOrd="0" destOrd="0" presId="urn:microsoft.com/office/officeart/2008/layout/TitledPictureBlocks"/>
    <dgm:cxn modelId="{961DF01A-0BB5-4430-9E01-493683CD989B}" type="presParOf" srcId="{B01B6DD8-CFA2-4C39-BC07-B9BB8EEBB7B0}" destId="{5CA296DF-C2EE-4435-B94F-BE48D1A5AFD4}" srcOrd="1" destOrd="0" presId="urn:microsoft.com/office/officeart/2008/layout/TitledPictureBlocks"/>
    <dgm:cxn modelId="{C27CD040-2E0E-46C8-B050-F2C11230615E}" type="presParOf" srcId="{B01B6DD8-CFA2-4C39-BC07-B9BB8EEBB7B0}" destId="{1C0600DF-6026-4622-B912-012EF688DB98}"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en-US" sz="2300" b="1" i="0" dirty="0">
              <a:solidFill>
                <a:srgbClr val="000000"/>
              </a:solidFill>
            </a:rPr>
            <a:t>UDRŽATEĽNÉ PASENIE A HOSPODÁRENIE NA PASTVINÁCH </a:t>
          </a:r>
          <a:r>
            <a:rPr lang="pl-PL" sz="2300" b="1" i="0" dirty="0">
              <a:solidFill>
                <a:srgbClr val="000000"/>
              </a:solidFill>
            </a:rPr>
            <a:t>V AGROEKOLÓGII</a:t>
          </a:r>
          <a:endParaRPr lang="pl-PL" sz="2300" b="1" dirty="0">
            <a:solidFill>
              <a:srgbClr val="000000"/>
            </a:solidFill>
          </a:endParaRPr>
        </a:p>
      </dgm:t>
    </dgm:pt>
    <dgm:pt modelId="{93C3993A-9B36-49F8-B867-98A50FCFF2F8}" type="parTrans" cxnId="{CAC844D6-5BE5-4AE4-829D-6C68B05FD80E}">
      <dgm:prSet/>
      <dgm:spPr/>
      <dgm:t>
        <a:bodyPr/>
        <a:lstStyle/>
        <a:p>
          <a:endParaRPr lang="pl-PL" sz="2300">
            <a:solidFill>
              <a:srgbClr val="000000"/>
            </a:solidFill>
          </a:endParaRPr>
        </a:p>
      </dgm:t>
    </dgm:pt>
    <dgm:pt modelId="{49191B1C-4559-4577-9829-222244B1AC95}" type="sibTrans" cxnId="{CAC844D6-5BE5-4AE4-829D-6C68B05FD80E}">
      <dgm:prSet custT="1"/>
      <dgm:spPr>
        <a:ln>
          <a:solidFill>
            <a:schemeClr val="accent1">
              <a:alpha val="90000"/>
            </a:schemeClr>
          </a:solidFill>
        </a:ln>
      </dgm:spPr>
      <dgm:t>
        <a:bodyPr/>
        <a:lstStyle/>
        <a:p>
          <a:endParaRPr lang="pl-PL" sz="23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300" b="1" i="0" dirty="0">
              <a:solidFill>
                <a:srgbClr val="000000"/>
              </a:solidFill>
            </a:rPr>
            <a:t>Rotačná pastva </a:t>
          </a:r>
          <a:r>
            <a:rPr lang="en-US" sz="2300" b="0" i="0" dirty="0">
              <a:solidFill>
                <a:srgbClr val="000000"/>
              </a:solidFill>
            </a:rPr>
            <a:t>- na zabránenie nadmernému spásaniu, zlepšenie zdravia pôdy a podporu biodiverzity.</a:t>
          </a:r>
          <a:endParaRPr lang="pl-PL" sz="2300" b="0" dirty="0">
            <a:solidFill>
              <a:srgbClr val="000000"/>
            </a:solidFill>
          </a:endParaRPr>
        </a:p>
      </dgm:t>
    </dgm:pt>
    <dgm:pt modelId="{CB66367A-4D48-406D-A50B-C2C1F5885A86}" type="parTrans" cxnId="{86B49CB4-ED84-41B2-A5D7-A043B715A5DC}">
      <dgm:prSet/>
      <dgm:spPr/>
      <dgm:t>
        <a:bodyPr/>
        <a:lstStyle/>
        <a:p>
          <a:endParaRPr lang="pl-PL" sz="2300">
            <a:solidFill>
              <a:srgbClr val="000000"/>
            </a:solidFill>
          </a:endParaRPr>
        </a:p>
      </dgm:t>
    </dgm:pt>
    <dgm:pt modelId="{53E439E7-BC3D-465B-9445-859FB23F61D8}" type="sibTrans" cxnId="{86B49CB4-ED84-41B2-A5D7-A043B715A5DC}">
      <dgm:prSet custT="1"/>
      <dgm:spPr>
        <a:ln>
          <a:solidFill>
            <a:schemeClr val="accent1">
              <a:alpha val="90000"/>
            </a:schemeClr>
          </a:solidFill>
        </a:ln>
      </dgm:spPr>
      <dgm:t>
        <a:bodyPr/>
        <a:lstStyle/>
        <a:p>
          <a:endParaRPr lang="pl-PL" sz="23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300" b="1" i="0" dirty="0" err="1">
              <a:solidFill>
                <a:srgbClr val="000000"/>
              </a:solidFill>
            </a:rPr>
            <a:t>Diverzita </a:t>
          </a:r>
          <a:r>
            <a:rPr lang="en-US" sz="2300" b="1" i="0" dirty="0">
              <a:solidFill>
                <a:srgbClr val="000000"/>
              </a:solidFill>
            </a:rPr>
            <a:t>pasienkov </a:t>
          </a:r>
          <a:r>
            <a:rPr lang="pl-PL" sz="2300" b="0" i="0" dirty="0">
              <a:solidFill>
                <a:srgbClr val="000000"/>
              </a:solidFill>
            </a:rPr>
            <a:t>- </a:t>
          </a:r>
          <a:r>
            <a:rPr lang="en-US" sz="2300" b="0" i="0" dirty="0" err="1">
              <a:solidFill>
                <a:srgbClr val="000000"/>
              </a:solidFill>
            </a:rPr>
            <a:t>pestovanie </a:t>
          </a:r>
          <a:r>
            <a:rPr lang="en-US" sz="2300" b="0" i="0" dirty="0">
              <a:solidFill>
                <a:srgbClr val="000000"/>
              </a:solidFill>
            </a:rPr>
            <a:t>rôznych druhov rastlín na pasienkoch s cieľom zlepšiť kvalitu krmiva a odolnosť ekosystému.</a:t>
          </a:r>
          <a:endParaRPr lang="pl-PL" sz="2300" b="0" dirty="0">
            <a:solidFill>
              <a:srgbClr val="000000"/>
            </a:solidFill>
          </a:endParaRPr>
        </a:p>
      </dgm:t>
    </dgm:pt>
    <dgm:pt modelId="{E5ADE447-3387-4C3E-A731-F2E86B54BFD2}" type="parTrans" cxnId="{86119AA0-8864-4BF0-BDF4-E973442557A7}">
      <dgm:prSet/>
      <dgm:spPr/>
      <dgm:t>
        <a:bodyPr/>
        <a:lstStyle/>
        <a:p>
          <a:endParaRPr lang="pl-PL" sz="2300">
            <a:solidFill>
              <a:srgbClr val="000000"/>
            </a:solidFill>
          </a:endParaRPr>
        </a:p>
      </dgm:t>
    </dgm:pt>
    <dgm:pt modelId="{DD083505-CF39-4F57-83A2-05262A17BCE0}" type="sibTrans" cxnId="{86119AA0-8864-4BF0-BDF4-E973442557A7}">
      <dgm:prSet custT="1"/>
      <dgm:spPr>
        <a:ln>
          <a:solidFill>
            <a:schemeClr val="accent1">
              <a:alpha val="90000"/>
            </a:schemeClr>
          </a:solidFill>
        </a:ln>
      </dgm:spPr>
      <dgm:t>
        <a:bodyPr/>
        <a:lstStyle/>
        <a:p>
          <a:endParaRPr lang="pl-PL" sz="2300">
            <a:solidFill>
              <a:srgbClr val="000000"/>
            </a:solidFill>
          </a:endParaRPr>
        </a:p>
      </dgm:t>
    </dgm:pt>
    <dgm:pt modelId="{54969B5A-E248-409A-B248-A66E20998A63}">
      <dgm:prSet custT="1"/>
      <dgm:spPr>
        <a:solidFill>
          <a:srgbClr val="8BC540"/>
        </a:solidFill>
        <a:ln>
          <a:solidFill>
            <a:srgbClr val="8BC540"/>
          </a:solidFill>
        </a:ln>
      </dgm:spPr>
      <dgm:t>
        <a:bodyPr/>
        <a:lstStyle/>
        <a:p>
          <a:r>
            <a:rPr lang="en-US" sz="2300" b="1" i="0" dirty="0" err="1">
              <a:solidFill>
                <a:srgbClr val="000000"/>
              </a:solidFill>
            </a:rPr>
            <a:t>Lesopastierske systémy </a:t>
          </a:r>
          <a:r>
            <a:rPr lang="pl-PL" sz="2300" b="0" i="0" dirty="0">
              <a:solidFill>
                <a:srgbClr val="000000"/>
              </a:solidFill>
            </a:rPr>
            <a:t>- </a:t>
          </a:r>
          <a:r>
            <a:rPr lang="en-US" sz="2300" b="0" i="0" dirty="0" err="1">
              <a:solidFill>
                <a:srgbClr val="000000"/>
              </a:solidFill>
            </a:rPr>
            <a:t>poskytujú </a:t>
          </a:r>
          <a:r>
            <a:rPr lang="en-US" sz="2300" b="0" i="0" dirty="0">
              <a:solidFill>
                <a:srgbClr val="000000"/>
              </a:solidFill>
            </a:rPr>
            <a:t>tieň a úkryt pre hospodárske zvieratá, zlepšujú úrodnosť pôdy a viažu uhlík.</a:t>
          </a:r>
          <a:endParaRPr lang="pl-PL" sz="2300" b="0" dirty="0">
            <a:solidFill>
              <a:srgbClr val="000000"/>
            </a:solidFill>
          </a:endParaRPr>
        </a:p>
      </dgm:t>
    </dgm:pt>
    <dgm:pt modelId="{51D12B82-D54E-4175-B2BC-F79F9A7C56A7}" type="parTrans" cxnId="{19BBBFBF-54E9-4A80-920D-196D261B2EA3}">
      <dgm:prSet/>
      <dgm:spPr/>
      <dgm:t>
        <a:bodyPr/>
        <a:lstStyle/>
        <a:p>
          <a:endParaRPr lang="pl-PL" sz="2300">
            <a:solidFill>
              <a:srgbClr val="000000"/>
            </a:solidFill>
          </a:endParaRPr>
        </a:p>
      </dgm:t>
    </dgm:pt>
    <dgm:pt modelId="{564C843F-19AF-4F9B-8F75-0B537E919ACE}" type="sibTrans" cxnId="{19BBBFBF-54E9-4A80-920D-196D261B2EA3}">
      <dgm:prSet/>
      <dgm:spPr/>
      <dgm:t>
        <a:bodyPr/>
        <a:lstStyle/>
        <a:p>
          <a:endParaRPr lang="pl-PL" sz="23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74A75F3-A333-4228-9FC1-B84FAE47199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61FFF764-6A3C-4EC2-921C-7C08DF2E8993}">
      <dgm:prSet phldrT="[Tekst]" custT="1"/>
      <dgm:spPr/>
      <dgm:t>
        <a:bodyPr/>
        <a:lstStyle/>
        <a:p>
          <a:r>
            <a:rPr lang="pl-PL" sz="2400" b="1" dirty="0"/>
            <a:t>PADDOCK 1</a:t>
          </a:r>
        </a:p>
      </dgm:t>
    </dgm:pt>
    <dgm:pt modelId="{0349E3C5-9607-485A-9DF2-FADB3C6398CB}" type="parTrans" cxnId="{93CAFF22-8EDF-4585-9AE4-12682212EC50}">
      <dgm:prSet/>
      <dgm:spPr/>
      <dgm:t>
        <a:bodyPr/>
        <a:lstStyle/>
        <a:p>
          <a:endParaRPr lang="pl-PL" sz="2400" b="1"/>
        </a:p>
      </dgm:t>
    </dgm:pt>
    <dgm:pt modelId="{01610583-38A4-451F-86AB-07CE3982AE60}" type="sibTrans" cxnId="{93CAFF22-8EDF-4585-9AE4-12682212EC50}">
      <dgm:prSet/>
      <dgm:spPr/>
      <dgm:t>
        <a:bodyPr/>
        <a:lstStyle/>
        <a:p>
          <a:endParaRPr lang="pl-PL" sz="2400" b="1"/>
        </a:p>
      </dgm:t>
    </dgm:pt>
    <dgm:pt modelId="{086F4D66-F155-40E6-8305-2F1F407C370F}">
      <dgm:prSet phldrT="[Tekst]" custT="1"/>
      <dgm:spPr/>
      <dgm:t>
        <a:bodyPr/>
        <a:lstStyle/>
        <a:p>
          <a:r>
            <a:rPr lang="pl-PL" sz="2400" b="1" dirty="0"/>
            <a:t>PADDOCK 2</a:t>
          </a:r>
        </a:p>
      </dgm:t>
    </dgm:pt>
    <dgm:pt modelId="{79540970-FC8F-4CF4-B01D-2BA9C922B517}" type="parTrans" cxnId="{319E7476-5366-4E1A-8299-4DC058631A47}">
      <dgm:prSet/>
      <dgm:spPr/>
      <dgm:t>
        <a:bodyPr/>
        <a:lstStyle/>
        <a:p>
          <a:endParaRPr lang="pl-PL" sz="2400" b="1"/>
        </a:p>
      </dgm:t>
    </dgm:pt>
    <dgm:pt modelId="{FB5B9E7D-226B-4104-A66B-63DB923F09E5}" type="sibTrans" cxnId="{319E7476-5366-4E1A-8299-4DC058631A47}">
      <dgm:prSet/>
      <dgm:spPr/>
      <dgm:t>
        <a:bodyPr/>
        <a:lstStyle/>
        <a:p>
          <a:endParaRPr lang="pl-PL" sz="2400" b="1"/>
        </a:p>
      </dgm:t>
    </dgm:pt>
    <dgm:pt modelId="{809D3FB9-2B22-440B-9292-633117DC6565}">
      <dgm:prSet phldrT="[Tekst]" custT="1"/>
      <dgm:spPr/>
      <dgm:t>
        <a:bodyPr/>
        <a:lstStyle/>
        <a:p>
          <a:r>
            <a:rPr lang="pl-PL" sz="2400" b="1" dirty="0"/>
            <a:t>PADDOCK 4</a:t>
          </a:r>
        </a:p>
      </dgm:t>
    </dgm:pt>
    <dgm:pt modelId="{6FC8FD88-C358-415A-8D4B-CCAACECFAE54}" type="parTrans" cxnId="{9E289800-3484-4793-8490-96E212DED2C6}">
      <dgm:prSet/>
      <dgm:spPr/>
      <dgm:t>
        <a:bodyPr/>
        <a:lstStyle/>
        <a:p>
          <a:endParaRPr lang="pl-PL" sz="2400" b="1"/>
        </a:p>
      </dgm:t>
    </dgm:pt>
    <dgm:pt modelId="{C1CE56C9-20FD-4C6A-91C8-E66691ACF56E}" type="sibTrans" cxnId="{9E289800-3484-4793-8490-96E212DED2C6}">
      <dgm:prSet/>
      <dgm:spPr/>
      <dgm:t>
        <a:bodyPr/>
        <a:lstStyle/>
        <a:p>
          <a:endParaRPr lang="pl-PL" sz="2400" b="1"/>
        </a:p>
      </dgm:t>
    </dgm:pt>
    <dgm:pt modelId="{5F5185F7-6626-4206-89A3-8D7D045F91D2}">
      <dgm:prSet phldrT="[Tekst]" custT="1"/>
      <dgm:spPr/>
      <dgm:t>
        <a:bodyPr/>
        <a:lstStyle/>
        <a:p>
          <a:r>
            <a:rPr lang="pl-PL" sz="2400" b="1" dirty="0"/>
            <a:t>PADDOCK 3</a:t>
          </a:r>
        </a:p>
      </dgm:t>
    </dgm:pt>
    <dgm:pt modelId="{E8810757-D9B2-49DC-8F16-9B00BC6D4483}" type="parTrans" cxnId="{95B3E3BC-DBBF-472E-BEBA-9EF7C48B77B8}">
      <dgm:prSet/>
      <dgm:spPr/>
      <dgm:t>
        <a:bodyPr/>
        <a:lstStyle/>
        <a:p>
          <a:endParaRPr lang="pl-PL" sz="2400" b="1"/>
        </a:p>
      </dgm:t>
    </dgm:pt>
    <dgm:pt modelId="{BFB0447C-B5A2-48AC-9C89-81960CC7120A}" type="sibTrans" cxnId="{95B3E3BC-DBBF-472E-BEBA-9EF7C48B77B8}">
      <dgm:prSet/>
      <dgm:spPr/>
      <dgm:t>
        <a:bodyPr/>
        <a:lstStyle/>
        <a:p>
          <a:endParaRPr lang="pl-PL" sz="2400" b="1"/>
        </a:p>
      </dgm:t>
    </dgm:pt>
    <dgm:pt modelId="{46CAA689-090C-432F-947E-39544A74298C}" type="pres">
      <dgm:prSet presAssocID="{F74A75F3-A333-4228-9FC1-B84FAE471992}" presName="Name0" presStyleCnt="0">
        <dgm:presLayoutVars>
          <dgm:dir/>
          <dgm:resizeHandles val="exact"/>
        </dgm:presLayoutVars>
      </dgm:prSet>
      <dgm:spPr/>
    </dgm:pt>
    <dgm:pt modelId="{DB3B7D1D-59D4-44FD-87CF-519B9860DACA}" type="pres">
      <dgm:prSet presAssocID="{61FFF764-6A3C-4EC2-921C-7C08DF2E8993}" presName="composite" presStyleCnt="0"/>
      <dgm:spPr/>
    </dgm:pt>
    <dgm:pt modelId="{33D8F5A1-010F-4203-BE3F-0A137B291DA5}" type="pres">
      <dgm:prSet presAssocID="{61FFF764-6A3C-4EC2-921C-7C08DF2E8993}" presName="rect1" presStyleLbl="bgShp" presStyleIdx="0" presStyleCnt="4" custLinFactNeighborX="-1171" custLinFactNeighborY="-17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283621-BB0E-49D8-B8FC-BBE0F1C0DF1D}" type="pres">
      <dgm:prSet presAssocID="{61FFF764-6A3C-4EC2-921C-7C08DF2E8993}" presName="rect2" presStyleLbl="trBgShp" presStyleIdx="0" presStyleCnt="4">
        <dgm:presLayoutVars>
          <dgm:bulletEnabled val="1"/>
        </dgm:presLayoutVars>
      </dgm:prSet>
      <dgm:spPr/>
    </dgm:pt>
    <dgm:pt modelId="{D23C9A3B-E8F1-409F-B5C8-C126895CB27A}" type="pres">
      <dgm:prSet presAssocID="{01610583-38A4-451F-86AB-07CE3982AE60}" presName="sibTrans" presStyleCnt="0"/>
      <dgm:spPr/>
    </dgm:pt>
    <dgm:pt modelId="{D0B78913-3940-4278-A5EC-1C225B6C0F79}" type="pres">
      <dgm:prSet presAssocID="{086F4D66-F155-40E6-8305-2F1F407C370F}" presName="composite" presStyleCnt="0"/>
      <dgm:spPr/>
    </dgm:pt>
    <dgm:pt modelId="{8B0E5198-C805-4D36-B8D3-E1D39F98526E}" type="pres">
      <dgm:prSet presAssocID="{086F4D66-F155-40E6-8305-2F1F407C370F}" presName="rect1" presStyleLbl="bgShp" presStyleIdx="1" presStyleCnt="4" custLinFactNeighborX="911" custLinFactNeighborY="-92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8884C25-BD1E-4B05-8865-667061C5AB69}" type="pres">
      <dgm:prSet presAssocID="{086F4D66-F155-40E6-8305-2F1F407C370F}" presName="rect2" presStyleLbl="trBgShp" presStyleIdx="1" presStyleCnt="4">
        <dgm:presLayoutVars>
          <dgm:bulletEnabled val="1"/>
        </dgm:presLayoutVars>
      </dgm:prSet>
      <dgm:spPr/>
    </dgm:pt>
    <dgm:pt modelId="{8B14799F-0ECE-4F71-8F3C-4458FEF45A33}" type="pres">
      <dgm:prSet presAssocID="{FB5B9E7D-226B-4104-A66B-63DB923F09E5}" presName="sibTrans" presStyleCnt="0"/>
      <dgm:spPr/>
    </dgm:pt>
    <dgm:pt modelId="{4D0B8D64-77C2-47C3-AF5A-6ACD638A7A90}" type="pres">
      <dgm:prSet presAssocID="{809D3FB9-2B22-440B-9292-633117DC6565}" presName="composite" presStyleCnt="0"/>
      <dgm:spPr/>
    </dgm:pt>
    <dgm:pt modelId="{5098F7E5-76BA-4BC9-A3F5-C646D647B5D5}" type="pres">
      <dgm:prSet presAssocID="{809D3FB9-2B22-440B-9292-633117DC6565}" presName="rect1" presStyleLbl="bgShp" presStyleIdx="2"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C2A6761-4FEE-4405-80A3-FA080DC059BD}" type="pres">
      <dgm:prSet presAssocID="{809D3FB9-2B22-440B-9292-633117DC6565}" presName="rect2" presStyleLbl="trBgShp" presStyleIdx="2" presStyleCnt="4">
        <dgm:presLayoutVars>
          <dgm:bulletEnabled val="1"/>
        </dgm:presLayoutVars>
      </dgm:prSet>
      <dgm:spPr/>
    </dgm:pt>
    <dgm:pt modelId="{FE5E8F18-0318-43BA-8348-89C5FA00E99B}" type="pres">
      <dgm:prSet presAssocID="{C1CE56C9-20FD-4C6A-91C8-E66691ACF56E}" presName="sibTrans" presStyleCnt="0"/>
      <dgm:spPr/>
    </dgm:pt>
    <dgm:pt modelId="{4340DC83-5E96-4AD9-9054-C3388D7BBF35}" type="pres">
      <dgm:prSet presAssocID="{5F5185F7-6626-4206-89A3-8D7D045F91D2}" presName="composite" presStyleCnt="0"/>
      <dgm:spPr/>
    </dgm:pt>
    <dgm:pt modelId="{C840ED3F-AE3C-4D94-A0E1-405D6C3CC351}" type="pres">
      <dgm:prSet presAssocID="{5F5185F7-6626-4206-89A3-8D7D045F91D2}" presName="rect1" presStyleLbl="bgShp" presStyleIdx="3"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0D4DEA5-73A0-409D-85CE-F371AFF91867}" type="pres">
      <dgm:prSet presAssocID="{5F5185F7-6626-4206-89A3-8D7D045F91D2}" presName="rect2" presStyleLbl="trBgShp" presStyleIdx="3" presStyleCnt="4">
        <dgm:presLayoutVars>
          <dgm:bulletEnabled val="1"/>
        </dgm:presLayoutVars>
      </dgm:prSet>
      <dgm:spPr/>
    </dgm:pt>
  </dgm:ptLst>
  <dgm:cxnLst>
    <dgm:cxn modelId="{9E289800-3484-4793-8490-96E212DED2C6}" srcId="{F74A75F3-A333-4228-9FC1-B84FAE471992}" destId="{809D3FB9-2B22-440B-9292-633117DC6565}" srcOrd="2" destOrd="0" parTransId="{6FC8FD88-C358-415A-8D4B-CCAACECFAE54}" sibTransId="{C1CE56C9-20FD-4C6A-91C8-E66691ACF56E}"/>
    <dgm:cxn modelId="{1F9AD80C-DF81-405E-BDED-1407AA6D45F9}" type="presOf" srcId="{F74A75F3-A333-4228-9FC1-B84FAE471992}" destId="{46CAA689-090C-432F-947E-39544A74298C}" srcOrd="0" destOrd="0" presId="urn:microsoft.com/office/officeart/2008/layout/BendingPictureSemiTransparentText"/>
    <dgm:cxn modelId="{93CAFF22-8EDF-4585-9AE4-12682212EC50}" srcId="{F74A75F3-A333-4228-9FC1-B84FAE471992}" destId="{61FFF764-6A3C-4EC2-921C-7C08DF2E8993}" srcOrd="0" destOrd="0" parTransId="{0349E3C5-9607-485A-9DF2-FADB3C6398CB}" sibTransId="{01610583-38A4-451F-86AB-07CE3982AE60}"/>
    <dgm:cxn modelId="{319E7476-5366-4E1A-8299-4DC058631A47}" srcId="{F74A75F3-A333-4228-9FC1-B84FAE471992}" destId="{086F4D66-F155-40E6-8305-2F1F407C370F}" srcOrd="1" destOrd="0" parTransId="{79540970-FC8F-4CF4-B01D-2BA9C922B517}" sibTransId="{FB5B9E7D-226B-4104-A66B-63DB923F09E5}"/>
    <dgm:cxn modelId="{978EC49C-D55A-46CF-8C2A-662CBA8C006D}" type="presOf" srcId="{809D3FB9-2B22-440B-9292-633117DC6565}" destId="{DC2A6761-4FEE-4405-80A3-FA080DC059BD}" srcOrd="0" destOrd="0" presId="urn:microsoft.com/office/officeart/2008/layout/BendingPictureSemiTransparentText"/>
    <dgm:cxn modelId="{FBE847B9-89C3-4939-B536-3B2446F2B5BA}" type="presOf" srcId="{5F5185F7-6626-4206-89A3-8D7D045F91D2}" destId="{70D4DEA5-73A0-409D-85CE-F371AFF91867}" srcOrd="0" destOrd="0" presId="urn:microsoft.com/office/officeart/2008/layout/BendingPictureSemiTransparentText"/>
    <dgm:cxn modelId="{95B3E3BC-DBBF-472E-BEBA-9EF7C48B77B8}" srcId="{F74A75F3-A333-4228-9FC1-B84FAE471992}" destId="{5F5185F7-6626-4206-89A3-8D7D045F91D2}" srcOrd="3" destOrd="0" parTransId="{E8810757-D9B2-49DC-8F16-9B00BC6D4483}" sibTransId="{BFB0447C-B5A2-48AC-9C89-81960CC7120A}"/>
    <dgm:cxn modelId="{83D92BE5-0F23-49B4-B69B-CEDE93E77421}" type="presOf" srcId="{61FFF764-6A3C-4EC2-921C-7C08DF2E8993}" destId="{29283621-BB0E-49D8-B8FC-BBE0F1C0DF1D}" srcOrd="0" destOrd="0" presId="urn:microsoft.com/office/officeart/2008/layout/BendingPictureSemiTransparentText"/>
    <dgm:cxn modelId="{3D9879EF-B595-4274-AA47-82BF79C3D072}" type="presOf" srcId="{086F4D66-F155-40E6-8305-2F1F407C370F}" destId="{78884C25-BD1E-4B05-8865-667061C5AB69}" srcOrd="0" destOrd="0" presId="urn:microsoft.com/office/officeart/2008/layout/BendingPictureSemiTransparentText"/>
    <dgm:cxn modelId="{4985BC25-1835-4D79-8640-7EFE2BA36E5E}" type="presParOf" srcId="{46CAA689-090C-432F-947E-39544A74298C}" destId="{DB3B7D1D-59D4-44FD-87CF-519B9860DACA}" srcOrd="0" destOrd="0" presId="urn:microsoft.com/office/officeart/2008/layout/BendingPictureSemiTransparentText"/>
    <dgm:cxn modelId="{90AAA1D7-60AC-473D-A13E-E6B6AF1084A0}" type="presParOf" srcId="{DB3B7D1D-59D4-44FD-87CF-519B9860DACA}" destId="{33D8F5A1-010F-4203-BE3F-0A137B291DA5}" srcOrd="0" destOrd="0" presId="urn:microsoft.com/office/officeart/2008/layout/BendingPictureSemiTransparentText"/>
    <dgm:cxn modelId="{3E6DA5CF-FA48-4C11-A9A4-25D7A0CF2EC5}" type="presParOf" srcId="{DB3B7D1D-59D4-44FD-87CF-519B9860DACA}" destId="{29283621-BB0E-49D8-B8FC-BBE0F1C0DF1D}" srcOrd="1" destOrd="0" presId="urn:microsoft.com/office/officeart/2008/layout/BendingPictureSemiTransparentText"/>
    <dgm:cxn modelId="{BABAAF4E-1728-4345-BEDA-501A9988B026}" type="presParOf" srcId="{46CAA689-090C-432F-947E-39544A74298C}" destId="{D23C9A3B-E8F1-409F-B5C8-C126895CB27A}" srcOrd="1" destOrd="0" presId="urn:microsoft.com/office/officeart/2008/layout/BendingPictureSemiTransparentText"/>
    <dgm:cxn modelId="{BB662DFD-839A-49AE-A840-E82E91EF1864}" type="presParOf" srcId="{46CAA689-090C-432F-947E-39544A74298C}" destId="{D0B78913-3940-4278-A5EC-1C225B6C0F79}" srcOrd="2" destOrd="0" presId="urn:microsoft.com/office/officeart/2008/layout/BendingPictureSemiTransparentText"/>
    <dgm:cxn modelId="{D2061154-AA45-478D-BF80-A2D40FE18F3D}" type="presParOf" srcId="{D0B78913-3940-4278-A5EC-1C225B6C0F79}" destId="{8B0E5198-C805-4D36-B8D3-E1D39F98526E}" srcOrd="0" destOrd="0" presId="urn:microsoft.com/office/officeart/2008/layout/BendingPictureSemiTransparentText"/>
    <dgm:cxn modelId="{AD503384-9121-4A35-98ED-FC06074F2FE3}" type="presParOf" srcId="{D0B78913-3940-4278-A5EC-1C225B6C0F79}" destId="{78884C25-BD1E-4B05-8865-667061C5AB69}" srcOrd="1" destOrd="0" presId="urn:microsoft.com/office/officeart/2008/layout/BendingPictureSemiTransparentText"/>
    <dgm:cxn modelId="{E2B80F23-8829-41E8-80C1-A61D3D786693}" type="presParOf" srcId="{46CAA689-090C-432F-947E-39544A74298C}" destId="{8B14799F-0ECE-4F71-8F3C-4458FEF45A33}" srcOrd="3" destOrd="0" presId="urn:microsoft.com/office/officeart/2008/layout/BendingPictureSemiTransparentText"/>
    <dgm:cxn modelId="{89095F78-D4BA-484F-BF1A-121DECF47AE3}" type="presParOf" srcId="{46CAA689-090C-432F-947E-39544A74298C}" destId="{4D0B8D64-77C2-47C3-AF5A-6ACD638A7A90}" srcOrd="4" destOrd="0" presId="urn:microsoft.com/office/officeart/2008/layout/BendingPictureSemiTransparentText"/>
    <dgm:cxn modelId="{5882C305-6A7F-4682-B38C-222E87E693D6}" type="presParOf" srcId="{4D0B8D64-77C2-47C3-AF5A-6ACD638A7A90}" destId="{5098F7E5-76BA-4BC9-A3F5-C646D647B5D5}" srcOrd="0" destOrd="0" presId="urn:microsoft.com/office/officeart/2008/layout/BendingPictureSemiTransparentText"/>
    <dgm:cxn modelId="{33BC3E16-C080-4660-838A-C07D521B69B2}" type="presParOf" srcId="{4D0B8D64-77C2-47C3-AF5A-6ACD638A7A90}" destId="{DC2A6761-4FEE-4405-80A3-FA080DC059BD}" srcOrd="1" destOrd="0" presId="urn:microsoft.com/office/officeart/2008/layout/BendingPictureSemiTransparentText"/>
    <dgm:cxn modelId="{5949172D-74C2-47C4-B772-59046835E137}" type="presParOf" srcId="{46CAA689-090C-432F-947E-39544A74298C}" destId="{FE5E8F18-0318-43BA-8348-89C5FA00E99B}" srcOrd="5" destOrd="0" presId="urn:microsoft.com/office/officeart/2008/layout/BendingPictureSemiTransparentText"/>
    <dgm:cxn modelId="{FB1FB60A-0B46-41E0-80B8-B22C5AE3CECF}" type="presParOf" srcId="{46CAA689-090C-432F-947E-39544A74298C}" destId="{4340DC83-5E96-4AD9-9054-C3388D7BBF35}" srcOrd="6" destOrd="0" presId="urn:microsoft.com/office/officeart/2008/layout/BendingPictureSemiTransparentText"/>
    <dgm:cxn modelId="{E2F696E1-A915-4AAD-8B2B-4F25BB92ED52}" type="presParOf" srcId="{4340DC83-5E96-4AD9-9054-C3388D7BBF35}" destId="{C840ED3F-AE3C-4D94-A0E1-405D6C3CC351}" srcOrd="0" destOrd="0" presId="urn:microsoft.com/office/officeart/2008/layout/BendingPictureSemiTransparentText"/>
    <dgm:cxn modelId="{796554DA-E23D-414C-995F-FD9129FCB533}" type="presParOf" srcId="{4340DC83-5E96-4AD9-9054-C3388D7BBF35}" destId="{70D4DEA5-73A0-409D-85CE-F371AFF91867}"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74A75F3-A333-4228-9FC1-B84FAE47199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61FFF764-6A3C-4EC2-921C-7C08DF2E8993}">
      <dgm:prSet phldrT="[Tekst]" custT="1"/>
      <dgm:spPr/>
      <dgm:t>
        <a:bodyPr/>
        <a:lstStyle/>
        <a:p>
          <a:r>
            <a:rPr lang="pl-PL" sz="2400" b="1" dirty="0"/>
            <a:t>PADDOCK 1</a:t>
          </a:r>
        </a:p>
      </dgm:t>
    </dgm:pt>
    <dgm:pt modelId="{0349E3C5-9607-485A-9DF2-FADB3C6398CB}" type="parTrans" cxnId="{93CAFF22-8EDF-4585-9AE4-12682212EC50}">
      <dgm:prSet/>
      <dgm:spPr/>
      <dgm:t>
        <a:bodyPr/>
        <a:lstStyle/>
        <a:p>
          <a:endParaRPr lang="pl-PL" sz="2400" b="1"/>
        </a:p>
      </dgm:t>
    </dgm:pt>
    <dgm:pt modelId="{01610583-38A4-451F-86AB-07CE3982AE60}" type="sibTrans" cxnId="{93CAFF22-8EDF-4585-9AE4-12682212EC50}">
      <dgm:prSet/>
      <dgm:spPr/>
      <dgm:t>
        <a:bodyPr/>
        <a:lstStyle/>
        <a:p>
          <a:endParaRPr lang="pl-PL" sz="2400" b="1"/>
        </a:p>
      </dgm:t>
    </dgm:pt>
    <dgm:pt modelId="{086F4D66-F155-40E6-8305-2F1F407C370F}">
      <dgm:prSet phldrT="[Tekst]" custT="1"/>
      <dgm:spPr/>
      <dgm:t>
        <a:bodyPr/>
        <a:lstStyle/>
        <a:p>
          <a:r>
            <a:rPr lang="pl-PL" sz="2400" b="1" dirty="0"/>
            <a:t>PADDOCK 2</a:t>
          </a:r>
        </a:p>
      </dgm:t>
    </dgm:pt>
    <dgm:pt modelId="{79540970-FC8F-4CF4-B01D-2BA9C922B517}" type="parTrans" cxnId="{319E7476-5366-4E1A-8299-4DC058631A47}">
      <dgm:prSet/>
      <dgm:spPr/>
      <dgm:t>
        <a:bodyPr/>
        <a:lstStyle/>
        <a:p>
          <a:endParaRPr lang="pl-PL" sz="2400" b="1"/>
        </a:p>
      </dgm:t>
    </dgm:pt>
    <dgm:pt modelId="{FB5B9E7D-226B-4104-A66B-63DB923F09E5}" type="sibTrans" cxnId="{319E7476-5366-4E1A-8299-4DC058631A47}">
      <dgm:prSet/>
      <dgm:spPr/>
      <dgm:t>
        <a:bodyPr/>
        <a:lstStyle/>
        <a:p>
          <a:endParaRPr lang="pl-PL" sz="2400" b="1"/>
        </a:p>
      </dgm:t>
    </dgm:pt>
    <dgm:pt modelId="{809D3FB9-2B22-440B-9292-633117DC6565}">
      <dgm:prSet phldrT="[Tekst]" custT="1"/>
      <dgm:spPr/>
      <dgm:t>
        <a:bodyPr/>
        <a:lstStyle/>
        <a:p>
          <a:r>
            <a:rPr lang="pl-PL" sz="2400" b="1" dirty="0"/>
            <a:t>PADDOCK 3</a:t>
          </a:r>
        </a:p>
      </dgm:t>
    </dgm:pt>
    <dgm:pt modelId="{6FC8FD88-C358-415A-8D4B-CCAACECFAE54}" type="parTrans" cxnId="{9E289800-3484-4793-8490-96E212DED2C6}">
      <dgm:prSet/>
      <dgm:spPr/>
      <dgm:t>
        <a:bodyPr/>
        <a:lstStyle/>
        <a:p>
          <a:endParaRPr lang="pl-PL" sz="2400" b="1"/>
        </a:p>
      </dgm:t>
    </dgm:pt>
    <dgm:pt modelId="{C1CE56C9-20FD-4C6A-91C8-E66691ACF56E}" type="sibTrans" cxnId="{9E289800-3484-4793-8490-96E212DED2C6}">
      <dgm:prSet/>
      <dgm:spPr/>
      <dgm:t>
        <a:bodyPr/>
        <a:lstStyle/>
        <a:p>
          <a:endParaRPr lang="pl-PL" sz="2400" b="1"/>
        </a:p>
      </dgm:t>
    </dgm:pt>
    <dgm:pt modelId="{5F5185F7-6626-4206-89A3-8D7D045F91D2}">
      <dgm:prSet phldrT="[Tekst]" custT="1"/>
      <dgm:spPr/>
      <dgm:t>
        <a:bodyPr/>
        <a:lstStyle/>
        <a:p>
          <a:r>
            <a:rPr lang="pl-PL" sz="2400" b="1" dirty="0"/>
            <a:t>PADDOCK 4</a:t>
          </a:r>
        </a:p>
      </dgm:t>
    </dgm:pt>
    <dgm:pt modelId="{E8810757-D9B2-49DC-8F16-9B00BC6D4483}" type="parTrans" cxnId="{95B3E3BC-DBBF-472E-BEBA-9EF7C48B77B8}">
      <dgm:prSet/>
      <dgm:spPr/>
      <dgm:t>
        <a:bodyPr/>
        <a:lstStyle/>
        <a:p>
          <a:endParaRPr lang="pl-PL" sz="2400" b="1"/>
        </a:p>
      </dgm:t>
    </dgm:pt>
    <dgm:pt modelId="{BFB0447C-B5A2-48AC-9C89-81960CC7120A}" type="sibTrans" cxnId="{95B3E3BC-DBBF-472E-BEBA-9EF7C48B77B8}">
      <dgm:prSet/>
      <dgm:spPr/>
      <dgm:t>
        <a:bodyPr/>
        <a:lstStyle/>
        <a:p>
          <a:endParaRPr lang="pl-PL" sz="2400" b="1"/>
        </a:p>
      </dgm:t>
    </dgm:pt>
    <dgm:pt modelId="{93FA25A6-1DBF-429A-AE8A-750827B10A80}">
      <dgm:prSet phldrT="[Tekst]" custT="1"/>
      <dgm:spPr/>
      <dgm:t>
        <a:bodyPr/>
        <a:lstStyle/>
        <a:p>
          <a:r>
            <a:rPr lang="pl-PL" sz="2400" b="1" dirty="0"/>
            <a:t>PADDOCK 6</a:t>
          </a:r>
        </a:p>
      </dgm:t>
    </dgm:pt>
    <dgm:pt modelId="{F1A867BF-571F-4C78-8A76-5851E3310ED2}" type="parTrans" cxnId="{C36E39B9-4297-4A89-B25E-ED45C2ED3952}">
      <dgm:prSet/>
      <dgm:spPr/>
      <dgm:t>
        <a:bodyPr/>
        <a:lstStyle/>
        <a:p>
          <a:endParaRPr lang="pl-PL"/>
        </a:p>
      </dgm:t>
    </dgm:pt>
    <dgm:pt modelId="{BC5DC095-3C91-442F-9969-59986FA1579D}" type="sibTrans" cxnId="{C36E39B9-4297-4A89-B25E-ED45C2ED3952}">
      <dgm:prSet/>
      <dgm:spPr/>
      <dgm:t>
        <a:bodyPr/>
        <a:lstStyle/>
        <a:p>
          <a:endParaRPr lang="pl-PL"/>
        </a:p>
      </dgm:t>
    </dgm:pt>
    <dgm:pt modelId="{93A94D89-93F9-4B98-B991-D3E1B3576E03}">
      <dgm:prSet phldrT="[Tekst]" custT="1"/>
      <dgm:spPr/>
      <dgm:t>
        <a:bodyPr/>
        <a:lstStyle/>
        <a:p>
          <a:r>
            <a:rPr lang="pl-PL" sz="2400" b="1" dirty="0"/>
            <a:t>PADDOCK 5</a:t>
          </a:r>
        </a:p>
      </dgm:t>
    </dgm:pt>
    <dgm:pt modelId="{4023B29A-7EDD-4A8B-AA4B-17FD30C39DC9}" type="parTrans" cxnId="{7724C59F-7BDF-4B46-9F67-268D4A0DB4D0}">
      <dgm:prSet/>
      <dgm:spPr/>
      <dgm:t>
        <a:bodyPr/>
        <a:lstStyle/>
        <a:p>
          <a:endParaRPr lang="pl-PL"/>
        </a:p>
      </dgm:t>
    </dgm:pt>
    <dgm:pt modelId="{900121AD-B452-4339-AD18-9C06B53A2F52}" type="sibTrans" cxnId="{7724C59F-7BDF-4B46-9F67-268D4A0DB4D0}">
      <dgm:prSet/>
      <dgm:spPr/>
      <dgm:t>
        <a:bodyPr/>
        <a:lstStyle/>
        <a:p>
          <a:endParaRPr lang="pl-PL"/>
        </a:p>
      </dgm:t>
    </dgm:pt>
    <dgm:pt modelId="{46CAA689-090C-432F-947E-39544A74298C}" type="pres">
      <dgm:prSet presAssocID="{F74A75F3-A333-4228-9FC1-B84FAE471992}" presName="Name0" presStyleCnt="0">
        <dgm:presLayoutVars>
          <dgm:dir/>
          <dgm:resizeHandles val="exact"/>
        </dgm:presLayoutVars>
      </dgm:prSet>
      <dgm:spPr/>
    </dgm:pt>
    <dgm:pt modelId="{DB3B7D1D-59D4-44FD-87CF-519B9860DACA}" type="pres">
      <dgm:prSet presAssocID="{61FFF764-6A3C-4EC2-921C-7C08DF2E8993}" presName="composite" presStyleCnt="0"/>
      <dgm:spPr/>
    </dgm:pt>
    <dgm:pt modelId="{33D8F5A1-010F-4203-BE3F-0A137B291DA5}" type="pres">
      <dgm:prSet presAssocID="{61FFF764-6A3C-4EC2-921C-7C08DF2E8993}" presName="rect1" presStyleLbl="bgShp" presStyleIdx="0" presStyleCnt="6" custLinFactNeighborX="-1171" custLinFactNeighborY="-17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283621-BB0E-49D8-B8FC-BBE0F1C0DF1D}" type="pres">
      <dgm:prSet presAssocID="{61FFF764-6A3C-4EC2-921C-7C08DF2E8993}" presName="rect2" presStyleLbl="trBgShp" presStyleIdx="0" presStyleCnt="6">
        <dgm:presLayoutVars>
          <dgm:bulletEnabled val="1"/>
        </dgm:presLayoutVars>
      </dgm:prSet>
      <dgm:spPr/>
    </dgm:pt>
    <dgm:pt modelId="{D23C9A3B-E8F1-409F-B5C8-C126895CB27A}" type="pres">
      <dgm:prSet presAssocID="{01610583-38A4-451F-86AB-07CE3982AE60}" presName="sibTrans" presStyleCnt="0"/>
      <dgm:spPr/>
    </dgm:pt>
    <dgm:pt modelId="{D0B78913-3940-4278-A5EC-1C225B6C0F79}" type="pres">
      <dgm:prSet presAssocID="{086F4D66-F155-40E6-8305-2F1F407C370F}" presName="composite" presStyleCnt="0"/>
      <dgm:spPr/>
    </dgm:pt>
    <dgm:pt modelId="{8B0E5198-C805-4D36-B8D3-E1D39F98526E}" type="pres">
      <dgm:prSet presAssocID="{086F4D66-F155-40E6-8305-2F1F407C370F}" presName="rect1" presStyleLbl="bgShp" presStyleIdx="1"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8884C25-BD1E-4B05-8865-667061C5AB69}" type="pres">
      <dgm:prSet presAssocID="{086F4D66-F155-40E6-8305-2F1F407C370F}" presName="rect2" presStyleLbl="trBgShp" presStyleIdx="1" presStyleCnt="6">
        <dgm:presLayoutVars>
          <dgm:bulletEnabled val="1"/>
        </dgm:presLayoutVars>
      </dgm:prSet>
      <dgm:spPr/>
    </dgm:pt>
    <dgm:pt modelId="{8B14799F-0ECE-4F71-8F3C-4458FEF45A33}" type="pres">
      <dgm:prSet presAssocID="{FB5B9E7D-226B-4104-A66B-63DB923F09E5}" presName="sibTrans" presStyleCnt="0"/>
      <dgm:spPr/>
    </dgm:pt>
    <dgm:pt modelId="{4D0B8D64-77C2-47C3-AF5A-6ACD638A7A90}" type="pres">
      <dgm:prSet presAssocID="{809D3FB9-2B22-440B-9292-633117DC6565}" presName="composite" presStyleCnt="0"/>
      <dgm:spPr/>
    </dgm:pt>
    <dgm:pt modelId="{5098F7E5-76BA-4BC9-A3F5-C646D647B5D5}" type="pres">
      <dgm:prSet presAssocID="{809D3FB9-2B22-440B-9292-633117DC6565}" presName="rect1" presStyleLbl="bgShp" presStyleIdx="2"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C2A6761-4FEE-4405-80A3-FA080DC059BD}" type="pres">
      <dgm:prSet presAssocID="{809D3FB9-2B22-440B-9292-633117DC6565}" presName="rect2" presStyleLbl="trBgShp" presStyleIdx="2" presStyleCnt="6">
        <dgm:presLayoutVars>
          <dgm:bulletEnabled val="1"/>
        </dgm:presLayoutVars>
      </dgm:prSet>
      <dgm:spPr/>
    </dgm:pt>
    <dgm:pt modelId="{FE5E8F18-0318-43BA-8348-89C5FA00E99B}" type="pres">
      <dgm:prSet presAssocID="{C1CE56C9-20FD-4C6A-91C8-E66691ACF56E}" presName="sibTrans" presStyleCnt="0"/>
      <dgm:spPr/>
    </dgm:pt>
    <dgm:pt modelId="{4340DC83-5E96-4AD9-9054-C3388D7BBF35}" type="pres">
      <dgm:prSet presAssocID="{5F5185F7-6626-4206-89A3-8D7D045F91D2}" presName="composite" presStyleCnt="0"/>
      <dgm:spPr/>
    </dgm:pt>
    <dgm:pt modelId="{C840ED3F-AE3C-4D94-A0E1-405D6C3CC351}" type="pres">
      <dgm:prSet presAssocID="{5F5185F7-6626-4206-89A3-8D7D045F91D2}" presName="rect1" presStyleLbl="bgShp" presStyleIdx="3"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0D4DEA5-73A0-409D-85CE-F371AFF91867}" type="pres">
      <dgm:prSet presAssocID="{5F5185F7-6626-4206-89A3-8D7D045F91D2}" presName="rect2" presStyleLbl="trBgShp" presStyleIdx="3" presStyleCnt="6">
        <dgm:presLayoutVars>
          <dgm:bulletEnabled val="1"/>
        </dgm:presLayoutVars>
      </dgm:prSet>
      <dgm:spPr/>
    </dgm:pt>
    <dgm:pt modelId="{25AAE966-F083-4823-94A0-3365863D7E0E}" type="pres">
      <dgm:prSet presAssocID="{BFB0447C-B5A2-48AC-9C89-81960CC7120A}" presName="sibTrans" presStyleCnt="0"/>
      <dgm:spPr/>
    </dgm:pt>
    <dgm:pt modelId="{C61295F4-BD38-4FB1-8A9D-A3FBF88F47CF}" type="pres">
      <dgm:prSet presAssocID="{93A94D89-93F9-4B98-B991-D3E1B3576E03}" presName="composite" presStyleCnt="0"/>
      <dgm:spPr/>
    </dgm:pt>
    <dgm:pt modelId="{6D632AB6-ED45-4FDA-B795-23F2D5D6DCE1}" type="pres">
      <dgm:prSet presAssocID="{93A94D89-93F9-4B98-B991-D3E1B3576E03}" presName="rect1" presStyleLbl="bgShp" presStyleIdx="4"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F681AC7B-5384-4B8A-8456-E6D7D725B66F}" type="pres">
      <dgm:prSet presAssocID="{93A94D89-93F9-4B98-B991-D3E1B3576E03}" presName="rect2" presStyleLbl="trBgShp" presStyleIdx="4" presStyleCnt="6">
        <dgm:presLayoutVars>
          <dgm:bulletEnabled val="1"/>
        </dgm:presLayoutVars>
      </dgm:prSet>
      <dgm:spPr/>
    </dgm:pt>
    <dgm:pt modelId="{A7B6E960-9626-484C-B9A6-1E751BF50BCC}" type="pres">
      <dgm:prSet presAssocID="{900121AD-B452-4339-AD18-9C06B53A2F52}" presName="sibTrans" presStyleCnt="0"/>
      <dgm:spPr/>
    </dgm:pt>
    <dgm:pt modelId="{54384DCE-638F-4C5B-8ECF-7E2AD762CD79}" type="pres">
      <dgm:prSet presAssocID="{93FA25A6-1DBF-429A-AE8A-750827B10A80}" presName="composite" presStyleCnt="0"/>
      <dgm:spPr/>
    </dgm:pt>
    <dgm:pt modelId="{5B885CAD-0636-400D-B5DE-497DC4206C6E}" type="pres">
      <dgm:prSet presAssocID="{93FA25A6-1DBF-429A-AE8A-750827B10A80}" presName="rect1" presStyleLbl="bgShp" presStyleIdx="5"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176083B3-81B6-464F-84B8-35AD68D6FD52}" type="pres">
      <dgm:prSet presAssocID="{93FA25A6-1DBF-429A-AE8A-750827B10A80}" presName="rect2" presStyleLbl="trBgShp" presStyleIdx="5" presStyleCnt="6">
        <dgm:presLayoutVars>
          <dgm:bulletEnabled val="1"/>
        </dgm:presLayoutVars>
      </dgm:prSet>
      <dgm:spPr/>
    </dgm:pt>
  </dgm:ptLst>
  <dgm:cxnLst>
    <dgm:cxn modelId="{9E289800-3484-4793-8490-96E212DED2C6}" srcId="{F74A75F3-A333-4228-9FC1-B84FAE471992}" destId="{809D3FB9-2B22-440B-9292-633117DC6565}" srcOrd="2" destOrd="0" parTransId="{6FC8FD88-C358-415A-8D4B-CCAACECFAE54}" sibTransId="{C1CE56C9-20FD-4C6A-91C8-E66691ACF56E}"/>
    <dgm:cxn modelId="{1F9AD80C-DF81-405E-BDED-1407AA6D45F9}" type="presOf" srcId="{F74A75F3-A333-4228-9FC1-B84FAE471992}" destId="{46CAA689-090C-432F-947E-39544A74298C}" srcOrd="0" destOrd="0" presId="urn:microsoft.com/office/officeart/2008/layout/BendingPictureSemiTransparentText"/>
    <dgm:cxn modelId="{93CAFF22-8EDF-4585-9AE4-12682212EC50}" srcId="{F74A75F3-A333-4228-9FC1-B84FAE471992}" destId="{61FFF764-6A3C-4EC2-921C-7C08DF2E8993}" srcOrd="0" destOrd="0" parTransId="{0349E3C5-9607-485A-9DF2-FADB3C6398CB}" sibTransId="{01610583-38A4-451F-86AB-07CE3982AE60}"/>
    <dgm:cxn modelId="{7F732935-A1B3-48B2-B3F0-F5870DC105E2}" type="presOf" srcId="{93FA25A6-1DBF-429A-AE8A-750827B10A80}" destId="{176083B3-81B6-464F-84B8-35AD68D6FD52}" srcOrd="0" destOrd="0" presId="urn:microsoft.com/office/officeart/2008/layout/BendingPictureSemiTransparentText"/>
    <dgm:cxn modelId="{319E7476-5366-4E1A-8299-4DC058631A47}" srcId="{F74A75F3-A333-4228-9FC1-B84FAE471992}" destId="{086F4D66-F155-40E6-8305-2F1F407C370F}" srcOrd="1" destOrd="0" parTransId="{79540970-FC8F-4CF4-B01D-2BA9C922B517}" sibTransId="{FB5B9E7D-226B-4104-A66B-63DB923F09E5}"/>
    <dgm:cxn modelId="{978EC49C-D55A-46CF-8C2A-662CBA8C006D}" type="presOf" srcId="{809D3FB9-2B22-440B-9292-633117DC6565}" destId="{DC2A6761-4FEE-4405-80A3-FA080DC059BD}" srcOrd="0" destOrd="0" presId="urn:microsoft.com/office/officeart/2008/layout/BendingPictureSemiTransparentText"/>
    <dgm:cxn modelId="{7724C59F-7BDF-4B46-9F67-268D4A0DB4D0}" srcId="{F74A75F3-A333-4228-9FC1-B84FAE471992}" destId="{93A94D89-93F9-4B98-B991-D3E1B3576E03}" srcOrd="4" destOrd="0" parTransId="{4023B29A-7EDD-4A8B-AA4B-17FD30C39DC9}" sibTransId="{900121AD-B452-4339-AD18-9C06B53A2F52}"/>
    <dgm:cxn modelId="{C36E39B9-4297-4A89-B25E-ED45C2ED3952}" srcId="{F74A75F3-A333-4228-9FC1-B84FAE471992}" destId="{93FA25A6-1DBF-429A-AE8A-750827B10A80}" srcOrd="5" destOrd="0" parTransId="{F1A867BF-571F-4C78-8A76-5851E3310ED2}" sibTransId="{BC5DC095-3C91-442F-9969-59986FA1579D}"/>
    <dgm:cxn modelId="{FBE847B9-89C3-4939-B536-3B2446F2B5BA}" type="presOf" srcId="{5F5185F7-6626-4206-89A3-8D7D045F91D2}" destId="{70D4DEA5-73A0-409D-85CE-F371AFF91867}" srcOrd="0" destOrd="0" presId="urn:microsoft.com/office/officeart/2008/layout/BendingPictureSemiTransparentText"/>
    <dgm:cxn modelId="{95B3E3BC-DBBF-472E-BEBA-9EF7C48B77B8}" srcId="{F74A75F3-A333-4228-9FC1-B84FAE471992}" destId="{5F5185F7-6626-4206-89A3-8D7D045F91D2}" srcOrd="3" destOrd="0" parTransId="{E8810757-D9B2-49DC-8F16-9B00BC6D4483}" sibTransId="{BFB0447C-B5A2-48AC-9C89-81960CC7120A}"/>
    <dgm:cxn modelId="{AC4317C3-2030-4052-848B-68B114B6A44B}" type="presOf" srcId="{93A94D89-93F9-4B98-B991-D3E1B3576E03}" destId="{F681AC7B-5384-4B8A-8456-E6D7D725B66F}" srcOrd="0" destOrd="0" presId="urn:microsoft.com/office/officeart/2008/layout/BendingPictureSemiTransparentText"/>
    <dgm:cxn modelId="{83D92BE5-0F23-49B4-B69B-CEDE93E77421}" type="presOf" srcId="{61FFF764-6A3C-4EC2-921C-7C08DF2E8993}" destId="{29283621-BB0E-49D8-B8FC-BBE0F1C0DF1D}" srcOrd="0" destOrd="0" presId="urn:microsoft.com/office/officeart/2008/layout/BendingPictureSemiTransparentText"/>
    <dgm:cxn modelId="{3D9879EF-B595-4274-AA47-82BF79C3D072}" type="presOf" srcId="{086F4D66-F155-40E6-8305-2F1F407C370F}" destId="{78884C25-BD1E-4B05-8865-667061C5AB69}" srcOrd="0" destOrd="0" presId="urn:microsoft.com/office/officeart/2008/layout/BendingPictureSemiTransparentText"/>
    <dgm:cxn modelId="{4985BC25-1835-4D79-8640-7EFE2BA36E5E}" type="presParOf" srcId="{46CAA689-090C-432F-947E-39544A74298C}" destId="{DB3B7D1D-59D4-44FD-87CF-519B9860DACA}" srcOrd="0" destOrd="0" presId="urn:microsoft.com/office/officeart/2008/layout/BendingPictureSemiTransparentText"/>
    <dgm:cxn modelId="{90AAA1D7-60AC-473D-A13E-E6B6AF1084A0}" type="presParOf" srcId="{DB3B7D1D-59D4-44FD-87CF-519B9860DACA}" destId="{33D8F5A1-010F-4203-BE3F-0A137B291DA5}" srcOrd="0" destOrd="0" presId="urn:microsoft.com/office/officeart/2008/layout/BendingPictureSemiTransparentText"/>
    <dgm:cxn modelId="{3E6DA5CF-FA48-4C11-A9A4-25D7A0CF2EC5}" type="presParOf" srcId="{DB3B7D1D-59D4-44FD-87CF-519B9860DACA}" destId="{29283621-BB0E-49D8-B8FC-BBE0F1C0DF1D}" srcOrd="1" destOrd="0" presId="urn:microsoft.com/office/officeart/2008/layout/BendingPictureSemiTransparentText"/>
    <dgm:cxn modelId="{BABAAF4E-1728-4345-BEDA-501A9988B026}" type="presParOf" srcId="{46CAA689-090C-432F-947E-39544A74298C}" destId="{D23C9A3B-E8F1-409F-B5C8-C126895CB27A}" srcOrd="1" destOrd="0" presId="urn:microsoft.com/office/officeart/2008/layout/BendingPictureSemiTransparentText"/>
    <dgm:cxn modelId="{BB662DFD-839A-49AE-A840-E82E91EF1864}" type="presParOf" srcId="{46CAA689-090C-432F-947E-39544A74298C}" destId="{D0B78913-3940-4278-A5EC-1C225B6C0F79}" srcOrd="2" destOrd="0" presId="urn:microsoft.com/office/officeart/2008/layout/BendingPictureSemiTransparentText"/>
    <dgm:cxn modelId="{D2061154-AA45-478D-BF80-A2D40FE18F3D}" type="presParOf" srcId="{D0B78913-3940-4278-A5EC-1C225B6C0F79}" destId="{8B0E5198-C805-4D36-B8D3-E1D39F98526E}" srcOrd="0" destOrd="0" presId="urn:microsoft.com/office/officeart/2008/layout/BendingPictureSemiTransparentText"/>
    <dgm:cxn modelId="{AD503384-9121-4A35-98ED-FC06074F2FE3}" type="presParOf" srcId="{D0B78913-3940-4278-A5EC-1C225B6C0F79}" destId="{78884C25-BD1E-4B05-8865-667061C5AB69}" srcOrd="1" destOrd="0" presId="urn:microsoft.com/office/officeart/2008/layout/BendingPictureSemiTransparentText"/>
    <dgm:cxn modelId="{E2B80F23-8829-41E8-80C1-A61D3D786693}" type="presParOf" srcId="{46CAA689-090C-432F-947E-39544A74298C}" destId="{8B14799F-0ECE-4F71-8F3C-4458FEF45A33}" srcOrd="3" destOrd="0" presId="urn:microsoft.com/office/officeart/2008/layout/BendingPictureSemiTransparentText"/>
    <dgm:cxn modelId="{89095F78-D4BA-484F-BF1A-121DECF47AE3}" type="presParOf" srcId="{46CAA689-090C-432F-947E-39544A74298C}" destId="{4D0B8D64-77C2-47C3-AF5A-6ACD638A7A90}" srcOrd="4" destOrd="0" presId="urn:microsoft.com/office/officeart/2008/layout/BendingPictureSemiTransparentText"/>
    <dgm:cxn modelId="{5882C305-6A7F-4682-B38C-222E87E693D6}" type="presParOf" srcId="{4D0B8D64-77C2-47C3-AF5A-6ACD638A7A90}" destId="{5098F7E5-76BA-4BC9-A3F5-C646D647B5D5}" srcOrd="0" destOrd="0" presId="urn:microsoft.com/office/officeart/2008/layout/BendingPictureSemiTransparentText"/>
    <dgm:cxn modelId="{33BC3E16-C080-4660-838A-C07D521B69B2}" type="presParOf" srcId="{4D0B8D64-77C2-47C3-AF5A-6ACD638A7A90}" destId="{DC2A6761-4FEE-4405-80A3-FA080DC059BD}" srcOrd="1" destOrd="0" presId="urn:microsoft.com/office/officeart/2008/layout/BendingPictureSemiTransparentText"/>
    <dgm:cxn modelId="{5949172D-74C2-47C4-B772-59046835E137}" type="presParOf" srcId="{46CAA689-090C-432F-947E-39544A74298C}" destId="{FE5E8F18-0318-43BA-8348-89C5FA00E99B}" srcOrd="5" destOrd="0" presId="urn:microsoft.com/office/officeart/2008/layout/BendingPictureSemiTransparentText"/>
    <dgm:cxn modelId="{FB1FB60A-0B46-41E0-80B8-B22C5AE3CECF}" type="presParOf" srcId="{46CAA689-090C-432F-947E-39544A74298C}" destId="{4340DC83-5E96-4AD9-9054-C3388D7BBF35}" srcOrd="6" destOrd="0" presId="urn:microsoft.com/office/officeart/2008/layout/BendingPictureSemiTransparentText"/>
    <dgm:cxn modelId="{E2F696E1-A915-4AAD-8B2B-4F25BB92ED52}" type="presParOf" srcId="{4340DC83-5E96-4AD9-9054-C3388D7BBF35}" destId="{C840ED3F-AE3C-4D94-A0E1-405D6C3CC351}" srcOrd="0" destOrd="0" presId="urn:microsoft.com/office/officeart/2008/layout/BendingPictureSemiTransparentText"/>
    <dgm:cxn modelId="{796554DA-E23D-414C-995F-FD9129FCB533}" type="presParOf" srcId="{4340DC83-5E96-4AD9-9054-C3388D7BBF35}" destId="{70D4DEA5-73A0-409D-85CE-F371AFF91867}" srcOrd="1" destOrd="0" presId="urn:microsoft.com/office/officeart/2008/layout/BendingPictureSemiTransparentText"/>
    <dgm:cxn modelId="{81919655-56A6-4123-892C-B450D4D94E26}" type="presParOf" srcId="{46CAA689-090C-432F-947E-39544A74298C}" destId="{25AAE966-F083-4823-94A0-3365863D7E0E}" srcOrd="7" destOrd="0" presId="urn:microsoft.com/office/officeart/2008/layout/BendingPictureSemiTransparentText"/>
    <dgm:cxn modelId="{7D7FAA02-0535-43EF-AD6E-32853844DAEE}" type="presParOf" srcId="{46CAA689-090C-432F-947E-39544A74298C}" destId="{C61295F4-BD38-4FB1-8A9D-A3FBF88F47CF}" srcOrd="8" destOrd="0" presId="urn:microsoft.com/office/officeart/2008/layout/BendingPictureSemiTransparentText"/>
    <dgm:cxn modelId="{7FAD2A4C-3609-42CD-B546-3513833BD35E}" type="presParOf" srcId="{C61295F4-BD38-4FB1-8A9D-A3FBF88F47CF}" destId="{6D632AB6-ED45-4FDA-B795-23F2D5D6DCE1}" srcOrd="0" destOrd="0" presId="urn:microsoft.com/office/officeart/2008/layout/BendingPictureSemiTransparentText"/>
    <dgm:cxn modelId="{670664D5-6995-4AC0-AFDF-A781CD5BC2CB}" type="presParOf" srcId="{C61295F4-BD38-4FB1-8A9D-A3FBF88F47CF}" destId="{F681AC7B-5384-4B8A-8456-E6D7D725B66F}" srcOrd="1" destOrd="0" presId="urn:microsoft.com/office/officeart/2008/layout/BendingPictureSemiTransparentText"/>
    <dgm:cxn modelId="{79C84FF9-54D8-40BB-B287-F68897418290}" type="presParOf" srcId="{46CAA689-090C-432F-947E-39544A74298C}" destId="{A7B6E960-9626-484C-B9A6-1E751BF50BCC}" srcOrd="9" destOrd="0" presId="urn:microsoft.com/office/officeart/2008/layout/BendingPictureSemiTransparentText"/>
    <dgm:cxn modelId="{2ECB83AD-7CCB-45ED-B87E-E8D908AFF449}" type="presParOf" srcId="{46CAA689-090C-432F-947E-39544A74298C}" destId="{54384DCE-638F-4C5B-8ECF-7E2AD762CD79}" srcOrd="10" destOrd="0" presId="urn:microsoft.com/office/officeart/2008/layout/BendingPictureSemiTransparentText"/>
    <dgm:cxn modelId="{DB3943D6-F3E7-4562-A509-6737163D6A15}" type="presParOf" srcId="{54384DCE-638F-4C5B-8ECF-7E2AD762CD79}" destId="{5B885CAD-0636-400D-B5DE-497DC4206C6E}" srcOrd="0" destOrd="0" presId="urn:microsoft.com/office/officeart/2008/layout/BendingPictureSemiTransparentText"/>
    <dgm:cxn modelId="{1A8EF423-A1B2-4F22-BF8F-989E1CC2AD8E}" type="presParOf" srcId="{54384DCE-638F-4C5B-8ECF-7E2AD762CD79}" destId="{176083B3-81B6-464F-84B8-35AD68D6FD52}"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1900" b="0" i="0" dirty="0">
              <a:solidFill>
                <a:srgbClr val="000000"/>
              </a:solidFill>
            </a:rPr>
            <a:t>Efektívne pre rotačné systémy pasenia s pevným usporiadaním výbehov.</a:t>
          </a:r>
          <a:endParaRPr lang="pl-PL" sz="1900" dirty="0">
            <a:solidFill>
              <a:srgbClr val="000000"/>
            </a:solidFill>
          </a:endParaRPr>
        </a:p>
      </dgm:t>
    </dgm:pt>
    <dgm:pt modelId="{E6B8DA43-53FE-4F0D-BADD-7992AB81183D}" type="parTrans" cxnId="{F2D3DEB2-B7A6-4358-8CE1-869A7BF891C3}">
      <dgm:prSet/>
      <dgm:spPr/>
      <dgm:t>
        <a:bodyPr/>
        <a:lstStyle/>
        <a:p>
          <a:endParaRPr lang="pl-PL" sz="1900">
            <a:solidFill>
              <a:srgbClr val="000000"/>
            </a:solidFill>
          </a:endParaRPr>
        </a:p>
      </dgm:t>
    </dgm:pt>
    <dgm:pt modelId="{BB126D40-1F00-4665-AACB-052B166D4B3F}" type="sibTrans" cxnId="{F2D3DEB2-B7A6-4358-8CE1-869A7BF891C3}">
      <dgm:prSet/>
      <dgm:spPr/>
      <dgm:t>
        <a:bodyPr/>
        <a:lstStyle/>
        <a:p>
          <a:endParaRPr lang="pl-PL" sz="1900">
            <a:solidFill>
              <a:srgbClr val="000000"/>
            </a:solidFill>
          </a:endParaRPr>
        </a:p>
      </dgm:t>
    </dgm:pt>
    <dgm:pt modelId="{8CF29402-E156-4A53-AEF3-C299B78D7782}">
      <dgm:prSet custT="1"/>
      <dgm:spPr/>
      <dgm:t>
        <a:bodyPr/>
        <a:lstStyle/>
        <a:p>
          <a:r>
            <a:rPr lang="en-US" sz="1900" b="0" i="0" dirty="0">
              <a:solidFill>
                <a:srgbClr val="000000"/>
              </a:solidFill>
            </a:rPr>
            <a:t>Vyžaduje menej častú údržbu v porovnaní s mobilnými systémami.</a:t>
          </a:r>
          <a:endParaRPr lang="pl-PL" sz="1900" dirty="0">
            <a:solidFill>
              <a:srgbClr val="000000"/>
            </a:solidFill>
          </a:endParaRPr>
        </a:p>
      </dgm:t>
    </dgm:pt>
    <dgm:pt modelId="{ED5B3076-831F-431C-8B12-28C5667D2D07}" type="parTrans" cxnId="{3F492371-176A-4032-A89E-8969FD05D7B4}">
      <dgm:prSet/>
      <dgm:spPr/>
      <dgm:t>
        <a:bodyPr/>
        <a:lstStyle/>
        <a:p>
          <a:endParaRPr lang="pl-PL" sz="1900">
            <a:solidFill>
              <a:srgbClr val="000000"/>
            </a:solidFill>
          </a:endParaRPr>
        </a:p>
      </dgm:t>
    </dgm:pt>
    <dgm:pt modelId="{E6E46DAA-8B12-4B82-9AC3-DADF871DCD49}" type="sibTrans" cxnId="{3F492371-176A-4032-A89E-8969FD05D7B4}">
      <dgm:prSet/>
      <dgm:spPr/>
      <dgm:t>
        <a:bodyPr/>
        <a:lstStyle/>
        <a:p>
          <a:endParaRPr lang="pl-PL" sz="1900">
            <a:solidFill>
              <a:srgbClr val="000000"/>
            </a:solidFill>
          </a:endParaRPr>
        </a:p>
      </dgm:t>
    </dgm:pt>
    <dgm:pt modelId="{B60F3FF8-C2C2-4CBA-A374-A2E3C6302DAC}">
      <dgm:prSet custT="1"/>
      <dgm:spPr/>
      <dgm:t>
        <a:bodyPr/>
        <a:lstStyle/>
        <a:p>
          <a:r>
            <a:rPr lang="en-US" sz="1900" b="0" i="0" dirty="0">
              <a:solidFill>
                <a:srgbClr val="000000"/>
              </a:solidFill>
            </a:rPr>
            <a:t>Je odolný a podporuje veľké stáda.</a:t>
          </a:r>
          <a:endParaRPr lang="pl-PL" sz="1900" dirty="0">
            <a:solidFill>
              <a:srgbClr val="000000"/>
            </a:solidFill>
          </a:endParaRPr>
        </a:p>
      </dgm:t>
    </dgm:pt>
    <dgm:pt modelId="{D2C1C6FD-8517-4135-AE87-0CCA255F7E74}" type="parTrans" cxnId="{319691A9-F5CC-41F9-9315-7EF1685FAB03}">
      <dgm:prSet/>
      <dgm:spPr/>
      <dgm:t>
        <a:bodyPr/>
        <a:lstStyle/>
        <a:p>
          <a:endParaRPr lang="pl-PL" sz="1900">
            <a:solidFill>
              <a:srgbClr val="000000"/>
            </a:solidFill>
          </a:endParaRPr>
        </a:p>
      </dgm:t>
    </dgm:pt>
    <dgm:pt modelId="{9B16162A-7A15-4F70-8A86-0BA52D871DD2}" type="sibTrans" cxnId="{319691A9-F5CC-41F9-9315-7EF1685FAB03}">
      <dgm:prSet/>
      <dgm:spPr/>
      <dgm:t>
        <a:bodyPr/>
        <a:lstStyle/>
        <a:p>
          <a:endParaRPr lang="pl-PL" sz="1900">
            <a:solidFill>
              <a:srgbClr val="000000"/>
            </a:solidFill>
          </a:endParaRPr>
        </a:p>
      </dgm:t>
    </dgm:pt>
    <dgm:pt modelId="{F246F0C0-1A27-47B2-B5A3-2B8C213F38E6}">
      <dgm:prSet custT="1"/>
      <dgm:spPr/>
      <dgm:t>
        <a:bodyPr/>
        <a:lstStyle/>
        <a:p>
          <a:r>
            <a:rPr lang="en-US" sz="1900" b="0" i="0" dirty="0">
              <a:solidFill>
                <a:srgbClr val="000000"/>
              </a:solidFill>
            </a:rPr>
            <a:t>Nákladná inštalácia, najmä v prípade potrubí a veľkých žľabov.</a:t>
          </a:r>
          <a:endParaRPr lang="pl-PL" sz="1900" dirty="0">
            <a:solidFill>
              <a:srgbClr val="000000"/>
            </a:solidFill>
          </a:endParaRPr>
        </a:p>
      </dgm:t>
    </dgm:pt>
    <dgm:pt modelId="{C0C9E8A9-AB84-44D3-87C3-F9BB48AC3D87}" type="parTrans" cxnId="{ACE5E290-553F-4F0C-A39A-13D19E4BE82B}">
      <dgm:prSet/>
      <dgm:spPr/>
      <dgm:t>
        <a:bodyPr/>
        <a:lstStyle/>
        <a:p>
          <a:endParaRPr lang="pl-PL" sz="1900">
            <a:solidFill>
              <a:srgbClr val="000000"/>
            </a:solidFill>
          </a:endParaRPr>
        </a:p>
      </dgm:t>
    </dgm:pt>
    <dgm:pt modelId="{52AC9C3C-571C-4D7E-BA4B-28AF4F4634E8}" type="sibTrans" cxnId="{ACE5E290-553F-4F0C-A39A-13D19E4BE82B}">
      <dgm:prSet/>
      <dgm:spPr/>
      <dgm:t>
        <a:bodyPr/>
        <a:lstStyle/>
        <a:p>
          <a:endParaRPr lang="pl-PL" sz="1900">
            <a:solidFill>
              <a:srgbClr val="000000"/>
            </a:solidFill>
          </a:endParaRPr>
        </a:p>
      </dgm:t>
    </dgm:pt>
    <dgm:pt modelId="{987194E1-890D-4B1E-8564-8B80E563A849}">
      <dgm:prSet custT="1"/>
      <dgm:spPr/>
      <dgm:t>
        <a:bodyPr/>
        <a:lstStyle/>
        <a:p>
          <a:r>
            <a:rPr lang="en-US" sz="1900" b="0" i="0" dirty="0">
              <a:solidFill>
                <a:srgbClr val="000000"/>
              </a:solidFill>
            </a:rPr>
            <a:t>Riziko zhutnenia pôdy a nadmerného spásania v blízkosti napájacích bodov.</a:t>
          </a:r>
          <a:endParaRPr lang="pl-PL" sz="1900" dirty="0">
            <a:solidFill>
              <a:srgbClr val="000000"/>
            </a:solidFill>
          </a:endParaRPr>
        </a:p>
      </dgm:t>
    </dgm:pt>
    <dgm:pt modelId="{5CAC919C-9DC3-48BF-8E5F-C9CBAECD422A}" type="parTrans" cxnId="{405F3CE1-6F90-4759-996F-DC2BE4F78F13}">
      <dgm:prSet/>
      <dgm:spPr/>
      <dgm:t>
        <a:bodyPr/>
        <a:lstStyle/>
        <a:p>
          <a:endParaRPr lang="pl-PL" sz="1900">
            <a:solidFill>
              <a:srgbClr val="000000"/>
            </a:solidFill>
          </a:endParaRPr>
        </a:p>
      </dgm:t>
    </dgm:pt>
    <dgm:pt modelId="{50FB67C0-E7C0-437A-8963-9AC605B49316}" type="sibTrans" cxnId="{405F3CE1-6F90-4759-996F-DC2BE4F78F13}">
      <dgm:prSet/>
      <dgm:spPr/>
      <dgm:t>
        <a:bodyPr/>
        <a:lstStyle/>
        <a:p>
          <a:endParaRPr lang="pl-PL" sz="1900">
            <a:solidFill>
              <a:srgbClr val="000000"/>
            </a:solidFill>
          </a:endParaRPr>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0F22EEC7-8F3A-470A-8120-BFF733375043}" type="pres">
      <dgm:prSet presAssocID="{B60F3FF8-C2C2-4CBA-A374-A2E3C6302DAC}" presName="composite" presStyleCnt="0"/>
      <dgm:spPr/>
    </dgm:pt>
    <dgm:pt modelId="{39019B31-9717-4D23-9396-2F4033A96355}" type="pres">
      <dgm:prSet presAssocID="{B60F3FF8-C2C2-4CBA-A374-A2E3C6302DAC}" presName="rect1" presStyleLbl="trAlignAcc1" presStyleIdx="1" presStyleCnt="5" custLinFactX="-10538" custLinFactY="100000" custLinFactNeighborX="-100000" custLinFactNeighborY="148846">
        <dgm:presLayoutVars>
          <dgm:bulletEnabled val="1"/>
        </dgm:presLayoutVars>
      </dgm:prSet>
      <dgm:spPr/>
    </dgm:pt>
    <dgm:pt modelId="{79032452-05EE-4E66-AA3C-F10F6BA8104A}" type="pres">
      <dgm:prSet presAssocID="{B60F3FF8-C2C2-4CBA-A374-A2E3C6302DAC}" presName="rect2" presStyleLbl="fgImgPlace1" presStyleIdx="1" presStyleCnt="5" custLinFactX="-200000" custLinFactY="100000" custLinFactNeighborX="-297435" custLinFactNeighborY="1350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F808DE5-0DCC-44BE-912C-CCF8BB6D6547}" type="pres">
      <dgm:prSet presAssocID="{9B16162A-7A15-4F70-8A86-0BA52D871DD2}" presName="sibTrans" presStyleCnt="0"/>
      <dgm:spPr/>
    </dgm:pt>
    <dgm:pt modelId="{EC20F0B6-DF6D-4B3C-A48A-59713FBBFCD8}" type="pres">
      <dgm:prSet presAssocID="{8CF29402-E156-4A53-AEF3-C299B78D7782}" presName="composite" presStyleCnt="0"/>
      <dgm:spPr/>
    </dgm:pt>
    <dgm:pt modelId="{ECEC91FE-D66C-463E-A561-F962DFD38DFD}" type="pres">
      <dgm:prSet presAssocID="{8CF29402-E156-4A53-AEF3-C299B78D7782}" presName="rect1" presStyleLbl="trAlignAcc1" presStyleIdx="2" presStyleCnt="5">
        <dgm:presLayoutVars>
          <dgm:bulletEnabled val="1"/>
        </dgm:presLayoutVars>
      </dgm:prSet>
      <dgm:spPr/>
    </dgm:pt>
    <dgm:pt modelId="{C11D82D2-C606-418D-8005-65067B25BD6E}" type="pres">
      <dgm:prSet presAssocID="{8CF29402-E156-4A53-AEF3-C299B78D7782}"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178D1AE-BA1B-4A27-97F8-85F9BE3470B6}" type="pres">
      <dgm:prSet presAssocID="{E6E46DAA-8B12-4B82-9AC3-DADF871DCD49}" presName="sibTrans" presStyleCnt="0"/>
      <dgm:spPr/>
    </dgm:pt>
    <dgm:pt modelId="{0838F1BA-B1EB-46A7-9810-A8EB47C1335F}" type="pres">
      <dgm:prSet presAssocID="{F246F0C0-1A27-47B2-B5A3-2B8C213F38E6}" presName="composite" presStyleCnt="0"/>
      <dgm:spPr/>
    </dgm:pt>
    <dgm:pt modelId="{1BDD5754-E57E-49EE-BBA2-802F22D1F97A}" type="pres">
      <dgm:prSet presAssocID="{F246F0C0-1A27-47B2-B5A3-2B8C213F38E6}" presName="rect1" presStyleLbl="trAlignAcc1" presStyleIdx="3" presStyleCnt="5">
        <dgm:presLayoutVars>
          <dgm:bulletEnabled val="1"/>
        </dgm:presLayoutVars>
      </dgm:prSet>
      <dgm:spPr/>
    </dgm:pt>
    <dgm:pt modelId="{AB0D9C47-3EFA-4CB4-999E-893A2B5BBD22}" type="pres">
      <dgm:prSet presAssocID="{F246F0C0-1A27-47B2-B5A3-2B8C213F38E6}" presName="rect2" presStyleLbl="fgImgPlace1" presStyleIdx="3"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C81408F1-100F-44AF-A9FE-5CE2CAB95491}" type="pres">
      <dgm:prSet presAssocID="{52AC9C3C-571C-4D7E-BA4B-28AF4F4634E8}" presName="sibTrans" presStyleCnt="0"/>
      <dgm:spPr/>
    </dgm:pt>
    <dgm:pt modelId="{8553BE69-A85A-40CB-B43B-5947B9340E0A}" type="pres">
      <dgm:prSet presAssocID="{987194E1-890D-4B1E-8564-8B80E563A849}" presName="composite" presStyleCnt="0"/>
      <dgm:spPr/>
    </dgm:pt>
    <dgm:pt modelId="{3929BF5D-73A6-4EBF-BBAC-226D39BA780E}" type="pres">
      <dgm:prSet presAssocID="{987194E1-890D-4B1E-8564-8B80E563A849}" presName="rect1" presStyleLbl="trAlignAcc1" presStyleIdx="4" presStyleCnt="5" custLinFactY="-100000" custLinFactNeighborX="54088" custLinFactNeighborY="-147903">
        <dgm:presLayoutVars>
          <dgm:bulletEnabled val="1"/>
        </dgm:presLayoutVars>
      </dgm:prSet>
      <dgm:spPr/>
    </dgm:pt>
    <dgm:pt modelId="{7D9005D0-ADF2-4EE8-BF55-A7AD0BCF267A}" type="pres">
      <dgm:prSet presAssocID="{987194E1-890D-4B1E-8564-8B80E563A849}" presName="rect2" presStyleLbl="fgImgPlace1" presStyleIdx="4" presStyleCnt="5" custLinFactX="100000" custLinFactY="-100000" custLinFactNeighborX="146003" custLinFactNeighborY="-141478"/>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A8C7C610-6598-4223-AD69-387790FEBA7C}" type="presOf" srcId="{8CF29402-E156-4A53-AEF3-C299B78D7782}" destId="{ECEC91FE-D66C-463E-A561-F962DFD38DFD}" srcOrd="0" destOrd="0" presId="urn:microsoft.com/office/officeart/2008/layout/PictureStrips"/>
    <dgm:cxn modelId="{CB61DB3D-275E-4AFD-8F63-CC55EA4F92AC}" type="presOf" srcId="{B60F3FF8-C2C2-4CBA-A374-A2E3C6302DAC}" destId="{39019B31-9717-4D23-9396-2F4033A96355}" srcOrd="0" destOrd="0" presId="urn:microsoft.com/office/officeart/2008/layout/PictureStrips"/>
    <dgm:cxn modelId="{3F492371-176A-4032-A89E-8969FD05D7B4}" srcId="{AA7664B3-EF84-48F6-95B4-CC702FDA184F}" destId="{8CF29402-E156-4A53-AEF3-C299B78D7782}" srcOrd="2" destOrd="0" parTransId="{ED5B3076-831F-431C-8B12-28C5667D2D07}" sibTransId="{E6E46DAA-8B12-4B82-9AC3-DADF871DCD49}"/>
    <dgm:cxn modelId="{0D29B072-F9EB-4AA1-9EC0-B6AEAD87C7F8}" type="presOf" srcId="{F0044177-E6C8-48FE-9E89-F3D4CBBF19E8}" destId="{82C45EEE-D073-40FF-A348-77EFAED06F17}" srcOrd="0" destOrd="0" presId="urn:microsoft.com/office/officeart/2008/layout/PictureStrips"/>
    <dgm:cxn modelId="{ACE5E290-553F-4F0C-A39A-13D19E4BE82B}" srcId="{AA7664B3-EF84-48F6-95B4-CC702FDA184F}" destId="{F246F0C0-1A27-47B2-B5A3-2B8C213F38E6}" srcOrd="3" destOrd="0" parTransId="{C0C9E8A9-AB84-44D3-87C3-F9BB48AC3D87}" sibTransId="{52AC9C3C-571C-4D7E-BA4B-28AF4F4634E8}"/>
    <dgm:cxn modelId="{319691A9-F5CC-41F9-9315-7EF1685FAB03}" srcId="{AA7664B3-EF84-48F6-95B4-CC702FDA184F}" destId="{B60F3FF8-C2C2-4CBA-A374-A2E3C6302DAC}" srcOrd="1" destOrd="0" parTransId="{D2C1C6FD-8517-4135-AE87-0CCA255F7E74}" sibTransId="{9B16162A-7A15-4F70-8A86-0BA52D871DD2}"/>
    <dgm:cxn modelId="{F2D3DEB2-B7A6-4358-8CE1-869A7BF891C3}" srcId="{AA7664B3-EF84-48F6-95B4-CC702FDA184F}" destId="{F0044177-E6C8-48FE-9E89-F3D4CBBF19E8}" srcOrd="0" destOrd="0" parTransId="{E6B8DA43-53FE-4F0D-BADD-7992AB81183D}" sibTransId="{BB126D40-1F00-4665-AACB-052B166D4B3F}"/>
    <dgm:cxn modelId="{48B360E0-40D7-40F6-91FC-AEAF953F3AFF}" type="presOf" srcId="{F246F0C0-1A27-47B2-B5A3-2B8C213F38E6}" destId="{1BDD5754-E57E-49EE-BBA2-802F22D1F97A}" srcOrd="0" destOrd="0" presId="urn:microsoft.com/office/officeart/2008/layout/PictureStrips"/>
    <dgm:cxn modelId="{405F3CE1-6F90-4759-996F-DC2BE4F78F13}" srcId="{AA7664B3-EF84-48F6-95B4-CC702FDA184F}" destId="{987194E1-890D-4B1E-8564-8B80E563A849}" srcOrd="4" destOrd="0" parTransId="{5CAC919C-9DC3-48BF-8E5F-C9CBAECD422A}" sibTransId="{50FB67C0-E7C0-437A-8963-9AC605B49316}"/>
    <dgm:cxn modelId="{1655F9FF-DF1A-4BBE-920C-08256CE3004C}" type="presOf" srcId="{987194E1-890D-4B1E-8564-8B80E563A849}" destId="{3929BF5D-73A6-4EBF-BBAC-226D39BA780E}" srcOrd="0" destOrd="0" presId="urn:microsoft.com/office/officeart/2008/layout/PictureStrips"/>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AC2C7E37-39B8-4FAC-B794-6055EF2BC2D9}" type="presParOf" srcId="{B74A42CE-5BDF-4BB0-BCF5-E05E76026CFE}" destId="{0F22EEC7-8F3A-470A-8120-BFF733375043}" srcOrd="2" destOrd="0" presId="urn:microsoft.com/office/officeart/2008/layout/PictureStrips"/>
    <dgm:cxn modelId="{D681DE83-D9AE-4850-9CBC-F12A43993753}" type="presParOf" srcId="{0F22EEC7-8F3A-470A-8120-BFF733375043}" destId="{39019B31-9717-4D23-9396-2F4033A96355}" srcOrd="0" destOrd="0" presId="urn:microsoft.com/office/officeart/2008/layout/PictureStrips"/>
    <dgm:cxn modelId="{D597EEE6-4DD8-482B-B116-28F81BA1A534}" type="presParOf" srcId="{0F22EEC7-8F3A-470A-8120-BFF733375043}" destId="{79032452-05EE-4E66-AA3C-F10F6BA8104A}" srcOrd="1" destOrd="0" presId="urn:microsoft.com/office/officeart/2008/layout/PictureStrips"/>
    <dgm:cxn modelId="{B67C5455-0A6C-47C2-BAFB-276A12E96C88}" type="presParOf" srcId="{B74A42CE-5BDF-4BB0-BCF5-E05E76026CFE}" destId="{3F808DE5-0DCC-44BE-912C-CCF8BB6D6547}" srcOrd="3" destOrd="0" presId="urn:microsoft.com/office/officeart/2008/layout/PictureStrips"/>
    <dgm:cxn modelId="{7DEA59B7-5ACC-4101-9269-1BBB2E637DB2}" type="presParOf" srcId="{B74A42CE-5BDF-4BB0-BCF5-E05E76026CFE}" destId="{EC20F0B6-DF6D-4B3C-A48A-59713FBBFCD8}" srcOrd="4" destOrd="0" presId="urn:microsoft.com/office/officeart/2008/layout/PictureStrips"/>
    <dgm:cxn modelId="{B89A7860-6F45-44B6-94B3-1FED4A845C5E}" type="presParOf" srcId="{EC20F0B6-DF6D-4B3C-A48A-59713FBBFCD8}" destId="{ECEC91FE-D66C-463E-A561-F962DFD38DFD}" srcOrd="0" destOrd="0" presId="urn:microsoft.com/office/officeart/2008/layout/PictureStrips"/>
    <dgm:cxn modelId="{E7D76C2D-706E-4AC6-B276-0A99D03E0FCC}" type="presParOf" srcId="{EC20F0B6-DF6D-4B3C-A48A-59713FBBFCD8}" destId="{C11D82D2-C606-418D-8005-65067B25BD6E}" srcOrd="1" destOrd="0" presId="urn:microsoft.com/office/officeart/2008/layout/PictureStrips"/>
    <dgm:cxn modelId="{732D6A25-77CA-43DF-9BC0-F3C5AC17DC4A}" type="presParOf" srcId="{B74A42CE-5BDF-4BB0-BCF5-E05E76026CFE}" destId="{B178D1AE-BA1B-4A27-97F8-85F9BE3470B6}" srcOrd="5" destOrd="0" presId="urn:microsoft.com/office/officeart/2008/layout/PictureStrips"/>
    <dgm:cxn modelId="{4AE3AA44-1940-4EE3-AB09-C94305444C2E}" type="presParOf" srcId="{B74A42CE-5BDF-4BB0-BCF5-E05E76026CFE}" destId="{0838F1BA-B1EB-46A7-9810-A8EB47C1335F}" srcOrd="6" destOrd="0" presId="urn:microsoft.com/office/officeart/2008/layout/PictureStrips"/>
    <dgm:cxn modelId="{54948D2E-8B61-49D0-9075-80C5029489F0}" type="presParOf" srcId="{0838F1BA-B1EB-46A7-9810-A8EB47C1335F}" destId="{1BDD5754-E57E-49EE-BBA2-802F22D1F97A}" srcOrd="0" destOrd="0" presId="urn:microsoft.com/office/officeart/2008/layout/PictureStrips"/>
    <dgm:cxn modelId="{697ECAD2-2F2A-4BDF-8E5E-65C57A0DAB8B}" type="presParOf" srcId="{0838F1BA-B1EB-46A7-9810-A8EB47C1335F}" destId="{AB0D9C47-3EFA-4CB4-999E-893A2B5BBD22}" srcOrd="1" destOrd="0" presId="urn:microsoft.com/office/officeart/2008/layout/PictureStrips"/>
    <dgm:cxn modelId="{93A73DC8-1DF0-4650-AAFB-FA775F5BA345}" type="presParOf" srcId="{B74A42CE-5BDF-4BB0-BCF5-E05E76026CFE}" destId="{C81408F1-100F-44AF-A9FE-5CE2CAB95491}" srcOrd="7" destOrd="0" presId="urn:microsoft.com/office/officeart/2008/layout/PictureStrips"/>
    <dgm:cxn modelId="{649DD287-C480-4F97-989B-4E04D6BCFFFE}" type="presParOf" srcId="{B74A42CE-5BDF-4BB0-BCF5-E05E76026CFE}" destId="{8553BE69-A85A-40CB-B43B-5947B9340E0A}" srcOrd="8" destOrd="0" presId="urn:microsoft.com/office/officeart/2008/layout/PictureStrips"/>
    <dgm:cxn modelId="{C4FC9A80-2A30-469A-907F-B60692A1C540}" type="presParOf" srcId="{8553BE69-A85A-40CB-B43B-5947B9340E0A}" destId="{3929BF5D-73A6-4EBF-BBAC-226D39BA780E}" srcOrd="0" destOrd="0" presId="urn:microsoft.com/office/officeart/2008/layout/PictureStrips"/>
    <dgm:cxn modelId="{975F83BC-1781-4BA5-956F-E6E7306CF3C4}" type="presParOf" srcId="{8553BE69-A85A-40CB-B43B-5947B9340E0A}" destId="{7D9005D0-ADF2-4EE8-BF55-A7AD0BCF267A}"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pl-PL" sz="1800" b="0" i="0">
              <a:solidFill>
                <a:srgbClr val="000000"/>
              </a:solidFill>
            </a:rPr>
            <a:t>Cenovo výhodné počiatočné nastavenie.</a:t>
          </a:r>
          <a:endParaRPr lang="pl-PL" sz="1800" dirty="0">
            <a:solidFill>
              <a:srgbClr val="000000"/>
            </a:solidFill>
          </a:endParaRPr>
        </a:p>
      </dgm:t>
    </dgm:pt>
    <dgm:pt modelId="{E6B8DA43-53FE-4F0D-BADD-7992AB81183D}" type="parTrans" cxnId="{F2D3DEB2-B7A6-4358-8CE1-869A7BF891C3}">
      <dgm:prSet/>
      <dgm:spPr/>
      <dgm:t>
        <a:bodyPr/>
        <a:lstStyle/>
        <a:p>
          <a:endParaRPr lang="pl-PL" sz="1800">
            <a:solidFill>
              <a:srgbClr val="000000"/>
            </a:solidFill>
          </a:endParaRPr>
        </a:p>
      </dgm:t>
    </dgm:pt>
    <dgm:pt modelId="{BB126D40-1F00-4665-AACB-052B166D4B3F}" type="sibTrans" cxnId="{F2D3DEB2-B7A6-4358-8CE1-869A7BF891C3}">
      <dgm:prSet/>
      <dgm:spPr/>
      <dgm:t>
        <a:bodyPr/>
        <a:lstStyle/>
        <a:p>
          <a:endParaRPr lang="pl-PL" sz="1800">
            <a:solidFill>
              <a:srgbClr val="000000"/>
            </a:solidFill>
          </a:endParaRPr>
        </a:p>
      </dgm:t>
    </dgm:pt>
    <dgm:pt modelId="{95D3F1DB-08FA-4BED-B8A9-C3ACA98FC242}">
      <dgm:prSet custT="1"/>
      <dgm:spPr/>
      <dgm:t>
        <a:bodyPr/>
        <a:lstStyle/>
        <a:p>
          <a:r>
            <a:rPr lang="en-US" sz="1800" b="0" i="0" dirty="0">
              <a:solidFill>
                <a:srgbClr val="000000"/>
              </a:solidFill>
            </a:rPr>
            <a:t>Prispôsobuje sa meniacim sa konfiguráciám výbehu.</a:t>
          </a:r>
          <a:endParaRPr lang="pl-PL" sz="1800" b="0" i="0" dirty="0">
            <a:solidFill>
              <a:srgbClr val="000000"/>
            </a:solidFill>
          </a:endParaRPr>
        </a:p>
      </dgm:t>
    </dgm:pt>
    <dgm:pt modelId="{D4818A38-6481-40EF-A1F0-B937F4819F72}" type="parTrans" cxnId="{E049F0F8-FD48-4D73-AEC9-39F1B2C9418C}">
      <dgm:prSet/>
      <dgm:spPr/>
      <dgm:t>
        <a:bodyPr/>
        <a:lstStyle/>
        <a:p>
          <a:endParaRPr lang="pl-PL" sz="1800"/>
        </a:p>
      </dgm:t>
    </dgm:pt>
    <dgm:pt modelId="{B406AFE0-C60F-4D55-973A-1076C4D4A72E}" type="sibTrans" cxnId="{E049F0F8-FD48-4D73-AEC9-39F1B2C9418C}">
      <dgm:prSet/>
      <dgm:spPr/>
      <dgm:t>
        <a:bodyPr/>
        <a:lstStyle/>
        <a:p>
          <a:endParaRPr lang="pl-PL" sz="1800"/>
        </a:p>
      </dgm:t>
    </dgm:pt>
    <dgm:pt modelId="{32230431-A91A-4105-9CB2-6DB2B8C82015}">
      <dgm:prSet custT="1"/>
      <dgm:spPr/>
      <dgm:t>
        <a:bodyPr/>
        <a:lstStyle/>
        <a:p>
          <a:r>
            <a:rPr lang="en-US" sz="1800" b="0" i="0" dirty="0">
              <a:solidFill>
                <a:srgbClr val="000000"/>
              </a:solidFill>
            </a:rPr>
            <a:t>Znižuje nadmerné spásanie v okolí pevných bodov tým, že podporuje rovnomerné spásanie dobytka.</a:t>
          </a:r>
          <a:endParaRPr lang="pl-PL" sz="1800" b="0" i="0" dirty="0">
            <a:solidFill>
              <a:srgbClr val="000000"/>
            </a:solidFill>
          </a:endParaRPr>
        </a:p>
      </dgm:t>
    </dgm:pt>
    <dgm:pt modelId="{392E4867-657D-415A-BA18-90D2B500C3B5}" type="parTrans" cxnId="{21668EA0-C962-4828-A4ED-789ACB863A61}">
      <dgm:prSet/>
      <dgm:spPr/>
      <dgm:t>
        <a:bodyPr/>
        <a:lstStyle/>
        <a:p>
          <a:endParaRPr lang="pl-PL" sz="1800"/>
        </a:p>
      </dgm:t>
    </dgm:pt>
    <dgm:pt modelId="{30FC9CD9-58AA-4C30-93A0-5448AA667145}" type="sibTrans" cxnId="{21668EA0-C962-4828-A4ED-789ACB863A61}">
      <dgm:prSet/>
      <dgm:spPr/>
      <dgm:t>
        <a:bodyPr/>
        <a:lstStyle/>
        <a:p>
          <a:endParaRPr lang="pl-PL" sz="1800"/>
        </a:p>
      </dgm:t>
    </dgm:pt>
    <dgm:pt modelId="{E565878B-5267-414D-A039-261BE4D22A2A}">
      <dgm:prSet custT="1"/>
      <dgm:spPr/>
      <dgm:t>
        <a:bodyPr/>
        <a:lstStyle/>
        <a:p>
          <a:r>
            <a:rPr lang="en-US" sz="1800" b="0" i="0" dirty="0">
              <a:solidFill>
                <a:srgbClr val="000000"/>
              </a:solidFill>
            </a:rPr>
            <a:t>Pracovne náročné, vyžaduje si pravidelné premiestňovanie a dopĺňanie.</a:t>
          </a:r>
          <a:endParaRPr lang="pl-PL" sz="1800" b="0" i="0" dirty="0">
            <a:solidFill>
              <a:srgbClr val="000000"/>
            </a:solidFill>
          </a:endParaRPr>
        </a:p>
      </dgm:t>
    </dgm:pt>
    <dgm:pt modelId="{91243841-3B91-40CD-8A07-F84A10D9016E}" type="parTrans" cxnId="{6CCDFB58-3F85-41C1-851C-26D648955FE0}">
      <dgm:prSet/>
      <dgm:spPr/>
      <dgm:t>
        <a:bodyPr/>
        <a:lstStyle/>
        <a:p>
          <a:endParaRPr lang="pl-PL" sz="1800"/>
        </a:p>
      </dgm:t>
    </dgm:pt>
    <dgm:pt modelId="{C840DCA3-7536-4FD9-B448-D1384AC78FA9}" type="sibTrans" cxnId="{6CCDFB58-3F85-41C1-851C-26D648955FE0}">
      <dgm:prSet/>
      <dgm:spPr/>
      <dgm:t>
        <a:bodyPr/>
        <a:lstStyle/>
        <a:p>
          <a:endParaRPr lang="pl-PL" sz="1800"/>
        </a:p>
      </dgm:t>
    </dgm:pt>
    <dgm:pt modelId="{F904558A-E277-41D9-81F1-0E378304246E}">
      <dgm:prSet custT="1"/>
      <dgm:spPr/>
      <dgm:t>
        <a:bodyPr/>
        <a:lstStyle/>
        <a:p>
          <a:r>
            <a:rPr lang="en-US" sz="1800" b="0" i="0" dirty="0">
              <a:solidFill>
                <a:srgbClr val="000000"/>
              </a:solidFill>
            </a:rPr>
            <a:t>Obmedzená kapacita pre veľké stáda alebo na dlhšie obdobie.</a:t>
          </a:r>
          <a:endParaRPr lang="pl-PL" sz="1800" b="0" i="0" dirty="0">
            <a:solidFill>
              <a:srgbClr val="000000"/>
            </a:solidFill>
          </a:endParaRPr>
        </a:p>
      </dgm:t>
    </dgm:pt>
    <dgm:pt modelId="{D95C97DF-B941-43DB-BA79-C41739C43018}" type="parTrans" cxnId="{4963DEEA-B101-40BC-AC6C-C7F2662600DC}">
      <dgm:prSet/>
      <dgm:spPr/>
      <dgm:t>
        <a:bodyPr/>
        <a:lstStyle/>
        <a:p>
          <a:endParaRPr lang="pl-PL" sz="1800"/>
        </a:p>
      </dgm:t>
    </dgm:pt>
    <dgm:pt modelId="{E4383BCD-DAD1-41C2-8321-926CD37EF644}" type="sibTrans" cxnId="{4963DEEA-B101-40BC-AC6C-C7F2662600DC}">
      <dgm:prSet/>
      <dgm:spPr/>
      <dgm:t>
        <a:bodyPr/>
        <a:lstStyle/>
        <a:p>
          <a:endParaRPr lang="pl-PL" sz="1800"/>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A82A53B1-D0C4-47CC-A06C-E6E5482ECC79}" type="pres">
      <dgm:prSet presAssocID="{95D3F1DB-08FA-4BED-B8A9-C3ACA98FC242}" presName="composite" presStyleCnt="0"/>
      <dgm:spPr/>
    </dgm:pt>
    <dgm:pt modelId="{D2D024E0-577E-4EC8-8305-0EA44DEE0904}" type="pres">
      <dgm:prSet presAssocID="{95D3F1DB-08FA-4BED-B8A9-C3ACA98FC242}" presName="rect1" presStyleLbl="trAlignAcc1" presStyleIdx="1" presStyleCnt="5" custLinFactX="-9171" custLinFactY="100000" custLinFactNeighborX="-100000" custLinFactNeighborY="149798">
        <dgm:presLayoutVars>
          <dgm:bulletEnabled val="1"/>
        </dgm:presLayoutVars>
      </dgm:prSet>
      <dgm:spPr/>
    </dgm:pt>
    <dgm:pt modelId="{8008E288-2399-4C45-8BD1-6A1843BCBE12}" type="pres">
      <dgm:prSet presAssocID="{95D3F1DB-08FA-4BED-B8A9-C3ACA98FC242}" presName="rect2" presStyleLbl="fgImgPlace1" presStyleIdx="1" presStyleCnt="5" custLinFactX="-203070" custLinFactY="100000" custLinFactNeighborX="-300000" custLinFactNeighborY="13208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073B0F58-64E0-421D-9EFC-3CA77A304670}" type="pres">
      <dgm:prSet presAssocID="{B406AFE0-C60F-4D55-973A-1076C4D4A72E}" presName="sibTrans" presStyleCnt="0"/>
      <dgm:spPr/>
    </dgm:pt>
    <dgm:pt modelId="{EBDF6D6C-1C38-44C8-8F7E-070B1C1786AB}" type="pres">
      <dgm:prSet presAssocID="{32230431-A91A-4105-9CB2-6DB2B8C82015}" presName="composite" presStyleCnt="0"/>
      <dgm:spPr/>
    </dgm:pt>
    <dgm:pt modelId="{B1399CCC-491A-42E3-BF6C-7F1B03583B24}" type="pres">
      <dgm:prSet presAssocID="{32230431-A91A-4105-9CB2-6DB2B8C82015}" presName="rect1" presStyleLbl="trAlignAcc1" presStyleIdx="2" presStyleCnt="5">
        <dgm:presLayoutVars>
          <dgm:bulletEnabled val="1"/>
        </dgm:presLayoutVars>
      </dgm:prSet>
      <dgm:spPr/>
    </dgm:pt>
    <dgm:pt modelId="{2694E7F5-F1C0-4B25-8B09-2E259231C22D}" type="pres">
      <dgm:prSet presAssocID="{32230431-A91A-4105-9CB2-6DB2B8C82015}"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5DEA2CE-F6C5-4AC5-852B-65E009C85EFC}" type="pres">
      <dgm:prSet presAssocID="{30FC9CD9-58AA-4C30-93A0-5448AA667145}" presName="sibTrans" presStyleCnt="0"/>
      <dgm:spPr/>
    </dgm:pt>
    <dgm:pt modelId="{84E9FE8B-F673-476E-871A-31460DD1F1B1}" type="pres">
      <dgm:prSet presAssocID="{E565878B-5267-414D-A039-261BE4D22A2A}" presName="composite" presStyleCnt="0"/>
      <dgm:spPr/>
    </dgm:pt>
    <dgm:pt modelId="{CC55A610-E0CE-4E9E-8E74-ED734BF4D09A}" type="pres">
      <dgm:prSet presAssocID="{E565878B-5267-414D-A039-261BE4D22A2A}" presName="rect1" presStyleLbl="trAlignAcc1" presStyleIdx="3" presStyleCnt="5">
        <dgm:presLayoutVars>
          <dgm:bulletEnabled val="1"/>
        </dgm:presLayoutVars>
      </dgm:prSet>
      <dgm:spPr/>
    </dgm:pt>
    <dgm:pt modelId="{C22487DE-385F-47F8-B045-7AF99D279CC2}" type="pres">
      <dgm:prSet presAssocID="{E565878B-5267-414D-A039-261BE4D22A2A}" presName="rect2" presStyleLbl="fgImgPlace1" presStyleIdx="3"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603712D6-55FC-4C3D-9467-B1E78C0F5DF5}" type="pres">
      <dgm:prSet presAssocID="{C840DCA3-7536-4FD9-B448-D1384AC78FA9}" presName="sibTrans" presStyleCnt="0"/>
      <dgm:spPr/>
    </dgm:pt>
    <dgm:pt modelId="{ABF28A69-2A77-4456-AF79-61605B630F9C}" type="pres">
      <dgm:prSet presAssocID="{F904558A-E277-41D9-81F1-0E378304246E}" presName="composite" presStyleCnt="0"/>
      <dgm:spPr/>
    </dgm:pt>
    <dgm:pt modelId="{EDD58734-4855-4842-9C32-4201E5FA85E0}" type="pres">
      <dgm:prSet presAssocID="{F904558A-E277-41D9-81F1-0E378304246E}" presName="rect1" presStyleLbl="trAlignAcc1" presStyleIdx="4" presStyleCnt="5" custLinFactY="-100000" custLinFactNeighborX="55496" custLinFactNeighborY="-150154">
        <dgm:presLayoutVars>
          <dgm:bulletEnabled val="1"/>
        </dgm:presLayoutVars>
      </dgm:prSet>
      <dgm:spPr/>
    </dgm:pt>
    <dgm:pt modelId="{FAC25B5A-BFB8-48E5-B42D-A7035825AB42}" type="pres">
      <dgm:prSet presAssocID="{F904558A-E277-41D9-81F1-0E378304246E}" presName="rect2" presStyleLbl="fgImgPlace1" presStyleIdx="4" presStyleCnt="5" custLinFactX="100000" custLinFactY="-100000" custLinFactNeighborX="149834" custLinFactNeighborY="-134441"/>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DE92804-9887-42B7-B8FF-A3BB66FBB8F0}" type="presOf" srcId="{32230431-A91A-4105-9CB2-6DB2B8C82015}" destId="{B1399CCC-491A-42E3-BF6C-7F1B03583B24}" srcOrd="0" destOrd="0" presId="urn:microsoft.com/office/officeart/2008/layout/PictureStrips"/>
    <dgm:cxn modelId="{B75AF60B-C4D9-4059-AF84-99EFCFAC1EAF}" type="presOf" srcId="{AA7664B3-EF84-48F6-95B4-CC702FDA184F}" destId="{B74A42CE-5BDF-4BB0-BCF5-E05E76026CFE}" srcOrd="0" destOrd="0" presId="urn:microsoft.com/office/officeart/2008/layout/PictureStrips"/>
    <dgm:cxn modelId="{0D29B072-F9EB-4AA1-9EC0-B6AEAD87C7F8}" type="presOf" srcId="{F0044177-E6C8-48FE-9E89-F3D4CBBF19E8}" destId="{82C45EEE-D073-40FF-A348-77EFAED06F17}" srcOrd="0" destOrd="0" presId="urn:microsoft.com/office/officeart/2008/layout/PictureStrips"/>
    <dgm:cxn modelId="{6CCDFB58-3F85-41C1-851C-26D648955FE0}" srcId="{AA7664B3-EF84-48F6-95B4-CC702FDA184F}" destId="{E565878B-5267-414D-A039-261BE4D22A2A}" srcOrd="3" destOrd="0" parTransId="{91243841-3B91-40CD-8A07-F84A10D9016E}" sibTransId="{C840DCA3-7536-4FD9-B448-D1384AC78FA9}"/>
    <dgm:cxn modelId="{2F7CDF9D-6B94-4523-ACDB-07B0399FF65E}" type="presOf" srcId="{F904558A-E277-41D9-81F1-0E378304246E}" destId="{EDD58734-4855-4842-9C32-4201E5FA85E0}" srcOrd="0" destOrd="0" presId="urn:microsoft.com/office/officeart/2008/layout/PictureStrips"/>
    <dgm:cxn modelId="{21668EA0-C962-4828-A4ED-789ACB863A61}" srcId="{AA7664B3-EF84-48F6-95B4-CC702FDA184F}" destId="{32230431-A91A-4105-9CB2-6DB2B8C82015}" srcOrd="2" destOrd="0" parTransId="{392E4867-657D-415A-BA18-90D2B500C3B5}" sibTransId="{30FC9CD9-58AA-4C30-93A0-5448AA667145}"/>
    <dgm:cxn modelId="{F2D3DEB2-B7A6-4358-8CE1-869A7BF891C3}" srcId="{AA7664B3-EF84-48F6-95B4-CC702FDA184F}" destId="{F0044177-E6C8-48FE-9E89-F3D4CBBF19E8}" srcOrd="0" destOrd="0" parTransId="{E6B8DA43-53FE-4F0D-BADD-7992AB81183D}" sibTransId="{BB126D40-1F00-4665-AACB-052B166D4B3F}"/>
    <dgm:cxn modelId="{2B3E72C8-64FD-4C77-B7FB-BBE7D28FB4DD}" type="presOf" srcId="{95D3F1DB-08FA-4BED-B8A9-C3ACA98FC242}" destId="{D2D024E0-577E-4EC8-8305-0EA44DEE0904}" srcOrd="0" destOrd="0" presId="urn:microsoft.com/office/officeart/2008/layout/PictureStrips"/>
    <dgm:cxn modelId="{4105A8DD-4339-4502-BA0D-E43C7641542D}" type="presOf" srcId="{E565878B-5267-414D-A039-261BE4D22A2A}" destId="{CC55A610-E0CE-4E9E-8E74-ED734BF4D09A}" srcOrd="0" destOrd="0" presId="urn:microsoft.com/office/officeart/2008/layout/PictureStrips"/>
    <dgm:cxn modelId="{4963DEEA-B101-40BC-AC6C-C7F2662600DC}" srcId="{AA7664B3-EF84-48F6-95B4-CC702FDA184F}" destId="{F904558A-E277-41D9-81F1-0E378304246E}" srcOrd="4" destOrd="0" parTransId="{D95C97DF-B941-43DB-BA79-C41739C43018}" sibTransId="{E4383BCD-DAD1-41C2-8321-926CD37EF644}"/>
    <dgm:cxn modelId="{E049F0F8-FD48-4D73-AEC9-39F1B2C9418C}" srcId="{AA7664B3-EF84-48F6-95B4-CC702FDA184F}" destId="{95D3F1DB-08FA-4BED-B8A9-C3ACA98FC242}" srcOrd="1" destOrd="0" parTransId="{D4818A38-6481-40EF-A1F0-B937F4819F72}" sibTransId="{B406AFE0-C60F-4D55-973A-1076C4D4A72E}"/>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76285C72-98CF-4164-B5E2-1BB7D530B095}" type="presParOf" srcId="{B74A42CE-5BDF-4BB0-BCF5-E05E76026CFE}" destId="{A82A53B1-D0C4-47CC-A06C-E6E5482ECC79}" srcOrd="2" destOrd="0" presId="urn:microsoft.com/office/officeart/2008/layout/PictureStrips"/>
    <dgm:cxn modelId="{7768B0F1-D044-494B-AC93-FBBC34FED1F8}" type="presParOf" srcId="{A82A53B1-D0C4-47CC-A06C-E6E5482ECC79}" destId="{D2D024E0-577E-4EC8-8305-0EA44DEE0904}" srcOrd="0" destOrd="0" presId="urn:microsoft.com/office/officeart/2008/layout/PictureStrips"/>
    <dgm:cxn modelId="{BDCF9B71-09C5-4A05-845C-25D3031DAEC9}" type="presParOf" srcId="{A82A53B1-D0C4-47CC-A06C-E6E5482ECC79}" destId="{8008E288-2399-4C45-8BD1-6A1843BCBE12}" srcOrd="1" destOrd="0" presId="urn:microsoft.com/office/officeart/2008/layout/PictureStrips"/>
    <dgm:cxn modelId="{95AF8F17-1C3F-4632-AE4F-DC828081E728}" type="presParOf" srcId="{B74A42CE-5BDF-4BB0-BCF5-E05E76026CFE}" destId="{073B0F58-64E0-421D-9EFC-3CA77A304670}" srcOrd="3" destOrd="0" presId="urn:microsoft.com/office/officeart/2008/layout/PictureStrips"/>
    <dgm:cxn modelId="{716C0E9E-8B31-49A3-9EC5-D8EAB41AC99B}" type="presParOf" srcId="{B74A42CE-5BDF-4BB0-BCF5-E05E76026CFE}" destId="{EBDF6D6C-1C38-44C8-8F7E-070B1C1786AB}" srcOrd="4" destOrd="0" presId="urn:microsoft.com/office/officeart/2008/layout/PictureStrips"/>
    <dgm:cxn modelId="{8DDF1910-9BF1-43E8-96A3-826903544145}" type="presParOf" srcId="{EBDF6D6C-1C38-44C8-8F7E-070B1C1786AB}" destId="{B1399CCC-491A-42E3-BF6C-7F1B03583B24}" srcOrd="0" destOrd="0" presId="urn:microsoft.com/office/officeart/2008/layout/PictureStrips"/>
    <dgm:cxn modelId="{4615EC7B-22AF-4908-9575-CF94BF54DC1E}" type="presParOf" srcId="{EBDF6D6C-1C38-44C8-8F7E-070B1C1786AB}" destId="{2694E7F5-F1C0-4B25-8B09-2E259231C22D}" srcOrd="1" destOrd="0" presId="urn:microsoft.com/office/officeart/2008/layout/PictureStrips"/>
    <dgm:cxn modelId="{7DD07706-CD5A-45AF-B4FC-E942CD3675D4}" type="presParOf" srcId="{B74A42CE-5BDF-4BB0-BCF5-E05E76026CFE}" destId="{35DEA2CE-F6C5-4AC5-852B-65E009C85EFC}" srcOrd="5" destOrd="0" presId="urn:microsoft.com/office/officeart/2008/layout/PictureStrips"/>
    <dgm:cxn modelId="{692DA2AB-9FAD-4F66-B690-085104E0049A}" type="presParOf" srcId="{B74A42CE-5BDF-4BB0-BCF5-E05E76026CFE}" destId="{84E9FE8B-F673-476E-871A-31460DD1F1B1}" srcOrd="6" destOrd="0" presId="urn:microsoft.com/office/officeart/2008/layout/PictureStrips"/>
    <dgm:cxn modelId="{CDAABE22-0E11-439B-834E-808E5941F006}" type="presParOf" srcId="{84E9FE8B-F673-476E-871A-31460DD1F1B1}" destId="{CC55A610-E0CE-4E9E-8E74-ED734BF4D09A}" srcOrd="0" destOrd="0" presId="urn:microsoft.com/office/officeart/2008/layout/PictureStrips"/>
    <dgm:cxn modelId="{D26C235A-46B9-48E3-ABE5-27BE6D5C705F}" type="presParOf" srcId="{84E9FE8B-F673-476E-871A-31460DD1F1B1}" destId="{C22487DE-385F-47F8-B045-7AF99D279CC2}" srcOrd="1" destOrd="0" presId="urn:microsoft.com/office/officeart/2008/layout/PictureStrips"/>
    <dgm:cxn modelId="{520A4320-D33A-4A29-B703-23C1711849B5}" type="presParOf" srcId="{B74A42CE-5BDF-4BB0-BCF5-E05E76026CFE}" destId="{603712D6-55FC-4C3D-9467-B1E78C0F5DF5}" srcOrd="7" destOrd="0" presId="urn:microsoft.com/office/officeart/2008/layout/PictureStrips"/>
    <dgm:cxn modelId="{DC71C9C6-757B-4372-A8DE-00947431EDCF}" type="presParOf" srcId="{B74A42CE-5BDF-4BB0-BCF5-E05E76026CFE}" destId="{ABF28A69-2A77-4456-AF79-61605B630F9C}" srcOrd="8" destOrd="0" presId="urn:microsoft.com/office/officeart/2008/layout/PictureStrips"/>
    <dgm:cxn modelId="{8DCAD124-8493-4B2F-96E1-EF45822A15E8}" type="presParOf" srcId="{ABF28A69-2A77-4456-AF79-61605B630F9C}" destId="{EDD58734-4855-4842-9C32-4201E5FA85E0}" srcOrd="0" destOrd="0" presId="urn:microsoft.com/office/officeart/2008/layout/PictureStrips"/>
    <dgm:cxn modelId="{89D4F9D1-616B-44C6-B772-35752A6FA8AD}" type="presParOf" srcId="{ABF28A69-2A77-4456-AF79-61605B630F9C}" destId="{FAC25B5A-BFB8-48E5-B42D-A7035825AB42}"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1800" b="0" i="0" dirty="0">
              <a:solidFill>
                <a:srgbClr val="000000"/>
              </a:solidFill>
            </a:rPr>
            <a:t>Žiadne náklady na infraštruktúru, ak sú zdroje vody prirodzene dostupné.</a:t>
          </a:r>
          <a:endParaRPr lang="pl-PL" sz="1800" dirty="0">
            <a:solidFill>
              <a:srgbClr val="000000"/>
            </a:solidFill>
          </a:endParaRPr>
        </a:p>
      </dgm:t>
    </dgm:pt>
    <dgm:pt modelId="{E6B8DA43-53FE-4F0D-BADD-7992AB81183D}" type="parTrans" cxnId="{F2D3DEB2-B7A6-4358-8CE1-869A7BF891C3}">
      <dgm:prSet/>
      <dgm:spPr/>
      <dgm:t>
        <a:bodyPr/>
        <a:lstStyle/>
        <a:p>
          <a:endParaRPr lang="pl-PL" sz="1800">
            <a:solidFill>
              <a:srgbClr val="000000"/>
            </a:solidFill>
          </a:endParaRPr>
        </a:p>
      </dgm:t>
    </dgm:pt>
    <dgm:pt modelId="{BB126D40-1F00-4665-AACB-052B166D4B3F}" type="sibTrans" cxnId="{F2D3DEB2-B7A6-4358-8CE1-869A7BF891C3}">
      <dgm:prSet/>
      <dgm:spPr/>
      <dgm:t>
        <a:bodyPr/>
        <a:lstStyle/>
        <a:p>
          <a:endParaRPr lang="pl-PL" sz="1800">
            <a:solidFill>
              <a:srgbClr val="000000"/>
            </a:solidFill>
          </a:endParaRPr>
        </a:p>
      </dgm:t>
    </dgm:pt>
    <dgm:pt modelId="{1228593F-85E4-4ECA-BD9C-19AC6B541849}">
      <dgm:prSet custT="1"/>
      <dgm:spPr/>
      <dgm:t>
        <a:bodyPr/>
        <a:lstStyle/>
        <a:p>
          <a:r>
            <a:rPr lang="en-US" sz="1800" b="0" i="0" dirty="0" err="1">
              <a:solidFill>
                <a:srgbClr val="000000"/>
              </a:solidFill>
            </a:rPr>
            <a:t>Environmentálne udržateľné, ak sa s nimi správne hospodári.</a:t>
          </a:r>
          <a:endParaRPr lang="pl-PL" sz="1800" b="0" i="0" dirty="0" err="1">
            <a:solidFill>
              <a:srgbClr val="000000"/>
            </a:solidFill>
          </a:endParaRPr>
        </a:p>
      </dgm:t>
    </dgm:pt>
    <dgm:pt modelId="{C41FE578-D2C9-4891-BE5E-FF390C39E1E8}" type="parTrans" cxnId="{65AE5C1F-8B11-4D00-92F1-69B034768CDF}">
      <dgm:prSet/>
      <dgm:spPr/>
      <dgm:t>
        <a:bodyPr/>
        <a:lstStyle/>
        <a:p>
          <a:endParaRPr lang="pl-PL" sz="1800"/>
        </a:p>
      </dgm:t>
    </dgm:pt>
    <dgm:pt modelId="{66E2E958-44AF-4E04-9671-F5AD156068BF}" type="sibTrans" cxnId="{65AE5C1F-8B11-4D00-92F1-69B034768CDF}">
      <dgm:prSet/>
      <dgm:spPr/>
      <dgm:t>
        <a:bodyPr/>
        <a:lstStyle/>
        <a:p>
          <a:endParaRPr lang="pl-PL" sz="1800"/>
        </a:p>
      </dgm:t>
    </dgm:pt>
    <dgm:pt modelId="{0B9A558D-13E9-41A8-B006-BEFF585571A7}">
      <dgm:prSet custT="1"/>
      <dgm:spPr/>
      <dgm:t>
        <a:bodyPr/>
        <a:lstStyle/>
        <a:p>
          <a:r>
            <a:rPr lang="en-US" sz="1800" b="0" i="0" dirty="0" err="1">
              <a:solidFill>
                <a:srgbClr val="000000"/>
              </a:solidFill>
            </a:rPr>
            <a:t>Riziko kontaminácie odpadom z hospodárskych zvierat.</a:t>
          </a:r>
          <a:endParaRPr lang="pl-PL" sz="1800" b="0" i="0" dirty="0" err="1">
            <a:solidFill>
              <a:srgbClr val="000000"/>
            </a:solidFill>
          </a:endParaRPr>
        </a:p>
      </dgm:t>
    </dgm:pt>
    <dgm:pt modelId="{56AD6465-0264-4800-BB12-FAE9BA8E9268}" type="parTrans" cxnId="{45A48AB6-C1E3-40BF-A1B4-B4E16B280980}">
      <dgm:prSet/>
      <dgm:spPr/>
      <dgm:t>
        <a:bodyPr/>
        <a:lstStyle/>
        <a:p>
          <a:endParaRPr lang="pl-PL" sz="1800"/>
        </a:p>
      </dgm:t>
    </dgm:pt>
    <dgm:pt modelId="{47B39BC9-9253-4AF9-8F58-0F0C2305E3D9}" type="sibTrans" cxnId="{45A48AB6-C1E3-40BF-A1B4-B4E16B280980}">
      <dgm:prSet/>
      <dgm:spPr/>
      <dgm:t>
        <a:bodyPr/>
        <a:lstStyle/>
        <a:p>
          <a:endParaRPr lang="pl-PL" sz="1800"/>
        </a:p>
      </dgm:t>
    </dgm:pt>
    <dgm:pt modelId="{FA7956B5-6B6B-4C07-B716-70345D3088E3}">
      <dgm:prSet custT="1"/>
      <dgm:spPr/>
      <dgm:t>
        <a:bodyPr/>
        <a:lstStyle/>
        <a:p>
          <a:r>
            <a:rPr lang="en-US" sz="1800" b="0" i="0" dirty="0" err="1">
              <a:solidFill>
                <a:srgbClr val="000000"/>
              </a:solidFill>
            </a:rPr>
            <a:t>Nemusí byť k dispozícii celoročne alebo počas sucha.</a:t>
          </a:r>
          <a:endParaRPr lang="pl-PL" sz="1800" b="0" i="0" dirty="0" err="1">
            <a:solidFill>
              <a:srgbClr val="000000"/>
            </a:solidFill>
          </a:endParaRPr>
        </a:p>
      </dgm:t>
    </dgm:pt>
    <dgm:pt modelId="{5656F709-96CE-45E3-B99E-566EACD4E191}" type="parTrans" cxnId="{304B46AF-E81A-49A9-B0A7-D97BB45F31A3}">
      <dgm:prSet/>
      <dgm:spPr/>
      <dgm:t>
        <a:bodyPr/>
        <a:lstStyle/>
        <a:p>
          <a:endParaRPr lang="pl-PL" sz="1800"/>
        </a:p>
      </dgm:t>
    </dgm:pt>
    <dgm:pt modelId="{8D5A7CD5-4EDA-4503-8C20-0A7A0CD45350}" type="sibTrans" cxnId="{304B46AF-E81A-49A9-B0A7-D97BB45F31A3}">
      <dgm:prSet/>
      <dgm:spPr/>
      <dgm:t>
        <a:bodyPr/>
        <a:lstStyle/>
        <a:p>
          <a:endParaRPr lang="pl-PL" sz="1800"/>
        </a:p>
      </dgm:t>
    </dgm:pt>
    <dgm:pt modelId="{C4326778-1437-481A-B9BD-8055BCEA7726}">
      <dgm:prSet custT="1"/>
      <dgm:spPr/>
      <dgm:t>
        <a:bodyPr/>
        <a:lstStyle/>
        <a:p>
          <a:r>
            <a:rPr lang="en-US" sz="1800" b="0" i="0" dirty="0" err="1">
              <a:solidFill>
                <a:srgbClr val="000000"/>
              </a:solidFill>
            </a:rPr>
            <a:t>Môže viesť k erózii brehov a zhoršeniu kvality vody.</a:t>
          </a:r>
          <a:endParaRPr lang="pl-PL" sz="1800" b="0" i="0" dirty="0" err="1">
            <a:solidFill>
              <a:srgbClr val="000000"/>
            </a:solidFill>
          </a:endParaRPr>
        </a:p>
      </dgm:t>
    </dgm:pt>
    <dgm:pt modelId="{C9786C3F-D098-4D64-A756-D9398F72A4A5}" type="parTrans" cxnId="{4E366982-D162-46D2-A740-89806543F8D5}">
      <dgm:prSet/>
      <dgm:spPr/>
      <dgm:t>
        <a:bodyPr/>
        <a:lstStyle/>
        <a:p>
          <a:endParaRPr lang="pl-PL" sz="1800"/>
        </a:p>
      </dgm:t>
    </dgm:pt>
    <dgm:pt modelId="{FEB25F7D-47B9-4FBE-B754-766697F90337}" type="sibTrans" cxnId="{4E366982-D162-46D2-A740-89806543F8D5}">
      <dgm:prSet/>
      <dgm:spPr/>
      <dgm:t>
        <a:bodyPr/>
        <a:lstStyle/>
        <a:p>
          <a:endParaRPr lang="pl-PL" sz="1800"/>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4AE9E8B7-F318-4425-A90F-D9875C427BF7}" type="pres">
      <dgm:prSet presAssocID="{1228593F-85E4-4ECA-BD9C-19AC6B541849}" presName="composite" presStyleCnt="0"/>
      <dgm:spPr/>
    </dgm:pt>
    <dgm:pt modelId="{BFDC707A-8498-43AB-9B74-AE2237FB3DF9}" type="pres">
      <dgm:prSet presAssocID="{1228593F-85E4-4ECA-BD9C-19AC6B541849}" presName="rect1" presStyleLbl="trAlignAcc1" presStyleIdx="1" presStyleCnt="5" custLinFactX="-9302" custLinFactY="17202" custLinFactNeighborX="-100000" custLinFactNeighborY="100000">
        <dgm:presLayoutVars>
          <dgm:bulletEnabled val="1"/>
        </dgm:presLayoutVars>
      </dgm:prSet>
      <dgm:spPr/>
    </dgm:pt>
    <dgm:pt modelId="{50DFEBAE-EEB0-4432-B447-42F13557244A}" type="pres">
      <dgm:prSet presAssocID="{1228593F-85E4-4ECA-BD9C-19AC6B541849}" presName="rect2" presStyleLbl="fgImgPlace1" presStyleIdx="1" presStyleCnt="5" custLinFactX="-201338" custLinFactY="9511" custLinFactNeighborX="-300000" custLinFactNeighborY="10000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B5D4C3D-3CA7-45DF-A455-0B789842270D}" type="pres">
      <dgm:prSet presAssocID="{66E2E958-44AF-4E04-9671-F5AD156068BF}" presName="sibTrans" presStyleCnt="0"/>
      <dgm:spPr/>
    </dgm:pt>
    <dgm:pt modelId="{CD1851B9-B853-4072-A115-B3A315F5BC08}" type="pres">
      <dgm:prSet presAssocID="{0B9A558D-13E9-41A8-B006-BEFF585571A7}" presName="composite" presStyleCnt="0"/>
      <dgm:spPr/>
    </dgm:pt>
    <dgm:pt modelId="{6EF1CB25-390A-426B-9834-80596CDA8C44}" type="pres">
      <dgm:prSet presAssocID="{0B9A558D-13E9-41A8-B006-BEFF585571A7}" presName="rect1" presStyleLbl="trAlignAcc1" presStyleIdx="2" presStyleCnt="5" custLinFactX="10194" custLinFactY="-28299" custLinFactNeighborX="100000" custLinFactNeighborY="-100000">
        <dgm:presLayoutVars>
          <dgm:bulletEnabled val="1"/>
        </dgm:presLayoutVars>
      </dgm:prSet>
      <dgm:spPr/>
    </dgm:pt>
    <dgm:pt modelId="{8E034E84-5253-4BC9-869B-D526721922FF}" type="pres">
      <dgm:prSet presAssocID="{0B9A558D-13E9-41A8-B006-BEFF585571A7}" presName="rect2" presStyleLbl="fgImgPlace1" presStyleIdx="2" presStyleCnt="5" custLinFactX="200509" custLinFactY="-20592" custLinFactNeighborX="300000" custLinFactNeighborY="-10000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590FA5A-0C43-40D5-9474-C4F76C39E50B}" type="pres">
      <dgm:prSet presAssocID="{47B39BC9-9253-4AF9-8F58-0F0C2305E3D9}" presName="sibTrans" presStyleCnt="0"/>
      <dgm:spPr/>
    </dgm:pt>
    <dgm:pt modelId="{4CE1442C-9485-4FBC-9130-5709A27A2072}" type="pres">
      <dgm:prSet presAssocID="{FA7956B5-6B6B-4C07-B716-70345D3088E3}" presName="composite" presStyleCnt="0"/>
      <dgm:spPr/>
    </dgm:pt>
    <dgm:pt modelId="{19D915C6-F9BA-4D9D-AC0C-2EFD012AB790}" type="pres">
      <dgm:prSet presAssocID="{FA7956B5-6B6B-4C07-B716-70345D3088E3}" presName="rect1" presStyleLbl="trAlignAcc1" presStyleIdx="3" presStyleCnt="5" custLinFactNeighborX="845" custLinFactNeighborY="-11789">
        <dgm:presLayoutVars>
          <dgm:bulletEnabled val="1"/>
        </dgm:presLayoutVars>
      </dgm:prSet>
      <dgm:spPr/>
    </dgm:pt>
    <dgm:pt modelId="{CE4B40CE-E243-47C1-966D-6E61ACB0AB2D}" type="pres">
      <dgm:prSet presAssocID="{FA7956B5-6B6B-4C07-B716-70345D3088E3}" presName="rect2" presStyleLbl="fgImgPlace1" presStyleIdx="3" presStyleCnt="5" custLinFactNeighborX="3059" custLinFactNeighborY="-975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06792CB-6774-4329-B3E1-203D5F40C3AF}" type="pres">
      <dgm:prSet presAssocID="{8D5A7CD5-4EDA-4503-8C20-0A7A0CD45350}" presName="sibTrans" presStyleCnt="0"/>
      <dgm:spPr/>
    </dgm:pt>
    <dgm:pt modelId="{DCA8F60C-B19C-4F6E-90A7-4AD8FA5018C7}" type="pres">
      <dgm:prSet presAssocID="{C4326778-1437-481A-B9BD-8055BCEA7726}" presName="composite" presStyleCnt="0"/>
      <dgm:spPr/>
    </dgm:pt>
    <dgm:pt modelId="{91703472-2416-4745-959E-71AC7A9C88A8}" type="pres">
      <dgm:prSet presAssocID="{C4326778-1437-481A-B9BD-8055BCEA7726}" presName="rect1" presStyleLbl="trAlignAcc1" presStyleIdx="4" presStyleCnt="5" custLinFactNeighborX="54088" custLinFactNeighborY="-16957">
        <dgm:presLayoutVars>
          <dgm:bulletEnabled val="1"/>
        </dgm:presLayoutVars>
      </dgm:prSet>
      <dgm:spPr/>
    </dgm:pt>
    <dgm:pt modelId="{FB5FC20B-058D-41A5-BF52-0243A494654A}" type="pres">
      <dgm:prSet presAssocID="{C4326778-1437-481A-B9BD-8055BCEA7726}" presName="rect2" presStyleLbl="fgImgPlace1" presStyleIdx="4" presStyleCnt="5" custLinFactX="100000" custLinFactNeighborX="151784" custLinFactNeighborY="-13737"/>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65AE5C1F-8B11-4D00-92F1-69B034768CDF}" srcId="{AA7664B3-EF84-48F6-95B4-CC702FDA184F}" destId="{1228593F-85E4-4ECA-BD9C-19AC6B541849}" srcOrd="1" destOrd="0" parTransId="{C41FE578-D2C9-4891-BE5E-FF390C39E1E8}" sibTransId="{66E2E958-44AF-4E04-9671-F5AD156068BF}"/>
    <dgm:cxn modelId="{FA9CAE4F-8813-45E3-BF2F-176B3A2DAFB3}" type="presOf" srcId="{FA7956B5-6B6B-4C07-B716-70345D3088E3}" destId="{19D915C6-F9BA-4D9D-AC0C-2EFD012AB790}" srcOrd="0" destOrd="0" presId="urn:microsoft.com/office/officeart/2008/layout/PictureStrips"/>
    <dgm:cxn modelId="{0D29B072-F9EB-4AA1-9EC0-B6AEAD87C7F8}" type="presOf" srcId="{F0044177-E6C8-48FE-9E89-F3D4CBBF19E8}" destId="{82C45EEE-D073-40FF-A348-77EFAED06F17}" srcOrd="0" destOrd="0" presId="urn:microsoft.com/office/officeart/2008/layout/PictureStrips"/>
    <dgm:cxn modelId="{4E366982-D162-46D2-A740-89806543F8D5}" srcId="{AA7664B3-EF84-48F6-95B4-CC702FDA184F}" destId="{C4326778-1437-481A-B9BD-8055BCEA7726}" srcOrd="4" destOrd="0" parTransId="{C9786C3F-D098-4D64-A756-D9398F72A4A5}" sibTransId="{FEB25F7D-47B9-4FBE-B754-766697F90337}"/>
    <dgm:cxn modelId="{B66B9183-E053-4325-B450-95E6AD31DFEE}" type="presOf" srcId="{1228593F-85E4-4ECA-BD9C-19AC6B541849}" destId="{BFDC707A-8498-43AB-9B74-AE2237FB3DF9}" srcOrd="0" destOrd="0" presId="urn:microsoft.com/office/officeart/2008/layout/PictureStrips"/>
    <dgm:cxn modelId="{42EAD085-9EDD-4AC1-98F8-5976752D672B}" type="presOf" srcId="{C4326778-1437-481A-B9BD-8055BCEA7726}" destId="{91703472-2416-4745-959E-71AC7A9C88A8}" srcOrd="0" destOrd="0" presId="urn:microsoft.com/office/officeart/2008/layout/PictureStrips"/>
    <dgm:cxn modelId="{304B46AF-E81A-49A9-B0A7-D97BB45F31A3}" srcId="{AA7664B3-EF84-48F6-95B4-CC702FDA184F}" destId="{FA7956B5-6B6B-4C07-B716-70345D3088E3}" srcOrd="3" destOrd="0" parTransId="{5656F709-96CE-45E3-B99E-566EACD4E191}" sibTransId="{8D5A7CD5-4EDA-4503-8C20-0A7A0CD45350}"/>
    <dgm:cxn modelId="{F2D3DEB2-B7A6-4358-8CE1-869A7BF891C3}" srcId="{AA7664B3-EF84-48F6-95B4-CC702FDA184F}" destId="{F0044177-E6C8-48FE-9E89-F3D4CBBF19E8}" srcOrd="0" destOrd="0" parTransId="{E6B8DA43-53FE-4F0D-BADD-7992AB81183D}" sibTransId="{BB126D40-1F00-4665-AACB-052B166D4B3F}"/>
    <dgm:cxn modelId="{45A48AB6-C1E3-40BF-A1B4-B4E16B280980}" srcId="{AA7664B3-EF84-48F6-95B4-CC702FDA184F}" destId="{0B9A558D-13E9-41A8-B006-BEFF585571A7}" srcOrd="2" destOrd="0" parTransId="{56AD6465-0264-4800-BB12-FAE9BA8E9268}" sibTransId="{47B39BC9-9253-4AF9-8F58-0F0C2305E3D9}"/>
    <dgm:cxn modelId="{1F40ABED-3120-4776-9D6E-E64EC405D01C}" type="presOf" srcId="{0B9A558D-13E9-41A8-B006-BEFF585571A7}" destId="{6EF1CB25-390A-426B-9834-80596CDA8C44}" srcOrd="0" destOrd="0" presId="urn:microsoft.com/office/officeart/2008/layout/PictureStrips"/>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5FE391E9-0610-480C-8C68-F6B4212B7237}" type="presParOf" srcId="{B74A42CE-5BDF-4BB0-BCF5-E05E76026CFE}" destId="{4AE9E8B7-F318-4425-A90F-D9875C427BF7}" srcOrd="2" destOrd="0" presId="urn:microsoft.com/office/officeart/2008/layout/PictureStrips"/>
    <dgm:cxn modelId="{40C0E785-2ED1-49D7-9096-DC2B5A88ED50}" type="presParOf" srcId="{4AE9E8B7-F318-4425-A90F-D9875C427BF7}" destId="{BFDC707A-8498-43AB-9B74-AE2237FB3DF9}" srcOrd="0" destOrd="0" presId="urn:microsoft.com/office/officeart/2008/layout/PictureStrips"/>
    <dgm:cxn modelId="{B0E1A9B5-F781-4EAF-A025-03C28AA437DA}" type="presParOf" srcId="{4AE9E8B7-F318-4425-A90F-D9875C427BF7}" destId="{50DFEBAE-EEB0-4432-B447-42F13557244A}" srcOrd="1" destOrd="0" presId="urn:microsoft.com/office/officeart/2008/layout/PictureStrips"/>
    <dgm:cxn modelId="{E6959742-29AD-4358-ADE2-C37A806ADCB8}" type="presParOf" srcId="{B74A42CE-5BDF-4BB0-BCF5-E05E76026CFE}" destId="{1B5D4C3D-3CA7-45DF-A455-0B789842270D}" srcOrd="3" destOrd="0" presId="urn:microsoft.com/office/officeart/2008/layout/PictureStrips"/>
    <dgm:cxn modelId="{FCFE0294-A35A-41AE-9789-887654C85B4E}" type="presParOf" srcId="{B74A42CE-5BDF-4BB0-BCF5-E05E76026CFE}" destId="{CD1851B9-B853-4072-A115-B3A315F5BC08}" srcOrd="4" destOrd="0" presId="urn:microsoft.com/office/officeart/2008/layout/PictureStrips"/>
    <dgm:cxn modelId="{82C919C5-321B-4160-A17C-2EFFD4C3F754}" type="presParOf" srcId="{CD1851B9-B853-4072-A115-B3A315F5BC08}" destId="{6EF1CB25-390A-426B-9834-80596CDA8C44}" srcOrd="0" destOrd="0" presId="urn:microsoft.com/office/officeart/2008/layout/PictureStrips"/>
    <dgm:cxn modelId="{4023BAC4-B555-4262-87AC-99B4F98D3592}" type="presParOf" srcId="{CD1851B9-B853-4072-A115-B3A315F5BC08}" destId="{8E034E84-5253-4BC9-869B-D526721922FF}" srcOrd="1" destOrd="0" presId="urn:microsoft.com/office/officeart/2008/layout/PictureStrips"/>
    <dgm:cxn modelId="{C4242E0D-4C96-43F4-8DD8-CB704C0086C0}" type="presParOf" srcId="{B74A42CE-5BDF-4BB0-BCF5-E05E76026CFE}" destId="{9590FA5A-0C43-40D5-9474-C4F76C39E50B}" srcOrd="5" destOrd="0" presId="urn:microsoft.com/office/officeart/2008/layout/PictureStrips"/>
    <dgm:cxn modelId="{77BF6C1C-40CB-42DD-8A89-D6303822D2C3}" type="presParOf" srcId="{B74A42CE-5BDF-4BB0-BCF5-E05E76026CFE}" destId="{4CE1442C-9485-4FBC-9130-5709A27A2072}" srcOrd="6" destOrd="0" presId="urn:microsoft.com/office/officeart/2008/layout/PictureStrips"/>
    <dgm:cxn modelId="{4B8F45A9-1DE1-4290-AB5A-1C222D2EBEEC}" type="presParOf" srcId="{4CE1442C-9485-4FBC-9130-5709A27A2072}" destId="{19D915C6-F9BA-4D9D-AC0C-2EFD012AB790}" srcOrd="0" destOrd="0" presId="urn:microsoft.com/office/officeart/2008/layout/PictureStrips"/>
    <dgm:cxn modelId="{76C333B7-98AB-4CDE-BA0E-07009D194D8F}" type="presParOf" srcId="{4CE1442C-9485-4FBC-9130-5709A27A2072}" destId="{CE4B40CE-E243-47C1-966D-6E61ACB0AB2D}" srcOrd="1" destOrd="0" presId="urn:microsoft.com/office/officeart/2008/layout/PictureStrips"/>
    <dgm:cxn modelId="{BC15F4F0-E650-4CC0-A639-A52031450C99}" type="presParOf" srcId="{B74A42CE-5BDF-4BB0-BCF5-E05E76026CFE}" destId="{906792CB-6774-4329-B3E1-203D5F40C3AF}" srcOrd="7" destOrd="0" presId="urn:microsoft.com/office/officeart/2008/layout/PictureStrips"/>
    <dgm:cxn modelId="{6AF79AD7-88DE-415B-A9D3-94597B86EFAA}" type="presParOf" srcId="{B74A42CE-5BDF-4BB0-BCF5-E05E76026CFE}" destId="{DCA8F60C-B19C-4F6E-90A7-4AD8FA5018C7}" srcOrd="8" destOrd="0" presId="urn:microsoft.com/office/officeart/2008/layout/PictureStrips"/>
    <dgm:cxn modelId="{5CAE1A1B-F35F-4C78-8072-8C5A49BC4C42}" type="presParOf" srcId="{DCA8F60C-B19C-4F6E-90A7-4AD8FA5018C7}" destId="{91703472-2416-4745-959E-71AC7A9C88A8}" srcOrd="0" destOrd="0" presId="urn:microsoft.com/office/officeart/2008/layout/PictureStrips"/>
    <dgm:cxn modelId="{3DF51A8D-5335-4743-923C-8C791AB61D6A}" type="presParOf" srcId="{DCA8F60C-B19C-4F6E-90A7-4AD8FA5018C7}" destId="{FB5FC20B-058D-41A5-BF52-0243A494654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2000" b="0" i="0" dirty="0">
              <a:solidFill>
                <a:srgbClr val="000000"/>
              </a:solidFill>
            </a:rPr>
            <a:t>Zabezpečuje rovnomerné zásobovanie vodou vo výbehoch.</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F0414D60-D28C-4187-A121-93310BC3FB7C}">
      <dgm:prSet custT="1"/>
      <dgm:spPr/>
      <dgm:t>
        <a:bodyPr/>
        <a:lstStyle/>
        <a:p>
          <a:r>
            <a:rPr lang="en-US" sz="2000" b="0" i="0" dirty="0" err="1">
              <a:solidFill>
                <a:srgbClr val="000000"/>
              </a:solidFill>
            </a:rPr>
            <a:t>Škálovateľné pre farmy s rôznou veľkosťou a topografiou.</a:t>
          </a:r>
          <a:endParaRPr lang="pl-PL" sz="2000" b="0" i="0" dirty="0" err="1">
            <a:solidFill>
              <a:srgbClr val="000000"/>
            </a:solidFill>
          </a:endParaRPr>
        </a:p>
      </dgm:t>
    </dgm:pt>
    <dgm:pt modelId="{0D1B7A1C-1A2A-4284-96DF-54D6643416BC}" type="parTrans" cxnId="{F95ABBED-16A3-4F19-AD14-3A12D4D72B83}">
      <dgm:prSet/>
      <dgm:spPr/>
      <dgm:t>
        <a:bodyPr/>
        <a:lstStyle/>
        <a:p>
          <a:endParaRPr lang="pl-PL"/>
        </a:p>
      </dgm:t>
    </dgm:pt>
    <dgm:pt modelId="{EDCDA516-8AB3-48A1-BF7D-D5717A1482F3}" type="sibTrans" cxnId="{F95ABBED-16A3-4F19-AD14-3A12D4D72B83}">
      <dgm:prSet/>
      <dgm:spPr/>
      <dgm:t>
        <a:bodyPr/>
        <a:lstStyle/>
        <a:p>
          <a:endParaRPr lang="pl-PL"/>
        </a:p>
      </dgm:t>
    </dgm:pt>
    <dgm:pt modelId="{CDB82641-46F0-48A9-A54E-0A55DF306754}">
      <dgm:prSet custT="1"/>
      <dgm:spPr/>
      <dgm:t>
        <a:bodyPr/>
        <a:lstStyle/>
        <a:p>
          <a:r>
            <a:rPr lang="en-US" sz="2000" b="0" i="0" dirty="0" err="1">
              <a:solidFill>
                <a:srgbClr val="000000"/>
              </a:solidFill>
            </a:rPr>
            <a:t>Podporuje veľké stáda a dlhodobú prevádzku.</a:t>
          </a:r>
          <a:endParaRPr lang="pl-PL" sz="2000" b="0" i="0" dirty="0" err="1">
            <a:solidFill>
              <a:srgbClr val="000000"/>
            </a:solidFill>
          </a:endParaRPr>
        </a:p>
      </dgm:t>
    </dgm:pt>
    <dgm:pt modelId="{190C3E79-B871-4859-A4D5-2DB90DA53BDC}" type="parTrans" cxnId="{DC290866-FED2-43B3-BE15-6DB9370BD433}">
      <dgm:prSet/>
      <dgm:spPr/>
      <dgm:t>
        <a:bodyPr/>
        <a:lstStyle/>
        <a:p>
          <a:endParaRPr lang="pl-PL"/>
        </a:p>
      </dgm:t>
    </dgm:pt>
    <dgm:pt modelId="{CBB25744-C51C-4DCF-A491-0BC91E9710C5}" type="sibTrans" cxnId="{DC290866-FED2-43B3-BE15-6DB9370BD433}">
      <dgm:prSet/>
      <dgm:spPr/>
      <dgm:t>
        <a:bodyPr/>
        <a:lstStyle/>
        <a:p>
          <a:endParaRPr lang="pl-PL"/>
        </a:p>
      </dgm:t>
    </dgm:pt>
    <dgm:pt modelId="{F2A92ACB-033A-4925-9FE9-41CCC430CD4C}">
      <dgm:prSet custT="1"/>
      <dgm:spPr/>
      <dgm:t>
        <a:bodyPr/>
        <a:lstStyle/>
        <a:p>
          <a:r>
            <a:rPr lang="en-US" sz="2000" b="0" i="0" dirty="0" err="1">
              <a:solidFill>
                <a:srgbClr val="000000"/>
              </a:solidFill>
            </a:rPr>
            <a:t>Vysoké náklady na inštaláciu a údržbu.</a:t>
          </a:r>
          <a:endParaRPr lang="pl-PL" sz="2000" b="0" i="0" dirty="0" err="1">
            <a:solidFill>
              <a:srgbClr val="000000"/>
            </a:solidFill>
          </a:endParaRPr>
        </a:p>
      </dgm:t>
    </dgm:pt>
    <dgm:pt modelId="{739F5E28-981C-4C03-AAD5-B6C02E99B289}" type="parTrans" cxnId="{050A9A98-727C-4A82-AE0B-676D7399D5AF}">
      <dgm:prSet/>
      <dgm:spPr/>
      <dgm:t>
        <a:bodyPr/>
        <a:lstStyle/>
        <a:p>
          <a:endParaRPr lang="pl-PL"/>
        </a:p>
      </dgm:t>
    </dgm:pt>
    <dgm:pt modelId="{A79542B0-3D04-4F3D-A5AB-3EA4223A013E}" type="sibTrans" cxnId="{050A9A98-727C-4A82-AE0B-676D7399D5AF}">
      <dgm:prSet/>
      <dgm:spPr/>
      <dgm:t>
        <a:bodyPr/>
        <a:lstStyle/>
        <a:p>
          <a:endParaRPr lang="pl-PL"/>
        </a:p>
      </dgm:t>
    </dgm:pt>
    <dgm:pt modelId="{0697861A-ED20-4BA0-B376-785E9E05604D}">
      <dgm:prSet custT="1"/>
      <dgm:spPr/>
      <dgm:t>
        <a:bodyPr/>
        <a:lstStyle/>
        <a:p>
          <a:r>
            <a:rPr lang="en-US" sz="2000" b="0" i="0" dirty="0">
              <a:solidFill>
                <a:srgbClr val="000000"/>
              </a:solidFill>
            </a:rPr>
            <a:t>Náchylné na poškodenie pri teplotách pod bodom mrazu</a:t>
          </a:r>
          <a:r>
            <a:rPr lang="pl-PL" sz="2000" b="0" i="0" dirty="0">
              <a:solidFill>
                <a:srgbClr val="000000"/>
              </a:solidFill>
            </a:rPr>
            <a:t>.</a:t>
          </a:r>
        </a:p>
      </dgm:t>
    </dgm:pt>
    <dgm:pt modelId="{15455218-A926-4112-9CCD-E33623C9537F}" type="parTrans" cxnId="{81527B00-E69E-4FD9-8DC2-5BAC831CF6D8}">
      <dgm:prSet/>
      <dgm:spPr/>
      <dgm:t>
        <a:bodyPr/>
        <a:lstStyle/>
        <a:p>
          <a:endParaRPr lang="pl-PL"/>
        </a:p>
      </dgm:t>
    </dgm:pt>
    <dgm:pt modelId="{3287D8CC-70B0-4CDB-8840-5E7CD9A89B32}" type="sibTrans" cxnId="{81527B00-E69E-4FD9-8DC2-5BAC831CF6D8}">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60AE2C3D-786D-44AA-AEEB-C9BE941E074A}" type="pres">
      <dgm:prSet presAssocID="{F0414D60-D28C-4187-A121-93310BC3FB7C}" presName="composite" presStyleCnt="0"/>
      <dgm:spPr/>
    </dgm:pt>
    <dgm:pt modelId="{72905CAF-C0D0-4076-8FD8-8D581A72BCBD}" type="pres">
      <dgm:prSet presAssocID="{F0414D60-D28C-4187-A121-93310BC3FB7C}" presName="rect1" presStyleLbl="trAlignAcc1" presStyleIdx="1" presStyleCnt="5" custLinFactX="-8806" custLinFactY="100000" custLinFactNeighborX="-100000" custLinFactNeighborY="149464">
        <dgm:presLayoutVars>
          <dgm:bulletEnabled val="1"/>
        </dgm:presLayoutVars>
      </dgm:prSet>
      <dgm:spPr/>
    </dgm:pt>
    <dgm:pt modelId="{B4B87666-40F8-40BB-B571-0420E383B209}" type="pres">
      <dgm:prSet presAssocID="{F0414D60-D28C-4187-A121-93310BC3FB7C}" presName="rect2" presStyleLbl="fgImgPlace1" presStyleIdx="1" presStyleCnt="5" custLinFactX="-200000" custLinFactY="100000" custLinFactNeighborX="-294800" custLinFactNeighborY="133687"/>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4164A206-30E4-4417-A3B6-E5F9B0A3D6C0}" type="pres">
      <dgm:prSet presAssocID="{EDCDA516-8AB3-48A1-BF7D-D5717A1482F3}" presName="sibTrans" presStyleCnt="0"/>
      <dgm:spPr/>
    </dgm:pt>
    <dgm:pt modelId="{0F40FAD1-9E3C-490A-94BD-CE6C28424DE8}" type="pres">
      <dgm:prSet presAssocID="{CDB82641-46F0-48A9-A54E-0A55DF306754}" presName="composite" presStyleCnt="0"/>
      <dgm:spPr/>
    </dgm:pt>
    <dgm:pt modelId="{EC62F225-6DC4-48DF-B908-5AF86FCAEA23}" type="pres">
      <dgm:prSet presAssocID="{CDB82641-46F0-48A9-A54E-0A55DF306754}" presName="rect1" presStyleLbl="trAlignAcc1" presStyleIdx="2" presStyleCnt="5">
        <dgm:presLayoutVars>
          <dgm:bulletEnabled val="1"/>
        </dgm:presLayoutVars>
      </dgm:prSet>
      <dgm:spPr/>
    </dgm:pt>
    <dgm:pt modelId="{5C694A85-6484-46DA-9D77-BF8F807E7A10}" type="pres">
      <dgm:prSet presAssocID="{CDB82641-46F0-48A9-A54E-0A55DF306754}"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962790C-AE53-435A-973F-E22EA096C943}" type="pres">
      <dgm:prSet presAssocID="{CBB25744-C51C-4DCF-A491-0BC91E9710C5}" presName="sibTrans" presStyleCnt="0"/>
      <dgm:spPr/>
    </dgm:pt>
    <dgm:pt modelId="{0A48BE6D-429C-4E22-8598-AE0DD5C86140}" type="pres">
      <dgm:prSet presAssocID="{F2A92ACB-033A-4925-9FE9-41CCC430CD4C}" presName="composite" presStyleCnt="0"/>
      <dgm:spPr/>
    </dgm:pt>
    <dgm:pt modelId="{AB473C2E-9856-49F8-9829-7B738B7AA633}" type="pres">
      <dgm:prSet presAssocID="{F2A92ACB-033A-4925-9FE9-41CCC430CD4C}" presName="rect1" presStyleLbl="trAlignAcc1" presStyleIdx="3" presStyleCnt="5">
        <dgm:presLayoutVars>
          <dgm:bulletEnabled val="1"/>
        </dgm:presLayoutVars>
      </dgm:prSet>
      <dgm:spPr/>
    </dgm:pt>
    <dgm:pt modelId="{41A4E6EB-1D57-4055-9B7F-1E6F26E4F87E}" type="pres">
      <dgm:prSet presAssocID="{F2A92ACB-033A-4925-9FE9-41CCC430CD4C}" presName="rect2" presStyleLbl="fgImgPlace1" presStyleIdx="3"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0E5C76A-ECF7-4E39-AFBC-BA42E24F97ED}" type="pres">
      <dgm:prSet presAssocID="{A79542B0-3D04-4F3D-A5AB-3EA4223A013E}" presName="sibTrans" presStyleCnt="0"/>
      <dgm:spPr/>
    </dgm:pt>
    <dgm:pt modelId="{96368AAD-6F9C-4D49-AB4D-943125BFFBF6}" type="pres">
      <dgm:prSet presAssocID="{0697861A-ED20-4BA0-B376-785E9E05604D}" presName="composite" presStyleCnt="0"/>
      <dgm:spPr/>
    </dgm:pt>
    <dgm:pt modelId="{6F18D7BD-8D89-49DF-81FB-BD8A7C485CE5}" type="pres">
      <dgm:prSet presAssocID="{0697861A-ED20-4BA0-B376-785E9E05604D}" presName="rect1" presStyleLbl="trAlignAcc1" presStyleIdx="4" presStyleCnt="5" custLinFactY="-100000" custLinFactNeighborX="54021" custLinFactNeighborY="-151463">
        <dgm:presLayoutVars>
          <dgm:bulletEnabled val="1"/>
        </dgm:presLayoutVars>
      </dgm:prSet>
      <dgm:spPr/>
    </dgm:pt>
    <dgm:pt modelId="{CCF48C19-1469-4B1D-AC8F-07450DD0411E}" type="pres">
      <dgm:prSet presAssocID="{0697861A-ED20-4BA0-B376-785E9E05604D}" presName="rect2" presStyleLbl="fgImgPlace1" presStyleIdx="4" presStyleCnt="5" custLinFactX="100000" custLinFactY="-100000" custLinFactNeighborX="152741" custLinFactNeighborY="-13682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81527B00-E69E-4FD9-8DC2-5BAC831CF6D8}" srcId="{AA7664B3-EF84-48F6-95B4-CC702FDA184F}" destId="{0697861A-ED20-4BA0-B376-785E9E05604D}" srcOrd="4" destOrd="0" parTransId="{15455218-A926-4112-9CCD-E33623C9537F}" sibTransId="{3287D8CC-70B0-4CDB-8840-5E7CD9A89B32}"/>
    <dgm:cxn modelId="{B75AF60B-C4D9-4059-AF84-99EFCFAC1EAF}" type="presOf" srcId="{AA7664B3-EF84-48F6-95B4-CC702FDA184F}" destId="{B74A42CE-5BDF-4BB0-BCF5-E05E76026CFE}" srcOrd="0" destOrd="0" presId="urn:microsoft.com/office/officeart/2008/layout/PictureStrips"/>
    <dgm:cxn modelId="{843D7721-00BE-48E5-958C-E44B1C829AFE}" type="presOf" srcId="{F0414D60-D28C-4187-A121-93310BC3FB7C}" destId="{72905CAF-C0D0-4076-8FD8-8D581A72BCBD}" srcOrd="0" destOrd="0" presId="urn:microsoft.com/office/officeart/2008/layout/PictureStrips"/>
    <dgm:cxn modelId="{DC290866-FED2-43B3-BE15-6DB9370BD433}" srcId="{AA7664B3-EF84-48F6-95B4-CC702FDA184F}" destId="{CDB82641-46F0-48A9-A54E-0A55DF306754}" srcOrd="2" destOrd="0" parTransId="{190C3E79-B871-4859-A4D5-2DB90DA53BDC}" sibTransId="{CBB25744-C51C-4DCF-A491-0BC91E9710C5}"/>
    <dgm:cxn modelId="{0D29B072-F9EB-4AA1-9EC0-B6AEAD87C7F8}" type="presOf" srcId="{F0044177-E6C8-48FE-9E89-F3D4CBBF19E8}" destId="{82C45EEE-D073-40FF-A348-77EFAED06F17}" srcOrd="0" destOrd="0" presId="urn:microsoft.com/office/officeart/2008/layout/PictureStrips"/>
    <dgm:cxn modelId="{8876D654-4F66-45ED-B5C6-C59781652066}" type="presOf" srcId="{F2A92ACB-033A-4925-9FE9-41CCC430CD4C}" destId="{AB473C2E-9856-49F8-9829-7B738B7AA633}" srcOrd="0" destOrd="0" presId="urn:microsoft.com/office/officeart/2008/layout/PictureStrips"/>
    <dgm:cxn modelId="{050A9A98-727C-4A82-AE0B-676D7399D5AF}" srcId="{AA7664B3-EF84-48F6-95B4-CC702FDA184F}" destId="{F2A92ACB-033A-4925-9FE9-41CCC430CD4C}" srcOrd="3" destOrd="0" parTransId="{739F5E28-981C-4C03-AAD5-B6C02E99B289}" sibTransId="{A79542B0-3D04-4F3D-A5AB-3EA4223A013E}"/>
    <dgm:cxn modelId="{F2D3DEB2-B7A6-4358-8CE1-869A7BF891C3}" srcId="{AA7664B3-EF84-48F6-95B4-CC702FDA184F}" destId="{F0044177-E6C8-48FE-9E89-F3D4CBBF19E8}" srcOrd="0" destOrd="0" parTransId="{E6B8DA43-53FE-4F0D-BADD-7992AB81183D}" sibTransId="{BB126D40-1F00-4665-AACB-052B166D4B3F}"/>
    <dgm:cxn modelId="{DB7FC5BC-386A-4505-9204-7C8AC824D95E}" type="presOf" srcId="{CDB82641-46F0-48A9-A54E-0A55DF306754}" destId="{EC62F225-6DC4-48DF-B908-5AF86FCAEA23}" srcOrd="0" destOrd="0" presId="urn:microsoft.com/office/officeart/2008/layout/PictureStrips"/>
    <dgm:cxn modelId="{635C7AE5-6B93-4417-B3AD-D0033837544A}" type="presOf" srcId="{0697861A-ED20-4BA0-B376-785E9E05604D}" destId="{6F18D7BD-8D89-49DF-81FB-BD8A7C485CE5}" srcOrd="0" destOrd="0" presId="urn:microsoft.com/office/officeart/2008/layout/PictureStrips"/>
    <dgm:cxn modelId="{F95ABBED-16A3-4F19-AD14-3A12D4D72B83}" srcId="{AA7664B3-EF84-48F6-95B4-CC702FDA184F}" destId="{F0414D60-D28C-4187-A121-93310BC3FB7C}" srcOrd="1" destOrd="0" parTransId="{0D1B7A1C-1A2A-4284-96DF-54D6643416BC}" sibTransId="{EDCDA516-8AB3-48A1-BF7D-D5717A1482F3}"/>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C9AF5F58-B726-4E77-A26E-77B3CF51DF0A}" type="presParOf" srcId="{B74A42CE-5BDF-4BB0-BCF5-E05E76026CFE}" destId="{60AE2C3D-786D-44AA-AEEB-C9BE941E074A}" srcOrd="2" destOrd="0" presId="urn:microsoft.com/office/officeart/2008/layout/PictureStrips"/>
    <dgm:cxn modelId="{6A70CC96-3DA7-420C-AF6D-A334283B02AC}" type="presParOf" srcId="{60AE2C3D-786D-44AA-AEEB-C9BE941E074A}" destId="{72905CAF-C0D0-4076-8FD8-8D581A72BCBD}" srcOrd="0" destOrd="0" presId="urn:microsoft.com/office/officeart/2008/layout/PictureStrips"/>
    <dgm:cxn modelId="{A384E746-BF6C-4DA1-B9AA-E749B7E46968}" type="presParOf" srcId="{60AE2C3D-786D-44AA-AEEB-C9BE941E074A}" destId="{B4B87666-40F8-40BB-B571-0420E383B209}" srcOrd="1" destOrd="0" presId="urn:microsoft.com/office/officeart/2008/layout/PictureStrips"/>
    <dgm:cxn modelId="{17F6F11B-0741-4878-871F-F04D4201A55D}" type="presParOf" srcId="{B74A42CE-5BDF-4BB0-BCF5-E05E76026CFE}" destId="{4164A206-30E4-4417-A3B6-E5F9B0A3D6C0}" srcOrd="3" destOrd="0" presId="urn:microsoft.com/office/officeart/2008/layout/PictureStrips"/>
    <dgm:cxn modelId="{800FCE50-85AB-40EC-AC3E-083B665989C4}" type="presParOf" srcId="{B74A42CE-5BDF-4BB0-BCF5-E05E76026CFE}" destId="{0F40FAD1-9E3C-490A-94BD-CE6C28424DE8}" srcOrd="4" destOrd="0" presId="urn:microsoft.com/office/officeart/2008/layout/PictureStrips"/>
    <dgm:cxn modelId="{DC3E5066-66B0-4ED6-84F0-24890D4627DE}" type="presParOf" srcId="{0F40FAD1-9E3C-490A-94BD-CE6C28424DE8}" destId="{EC62F225-6DC4-48DF-B908-5AF86FCAEA23}" srcOrd="0" destOrd="0" presId="urn:microsoft.com/office/officeart/2008/layout/PictureStrips"/>
    <dgm:cxn modelId="{A45D8E05-0359-4BDD-B272-3D3CAA524537}" type="presParOf" srcId="{0F40FAD1-9E3C-490A-94BD-CE6C28424DE8}" destId="{5C694A85-6484-46DA-9D77-BF8F807E7A10}" srcOrd="1" destOrd="0" presId="urn:microsoft.com/office/officeart/2008/layout/PictureStrips"/>
    <dgm:cxn modelId="{A44259EF-8024-4305-916E-9F1139FE2E7A}" type="presParOf" srcId="{B74A42CE-5BDF-4BB0-BCF5-E05E76026CFE}" destId="{1962790C-AE53-435A-973F-E22EA096C943}" srcOrd="5" destOrd="0" presId="urn:microsoft.com/office/officeart/2008/layout/PictureStrips"/>
    <dgm:cxn modelId="{F930DFB6-2E48-42E6-96BA-AACE6C19F7F8}" type="presParOf" srcId="{B74A42CE-5BDF-4BB0-BCF5-E05E76026CFE}" destId="{0A48BE6D-429C-4E22-8598-AE0DD5C86140}" srcOrd="6" destOrd="0" presId="urn:microsoft.com/office/officeart/2008/layout/PictureStrips"/>
    <dgm:cxn modelId="{F0AC2E86-56B5-4D02-9172-C84DA20F7514}" type="presParOf" srcId="{0A48BE6D-429C-4E22-8598-AE0DD5C86140}" destId="{AB473C2E-9856-49F8-9829-7B738B7AA633}" srcOrd="0" destOrd="0" presId="urn:microsoft.com/office/officeart/2008/layout/PictureStrips"/>
    <dgm:cxn modelId="{84ADDCDE-DD85-4EB3-82C4-B24C4915336D}" type="presParOf" srcId="{0A48BE6D-429C-4E22-8598-AE0DD5C86140}" destId="{41A4E6EB-1D57-4055-9B7F-1E6F26E4F87E}" srcOrd="1" destOrd="0" presId="urn:microsoft.com/office/officeart/2008/layout/PictureStrips"/>
    <dgm:cxn modelId="{96372BEF-E670-4ED7-9194-5E564A352B10}" type="presParOf" srcId="{B74A42CE-5BDF-4BB0-BCF5-E05E76026CFE}" destId="{80E5C76A-ECF7-4E39-AFBC-BA42E24F97ED}" srcOrd="7" destOrd="0" presId="urn:microsoft.com/office/officeart/2008/layout/PictureStrips"/>
    <dgm:cxn modelId="{ECC67BC2-F619-4FB6-A9EE-3F996BF0F229}" type="presParOf" srcId="{B74A42CE-5BDF-4BB0-BCF5-E05E76026CFE}" destId="{96368AAD-6F9C-4D49-AB4D-943125BFFBF6}" srcOrd="8" destOrd="0" presId="urn:microsoft.com/office/officeart/2008/layout/PictureStrips"/>
    <dgm:cxn modelId="{F57B8F3F-735F-401C-88D8-71D55D32F389}" type="presParOf" srcId="{96368AAD-6F9C-4D49-AB4D-943125BFFBF6}" destId="{6F18D7BD-8D89-49DF-81FB-BD8A7C485CE5}" srcOrd="0" destOrd="0" presId="urn:microsoft.com/office/officeart/2008/layout/PictureStrips"/>
    <dgm:cxn modelId="{90AB75D7-D261-4C72-ABF8-7552BB780569}" type="presParOf" srcId="{96368AAD-6F9C-4D49-AB4D-943125BFFBF6}" destId="{CCF48C19-1469-4B1D-AC8F-07450DD0411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1800" b="0" i="0" dirty="0" err="1">
              <a:solidFill>
                <a:srgbClr val="000000"/>
              </a:solidFill>
            </a:rPr>
            <a:t>Znižuje</a:t>
          </a:r>
          <a:r>
            <a:rPr lang="en-US" sz="1800" b="0" i="0" dirty="0">
              <a:solidFill>
                <a:srgbClr val="000000"/>
              </a:solidFill>
            </a:rPr>
            <a:t> </a:t>
          </a:r>
          <a:r>
            <a:rPr lang="en-US" sz="1800" b="0" i="0" dirty="0" err="1">
              <a:solidFill>
                <a:srgbClr val="000000"/>
              </a:solidFill>
            </a:rPr>
            <a:t>náklady</a:t>
          </a:r>
          <a:r>
            <a:rPr lang="en-US" sz="1800" b="0" i="0" dirty="0">
              <a:solidFill>
                <a:srgbClr val="000000"/>
              </a:solidFill>
            </a:rPr>
            <a:t> </a:t>
          </a:r>
          <a:r>
            <a:rPr lang="en-US" sz="1800" b="0" i="0" dirty="0" err="1">
              <a:solidFill>
                <a:srgbClr val="000000"/>
              </a:solidFill>
            </a:rPr>
            <a:t>na</a:t>
          </a:r>
          <a:r>
            <a:rPr lang="en-US" sz="1800" b="0" i="0" dirty="0">
              <a:solidFill>
                <a:srgbClr val="000000"/>
              </a:solidFill>
            </a:rPr>
            <a:t> </a:t>
          </a:r>
          <a:r>
            <a:rPr lang="en-US" sz="1800" b="0" i="0" dirty="0" err="1">
              <a:solidFill>
                <a:srgbClr val="000000"/>
              </a:solidFill>
            </a:rPr>
            <a:t>infraštruktúru</a:t>
          </a:r>
          <a:r>
            <a:rPr lang="en-US" sz="1800" b="0" i="0" dirty="0">
              <a:solidFill>
                <a:srgbClr val="000000"/>
              </a:solidFill>
            </a:rPr>
            <a:t> </a:t>
          </a:r>
          <a:r>
            <a:rPr lang="en-US" sz="1800" b="0" i="0" dirty="0" err="1">
              <a:solidFill>
                <a:srgbClr val="000000"/>
              </a:solidFill>
            </a:rPr>
            <a:t>konsolidáciou</a:t>
          </a:r>
          <a:r>
            <a:rPr lang="en-US" sz="1800" b="0" i="0" dirty="0">
              <a:solidFill>
                <a:srgbClr val="000000"/>
              </a:solidFill>
            </a:rPr>
            <a:t> </a:t>
          </a:r>
          <a:r>
            <a:rPr lang="en-US" sz="1800" b="0" i="0" dirty="0" err="1">
              <a:solidFill>
                <a:srgbClr val="000000"/>
              </a:solidFill>
            </a:rPr>
            <a:t>prístupových</a:t>
          </a:r>
          <a:r>
            <a:rPr lang="en-US" sz="1800" b="0" i="0" dirty="0">
              <a:solidFill>
                <a:srgbClr val="000000"/>
              </a:solidFill>
            </a:rPr>
            <a:t> </a:t>
          </a:r>
          <a:r>
            <a:rPr lang="en-US" sz="1800" b="0" i="0" dirty="0" err="1">
              <a:solidFill>
                <a:srgbClr val="000000"/>
              </a:solidFill>
            </a:rPr>
            <a:t>bodov</a:t>
          </a:r>
          <a:r>
            <a:rPr lang="en-US" sz="1800" b="0" i="0" dirty="0">
              <a:solidFill>
                <a:srgbClr val="000000"/>
              </a:solidFill>
            </a:rPr>
            <a:t> k </a:t>
          </a:r>
          <a:r>
            <a:rPr lang="en-US" sz="1800" b="0" i="0" dirty="0" err="1">
              <a:solidFill>
                <a:srgbClr val="000000"/>
              </a:solidFill>
            </a:rPr>
            <a:t>vode</a:t>
          </a:r>
          <a:r>
            <a:rPr lang="en-US" sz="1800" b="0" i="0" dirty="0">
              <a:solidFill>
                <a:srgbClr val="000000"/>
              </a:solidFill>
            </a:rPr>
            <a:t>.</a:t>
          </a:r>
          <a:endParaRPr lang="pl-PL" sz="1800" dirty="0">
            <a:solidFill>
              <a:srgbClr val="000000"/>
            </a:solidFill>
          </a:endParaRPr>
        </a:p>
      </dgm:t>
    </dgm:pt>
    <dgm:pt modelId="{E6B8DA43-53FE-4F0D-BADD-7992AB81183D}" type="parTrans" cxnId="{F2D3DEB2-B7A6-4358-8CE1-869A7BF891C3}">
      <dgm:prSet/>
      <dgm:spPr/>
      <dgm:t>
        <a:bodyPr/>
        <a:lstStyle/>
        <a:p>
          <a:endParaRPr lang="pl-PL" sz="1800">
            <a:solidFill>
              <a:srgbClr val="000000"/>
            </a:solidFill>
          </a:endParaRPr>
        </a:p>
      </dgm:t>
    </dgm:pt>
    <dgm:pt modelId="{BB126D40-1F00-4665-AACB-052B166D4B3F}" type="sibTrans" cxnId="{F2D3DEB2-B7A6-4358-8CE1-869A7BF891C3}">
      <dgm:prSet/>
      <dgm:spPr/>
      <dgm:t>
        <a:bodyPr/>
        <a:lstStyle/>
        <a:p>
          <a:endParaRPr lang="pl-PL" sz="1800">
            <a:solidFill>
              <a:srgbClr val="000000"/>
            </a:solidFill>
          </a:endParaRPr>
        </a:p>
      </dgm:t>
    </dgm:pt>
    <dgm:pt modelId="{2EA88795-36DA-4958-84BC-39B56912344D}">
      <dgm:prSet custT="1"/>
      <dgm:spPr/>
      <dgm:t>
        <a:bodyPr/>
        <a:lstStyle/>
        <a:p>
          <a:r>
            <a:rPr lang="en-US" sz="1800" b="0" i="0" dirty="0">
              <a:solidFill>
                <a:srgbClr val="000000"/>
              </a:solidFill>
            </a:rPr>
            <a:t>Efektívne pre rotačné pasienky.</a:t>
          </a:r>
          <a:endParaRPr lang="pl-PL" sz="1800" b="0" i="0" dirty="0">
            <a:solidFill>
              <a:srgbClr val="000000"/>
            </a:solidFill>
          </a:endParaRPr>
        </a:p>
      </dgm:t>
    </dgm:pt>
    <dgm:pt modelId="{451CC45B-7BEA-48AF-BE29-C97ED118E243}" type="parTrans" cxnId="{E4301C52-2B95-4D89-B427-2A32BBE5C52C}">
      <dgm:prSet/>
      <dgm:spPr/>
      <dgm:t>
        <a:bodyPr/>
        <a:lstStyle/>
        <a:p>
          <a:endParaRPr lang="pl-PL" sz="1800"/>
        </a:p>
      </dgm:t>
    </dgm:pt>
    <dgm:pt modelId="{9F94A82F-A7F0-4900-B3E5-BE83FC930E0A}" type="sibTrans" cxnId="{E4301C52-2B95-4D89-B427-2A32BBE5C52C}">
      <dgm:prSet/>
      <dgm:spPr/>
      <dgm:t>
        <a:bodyPr/>
        <a:lstStyle/>
        <a:p>
          <a:endParaRPr lang="pl-PL" sz="1800"/>
        </a:p>
      </dgm:t>
    </dgm:pt>
    <dgm:pt modelId="{8C2BC586-0F8C-4F83-A742-7539971AA002}">
      <dgm:prSet custT="1"/>
      <dgm:spPr/>
      <dgm:t>
        <a:bodyPr/>
        <a:lstStyle/>
        <a:p>
          <a:r>
            <a:rPr lang="en-US" sz="1800" b="0" i="0" dirty="0">
              <a:solidFill>
                <a:srgbClr val="000000"/>
              </a:solidFill>
            </a:rPr>
            <a:t>Vyžaduje starostlivé riadenie, aby sa zabránilo nadmernému využívaniu prístupových bodov.</a:t>
          </a:r>
          <a:endParaRPr lang="pl-PL" sz="1800" b="0" i="0" dirty="0">
            <a:solidFill>
              <a:srgbClr val="000000"/>
            </a:solidFill>
          </a:endParaRPr>
        </a:p>
      </dgm:t>
    </dgm:pt>
    <dgm:pt modelId="{BCDF47CE-C93F-47AF-877A-D9854FDE92E9}" type="parTrans" cxnId="{9B52EEB6-15C1-4C26-902D-CA76AD78B9FC}">
      <dgm:prSet/>
      <dgm:spPr/>
      <dgm:t>
        <a:bodyPr/>
        <a:lstStyle/>
        <a:p>
          <a:endParaRPr lang="pl-PL" sz="1800"/>
        </a:p>
      </dgm:t>
    </dgm:pt>
    <dgm:pt modelId="{9BA611C0-A0CA-476B-BDCB-1652AA908DE4}" type="sibTrans" cxnId="{9B52EEB6-15C1-4C26-902D-CA76AD78B9FC}">
      <dgm:prSet/>
      <dgm:spPr/>
      <dgm:t>
        <a:bodyPr/>
        <a:lstStyle/>
        <a:p>
          <a:endParaRPr lang="pl-PL" sz="1800"/>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3">
        <dgm:presLayoutVars>
          <dgm:bulletEnabled val="1"/>
        </dgm:presLayoutVars>
      </dgm:prSet>
      <dgm:spPr/>
    </dgm:pt>
    <dgm:pt modelId="{3D57383B-0F56-437F-916B-71718375D4A2}" type="pres">
      <dgm:prSet presAssocID="{F0044177-E6C8-48FE-9E89-F3D4CBBF19E8}" presName="rect2"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48EA4617-3E9F-4C7C-BFD5-919ECB3907AF}" type="pres">
      <dgm:prSet presAssocID="{2EA88795-36DA-4958-84BC-39B56912344D}" presName="composite" presStyleCnt="0"/>
      <dgm:spPr/>
    </dgm:pt>
    <dgm:pt modelId="{EC134529-9D29-47B4-80BA-8F4E25E4506F}" type="pres">
      <dgm:prSet presAssocID="{2EA88795-36DA-4958-84BC-39B56912344D}" presName="rect1" presStyleLbl="trAlignAcc1" presStyleIdx="1" presStyleCnt="3" custLinFactX="-10556" custLinFactY="30910" custLinFactNeighborX="-100000" custLinFactNeighborY="100000">
        <dgm:presLayoutVars>
          <dgm:bulletEnabled val="1"/>
        </dgm:presLayoutVars>
      </dgm:prSet>
      <dgm:spPr/>
    </dgm:pt>
    <dgm:pt modelId="{BCFEB0C8-F6A6-48EF-B524-3D24F28357FD}" type="pres">
      <dgm:prSet presAssocID="{2EA88795-36DA-4958-84BC-39B56912344D}" presName="rect2" presStyleLbl="fgImgPlace1" presStyleIdx="1" presStyleCnt="3" custLinFactX="-201765" custLinFactY="21099" custLinFactNeighborX="-300000" custLinFactNeighborY="10000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7968E71-E908-4988-AEB5-62DB07D2F16C}" type="pres">
      <dgm:prSet presAssocID="{9F94A82F-A7F0-4900-B3E5-BE83FC930E0A}" presName="sibTrans" presStyleCnt="0"/>
      <dgm:spPr/>
    </dgm:pt>
    <dgm:pt modelId="{EE233426-6E77-4F84-8AAD-4D669CEB5FDA}" type="pres">
      <dgm:prSet presAssocID="{8C2BC586-0F8C-4F83-A742-7539971AA002}" presName="composite" presStyleCnt="0"/>
      <dgm:spPr/>
    </dgm:pt>
    <dgm:pt modelId="{5C2466B0-0393-4337-93AE-E278A26F0A1A}" type="pres">
      <dgm:prSet presAssocID="{8C2BC586-0F8C-4F83-A742-7539971AA002}" presName="rect1" presStyleLbl="trAlignAcc1" presStyleIdx="2" presStyleCnt="3" custLinFactY="-22494" custLinFactNeighborX="52744" custLinFactNeighborY="-100000">
        <dgm:presLayoutVars>
          <dgm:bulletEnabled val="1"/>
        </dgm:presLayoutVars>
      </dgm:prSet>
      <dgm:spPr/>
    </dgm:pt>
    <dgm:pt modelId="{892DBFAF-6EB5-433B-9454-8C040BC17B49}" type="pres">
      <dgm:prSet presAssocID="{8C2BC586-0F8C-4F83-A742-7539971AA002}" presName="rect2" presStyleLbl="fgImgPlace1" presStyleIdx="2" presStyleCnt="3" custLinFactX="100000" custLinFactY="-18608" custLinFactNeighborX="146413" custLinFactNeighborY="-10000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B778593C-D0C3-4252-9755-2AE70BAFE366}" type="presOf" srcId="{8C2BC586-0F8C-4F83-A742-7539971AA002}" destId="{5C2466B0-0393-4337-93AE-E278A26F0A1A}" srcOrd="0" destOrd="0" presId="urn:microsoft.com/office/officeart/2008/layout/PictureStrips"/>
    <dgm:cxn modelId="{E4301C52-2B95-4D89-B427-2A32BBE5C52C}" srcId="{AA7664B3-EF84-48F6-95B4-CC702FDA184F}" destId="{2EA88795-36DA-4958-84BC-39B56912344D}" srcOrd="1" destOrd="0" parTransId="{451CC45B-7BEA-48AF-BE29-C97ED118E243}" sibTransId="{9F94A82F-A7F0-4900-B3E5-BE83FC930E0A}"/>
    <dgm:cxn modelId="{0D29B072-F9EB-4AA1-9EC0-B6AEAD87C7F8}" type="presOf" srcId="{F0044177-E6C8-48FE-9E89-F3D4CBBF19E8}" destId="{82C45EEE-D073-40FF-A348-77EFAED06F17}" srcOrd="0" destOrd="0" presId="urn:microsoft.com/office/officeart/2008/layout/PictureStrips"/>
    <dgm:cxn modelId="{D669019C-B94C-4D27-96EC-351596FDB063}" type="presOf" srcId="{2EA88795-36DA-4958-84BC-39B56912344D}" destId="{EC134529-9D29-47B4-80BA-8F4E25E4506F}" srcOrd="0" destOrd="0" presId="urn:microsoft.com/office/officeart/2008/layout/PictureStrips"/>
    <dgm:cxn modelId="{F2D3DEB2-B7A6-4358-8CE1-869A7BF891C3}" srcId="{AA7664B3-EF84-48F6-95B4-CC702FDA184F}" destId="{F0044177-E6C8-48FE-9E89-F3D4CBBF19E8}" srcOrd="0" destOrd="0" parTransId="{E6B8DA43-53FE-4F0D-BADD-7992AB81183D}" sibTransId="{BB126D40-1F00-4665-AACB-052B166D4B3F}"/>
    <dgm:cxn modelId="{9B52EEB6-15C1-4C26-902D-CA76AD78B9FC}" srcId="{AA7664B3-EF84-48F6-95B4-CC702FDA184F}" destId="{8C2BC586-0F8C-4F83-A742-7539971AA002}" srcOrd="2" destOrd="0" parTransId="{BCDF47CE-C93F-47AF-877A-D9854FDE92E9}" sibTransId="{9BA611C0-A0CA-476B-BDCB-1652AA908DE4}"/>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723C497E-E56F-4257-82BF-4C6942922E22}" type="presParOf" srcId="{B74A42CE-5BDF-4BB0-BCF5-E05E76026CFE}" destId="{48EA4617-3E9F-4C7C-BFD5-919ECB3907AF}" srcOrd="2" destOrd="0" presId="urn:microsoft.com/office/officeart/2008/layout/PictureStrips"/>
    <dgm:cxn modelId="{3D4B295B-3928-4EC8-9953-E2BA8425C9E7}" type="presParOf" srcId="{48EA4617-3E9F-4C7C-BFD5-919ECB3907AF}" destId="{EC134529-9D29-47B4-80BA-8F4E25E4506F}" srcOrd="0" destOrd="0" presId="urn:microsoft.com/office/officeart/2008/layout/PictureStrips"/>
    <dgm:cxn modelId="{3B01F963-A7C8-4351-B711-5E9E06DF3DE0}" type="presParOf" srcId="{48EA4617-3E9F-4C7C-BFD5-919ECB3907AF}" destId="{BCFEB0C8-F6A6-48EF-B524-3D24F28357FD}" srcOrd="1" destOrd="0" presId="urn:microsoft.com/office/officeart/2008/layout/PictureStrips"/>
    <dgm:cxn modelId="{28C6330C-1E3D-4F01-8ACE-BCABF36BB8A9}" type="presParOf" srcId="{B74A42CE-5BDF-4BB0-BCF5-E05E76026CFE}" destId="{E7968E71-E908-4988-AEB5-62DB07D2F16C}" srcOrd="3" destOrd="0" presId="urn:microsoft.com/office/officeart/2008/layout/PictureStrips"/>
    <dgm:cxn modelId="{FAFB44A7-52FA-4FB4-B73C-8AC4438B6D93}" type="presParOf" srcId="{B74A42CE-5BDF-4BB0-BCF5-E05E76026CFE}" destId="{EE233426-6E77-4F84-8AAD-4D669CEB5FDA}" srcOrd="4" destOrd="0" presId="urn:microsoft.com/office/officeart/2008/layout/PictureStrips"/>
    <dgm:cxn modelId="{C6EABC53-C15D-4B22-8910-D33BDBA3E2F2}" type="presParOf" srcId="{EE233426-6E77-4F84-8AAD-4D669CEB5FDA}" destId="{5C2466B0-0393-4337-93AE-E278A26F0A1A}" srcOrd="0" destOrd="0" presId="urn:microsoft.com/office/officeart/2008/layout/PictureStrips"/>
    <dgm:cxn modelId="{681C9585-9522-493C-B6C3-C77066115FE4}" type="presParOf" srcId="{EE233426-6E77-4F84-8AAD-4D669CEB5FDA}" destId="{892DBFAF-6EB5-433B-9454-8C040BC17B4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en-US" sz="2200" b="1" i="0" dirty="0">
              <a:solidFill>
                <a:srgbClr val="000000"/>
              </a:solidFill>
            </a:rPr>
            <a:t>ZLEPŠOVANIE ŽIVOTNÝCH PODMIENOK ZVIERAT </a:t>
          </a:r>
          <a:r>
            <a:rPr lang="pl-PL" sz="2200" b="1" i="0" dirty="0">
              <a:solidFill>
                <a:srgbClr val="000000"/>
              </a:solidFill>
            </a:rPr>
            <a:t>V AGROEKOLÓGII</a:t>
          </a:r>
          <a:endParaRPr lang="pl-PL" sz="2200" b="1" dirty="0">
            <a:solidFill>
              <a:srgbClr val="000000"/>
            </a:solidFill>
          </a:endParaRPr>
        </a:p>
      </dgm:t>
    </dgm:pt>
    <dgm:pt modelId="{93C3993A-9B36-49F8-B867-98A50FCFF2F8}" type="parTrans" cxnId="{CAC844D6-5BE5-4AE4-829D-6C68B05FD80E}">
      <dgm:prSet/>
      <dgm:spPr/>
      <dgm:t>
        <a:bodyPr/>
        <a:lstStyle/>
        <a:p>
          <a:endParaRPr lang="pl-PL" sz="2200">
            <a:solidFill>
              <a:srgbClr val="000000"/>
            </a:solidFill>
          </a:endParaRPr>
        </a:p>
      </dgm:t>
    </dgm:pt>
    <dgm:pt modelId="{49191B1C-4559-4577-9829-222244B1AC95}" type="sibTrans" cxnId="{CAC844D6-5BE5-4AE4-829D-6C68B05FD80E}">
      <dgm:prSet custT="1"/>
      <dgm:spPr>
        <a:ln>
          <a:solidFill>
            <a:srgbClr val="006600">
              <a:alpha val="90000"/>
            </a:srgbClr>
          </a:solidFill>
        </a:ln>
      </dgm:spPr>
      <dgm:t>
        <a:bodyPr/>
        <a:lstStyle/>
        <a:p>
          <a:endParaRPr lang="pl-PL" sz="22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200" b="1" i="0" dirty="0">
              <a:solidFill>
                <a:srgbClr val="000000"/>
              </a:solidFill>
            </a:rPr>
            <a:t>Zlepšenie </a:t>
          </a:r>
          <a:r>
            <a:rPr lang="en-US" sz="2200" b="1" i="0" dirty="0" err="1">
              <a:solidFill>
                <a:srgbClr val="000000"/>
              </a:solidFill>
            </a:rPr>
            <a:t>životných podmienok </a:t>
          </a:r>
          <a:r>
            <a:rPr lang="pl-PL" sz="2200" b="0" i="0" dirty="0">
              <a:solidFill>
                <a:srgbClr val="000000"/>
              </a:solidFill>
            </a:rPr>
            <a:t>- </a:t>
          </a:r>
          <a:r>
            <a:rPr lang="en-US" sz="2200" b="0" i="0" dirty="0">
              <a:solidFill>
                <a:srgbClr val="000000"/>
              </a:solidFill>
            </a:rPr>
            <a:t>priestrannejšie a pohodlnejšie ustajnenie hospodárskych zvierat na podporu prirodzeného správania.</a:t>
          </a:r>
          <a:endParaRPr lang="pl-PL" sz="2200" dirty="0">
            <a:solidFill>
              <a:srgbClr val="000000"/>
            </a:solidFill>
          </a:endParaRPr>
        </a:p>
      </dgm:t>
    </dgm:pt>
    <dgm:pt modelId="{CB66367A-4D48-406D-A50B-C2C1F5885A86}" type="parTrans" cxnId="{86B49CB4-ED84-41B2-A5D7-A043B715A5DC}">
      <dgm:prSet/>
      <dgm:spPr/>
      <dgm:t>
        <a:bodyPr/>
        <a:lstStyle/>
        <a:p>
          <a:endParaRPr lang="pl-PL" sz="2200">
            <a:solidFill>
              <a:srgbClr val="000000"/>
            </a:solidFill>
          </a:endParaRPr>
        </a:p>
      </dgm:t>
    </dgm:pt>
    <dgm:pt modelId="{53E439E7-BC3D-465B-9445-859FB23F61D8}" type="sibTrans" cxnId="{86B49CB4-ED84-41B2-A5D7-A043B715A5DC}">
      <dgm:prSet custT="1"/>
      <dgm:spPr>
        <a:ln>
          <a:solidFill>
            <a:srgbClr val="006600">
              <a:alpha val="90000"/>
            </a:srgbClr>
          </a:solidFill>
        </a:ln>
      </dgm:spPr>
      <dgm:t>
        <a:bodyPr/>
        <a:lstStyle/>
        <a:p>
          <a:endParaRPr lang="pl-PL" sz="22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200" b="1" i="0" dirty="0">
              <a:solidFill>
                <a:srgbClr val="000000"/>
              </a:solidFill>
            </a:rPr>
            <a:t>Prístup </a:t>
          </a:r>
          <a:r>
            <a:rPr lang="en-US" sz="2200" b="1" i="0" dirty="0" err="1">
              <a:solidFill>
                <a:srgbClr val="000000"/>
              </a:solidFill>
            </a:rPr>
            <a:t>k vonkajšiemu prostrediu </a:t>
          </a:r>
          <a:r>
            <a:rPr lang="pl-PL" sz="2200" b="0" i="0" dirty="0">
              <a:solidFill>
                <a:srgbClr val="000000"/>
              </a:solidFill>
            </a:rPr>
            <a:t>- umožnenie </a:t>
          </a:r>
          <a:r>
            <a:rPr lang="pl-PL" sz="2200" b="0" i="0" dirty="0" err="1">
              <a:solidFill>
                <a:srgbClr val="000000"/>
              </a:solidFill>
            </a:rPr>
            <a:t>zvieratám </a:t>
          </a:r>
          <a:r>
            <a:rPr lang="en-US" sz="2200" b="0" i="0" dirty="0">
              <a:solidFill>
                <a:srgbClr val="000000"/>
              </a:solidFill>
            </a:rPr>
            <a:t>pásť sa a vykonávať prirodzené činnosti.</a:t>
          </a:r>
          <a:endParaRPr lang="pl-PL" sz="2200" dirty="0">
            <a:solidFill>
              <a:srgbClr val="000000"/>
            </a:solidFill>
          </a:endParaRPr>
        </a:p>
      </dgm:t>
    </dgm:pt>
    <dgm:pt modelId="{E5ADE447-3387-4C3E-A731-F2E86B54BFD2}" type="parTrans" cxnId="{86119AA0-8864-4BF0-BDF4-E973442557A7}">
      <dgm:prSet/>
      <dgm:spPr/>
      <dgm:t>
        <a:bodyPr/>
        <a:lstStyle/>
        <a:p>
          <a:endParaRPr lang="pl-PL" sz="2200">
            <a:solidFill>
              <a:srgbClr val="000000"/>
            </a:solidFill>
          </a:endParaRPr>
        </a:p>
      </dgm:t>
    </dgm:pt>
    <dgm:pt modelId="{DD083505-CF39-4F57-83A2-05262A17BCE0}" type="sibTrans" cxnId="{86119AA0-8864-4BF0-BDF4-E973442557A7}">
      <dgm:prSet custT="1"/>
      <dgm:spPr>
        <a:ln>
          <a:solidFill>
            <a:srgbClr val="006600">
              <a:alpha val="90000"/>
            </a:srgbClr>
          </a:solidFill>
        </a:ln>
      </dgm:spPr>
      <dgm:t>
        <a:bodyPr/>
        <a:lstStyle/>
        <a:p>
          <a:endParaRPr lang="pl-PL" sz="2200">
            <a:solidFill>
              <a:srgbClr val="000000"/>
            </a:solidFill>
          </a:endParaRPr>
        </a:p>
      </dgm:t>
    </dgm:pt>
    <dgm:pt modelId="{54969B5A-E248-409A-B248-A66E20998A63}">
      <dgm:prSet custT="1"/>
      <dgm:spPr>
        <a:solidFill>
          <a:srgbClr val="8BC540"/>
        </a:solidFill>
        <a:ln>
          <a:solidFill>
            <a:srgbClr val="8BC540"/>
          </a:solidFill>
        </a:ln>
      </dgm:spPr>
      <dgm:t>
        <a:bodyPr/>
        <a:lstStyle/>
        <a:p>
          <a:r>
            <a:rPr lang="en-US" sz="2200" b="1" i="0" dirty="0">
              <a:solidFill>
                <a:srgbClr val="000000"/>
              </a:solidFill>
            </a:rPr>
            <a:t>Obohacujúce </a:t>
          </a:r>
          <a:r>
            <a:rPr lang="en-US" sz="2200" b="1" i="0" dirty="0" err="1">
              <a:solidFill>
                <a:srgbClr val="000000"/>
              </a:solidFill>
            </a:rPr>
            <a:t>postupy </a:t>
          </a:r>
          <a:r>
            <a:rPr lang="pl-PL" sz="2200" b="0" i="0" dirty="0">
              <a:solidFill>
                <a:srgbClr val="000000"/>
              </a:solidFill>
            </a:rPr>
            <a:t>- </a:t>
          </a:r>
          <a:r>
            <a:rPr lang="en-US" sz="2200" b="0" i="0" dirty="0">
              <a:solidFill>
                <a:srgbClr val="000000"/>
              </a:solidFill>
            </a:rPr>
            <a:t>psychická a fyzická </a:t>
          </a:r>
          <a:r>
            <a:rPr lang="pl-PL" sz="2200" b="0" i="0" dirty="0" err="1">
              <a:solidFill>
                <a:srgbClr val="000000"/>
              </a:solidFill>
            </a:rPr>
            <a:t>stimulácia </a:t>
          </a:r>
          <a:r>
            <a:rPr lang="en-US" sz="2200" b="0" i="0" dirty="0">
              <a:solidFill>
                <a:srgbClr val="000000"/>
              </a:solidFill>
            </a:rPr>
            <a:t>zvierat.</a:t>
          </a:r>
          <a:endParaRPr lang="pl-PL" sz="2200" dirty="0">
            <a:solidFill>
              <a:srgbClr val="000000"/>
            </a:solidFill>
          </a:endParaRPr>
        </a:p>
      </dgm:t>
    </dgm:pt>
    <dgm:pt modelId="{51D12B82-D54E-4175-B2BC-F79F9A7C56A7}" type="parTrans" cxnId="{19BBBFBF-54E9-4A80-920D-196D261B2EA3}">
      <dgm:prSet/>
      <dgm:spPr/>
      <dgm:t>
        <a:bodyPr/>
        <a:lstStyle/>
        <a:p>
          <a:endParaRPr lang="pl-PL" sz="2200">
            <a:solidFill>
              <a:srgbClr val="000000"/>
            </a:solidFill>
          </a:endParaRPr>
        </a:p>
      </dgm:t>
    </dgm:pt>
    <dgm:pt modelId="{564C843F-19AF-4F9B-8F75-0B537E919ACE}" type="sibTrans" cxnId="{19BBBFBF-54E9-4A80-920D-196D261B2EA3}">
      <dgm:prSet/>
      <dgm:spPr/>
      <dgm:t>
        <a:bodyPr/>
        <a:lstStyle/>
        <a:p>
          <a:endParaRPr lang="pl-PL" sz="22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8BAA51-E552-4577-B160-A5572726EE0C}" type="doc">
      <dgm:prSet loTypeId="urn:microsoft.com/office/officeart/2005/8/layout/target3" loCatId="list" qsTypeId="urn:microsoft.com/office/officeart/2005/8/quickstyle/simple3" qsCatId="simple" csTypeId="urn:microsoft.com/office/officeart/2005/8/colors/colorful2" csCatId="colorful" phldr="1"/>
      <dgm:spPr/>
      <dgm:t>
        <a:bodyPr/>
        <a:lstStyle/>
        <a:p>
          <a:endParaRPr lang="pl-PL"/>
        </a:p>
      </dgm:t>
    </dgm:pt>
    <dgm:pt modelId="{B324DC63-2349-47CE-8894-124755C764D1}">
      <dgm:prSet custT="1"/>
      <dgm:spPr/>
      <dgm:t>
        <a:bodyPr/>
        <a:lstStyle/>
        <a:p>
          <a:r>
            <a:rPr lang="pl-PL" sz="3200" dirty="0" err="1">
              <a:solidFill>
                <a:srgbClr val="000000"/>
              </a:solidFill>
            </a:rPr>
            <a:t>Zásady </a:t>
          </a:r>
          <a:r>
            <a:rPr lang="pl-PL" sz="3200" dirty="0">
              <a:solidFill>
                <a:srgbClr val="000000"/>
              </a:solidFill>
            </a:rPr>
            <a:t>chovu </a:t>
          </a:r>
          <a:r>
            <a:rPr lang="pl-PL" sz="3200" dirty="0" err="1">
              <a:solidFill>
                <a:srgbClr val="000000"/>
              </a:solidFill>
            </a:rPr>
            <a:t>hospodárskych zvierat na agroekologickom </a:t>
          </a:r>
          <a:r>
            <a:rPr lang="pl-PL" sz="3200" dirty="0">
              <a:solidFill>
                <a:srgbClr val="000000"/>
              </a:solidFill>
            </a:rPr>
            <a:t>hospodárstve</a:t>
          </a:r>
        </a:p>
      </dgm:t>
    </dgm:pt>
    <dgm:pt modelId="{F57F8291-9D9B-4358-B74B-241068BDF16C}" type="parTrans" cxnId="{FB18D7E3-1350-4817-A5AF-0C06722555F1}">
      <dgm:prSet/>
      <dgm:spPr/>
      <dgm:t>
        <a:bodyPr/>
        <a:lstStyle/>
        <a:p>
          <a:endParaRPr lang="pl-PL"/>
        </a:p>
      </dgm:t>
    </dgm:pt>
    <dgm:pt modelId="{65C33BDA-C799-4AFF-B586-B6B154F2D863}" type="sibTrans" cxnId="{FB18D7E3-1350-4817-A5AF-0C06722555F1}">
      <dgm:prSet/>
      <dgm:spPr/>
      <dgm:t>
        <a:bodyPr/>
        <a:lstStyle/>
        <a:p>
          <a:endParaRPr lang="pl-PL"/>
        </a:p>
      </dgm:t>
    </dgm:pt>
    <dgm:pt modelId="{6BA85D60-E4B5-4A68-8837-0328E99EA246}">
      <dgm:prSet custT="1"/>
      <dgm:spPr/>
      <dgm:t>
        <a:bodyPr/>
        <a:lstStyle/>
        <a:p>
          <a:r>
            <a:rPr lang="pl-PL" sz="2400" dirty="0">
              <a:solidFill>
                <a:srgbClr val="000000"/>
              </a:solidFill>
            </a:rPr>
            <a:t>udržiavanie rovnováhy krmív a </a:t>
          </a:r>
          <a:r>
            <a:rPr lang="en-IE" sz="2400" dirty="0">
              <a:solidFill>
                <a:srgbClr val="000000"/>
              </a:solidFill>
            </a:rPr>
            <a:t>hnojív</a:t>
          </a:r>
        </a:p>
      </dgm:t>
    </dgm:pt>
    <dgm:pt modelId="{B4CE7A6C-3F2F-45E4-8109-D534EB461060}" type="parTrans" cxnId="{40648712-3980-41B6-9692-2DD9881D925B}">
      <dgm:prSet/>
      <dgm:spPr/>
      <dgm:t>
        <a:bodyPr/>
        <a:lstStyle/>
        <a:p>
          <a:endParaRPr lang="pl-PL"/>
        </a:p>
      </dgm:t>
    </dgm:pt>
    <dgm:pt modelId="{B113ECBD-2AEE-4956-BFB0-EAA2E0017405}" type="sibTrans" cxnId="{40648712-3980-41B6-9692-2DD9881D925B}">
      <dgm:prSet/>
      <dgm:spPr/>
      <dgm:t>
        <a:bodyPr/>
        <a:lstStyle/>
        <a:p>
          <a:endParaRPr lang="pl-PL"/>
        </a:p>
      </dgm:t>
    </dgm:pt>
    <dgm:pt modelId="{E83399F5-5B3C-4F5E-8727-338F7F298490}">
      <dgm:prSet custT="1"/>
      <dgm:spPr/>
      <dgm:t>
        <a:bodyPr/>
        <a:lstStyle/>
        <a:p>
          <a:r>
            <a:rPr lang="pl-PL" sz="2400" dirty="0">
              <a:solidFill>
                <a:srgbClr val="000000"/>
              </a:solidFill>
            </a:rPr>
            <a:t>článok v </a:t>
          </a:r>
          <a:r>
            <a:rPr lang="pl-PL" sz="2400" dirty="0" err="1">
              <a:solidFill>
                <a:srgbClr val="000000"/>
              </a:solidFill>
            </a:rPr>
            <a:t>uzavretom </a:t>
          </a:r>
          <a:r>
            <a:rPr lang="pl-PL" sz="2400" dirty="0">
              <a:solidFill>
                <a:srgbClr val="000000"/>
              </a:solidFill>
            </a:rPr>
            <a:t>obehu </a:t>
          </a:r>
          <a:r>
            <a:rPr lang="pl-PL" sz="2400" dirty="0" err="1">
              <a:solidFill>
                <a:srgbClr val="000000"/>
              </a:solidFill>
            </a:rPr>
            <a:t>hmoty na agroekologickej </a:t>
          </a:r>
          <a:r>
            <a:rPr lang="pl-PL" sz="2400" dirty="0">
              <a:solidFill>
                <a:srgbClr val="000000"/>
              </a:solidFill>
            </a:rPr>
            <a:t>farme</a:t>
          </a:r>
        </a:p>
      </dgm:t>
    </dgm:pt>
    <dgm:pt modelId="{A4A0DA74-5E00-4EB5-B0F5-119A20836CE1}" type="parTrans" cxnId="{4114AAEF-90FD-44CC-B088-0E50C4516323}">
      <dgm:prSet/>
      <dgm:spPr/>
      <dgm:t>
        <a:bodyPr/>
        <a:lstStyle/>
        <a:p>
          <a:endParaRPr lang="pl-PL"/>
        </a:p>
      </dgm:t>
    </dgm:pt>
    <dgm:pt modelId="{2BA09E83-206C-4091-BD79-B3ABB6C1F31F}" type="sibTrans" cxnId="{4114AAEF-90FD-44CC-B088-0E50C4516323}">
      <dgm:prSet/>
      <dgm:spPr/>
      <dgm:t>
        <a:bodyPr/>
        <a:lstStyle/>
        <a:p>
          <a:endParaRPr lang="pl-PL"/>
        </a:p>
      </dgm:t>
    </dgm:pt>
    <dgm:pt modelId="{BCEAB0A9-AF36-4059-AA15-3A4888DCB2C4}">
      <dgm:prSet custT="1"/>
      <dgm:spPr/>
      <dgm:t>
        <a:bodyPr/>
        <a:lstStyle/>
        <a:p>
          <a:r>
            <a:rPr lang="pl-PL" sz="2400" dirty="0">
              <a:solidFill>
                <a:srgbClr val="000000"/>
              </a:solidFill>
            </a:rPr>
            <a:t>prítomnosť zvierat </a:t>
          </a:r>
          <a:r>
            <a:rPr lang="en-IE" sz="2400" dirty="0">
              <a:solidFill>
                <a:srgbClr val="000000"/>
              </a:solidFill>
            </a:rPr>
            <a:t>podporuje </a:t>
          </a:r>
          <a:r>
            <a:rPr lang="pl-PL" sz="2400" dirty="0">
              <a:solidFill>
                <a:srgbClr val="000000"/>
              </a:solidFill>
            </a:rPr>
            <a:t>diverzifikáciu poľných plodín</a:t>
          </a:r>
        </a:p>
      </dgm:t>
    </dgm:pt>
    <dgm:pt modelId="{9DE1B2D4-F84B-4AAF-9384-4D99E20BF145}" type="parTrans" cxnId="{C70667AD-6430-4F3F-BE58-A1C0DF6289B3}">
      <dgm:prSet/>
      <dgm:spPr/>
      <dgm:t>
        <a:bodyPr/>
        <a:lstStyle/>
        <a:p>
          <a:endParaRPr lang="pl-PL"/>
        </a:p>
      </dgm:t>
    </dgm:pt>
    <dgm:pt modelId="{B5F9FC82-E60F-4EC6-BEDB-73512FAD43BB}" type="sibTrans" cxnId="{C70667AD-6430-4F3F-BE58-A1C0DF6289B3}">
      <dgm:prSet/>
      <dgm:spPr/>
      <dgm:t>
        <a:bodyPr/>
        <a:lstStyle/>
        <a:p>
          <a:endParaRPr lang="pl-PL"/>
        </a:p>
      </dgm:t>
    </dgm:pt>
    <dgm:pt modelId="{9829985B-AC77-4660-876A-18AC7C90CF42}">
      <dgm:prSet custT="1"/>
      <dgm:spPr/>
      <dgm:t>
        <a:bodyPr/>
        <a:lstStyle/>
        <a:p>
          <a:r>
            <a:rPr lang="pl-PL" sz="2400" dirty="0" err="1">
              <a:solidFill>
                <a:srgbClr val="000000"/>
              </a:solidFill>
            </a:rPr>
            <a:t>podpora biodiverzity</a:t>
          </a:r>
          <a:endParaRPr lang="pl-PL" sz="2400" dirty="0">
            <a:solidFill>
              <a:srgbClr val="000000"/>
            </a:solidFill>
          </a:endParaRPr>
        </a:p>
      </dgm:t>
    </dgm:pt>
    <dgm:pt modelId="{A7C1C3C8-7479-456B-8D27-F6348E041670}" type="parTrans" cxnId="{7CA318A3-24B7-499B-8747-0D49EE5BD36E}">
      <dgm:prSet/>
      <dgm:spPr/>
      <dgm:t>
        <a:bodyPr/>
        <a:lstStyle/>
        <a:p>
          <a:endParaRPr lang="pl-PL"/>
        </a:p>
      </dgm:t>
    </dgm:pt>
    <dgm:pt modelId="{8EF38D81-4669-46C6-A456-4CB427F65AFC}" type="sibTrans" cxnId="{7CA318A3-24B7-499B-8747-0D49EE5BD36E}">
      <dgm:prSet/>
      <dgm:spPr/>
      <dgm:t>
        <a:bodyPr/>
        <a:lstStyle/>
        <a:p>
          <a:endParaRPr lang="pl-PL"/>
        </a:p>
      </dgm:t>
    </dgm:pt>
    <dgm:pt modelId="{5966158B-A9A9-45A9-A1DF-DC06DCFEC507}">
      <dgm:prSet custT="1"/>
      <dgm:spPr/>
      <dgm:t>
        <a:bodyPr/>
        <a:lstStyle/>
        <a:p>
          <a:r>
            <a:rPr lang="pl-PL" sz="2400" dirty="0" err="1">
              <a:solidFill>
                <a:srgbClr val="000000"/>
              </a:solidFill>
            </a:rPr>
            <a:t>dobré životné podmienky zvierat</a:t>
          </a:r>
          <a:endParaRPr lang="pl-PL" sz="2400" dirty="0">
            <a:solidFill>
              <a:srgbClr val="000000"/>
            </a:solidFill>
          </a:endParaRPr>
        </a:p>
      </dgm:t>
    </dgm:pt>
    <dgm:pt modelId="{148CCE65-93EA-4C56-894F-277EF1EEF621}" type="parTrans" cxnId="{843D207E-6B0E-4B86-8592-0A240A59DAFD}">
      <dgm:prSet/>
      <dgm:spPr/>
      <dgm:t>
        <a:bodyPr/>
        <a:lstStyle/>
        <a:p>
          <a:endParaRPr lang="pl-PL"/>
        </a:p>
      </dgm:t>
    </dgm:pt>
    <dgm:pt modelId="{2CAB3B04-271B-49D6-89B5-C1FC5158EDA8}" type="sibTrans" cxnId="{843D207E-6B0E-4B86-8592-0A240A59DAFD}">
      <dgm:prSet/>
      <dgm:spPr/>
      <dgm:t>
        <a:bodyPr/>
        <a:lstStyle/>
        <a:p>
          <a:endParaRPr lang="pl-PL"/>
        </a:p>
      </dgm:t>
    </dgm:pt>
    <dgm:pt modelId="{B9B1E486-A9C6-47C1-AABA-1703320471C1}" type="pres">
      <dgm:prSet presAssocID="{1C8BAA51-E552-4577-B160-A5572726EE0C}" presName="Name0" presStyleCnt="0">
        <dgm:presLayoutVars>
          <dgm:chMax val="7"/>
          <dgm:dir/>
          <dgm:animLvl val="lvl"/>
          <dgm:resizeHandles val="exact"/>
        </dgm:presLayoutVars>
      </dgm:prSet>
      <dgm:spPr/>
    </dgm:pt>
    <dgm:pt modelId="{766612F8-A773-410D-8166-0EA303891F03}" type="pres">
      <dgm:prSet presAssocID="{B324DC63-2349-47CE-8894-124755C764D1}" presName="circle1" presStyleLbl="node1" presStyleIdx="0" presStyleCnt="1"/>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D698F9AF-318A-4E9D-A5D5-0D9A5F436DB4}" type="pres">
      <dgm:prSet presAssocID="{B324DC63-2349-47CE-8894-124755C764D1}" presName="space" presStyleCnt="0"/>
      <dgm:spPr/>
    </dgm:pt>
    <dgm:pt modelId="{16C7C0F3-8D28-442E-AF78-26439F8AF6FE}" type="pres">
      <dgm:prSet presAssocID="{B324DC63-2349-47CE-8894-124755C764D1}" presName="rect1" presStyleLbl="alignAcc1" presStyleIdx="0" presStyleCnt="1"/>
      <dgm:spPr/>
    </dgm:pt>
    <dgm:pt modelId="{CAC8A679-A4B5-40AE-89A6-74CE5CBCFA91}" type="pres">
      <dgm:prSet presAssocID="{B324DC63-2349-47CE-8894-124755C764D1}" presName="rect1ParTx" presStyleLbl="alignAcc1" presStyleIdx="0" presStyleCnt="1">
        <dgm:presLayoutVars>
          <dgm:chMax val="1"/>
          <dgm:bulletEnabled val="1"/>
        </dgm:presLayoutVars>
      </dgm:prSet>
      <dgm:spPr/>
    </dgm:pt>
    <dgm:pt modelId="{2BC883CC-A4F6-47E4-BCCF-8174940AF01A}" type="pres">
      <dgm:prSet presAssocID="{B324DC63-2349-47CE-8894-124755C764D1}" presName="rect1ChTx" presStyleLbl="alignAcc1" presStyleIdx="0" presStyleCnt="1">
        <dgm:presLayoutVars>
          <dgm:bulletEnabled val="1"/>
        </dgm:presLayoutVars>
      </dgm:prSet>
      <dgm:spPr/>
    </dgm:pt>
  </dgm:ptLst>
  <dgm:cxnLst>
    <dgm:cxn modelId="{48A7AA07-CEF3-4835-9C5B-45DEC8DF2D13}" type="presOf" srcId="{B324DC63-2349-47CE-8894-124755C764D1}" destId="{16C7C0F3-8D28-442E-AF78-26439F8AF6FE}" srcOrd="0" destOrd="0" presId="urn:microsoft.com/office/officeart/2005/8/layout/target3"/>
    <dgm:cxn modelId="{B410D10D-E3CF-4DA9-9E4E-8A13AC3B3D88}" type="presOf" srcId="{E83399F5-5B3C-4F5E-8727-338F7F298490}" destId="{2BC883CC-A4F6-47E4-BCCF-8174940AF01A}" srcOrd="0" destOrd="1" presId="urn:microsoft.com/office/officeart/2005/8/layout/target3"/>
    <dgm:cxn modelId="{F8A1180F-45C7-45F0-91E5-35076E9D40AB}" type="presOf" srcId="{5966158B-A9A9-45A9-A1DF-DC06DCFEC507}" destId="{2BC883CC-A4F6-47E4-BCCF-8174940AF01A}" srcOrd="0" destOrd="4" presId="urn:microsoft.com/office/officeart/2005/8/layout/target3"/>
    <dgm:cxn modelId="{40648712-3980-41B6-9692-2DD9881D925B}" srcId="{B324DC63-2349-47CE-8894-124755C764D1}" destId="{6BA85D60-E4B5-4A68-8837-0328E99EA246}" srcOrd="0" destOrd="0" parTransId="{B4CE7A6C-3F2F-45E4-8109-D534EB461060}" sibTransId="{B113ECBD-2AEE-4956-BFB0-EAA2E0017405}"/>
    <dgm:cxn modelId="{8EE5AB32-25B0-44E5-BB1D-E6E5E3F41C89}" type="presOf" srcId="{9829985B-AC77-4660-876A-18AC7C90CF42}" destId="{2BC883CC-A4F6-47E4-BCCF-8174940AF01A}" srcOrd="0" destOrd="3" presId="urn:microsoft.com/office/officeart/2005/8/layout/target3"/>
    <dgm:cxn modelId="{997EB476-5002-43E2-9B75-55A57C7B3DB0}" type="presOf" srcId="{1C8BAA51-E552-4577-B160-A5572726EE0C}" destId="{B9B1E486-A9C6-47C1-AABA-1703320471C1}" srcOrd="0" destOrd="0" presId="urn:microsoft.com/office/officeart/2005/8/layout/target3"/>
    <dgm:cxn modelId="{7938D677-E17D-4FE7-8DA8-CA86B4309938}" type="presOf" srcId="{BCEAB0A9-AF36-4059-AA15-3A4888DCB2C4}" destId="{2BC883CC-A4F6-47E4-BCCF-8174940AF01A}" srcOrd="0" destOrd="2" presId="urn:microsoft.com/office/officeart/2005/8/layout/target3"/>
    <dgm:cxn modelId="{843D207E-6B0E-4B86-8592-0A240A59DAFD}" srcId="{B324DC63-2349-47CE-8894-124755C764D1}" destId="{5966158B-A9A9-45A9-A1DF-DC06DCFEC507}" srcOrd="4" destOrd="0" parTransId="{148CCE65-93EA-4C56-894F-277EF1EEF621}" sibTransId="{2CAB3B04-271B-49D6-89B5-C1FC5158EDA8}"/>
    <dgm:cxn modelId="{7CA318A3-24B7-499B-8747-0D49EE5BD36E}" srcId="{B324DC63-2349-47CE-8894-124755C764D1}" destId="{9829985B-AC77-4660-876A-18AC7C90CF42}" srcOrd="3" destOrd="0" parTransId="{A7C1C3C8-7479-456B-8D27-F6348E041670}" sibTransId="{8EF38D81-4669-46C6-A456-4CB427F65AFC}"/>
    <dgm:cxn modelId="{C70667AD-6430-4F3F-BE58-A1C0DF6289B3}" srcId="{B324DC63-2349-47CE-8894-124755C764D1}" destId="{BCEAB0A9-AF36-4059-AA15-3A4888DCB2C4}" srcOrd="2" destOrd="0" parTransId="{9DE1B2D4-F84B-4AAF-9384-4D99E20BF145}" sibTransId="{B5F9FC82-E60F-4EC6-BEDB-73512FAD43BB}"/>
    <dgm:cxn modelId="{B1FFBDB0-12E4-4B6C-B386-4589842CB709}" type="presOf" srcId="{B324DC63-2349-47CE-8894-124755C764D1}" destId="{CAC8A679-A4B5-40AE-89A6-74CE5CBCFA91}" srcOrd="1" destOrd="0" presId="urn:microsoft.com/office/officeart/2005/8/layout/target3"/>
    <dgm:cxn modelId="{FB18D7E3-1350-4817-A5AF-0C06722555F1}" srcId="{1C8BAA51-E552-4577-B160-A5572726EE0C}" destId="{B324DC63-2349-47CE-8894-124755C764D1}" srcOrd="0" destOrd="0" parTransId="{F57F8291-9D9B-4358-B74B-241068BDF16C}" sibTransId="{65C33BDA-C799-4AFF-B586-B6B154F2D863}"/>
    <dgm:cxn modelId="{11E28FEB-A19C-41CD-8D84-C3901EB068B5}" type="presOf" srcId="{6BA85D60-E4B5-4A68-8837-0328E99EA246}" destId="{2BC883CC-A4F6-47E4-BCCF-8174940AF01A}" srcOrd="0" destOrd="0" presId="urn:microsoft.com/office/officeart/2005/8/layout/target3"/>
    <dgm:cxn modelId="{4114AAEF-90FD-44CC-B088-0E50C4516323}" srcId="{B324DC63-2349-47CE-8894-124755C764D1}" destId="{E83399F5-5B3C-4F5E-8727-338F7F298490}" srcOrd="1" destOrd="0" parTransId="{A4A0DA74-5E00-4EB5-B0F5-119A20836CE1}" sibTransId="{2BA09E83-206C-4091-BD79-B3ABB6C1F31F}"/>
    <dgm:cxn modelId="{BEA03081-E99F-4CD1-B49E-AF446488E5CE}" type="presParOf" srcId="{B9B1E486-A9C6-47C1-AABA-1703320471C1}" destId="{766612F8-A773-410D-8166-0EA303891F03}" srcOrd="0" destOrd="0" presId="urn:microsoft.com/office/officeart/2005/8/layout/target3"/>
    <dgm:cxn modelId="{D43C4B45-8A47-4088-A861-301A5A5E5291}" type="presParOf" srcId="{B9B1E486-A9C6-47C1-AABA-1703320471C1}" destId="{D698F9AF-318A-4E9D-A5D5-0D9A5F436DB4}" srcOrd="1" destOrd="0" presId="urn:microsoft.com/office/officeart/2005/8/layout/target3"/>
    <dgm:cxn modelId="{7B8FA136-9253-4889-9CE8-80967E140EE2}" type="presParOf" srcId="{B9B1E486-A9C6-47C1-AABA-1703320471C1}" destId="{16C7C0F3-8D28-442E-AF78-26439F8AF6FE}" srcOrd="2" destOrd="0" presId="urn:microsoft.com/office/officeart/2005/8/layout/target3"/>
    <dgm:cxn modelId="{F514A626-D236-4074-A615-7A852F6E1B53}" type="presParOf" srcId="{B9B1E486-A9C6-47C1-AABA-1703320471C1}" destId="{CAC8A679-A4B5-40AE-89A6-74CE5CBCFA91}" srcOrd="3" destOrd="0" presId="urn:microsoft.com/office/officeart/2005/8/layout/target3"/>
    <dgm:cxn modelId="{E54E8BE6-FE09-43E4-AEFA-7ED9CFB2ABF0}" type="presParOf" srcId="{B9B1E486-A9C6-47C1-AABA-1703320471C1}" destId="{2BC883CC-A4F6-47E4-BCCF-8174940AF01A}" srcOrd="4" destOrd="0" presId="urn:microsoft.com/office/officeart/2005/8/layout/target3"/>
  </dgm:cxnLst>
  <dgm:bg>
    <a:noFill/>
  </dgm:bg>
  <dgm:whole>
    <a:ln>
      <a:solidFill>
        <a:srgbClr val="8BC540"/>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2B1C35-CCC8-452A-B430-ECA50CB21DF7}"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CC0A46F4-7D5E-4087-8EAA-37BA2395B5E6}" type="pres">
      <dgm:prSet presAssocID="{FD2B1C35-CCC8-452A-B430-ECA50CB21DF7}" presName="Name0" presStyleCnt="0">
        <dgm:presLayoutVars>
          <dgm:dir/>
          <dgm:resizeHandles val="exact"/>
        </dgm:presLayoutVars>
      </dgm:prSet>
      <dgm:spPr/>
    </dgm:pt>
  </dgm:ptLst>
  <dgm:cxnLst>
    <dgm:cxn modelId="{93D6FE2E-F86D-47C8-8380-306BB90A554D}" type="presOf" srcId="{FD2B1C35-CCC8-452A-B430-ECA50CB21DF7}" destId="{CC0A46F4-7D5E-4087-8EAA-37BA2395B5E6}" srcOrd="0"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64B929-D020-4F9D-9D76-09CF6773BFF6}" type="doc">
      <dgm:prSet loTypeId="urn:microsoft.com/office/officeart/2005/8/layout/default" loCatId="list" qsTypeId="urn:microsoft.com/office/officeart/2005/8/quickstyle/3d2" qsCatId="3D" csTypeId="urn:microsoft.com/office/officeart/2005/8/colors/accent0_1" csCatId="mainScheme" phldr="1"/>
      <dgm:spPr/>
      <dgm:t>
        <a:bodyPr/>
        <a:lstStyle/>
        <a:p>
          <a:endParaRPr lang="pl-PL"/>
        </a:p>
      </dgm:t>
    </dgm:pt>
    <dgm:pt modelId="{FAEBA287-C457-4747-8E16-F2769B8C0875}">
      <dgm:prSet custT="1"/>
      <dgm:spPr/>
      <dgm:t>
        <a:bodyPr/>
        <a:lstStyle/>
        <a:p>
          <a:r>
            <a:rPr lang="en-US" sz="2000" b="0" i="0" dirty="0"/>
            <a:t>dokonalé prispôsobenie sa miestnym environmentálnym a klimatickým podmienkam</a:t>
          </a:r>
          <a:endParaRPr lang="pl-PL" sz="2000" dirty="0"/>
        </a:p>
      </dgm:t>
    </dgm:pt>
    <dgm:pt modelId="{88E3D2F2-2658-4B2F-BABB-872C04F0D771}" type="parTrans" cxnId="{C571105E-8540-4A3E-9A5C-FBF59B2BC87A}">
      <dgm:prSet/>
      <dgm:spPr/>
      <dgm:t>
        <a:bodyPr/>
        <a:lstStyle/>
        <a:p>
          <a:endParaRPr lang="pl-PL" sz="2000"/>
        </a:p>
      </dgm:t>
    </dgm:pt>
    <dgm:pt modelId="{E051AD13-E505-416F-A9F8-764F093AEED6}" type="sibTrans" cxnId="{C571105E-8540-4A3E-9A5C-FBF59B2BC87A}">
      <dgm:prSet/>
      <dgm:spPr/>
      <dgm:t>
        <a:bodyPr/>
        <a:lstStyle/>
        <a:p>
          <a:endParaRPr lang="pl-PL" sz="2000"/>
        </a:p>
      </dgm:t>
    </dgm:pt>
    <dgm:pt modelId="{546E4E35-A508-41EE-94E4-1EF126298790}">
      <dgm:prSet custT="1"/>
      <dgm:spPr/>
      <dgm:t>
        <a:bodyPr/>
        <a:lstStyle/>
        <a:p>
          <a:r>
            <a:rPr lang="en-US" sz="2000" b="0" i="0"/>
            <a:t>odolnosť voči chorobám a stresu</a:t>
          </a:r>
          <a:endParaRPr lang="pl-PL" sz="2000"/>
        </a:p>
      </dgm:t>
    </dgm:pt>
    <dgm:pt modelId="{71C1D538-C624-4B11-B0AD-396ACB273E9B}" type="parTrans" cxnId="{C9958C58-4BCB-4F11-8331-9A9587050114}">
      <dgm:prSet/>
      <dgm:spPr/>
      <dgm:t>
        <a:bodyPr/>
        <a:lstStyle/>
        <a:p>
          <a:endParaRPr lang="pl-PL" sz="2000"/>
        </a:p>
      </dgm:t>
    </dgm:pt>
    <dgm:pt modelId="{CA27C68E-B4CF-417C-926A-0C07A8E413A9}" type="sibTrans" cxnId="{C9958C58-4BCB-4F11-8331-9A9587050114}">
      <dgm:prSet/>
      <dgm:spPr/>
      <dgm:t>
        <a:bodyPr/>
        <a:lstStyle/>
        <a:p>
          <a:endParaRPr lang="pl-PL" sz="2000"/>
        </a:p>
      </dgm:t>
    </dgm:pt>
    <dgm:pt modelId="{FA4C724C-4B59-41DB-B320-4B78BEE99479}">
      <dgm:prSet custT="1"/>
      <dgm:spPr/>
      <dgm:t>
        <a:bodyPr/>
        <a:lstStyle/>
        <a:p>
          <a:r>
            <a:rPr lang="en-US" sz="2000" b="0" i="0" dirty="0"/>
            <a:t>vysoká plodnosť, plodnosť a dobré materské vlastnosti</a:t>
          </a:r>
          <a:endParaRPr lang="pl-PL" sz="2000" dirty="0"/>
        </a:p>
      </dgm:t>
    </dgm:pt>
    <dgm:pt modelId="{249E9D0F-7D4E-4666-B319-8FDED698C327}" type="parTrans" cxnId="{7C68A049-138D-41EC-A769-AA33DEB710AE}">
      <dgm:prSet/>
      <dgm:spPr/>
      <dgm:t>
        <a:bodyPr/>
        <a:lstStyle/>
        <a:p>
          <a:endParaRPr lang="pl-PL" sz="2000"/>
        </a:p>
      </dgm:t>
    </dgm:pt>
    <dgm:pt modelId="{80EA57E2-7379-4029-B75C-E90CE17D15AD}" type="sibTrans" cxnId="{7C68A049-138D-41EC-A769-AA33DEB710AE}">
      <dgm:prSet/>
      <dgm:spPr/>
      <dgm:t>
        <a:bodyPr/>
        <a:lstStyle/>
        <a:p>
          <a:endParaRPr lang="pl-PL" sz="2000"/>
        </a:p>
      </dgm:t>
    </dgm:pt>
    <dgm:pt modelId="{2BE26340-40D2-4C20-832C-B6012BC3B036}">
      <dgm:prSet custT="1"/>
      <dgm:spPr/>
      <dgm:t>
        <a:bodyPr/>
        <a:lstStyle/>
        <a:p>
          <a:r>
            <a:rPr lang="en-US" sz="2000" b="0" i="0"/>
            <a:t>dlhá životnosť</a:t>
          </a:r>
          <a:endParaRPr lang="pl-PL" sz="2000"/>
        </a:p>
      </dgm:t>
    </dgm:pt>
    <dgm:pt modelId="{DD08618B-F4C8-4EB4-B27F-FE3720C58A88}" type="parTrans" cxnId="{4DA978C4-372E-413B-84EF-C097F8B589CB}">
      <dgm:prSet/>
      <dgm:spPr/>
      <dgm:t>
        <a:bodyPr/>
        <a:lstStyle/>
        <a:p>
          <a:endParaRPr lang="pl-PL" sz="2000"/>
        </a:p>
      </dgm:t>
    </dgm:pt>
    <dgm:pt modelId="{48CDF7A9-47DA-4D45-9342-9A6086E08485}" type="sibTrans" cxnId="{4DA978C4-372E-413B-84EF-C097F8B589CB}">
      <dgm:prSet/>
      <dgm:spPr/>
      <dgm:t>
        <a:bodyPr/>
        <a:lstStyle/>
        <a:p>
          <a:endParaRPr lang="pl-PL" sz="2000"/>
        </a:p>
      </dgm:t>
    </dgm:pt>
    <dgm:pt modelId="{24EEE527-E14B-4BD2-8690-A6B4E0A9BE04}">
      <dgm:prSet custT="1"/>
      <dgm:spPr/>
      <dgm:t>
        <a:bodyPr/>
        <a:lstStyle/>
        <a:p>
          <a:r>
            <a:rPr lang="en-US" sz="2000" b="0" i="0" dirty="0"/>
            <a:t>nižšia produktivita, ale aj znížené požiadavky na výživu</a:t>
          </a:r>
          <a:endParaRPr lang="pl-PL" sz="2000" dirty="0"/>
        </a:p>
      </dgm:t>
    </dgm:pt>
    <dgm:pt modelId="{160E9138-6962-4420-8BBB-D025A5EC356F}" type="parTrans" cxnId="{ECE39DA4-852E-49BB-944F-6DF6478F4D5B}">
      <dgm:prSet/>
      <dgm:spPr/>
      <dgm:t>
        <a:bodyPr/>
        <a:lstStyle/>
        <a:p>
          <a:endParaRPr lang="pl-PL" sz="2000"/>
        </a:p>
      </dgm:t>
    </dgm:pt>
    <dgm:pt modelId="{DA8B53A4-8965-4720-9654-784C4C675FCC}" type="sibTrans" cxnId="{ECE39DA4-852E-49BB-944F-6DF6478F4D5B}">
      <dgm:prSet/>
      <dgm:spPr/>
      <dgm:t>
        <a:bodyPr/>
        <a:lstStyle/>
        <a:p>
          <a:endParaRPr lang="pl-PL" sz="2000"/>
        </a:p>
      </dgm:t>
    </dgm:pt>
    <dgm:pt modelId="{D809B48D-B024-499D-BAD6-CE52815AD31D}">
      <dgm:prSet custT="1"/>
      <dgm:spPr/>
      <dgm:t>
        <a:bodyPr/>
        <a:lstStyle/>
        <a:p>
          <a:r>
            <a:rPr lang="en-US" sz="2000" b="0" i="0" dirty="0"/>
            <a:t>vhodnosť pre extenzívne výrobné systémy </a:t>
          </a:r>
          <a:r>
            <a:rPr lang="pl-PL" sz="2000" b="0" i="0" dirty="0"/>
            <a:t>a </a:t>
          </a:r>
          <a:r>
            <a:rPr lang="en-US" sz="2000" b="0" i="0" dirty="0"/>
            <a:t>efektívne využitie krmiva</a:t>
          </a:r>
          <a:endParaRPr lang="pl-PL" sz="2000" dirty="0"/>
        </a:p>
      </dgm:t>
    </dgm:pt>
    <dgm:pt modelId="{415F79F8-9694-4416-AEE9-A2E309A898D8}" type="parTrans" cxnId="{66B16CC8-456F-4838-AE3F-424EB8911156}">
      <dgm:prSet/>
      <dgm:spPr/>
      <dgm:t>
        <a:bodyPr/>
        <a:lstStyle/>
        <a:p>
          <a:endParaRPr lang="pl-PL" sz="2000"/>
        </a:p>
      </dgm:t>
    </dgm:pt>
    <dgm:pt modelId="{67646AAE-5FBC-4E33-8DDA-974068551D13}" type="sibTrans" cxnId="{66B16CC8-456F-4838-AE3F-424EB8911156}">
      <dgm:prSet/>
      <dgm:spPr/>
      <dgm:t>
        <a:bodyPr/>
        <a:lstStyle/>
        <a:p>
          <a:endParaRPr lang="pl-PL" sz="2000"/>
        </a:p>
      </dgm:t>
    </dgm:pt>
    <dgm:pt modelId="{9BC83797-1735-4339-A51D-048BA10CCA89}" type="pres">
      <dgm:prSet presAssocID="{8A64B929-D020-4F9D-9D76-09CF6773BFF6}" presName="diagram" presStyleCnt="0">
        <dgm:presLayoutVars>
          <dgm:dir/>
          <dgm:resizeHandles val="exact"/>
        </dgm:presLayoutVars>
      </dgm:prSet>
      <dgm:spPr/>
    </dgm:pt>
    <dgm:pt modelId="{FF5777C1-7892-4F4B-AE06-66D1A130A37E}" type="pres">
      <dgm:prSet presAssocID="{FAEBA287-C457-4747-8E16-F2769B8C0875}" presName="node" presStyleLbl="node1" presStyleIdx="0" presStyleCnt="6">
        <dgm:presLayoutVars>
          <dgm:bulletEnabled val="1"/>
        </dgm:presLayoutVars>
      </dgm:prSet>
      <dgm:spPr/>
    </dgm:pt>
    <dgm:pt modelId="{A2C549A5-7292-43ED-968E-E6754D7E51D0}" type="pres">
      <dgm:prSet presAssocID="{E051AD13-E505-416F-A9F8-764F093AEED6}" presName="sibTrans" presStyleCnt="0"/>
      <dgm:spPr/>
    </dgm:pt>
    <dgm:pt modelId="{C74AA17E-394F-477F-BC2D-361F49A27D9A}" type="pres">
      <dgm:prSet presAssocID="{546E4E35-A508-41EE-94E4-1EF126298790}" presName="node" presStyleLbl="node1" presStyleIdx="1" presStyleCnt="6">
        <dgm:presLayoutVars>
          <dgm:bulletEnabled val="1"/>
        </dgm:presLayoutVars>
      </dgm:prSet>
      <dgm:spPr/>
    </dgm:pt>
    <dgm:pt modelId="{B02891F2-E392-4A47-888B-69C310220721}" type="pres">
      <dgm:prSet presAssocID="{CA27C68E-B4CF-417C-926A-0C07A8E413A9}" presName="sibTrans" presStyleCnt="0"/>
      <dgm:spPr/>
    </dgm:pt>
    <dgm:pt modelId="{CB01F4E6-50BD-4DD2-A4B2-9B2B95A8720B}" type="pres">
      <dgm:prSet presAssocID="{FA4C724C-4B59-41DB-B320-4B78BEE99479}" presName="node" presStyleLbl="node1" presStyleIdx="2" presStyleCnt="6">
        <dgm:presLayoutVars>
          <dgm:bulletEnabled val="1"/>
        </dgm:presLayoutVars>
      </dgm:prSet>
      <dgm:spPr/>
    </dgm:pt>
    <dgm:pt modelId="{67443185-5084-4681-A049-0CF0694F10A6}" type="pres">
      <dgm:prSet presAssocID="{80EA57E2-7379-4029-B75C-E90CE17D15AD}" presName="sibTrans" presStyleCnt="0"/>
      <dgm:spPr/>
    </dgm:pt>
    <dgm:pt modelId="{748FF3EF-1A06-46AB-872A-E3B3A62EA3FB}" type="pres">
      <dgm:prSet presAssocID="{2BE26340-40D2-4C20-832C-B6012BC3B036}" presName="node" presStyleLbl="node1" presStyleIdx="3" presStyleCnt="6">
        <dgm:presLayoutVars>
          <dgm:bulletEnabled val="1"/>
        </dgm:presLayoutVars>
      </dgm:prSet>
      <dgm:spPr/>
    </dgm:pt>
    <dgm:pt modelId="{D537F58F-F78E-4827-A787-0FF23E945A31}" type="pres">
      <dgm:prSet presAssocID="{48CDF7A9-47DA-4D45-9342-9A6086E08485}" presName="sibTrans" presStyleCnt="0"/>
      <dgm:spPr/>
    </dgm:pt>
    <dgm:pt modelId="{5887445B-05FE-4F03-B5B8-75412815AD9F}" type="pres">
      <dgm:prSet presAssocID="{24EEE527-E14B-4BD2-8690-A6B4E0A9BE04}" presName="node" presStyleLbl="node1" presStyleIdx="4" presStyleCnt="6">
        <dgm:presLayoutVars>
          <dgm:bulletEnabled val="1"/>
        </dgm:presLayoutVars>
      </dgm:prSet>
      <dgm:spPr/>
    </dgm:pt>
    <dgm:pt modelId="{33F651E1-C3E7-4F7E-943C-5CE9B36F10AE}" type="pres">
      <dgm:prSet presAssocID="{DA8B53A4-8965-4720-9654-784C4C675FCC}" presName="sibTrans" presStyleCnt="0"/>
      <dgm:spPr/>
    </dgm:pt>
    <dgm:pt modelId="{086ED539-C053-4946-BBEF-26F9382ECBBC}" type="pres">
      <dgm:prSet presAssocID="{D809B48D-B024-499D-BAD6-CE52815AD31D}" presName="node" presStyleLbl="node1" presStyleIdx="5" presStyleCnt="6">
        <dgm:presLayoutVars>
          <dgm:bulletEnabled val="1"/>
        </dgm:presLayoutVars>
      </dgm:prSet>
      <dgm:spPr/>
    </dgm:pt>
  </dgm:ptLst>
  <dgm:cxnLst>
    <dgm:cxn modelId="{5E25EC1D-04EC-4996-9E01-16346B27E86C}" type="presOf" srcId="{D809B48D-B024-499D-BAD6-CE52815AD31D}" destId="{086ED539-C053-4946-BBEF-26F9382ECBBC}" srcOrd="0" destOrd="0" presId="urn:microsoft.com/office/officeart/2005/8/layout/default"/>
    <dgm:cxn modelId="{944D341F-CAD7-4B22-974C-25808B77281C}" type="presOf" srcId="{24EEE527-E14B-4BD2-8690-A6B4E0A9BE04}" destId="{5887445B-05FE-4F03-B5B8-75412815AD9F}" srcOrd="0" destOrd="0" presId="urn:microsoft.com/office/officeart/2005/8/layout/default"/>
    <dgm:cxn modelId="{C571105E-8540-4A3E-9A5C-FBF59B2BC87A}" srcId="{8A64B929-D020-4F9D-9D76-09CF6773BFF6}" destId="{FAEBA287-C457-4747-8E16-F2769B8C0875}" srcOrd="0" destOrd="0" parTransId="{88E3D2F2-2658-4B2F-BABB-872C04F0D771}" sibTransId="{E051AD13-E505-416F-A9F8-764F093AEED6}"/>
    <dgm:cxn modelId="{81C16068-44B5-4552-B92C-E8E6F92A38AC}" type="presOf" srcId="{FAEBA287-C457-4747-8E16-F2769B8C0875}" destId="{FF5777C1-7892-4F4B-AE06-66D1A130A37E}" srcOrd="0" destOrd="0" presId="urn:microsoft.com/office/officeart/2005/8/layout/default"/>
    <dgm:cxn modelId="{7C68A049-138D-41EC-A769-AA33DEB710AE}" srcId="{8A64B929-D020-4F9D-9D76-09CF6773BFF6}" destId="{FA4C724C-4B59-41DB-B320-4B78BEE99479}" srcOrd="2" destOrd="0" parTransId="{249E9D0F-7D4E-4666-B319-8FDED698C327}" sibTransId="{80EA57E2-7379-4029-B75C-E90CE17D15AD}"/>
    <dgm:cxn modelId="{C9958C58-4BCB-4F11-8331-9A9587050114}" srcId="{8A64B929-D020-4F9D-9D76-09CF6773BFF6}" destId="{546E4E35-A508-41EE-94E4-1EF126298790}" srcOrd="1" destOrd="0" parTransId="{71C1D538-C624-4B11-B0AD-396ACB273E9B}" sibTransId="{CA27C68E-B4CF-417C-926A-0C07A8E413A9}"/>
    <dgm:cxn modelId="{EF4E8484-4B48-4CDD-9611-590AA59291BE}" type="presOf" srcId="{546E4E35-A508-41EE-94E4-1EF126298790}" destId="{C74AA17E-394F-477F-BC2D-361F49A27D9A}" srcOrd="0" destOrd="0" presId="urn:microsoft.com/office/officeart/2005/8/layout/default"/>
    <dgm:cxn modelId="{ECE39DA4-852E-49BB-944F-6DF6478F4D5B}" srcId="{8A64B929-D020-4F9D-9D76-09CF6773BFF6}" destId="{24EEE527-E14B-4BD2-8690-A6B4E0A9BE04}" srcOrd="4" destOrd="0" parTransId="{160E9138-6962-4420-8BBB-D025A5EC356F}" sibTransId="{DA8B53A4-8965-4720-9654-784C4C675FCC}"/>
    <dgm:cxn modelId="{11ADBFB4-1F16-4145-9A4E-502BB3385B95}" type="presOf" srcId="{FA4C724C-4B59-41DB-B320-4B78BEE99479}" destId="{CB01F4E6-50BD-4DD2-A4B2-9B2B95A8720B}" srcOrd="0" destOrd="0" presId="urn:microsoft.com/office/officeart/2005/8/layout/default"/>
    <dgm:cxn modelId="{11A530C3-E9AD-43BD-8443-1D8DE2783F1F}" type="presOf" srcId="{8A64B929-D020-4F9D-9D76-09CF6773BFF6}" destId="{9BC83797-1735-4339-A51D-048BA10CCA89}" srcOrd="0" destOrd="0" presId="urn:microsoft.com/office/officeart/2005/8/layout/default"/>
    <dgm:cxn modelId="{4DA978C4-372E-413B-84EF-C097F8B589CB}" srcId="{8A64B929-D020-4F9D-9D76-09CF6773BFF6}" destId="{2BE26340-40D2-4C20-832C-B6012BC3B036}" srcOrd="3" destOrd="0" parTransId="{DD08618B-F4C8-4EB4-B27F-FE3720C58A88}" sibTransId="{48CDF7A9-47DA-4D45-9342-9A6086E08485}"/>
    <dgm:cxn modelId="{66B16CC8-456F-4838-AE3F-424EB8911156}" srcId="{8A64B929-D020-4F9D-9D76-09CF6773BFF6}" destId="{D809B48D-B024-499D-BAD6-CE52815AD31D}" srcOrd="5" destOrd="0" parTransId="{415F79F8-9694-4416-AEE9-A2E309A898D8}" sibTransId="{67646AAE-5FBC-4E33-8DDA-974068551D13}"/>
    <dgm:cxn modelId="{4CF452E1-F3F4-42EC-AEC5-AFAD6647DCBA}" type="presOf" srcId="{2BE26340-40D2-4C20-832C-B6012BC3B036}" destId="{748FF3EF-1A06-46AB-872A-E3B3A62EA3FB}" srcOrd="0" destOrd="0" presId="urn:microsoft.com/office/officeart/2005/8/layout/default"/>
    <dgm:cxn modelId="{FCC56502-741F-48A8-AC66-B797CABD62D7}" type="presParOf" srcId="{9BC83797-1735-4339-A51D-048BA10CCA89}" destId="{FF5777C1-7892-4F4B-AE06-66D1A130A37E}" srcOrd="0" destOrd="0" presId="urn:microsoft.com/office/officeart/2005/8/layout/default"/>
    <dgm:cxn modelId="{6ABBA535-D01E-492F-A6A1-44D1F860CDF7}" type="presParOf" srcId="{9BC83797-1735-4339-A51D-048BA10CCA89}" destId="{A2C549A5-7292-43ED-968E-E6754D7E51D0}" srcOrd="1" destOrd="0" presId="urn:microsoft.com/office/officeart/2005/8/layout/default"/>
    <dgm:cxn modelId="{02B71610-B950-46F4-9365-9602EF7253C2}" type="presParOf" srcId="{9BC83797-1735-4339-A51D-048BA10CCA89}" destId="{C74AA17E-394F-477F-BC2D-361F49A27D9A}" srcOrd="2" destOrd="0" presId="urn:microsoft.com/office/officeart/2005/8/layout/default"/>
    <dgm:cxn modelId="{84E3985C-EB2E-4A93-83E0-EE2496F76E56}" type="presParOf" srcId="{9BC83797-1735-4339-A51D-048BA10CCA89}" destId="{B02891F2-E392-4A47-888B-69C310220721}" srcOrd="3" destOrd="0" presId="urn:microsoft.com/office/officeart/2005/8/layout/default"/>
    <dgm:cxn modelId="{3C577904-7504-4A01-BC02-BFC04C487481}" type="presParOf" srcId="{9BC83797-1735-4339-A51D-048BA10CCA89}" destId="{CB01F4E6-50BD-4DD2-A4B2-9B2B95A8720B}" srcOrd="4" destOrd="0" presId="urn:microsoft.com/office/officeart/2005/8/layout/default"/>
    <dgm:cxn modelId="{0B034A71-6EDD-4B44-9035-7107E32F2719}" type="presParOf" srcId="{9BC83797-1735-4339-A51D-048BA10CCA89}" destId="{67443185-5084-4681-A049-0CF0694F10A6}" srcOrd="5" destOrd="0" presId="urn:microsoft.com/office/officeart/2005/8/layout/default"/>
    <dgm:cxn modelId="{3427EB6C-BD09-455C-9003-D291BC84BFD2}" type="presParOf" srcId="{9BC83797-1735-4339-A51D-048BA10CCA89}" destId="{748FF3EF-1A06-46AB-872A-E3B3A62EA3FB}" srcOrd="6" destOrd="0" presId="urn:microsoft.com/office/officeart/2005/8/layout/default"/>
    <dgm:cxn modelId="{F6B6BDC5-A830-47AA-AE44-1DB104F673E2}" type="presParOf" srcId="{9BC83797-1735-4339-A51D-048BA10CCA89}" destId="{D537F58F-F78E-4827-A787-0FF23E945A31}" srcOrd="7" destOrd="0" presId="urn:microsoft.com/office/officeart/2005/8/layout/default"/>
    <dgm:cxn modelId="{627B6750-5AAA-43E2-AF6B-15052EDAE08D}" type="presParOf" srcId="{9BC83797-1735-4339-A51D-048BA10CCA89}" destId="{5887445B-05FE-4F03-B5B8-75412815AD9F}" srcOrd="8" destOrd="0" presId="urn:microsoft.com/office/officeart/2005/8/layout/default"/>
    <dgm:cxn modelId="{3E9F9F3C-0BE1-4F0D-9E7B-8774817D0111}" type="presParOf" srcId="{9BC83797-1735-4339-A51D-048BA10CCA89}" destId="{33F651E1-C3E7-4F7E-943C-5CE9B36F10AE}" srcOrd="9" destOrd="0" presId="urn:microsoft.com/office/officeart/2005/8/layout/default"/>
    <dgm:cxn modelId="{0294900C-D20E-418F-89F0-E3AD5EAB46A1}" type="presParOf" srcId="{9BC83797-1735-4339-A51D-048BA10CCA89}" destId="{086ED539-C053-4946-BBEF-26F9382ECBB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9C8D82-58AC-414A-8C67-4E87C66FD058}"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pl-PL"/>
        </a:p>
      </dgm:t>
    </dgm:pt>
    <dgm:pt modelId="{D1CF24B7-282C-48A9-ACEB-4B21192CCCF1}">
      <dgm:prSet custT="1"/>
      <dgm:spPr>
        <a:solidFill>
          <a:srgbClr val="8BC540"/>
        </a:solidFill>
      </dgm:spPr>
      <dgm:t>
        <a:bodyPr/>
        <a:lstStyle/>
        <a:p>
          <a:r>
            <a:rPr lang="en-US" sz="2300" dirty="0" err="1">
              <a:solidFill>
                <a:srgbClr val="000000"/>
              </a:solidFill>
            </a:rPr>
            <a:t>Registrácia </a:t>
          </a:r>
          <a:r>
            <a:rPr lang="en-US" sz="2300" dirty="0">
              <a:solidFill>
                <a:srgbClr val="000000"/>
              </a:solidFill>
            </a:rPr>
            <a:t>zvierat v oficiálnych šľachtiteľských programoch alebo v registri uchovávania genetických zdrojov.</a:t>
          </a:r>
          <a:endParaRPr lang="pl-PL" sz="2300" dirty="0">
            <a:solidFill>
              <a:srgbClr val="000000"/>
            </a:solidFill>
          </a:endParaRPr>
        </a:p>
      </dgm:t>
    </dgm:pt>
    <dgm:pt modelId="{E1511F2E-6A20-40C8-94E3-0D8F57B87B3E}" type="parTrans" cxnId="{9B12B2F1-7317-46B6-BD63-F95F83B315F2}">
      <dgm:prSet/>
      <dgm:spPr/>
      <dgm:t>
        <a:bodyPr/>
        <a:lstStyle/>
        <a:p>
          <a:endParaRPr lang="pl-PL" sz="2300">
            <a:solidFill>
              <a:srgbClr val="000000"/>
            </a:solidFill>
          </a:endParaRPr>
        </a:p>
      </dgm:t>
    </dgm:pt>
    <dgm:pt modelId="{E5642726-A01B-4F29-9182-2A47F1E140EC}" type="sibTrans" cxnId="{9B12B2F1-7317-46B6-BD63-F95F83B315F2}">
      <dgm:prSet/>
      <dgm:spPr/>
      <dgm:t>
        <a:bodyPr/>
        <a:lstStyle/>
        <a:p>
          <a:endParaRPr lang="pl-PL" sz="2300">
            <a:solidFill>
              <a:srgbClr val="000000"/>
            </a:solidFill>
          </a:endParaRPr>
        </a:p>
      </dgm:t>
    </dgm:pt>
    <dgm:pt modelId="{06C8B224-CA65-475C-87CC-B60055E93963}">
      <dgm:prSet custT="1"/>
      <dgm:spPr>
        <a:solidFill>
          <a:srgbClr val="8BC540"/>
        </a:solidFill>
      </dgm:spPr>
      <dgm:t>
        <a:bodyPr/>
        <a:lstStyle/>
        <a:p>
          <a:r>
            <a:rPr lang="en-US" sz="2300" dirty="0">
              <a:solidFill>
                <a:srgbClr val="000000"/>
              </a:solidFill>
            </a:rPr>
            <a:t>Udržiavanie určeného počtu zvierat na plemeno počas minimálneho obdobia.</a:t>
          </a:r>
          <a:endParaRPr lang="pl-PL" sz="2300" dirty="0">
            <a:solidFill>
              <a:srgbClr val="000000"/>
            </a:solidFill>
          </a:endParaRPr>
        </a:p>
      </dgm:t>
    </dgm:pt>
    <dgm:pt modelId="{0EFAD559-5BE6-45CC-A7A2-671872748A36}" type="parTrans" cxnId="{AE874AD4-3E8E-426E-BFC2-7727C3874F54}">
      <dgm:prSet/>
      <dgm:spPr/>
      <dgm:t>
        <a:bodyPr/>
        <a:lstStyle/>
        <a:p>
          <a:endParaRPr lang="pl-PL" sz="2300">
            <a:solidFill>
              <a:srgbClr val="000000"/>
            </a:solidFill>
          </a:endParaRPr>
        </a:p>
      </dgm:t>
    </dgm:pt>
    <dgm:pt modelId="{77416DA8-14E3-4160-9208-9BFCF32DCE15}" type="sibTrans" cxnId="{AE874AD4-3E8E-426E-BFC2-7727C3874F54}">
      <dgm:prSet/>
      <dgm:spPr/>
      <dgm:t>
        <a:bodyPr/>
        <a:lstStyle/>
        <a:p>
          <a:endParaRPr lang="pl-PL" sz="2300">
            <a:solidFill>
              <a:srgbClr val="000000"/>
            </a:solidFill>
          </a:endParaRPr>
        </a:p>
      </dgm:t>
    </dgm:pt>
    <dgm:pt modelId="{59F54EAF-0AC8-4518-B486-CC2A9B1D7E60}">
      <dgm:prSet custT="1"/>
      <dgm:spPr>
        <a:solidFill>
          <a:srgbClr val="8BC540"/>
        </a:solidFill>
      </dgm:spPr>
      <dgm:t>
        <a:bodyPr/>
        <a:lstStyle/>
        <a:p>
          <a:r>
            <a:rPr lang="en-US" sz="2300" dirty="0">
              <a:solidFill>
                <a:srgbClr val="000000"/>
              </a:solidFill>
            </a:rPr>
            <a:t>Zavádzanie udržateľných poľnohospodárskych postupov, ktoré podporujú biodiverzitu a zachovanie ekosystémov.</a:t>
          </a:r>
          <a:endParaRPr lang="pl-PL" sz="2300" dirty="0">
            <a:solidFill>
              <a:srgbClr val="000000"/>
            </a:solidFill>
          </a:endParaRPr>
        </a:p>
      </dgm:t>
    </dgm:pt>
    <dgm:pt modelId="{F4396A85-C1B6-44F4-A975-8BCD09DC0D66}" type="parTrans" cxnId="{A6837FEB-29CB-4029-891C-3DA6C36C4E4A}">
      <dgm:prSet/>
      <dgm:spPr/>
      <dgm:t>
        <a:bodyPr/>
        <a:lstStyle/>
        <a:p>
          <a:endParaRPr lang="pl-PL" sz="2300">
            <a:solidFill>
              <a:srgbClr val="000000"/>
            </a:solidFill>
          </a:endParaRPr>
        </a:p>
      </dgm:t>
    </dgm:pt>
    <dgm:pt modelId="{4A577F0D-2B41-49DB-9C75-ACF8FDE0EE89}" type="sibTrans" cxnId="{A6837FEB-29CB-4029-891C-3DA6C36C4E4A}">
      <dgm:prSet/>
      <dgm:spPr/>
      <dgm:t>
        <a:bodyPr/>
        <a:lstStyle/>
        <a:p>
          <a:endParaRPr lang="pl-PL" sz="2300">
            <a:solidFill>
              <a:srgbClr val="000000"/>
            </a:solidFill>
          </a:endParaRPr>
        </a:p>
      </dgm:t>
    </dgm:pt>
    <dgm:pt modelId="{04CD1006-F762-44E4-BB7B-8B6FF254FA05}">
      <dgm:prSet custT="1"/>
      <dgm:spPr>
        <a:solidFill>
          <a:srgbClr val="8BC540"/>
        </a:solidFill>
      </dgm:spPr>
      <dgm:t>
        <a:bodyPr/>
        <a:lstStyle/>
        <a:p>
          <a:r>
            <a:rPr lang="en-US" sz="2300" dirty="0">
              <a:solidFill>
                <a:srgbClr val="000000"/>
              </a:solidFill>
            </a:rPr>
            <a:t>Predkladanie výročných správ o stave a počte chránených živočíchov.</a:t>
          </a:r>
          <a:endParaRPr lang="pl-PL" sz="2300" dirty="0">
            <a:solidFill>
              <a:srgbClr val="000000"/>
            </a:solidFill>
          </a:endParaRPr>
        </a:p>
      </dgm:t>
    </dgm:pt>
    <dgm:pt modelId="{5B3FAEE2-7089-4920-BB4B-19137FE68436}" type="parTrans" cxnId="{C0D51648-C99E-40D1-B507-478A7BADE638}">
      <dgm:prSet/>
      <dgm:spPr/>
      <dgm:t>
        <a:bodyPr/>
        <a:lstStyle/>
        <a:p>
          <a:endParaRPr lang="pl-PL" sz="2300">
            <a:solidFill>
              <a:srgbClr val="000000"/>
            </a:solidFill>
          </a:endParaRPr>
        </a:p>
      </dgm:t>
    </dgm:pt>
    <dgm:pt modelId="{52E7F68A-BBDC-411A-AACB-E338FACC6C94}" type="sibTrans" cxnId="{C0D51648-C99E-40D1-B507-478A7BADE638}">
      <dgm:prSet/>
      <dgm:spPr/>
      <dgm:t>
        <a:bodyPr/>
        <a:lstStyle/>
        <a:p>
          <a:endParaRPr lang="pl-PL" sz="2300">
            <a:solidFill>
              <a:srgbClr val="000000"/>
            </a:solidFill>
          </a:endParaRPr>
        </a:p>
      </dgm:t>
    </dgm:pt>
    <dgm:pt modelId="{D3A99706-8B4A-4C65-A792-7CA36B517162}" type="pres">
      <dgm:prSet presAssocID="{279C8D82-58AC-414A-8C67-4E87C66FD058}" presName="linear" presStyleCnt="0">
        <dgm:presLayoutVars>
          <dgm:animLvl val="lvl"/>
          <dgm:resizeHandles val="exact"/>
        </dgm:presLayoutVars>
      </dgm:prSet>
      <dgm:spPr/>
    </dgm:pt>
    <dgm:pt modelId="{58164D90-5DF5-4FD1-9F2E-B80E037A3B73}" type="pres">
      <dgm:prSet presAssocID="{D1CF24B7-282C-48A9-ACEB-4B21192CCCF1}" presName="parentText" presStyleLbl="node1" presStyleIdx="0" presStyleCnt="4">
        <dgm:presLayoutVars>
          <dgm:chMax val="0"/>
          <dgm:bulletEnabled val="1"/>
        </dgm:presLayoutVars>
      </dgm:prSet>
      <dgm:spPr/>
    </dgm:pt>
    <dgm:pt modelId="{BEA55DA1-C0A5-4C89-A0D4-518B0942E3DB}" type="pres">
      <dgm:prSet presAssocID="{E5642726-A01B-4F29-9182-2A47F1E140EC}" presName="spacer" presStyleCnt="0"/>
      <dgm:spPr/>
    </dgm:pt>
    <dgm:pt modelId="{3013A565-3197-453C-997D-0BDA71B18F3F}" type="pres">
      <dgm:prSet presAssocID="{06C8B224-CA65-475C-87CC-B60055E93963}" presName="parentText" presStyleLbl="node1" presStyleIdx="1" presStyleCnt="4">
        <dgm:presLayoutVars>
          <dgm:chMax val="0"/>
          <dgm:bulletEnabled val="1"/>
        </dgm:presLayoutVars>
      </dgm:prSet>
      <dgm:spPr/>
    </dgm:pt>
    <dgm:pt modelId="{B0C059D8-E5A8-42DF-B292-9FE7BEBE4D68}" type="pres">
      <dgm:prSet presAssocID="{77416DA8-14E3-4160-9208-9BFCF32DCE15}" presName="spacer" presStyleCnt="0"/>
      <dgm:spPr/>
    </dgm:pt>
    <dgm:pt modelId="{29E14FD7-8B66-4C50-AE17-19443F369A37}" type="pres">
      <dgm:prSet presAssocID="{59F54EAF-0AC8-4518-B486-CC2A9B1D7E60}" presName="parentText" presStyleLbl="node1" presStyleIdx="2" presStyleCnt="4">
        <dgm:presLayoutVars>
          <dgm:chMax val="0"/>
          <dgm:bulletEnabled val="1"/>
        </dgm:presLayoutVars>
      </dgm:prSet>
      <dgm:spPr/>
    </dgm:pt>
    <dgm:pt modelId="{66937AD3-00B5-4709-BD7B-928C377EC19A}" type="pres">
      <dgm:prSet presAssocID="{4A577F0D-2B41-49DB-9C75-ACF8FDE0EE89}" presName="spacer" presStyleCnt="0"/>
      <dgm:spPr/>
    </dgm:pt>
    <dgm:pt modelId="{26659B2A-1C38-4128-B21F-085B26085C5A}" type="pres">
      <dgm:prSet presAssocID="{04CD1006-F762-44E4-BB7B-8B6FF254FA05}" presName="parentText" presStyleLbl="node1" presStyleIdx="3" presStyleCnt="4">
        <dgm:presLayoutVars>
          <dgm:chMax val="0"/>
          <dgm:bulletEnabled val="1"/>
        </dgm:presLayoutVars>
      </dgm:prSet>
      <dgm:spPr/>
    </dgm:pt>
  </dgm:ptLst>
  <dgm:cxnLst>
    <dgm:cxn modelId="{66171C02-4417-4F98-ADE2-4D1C3E0CC975}" type="presOf" srcId="{D1CF24B7-282C-48A9-ACEB-4B21192CCCF1}" destId="{58164D90-5DF5-4FD1-9F2E-B80E037A3B73}" srcOrd="0" destOrd="0" presId="urn:microsoft.com/office/officeart/2005/8/layout/vList2"/>
    <dgm:cxn modelId="{A2ABF41A-9B7D-475C-ACC2-1F5284754E8D}" type="presOf" srcId="{279C8D82-58AC-414A-8C67-4E87C66FD058}" destId="{D3A99706-8B4A-4C65-A792-7CA36B517162}" srcOrd="0" destOrd="0" presId="urn:microsoft.com/office/officeart/2005/8/layout/vList2"/>
    <dgm:cxn modelId="{831B345E-EFB0-4DE3-ABE3-F488B8D86A17}" type="presOf" srcId="{59F54EAF-0AC8-4518-B486-CC2A9B1D7E60}" destId="{29E14FD7-8B66-4C50-AE17-19443F369A37}" srcOrd="0" destOrd="0" presId="urn:microsoft.com/office/officeart/2005/8/layout/vList2"/>
    <dgm:cxn modelId="{C0D51648-C99E-40D1-B507-478A7BADE638}" srcId="{279C8D82-58AC-414A-8C67-4E87C66FD058}" destId="{04CD1006-F762-44E4-BB7B-8B6FF254FA05}" srcOrd="3" destOrd="0" parTransId="{5B3FAEE2-7089-4920-BB4B-19137FE68436}" sibTransId="{52E7F68A-BBDC-411A-AACB-E338FACC6C94}"/>
    <dgm:cxn modelId="{F4592C50-E731-44A8-A756-34B916D9887F}" type="presOf" srcId="{06C8B224-CA65-475C-87CC-B60055E93963}" destId="{3013A565-3197-453C-997D-0BDA71B18F3F}" srcOrd="0" destOrd="0" presId="urn:microsoft.com/office/officeart/2005/8/layout/vList2"/>
    <dgm:cxn modelId="{EBA1719C-4CA6-4576-9A4E-CA2AF8C0C34B}" type="presOf" srcId="{04CD1006-F762-44E4-BB7B-8B6FF254FA05}" destId="{26659B2A-1C38-4128-B21F-085B26085C5A}" srcOrd="0" destOrd="0" presId="urn:microsoft.com/office/officeart/2005/8/layout/vList2"/>
    <dgm:cxn modelId="{AE874AD4-3E8E-426E-BFC2-7727C3874F54}" srcId="{279C8D82-58AC-414A-8C67-4E87C66FD058}" destId="{06C8B224-CA65-475C-87CC-B60055E93963}" srcOrd="1" destOrd="0" parTransId="{0EFAD559-5BE6-45CC-A7A2-671872748A36}" sibTransId="{77416DA8-14E3-4160-9208-9BFCF32DCE15}"/>
    <dgm:cxn modelId="{A6837FEB-29CB-4029-891C-3DA6C36C4E4A}" srcId="{279C8D82-58AC-414A-8C67-4E87C66FD058}" destId="{59F54EAF-0AC8-4518-B486-CC2A9B1D7E60}" srcOrd="2" destOrd="0" parTransId="{F4396A85-C1B6-44F4-A975-8BCD09DC0D66}" sibTransId="{4A577F0D-2B41-49DB-9C75-ACF8FDE0EE89}"/>
    <dgm:cxn modelId="{9B12B2F1-7317-46B6-BD63-F95F83B315F2}" srcId="{279C8D82-58AC-414A-8C67-4E87C66FD058}" destId="{D1CF24B7-282C-48A9-ACEB-4B21192CCCF1}" srcOrd="0" destOrd="0" parTransId="{E1511F2E-6A20-40C8-94E3-0D8F57B87B3E}" sibTransId="{E5642726-A01B-4F29-9182-2A47F1E140EC}"/>
    <dgm:cxn modelId="{4669FEDA-D8BF-4FCE-AECB-BA421A6F9D13}" type="presParOf" srcId="{D3A99706-8B4A-4C65-A792-7CA36B517162}" destId="{58164D90-5DF5-4FD1-9F2E-B80E037A3B73}" srcOrd="0" destOrd="0" presId="urn:microsoft.com/office/officeart/2005/8/layout/vList2"/>
    <dgm:cxn modelId="{5569D30D-C5E0-4A07-96FB-8FE3772AE9C7}" type="presParOf" srcId="{D3A99706-8B4A-4C65-A792-7CA36B517162}" destId="{BEA55DA1-C0A5-4C89-A0D4-518B0942E3DB}" srcOrd="1" destOrd="0" presId="urn:microsoft.com/office/officeart/2005/8/layout/vList2"/>
    <dgm:cxn modelId="{B33A2D5B-6893-4B72-BBFB-5F8D3A542D11}" type="presParOf" srcId="{D3A99706-8B4A-4C65-A792-7CA36B517162}" destId="{3013A565-3197-453C-997D-0BDA71B18F3F}" srcOrd="2" destOrd="0" presId="urn:microsoft.com/office/officeart/2005/8/layout/vList2"/>
    <dgm:cxn modelId="{C6A72DED-5EDB-4265-AF96-A35829F92F47}" type="presParOf" srcId="{D3A99706-8B4A-4C65-A792-7CA36B517162}" destId="{B0C059D8-E5A8-42DF-B292-9FE7BEBE4D68}" srcOrd="3" destOrd="0" presId="urn:microsoft.com/office/officeart/2005/8/layout/vList2"/>
    <dgm:cxn modelId="{90922F0D-9D22-44CC-958D-D29A92320EEE}" type="presParOf" srcId="{D3A99706-8B4A-4C65-A792-7CA36B517162}" destId="{29E14FD7-8B66-4C50-AE17-19443F369A37}" srcOrd="4" destOrd="0" presId="urn:microsoft.com/office/officeart/2005/8/layout/vList2"/>
    <dgm:cxn modelId="{75486066-F5BD-4F57-A1CA-5668716B2819}" type="presParOf" srcId="{D3A99706-8B4A-4C65-A792-7CA36B517162}" destId="{66937AD3-00B5-4709-BD7B-928C377EC19A}" srcOrd="5" destOrd="0" presId="urn:microsoft.com/office/officeart/2005/8/layout/vList2"/>
    <dgm:cxn modelId="{5932081F-3356-4E64-A8BC-94D6FE1A7EF0}" type="presParOf" srcId="{D3A99706-8B4A-4C65-A792-7CA36B517162}" destId="{26659B2A-1C38-4128-B21F-085B26085C5A}"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600" dirty="0"/>
            <a:t>Český </a:t>
          </a:r>
          <a:r>
            <a:rPr lang="pl-PL" sz="1600" dirty="0" err="1"/>
            <a:t>strakatý dobytok</a:t>
          </a:r>
          <a:endParaRPr lang="pl-PL" sz="1600" dirty="0"/>
        </a:p>
      </dgm:t>
    </dgm:pt>
    <dgm:pt modelId="{DCD37C26-F306-48E7-A6EC-1AA29E568A53}" type="parTrans" cxnId="{69632026-23BD-4E5B-9CD0-117502E8EE4F}">
      <dgm:prSet/>
      <dgm:spPr/>
      <dgm:t>
        <a:bodyPr/>
        <a:lstStyle/>
        <a:p>
          <a:pPr algn="ctr"/>
          <a:endParaRPr lang="pl-PL"/>
        </a:p>
      </dgm:t>
    </dgm:pt>
    <dgm:pt modelId="{66968A7B-E460-4EE4-ACDE-F71A17EA98C3}" type="sibTrans" cxnId="{69632026-23BD-4E5B-9CD0-117502E8EE4F}">
      <dgm:prSet/>
      <dgm:spPr/>
      <dgm:t>
        <a:bodyPr/>
        <a:lstStyle/>
        <a:p>
          <a:pPr algn="ctr"/>
          <a:endParaRPr lang="pl-PL"/>
        </a:p>
      </dgm:t>
    </dgm:pt>
    <dgm:pt modelId="{1C121274-0D6A-4361-91AC-C5772A9AB995}">
      <dgm:prSet phldrT="[Tekst]" custT="1"/>
      <dgm:spPr/>
      <dgm:t>
        <a:bodyPr/>
        <a:lstStyle/>
        <a:p>
          <a:pPr algn="ctr"/>
          <a:r>
            <a:rPr lang="pl-PL" sz="1800" dirty="0" err="1"/>
            <a:t>Slovenský pinzgauer</a:t>
          </a:r>
          <a:endParaRPr lang="pl-PL" sz="1800" dirty="0"/>
        </a:p>
      </dgm:t>
    </dgm:pt>
    <dgm:pt modelId="{1B7633AA-6D1C-4849-AFCE-66CBEC464B75}" type="parTrans" cxnId="{4C2B2A36-B23D-48F0-BE37-86D1B019B842}">
      <dgm:prSet/>
      <dgm:spPr/>
      <dgm:t>
        <a:bodyPr/>
        <a:lstStyle/>
        <a:p>
          <a:pPr algn="ctr"/>
          <a:endParaRPr lang="pl-PL"/>
        </a:p>
      </dgm:t>
    </dgm:pt>
    <dgm:pt modelId="{13837C7F-E366-4853-80A4-E508E3195B69}" type="sibTrans" cxnId="{4C2B2A36-B23D-48F0-BE37-86D1B019B842}">
      <dgm:prSet/>
      <dgm:spPr/>
      <dgm:t>
        <a:bodyPr/>
        <a:lstStyle/>
        <a:p>
          <a:pPr algn="ctr"/>
          <a:endParaRPr lang="pl-PL"/>
        </a:p>
      </dgm:t>
    </dgm:pt>
    <dgm:pt modelId="{5C069196-7642-4BC6-9927-2FE4BA02590C}">
      <dgm:prSet phldrT="[Tekst]"/>
      <dgm:spPr>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61BF0026-527A-4FE8-99F6-EB31EA9A00F7}" type="parTrans" cxnId="{E0D28286-8E89-4D3E-BA58-BB1AC4634710}">
      <dgm:prSet/>
      <dgm:spPr/>
      <dgm:t>
        <a:bodyPr/>
        <a:lstStyle/>
        <a:p>
          <a:pPr algn="ctr"/>
          <a:endParaRPr lang="pl-PL"/>
        </a:p>
      </dgm:t>
    </dgm:pt>
    <dgm:pt modelId="{246E4FBE-1385-48C4-894F-A8217CD472C2}" type="sibTrans" cxnId="{E0D28286-8E89-4D3E-BA58-BB1AC4634710}">
      <dgm:prSet/>
      <dgm:spPr/>
      <dgm:t>
        <a:bodyPr/>
        <a:lstStyle/>
        <a:p>
          <a:pPr algn="ctr"/>
          <a:endParaRPr lang="pl-PL"/>
        </a:p>
      </dgm:t>
    </dgm:pt>
    <dgm:pt modelId="{3DBEFA78-26F3-4D33-890A-51D180FAEAA8}">
      <dgm:prSet phldrT="[Tekst]" custT="1"/>
      <dgm:spPr/>
      <dgm:t>
        <a:bodyPr/>
        <a:lstStyle/>
        <a:p>
          <a:pPr algn="ctr"/>
          <a:r>
            <a:rPr lang="pl-PL" sz="1800" dirty="0"/>
            <a:t>Murboden </a:t>
          </a:r>
          <a:r>
            <a:rPr lang="pl-PL" sz="1800" dirty="0" err="1"/>
            <a:t>Cattle</a:t>
          </a:r>
          <a:endParaRPr lang="pl-PL" sz="1800" dirty="0"/>
        </a:p>
      </dgm:t>
    </dgm:pt>
    <dgm:pt modelId="{D1A5ED66-FDB8-42C8-823B-828FCF7AA8C2}" type="parTrans" cxnId="{86CFA7C7-2CC8-4F24-A23F-2753229EC7F5}">
      <dgm:prSet/>
      <dgm:spPr/>
      <dgm:t>
        <a:bodyPr/>
        <a:lstStyle/>
        <a:p>
          <a:pPr algn="ctr"/>
          <a:endParaRPr lang="pl-PL"/>
        </a:p>
      </dgm:t>
    </dgm:pt>
    <dgm:pt modelId="{817C178B-1D16-4852-A700-6CF39A16ABB0}" type="sibTrans" cxnId="{86CFA7C7-2CC8-4F24-A23F-2753229EC7F5}">
      <dgm:prSet/>
      <dgm:spPr/>
      <dgm:t>
        <a:bodyPr/>
        <a:lstStyle/>
        <a:p>
          <a:pPr algn="ctr"/>
          <a:endParaRPr lang="pl-PL"/>
        </a:p>
      </dgm:t>
    </dgm:pt>
    <dgm:pt modelId="{4EE3C582-722F-4CAA-BFD4-8B5A419FB271}">
      <dgm:prSet phldrT="[Teks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pPr algn="ctr"/>
          <a:endParaRPr lang="pl-PL" dirty="0"/>
        </a:p>
      </dgm:t>
    </dgm:pt>
    <dgm:pt modelId="{9CBC35EF-693E-4CC4-9395-BB72823EACF6}" type="parTrans" cxnId="{B8E1E7BF-9D44-4D4E-A49B-4524381C0746}">
      <dgm:prSet/>
      <dgm:spPr/>
      <dgm:t>
        <a:bodyPr/>
        <a:lstStyle/>
        <a:p>
          <a:pPr algn="ctr"/>
          <a:endParaRPr lang="pl-PL"/>
        </a:p>
      </dgm:t>
    </dgm:pt>
    <dgm:pt modelId="{ACD97259-9191-487A-86D1-349F866809FC}" type="sibTrans" cxnId="{B8E1E7BF-9D44-4D4E-A49B-4524381C0746}">
      <dgm:prSet/>
      <dgm:spPr/>
      <dgm:t>
        <a:bodyPr/>
        <a:lstStyle/>
        <a:p>
          <a:pPr algn="ctr"/>
          <a:endParaRPr lang="pl-PL"/>
        </a:p>
      </dgm:t>
    </dgm:pt>
    <dgm:pt modelId="{62C8D780-0146-41E3-8A6A-2E973A31B1E8}">
      <dgm:prSet phldrT="[Tekst]"/>
      <dgm:spPr>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EB552A94-2FBA-4853-A034-960DC7CAAE1F}" type="parTrans" cxnId="{93031664-B376-4ACC-AEB8-7AD3AF8F185D}">
      <dgm:prSet/>
      <dgm:spPr/>
      <dgm:t>
        <a:bodyPr/>
        <a:lstStyle/>
        <a:p>
          <a:pPr algn="ctr"/>
          <a:endParaRPr lang="pl-PL"/>
        </a:p>
      </dgm:t>
    </dgm:pt>
    <dgm:pt modelId="{66AA6BC5-8238-4EB3-A546-D06928C17EB7}" type="sibTrans" cxnId="{93031664-B376-4ACC-AEB8-7AD3AF8F185D}">
      <dgm:prSet/>
      <dgm:spPr/>
      <dgm:t>
        <a:bodyPr/>
        <a:lstStyle/>
        <a:p>
          <a:pPr algn="ctr"/>
          <a:endParaRPr lang="pl-PL"/>
        </a:p>
      </dgm:t>
    </dgm:pt>
    <dgm:pt modelId="{1D56FB21-28F4-4691-B4ED-AA410412FCD9}">
      <dgm:prSet phldrT="[Tekst]" custT="1"/>
      <dgm:spPr/>
      <dgm:t>
        <a:bodyPr/>
        <a:lstStyle/>
        <a:p>
          <a:pPr algn="ctr"/>
          <a:r>
            <a:rPr lang="pl-PL" sz="1800" dirty="0"/>
            <a:t>Chianina </a:t>
          </a:r>
          <a:r>
            <a:rPr lang="pl-PL" sz="1800" dirty="0" err="1"/>
            <a:t>Cattle</a:t>
          </a:r>
          <a:endParaRPr lang="pl-PL" sz="1800" dirty="0"/>
        </a:p>
      </dgm:t>
    </dgm:pt>
    <dgm:pt modelId="{AD8826EC-61EF-4F74-BF3C-CB9B342392F1}" type="parTrans" cxnId="{30C71A70-0346-4153-A5CF-3D25B2FC51B4}">
      <dgm:prSet/>
      <dgm:spPr/>
      <dgm:t>
        <a:bodyPr/>
        <a:lstStyle/>
        <a:p>
          <a:pPr algn="ctr"/>
          <a:endParaRPr lang="pl-PL"/>
        </a:p>
      </dgm:t>
    </dgm:pt>
    <dgm:pt modelId="{AEF023CD-45C2-4AF1-AC8F-2BB45C789B4C}" type="sibTrans" cxnId="{30C71A70-0346-4153-A5CF-3D25B2FC51B4}">
      <dgm:prSet/>
      <dgm:spPr/>
      <dgm:t>
        <a:bodyPr/>
        <a:lstStyle/>
        <a:p>
          <a:pPr algn="ctr"/>
          <a:endParaRPr lang="pl-PL"/>
        </a:p>
      </dgm:t>
    </dgm:pt>
    <dgm:pt modelId="{7B768E13-31FC-4CA2-8BB3-6AD54C85BAC7}">
      <dgm:prSet phldrT="[Tekst]"/>
      <dgm:spPr>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ECF9FA74-EB81-417E-B944-FEA7E92EC135}" type="parTrans" cxnId="{39DBB61B-4BA9-4C9A-BA7A-0D36384CF18C}">
      <dgm:prSet/>
      <dgm:spPr/>
      <dgm:t>
        <a:bodyPr/>
        <a:lstStyle/>
        <a:p>
          <a:pPr algn="ctr"/>
          <a:endParaRPr lang="pl-PL"/>
        </a:p>
      </dgm:t>
    </dgm:pt>
    <dgm:pt modelId="{C06586BC-0FAC-4F50-B0CF-934D142CD66A}" type="sibTrans" cxnId="{39DBB61B-4BA9-4C9A-BA7A-0D36384CF18C}">
      <dgm:prSet/>
      <dgm:spPr/>
      <dgm:t>
        <a:bodyPr/>
        <a:lstStyle/>
        <a:p>
          <a:pPr algn="ctr"/>
          <a:endParaRPr lang="pl-PL"/>
        </a:p>
      </dgm:t>
    </dgm:pt>
    <dgm:pt modelId="{E763B16C-E8B9-443F-9F7A-385C1592EBC8}">
      <dgm:prSet phldrT="[Tekst]" custT="1"/>
      <dgm:spPr/>
      <dgm:t>
        <a:bodyPr/>
        <a:lstStyle/>
        <a:p>
          <a:pPr algn="ctr"/>
          <a:r>
            <a:rPr lang="pl-PL" sz="1800" dirty="0" err="1"/>
            <a:t>Kerry Cattle</a:t>
          </a:r>
          <a:endParaRPr lang="pl-PL" sz="1800" dirty="0"/>
        </a:p>
      </dgm:t>
    </dgm:pt>
    <dgm:pt modelId="{B9341610-BF48-4A41-AC08-9399542231FA}" type="parTrans" cxnId="{BE79B78D-C236-493D-AA9C-98FB2CDA78D8}">
      <dgm:prSet/>
      <dgm:spPr/>
      <dgm:t>
        <a:bodyPr/>
        <a:lstStyle/>
        <a:p>
          <a:pPr algn="ctr"/>
          <a:endParaRPr lang="pl-PL"/>
        </a:p>
      </dgm:t>
    </dgm:pt>
    <dgm:pt modelId="{DDEB34E1-A053-4B1D-90B4-505D8B225B81}" type="sibTrans" cxnId="{BE79B78D-C236-493D-AA9C-98FB2CDA78D8}">
      <dgm:prSet/>
      <dgm:spPr/>
      <dgm:t>
        <a:bodyPr/>
        <a:lstStyle/>
        <a:p>
          <a:pPr algn="ctr"/>
          <a:endParaRPr lang="pl-PL"/>
        </a:p>
      </dgm:t>
    </dgm:pt>
    <dgm:pt modelId="{63C46A6A-029D-440A-9FEC-BEE2BD6A51E8}">
      <dgm:prSet phldrT="[Tekst]"/>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44A43C1F-584C-4CF5-8C14-DDFA7480A0B4}" type="parTrans" cxnId="{7545BB7B-C632-4F17-907C-773DCB3D425A}">
      <dgm:prSet/>
      <dgm:spPr/>
      <dgm:t>
        <a:bodyPr/>
        <a:lstStyle/>
        <a:p>
          <a:pPr algn="ctr"/>
          <a:endParaRPr lang="pl-PL"/>
        </a:p>
      </dgm:t>
    </dgm:pt>
    <dgm:pt modelId="{F05D614B-375C-4281-9B8F-D9072C62BB29}" type="sibTrans" cxnId="{7545BB7B-C632-4F17-907C-773DCB3D425A}">
      <dgm:prSet/>
      <dgm:spPr/>
      <dgm:t>
        <a:bodyPr/>
        <a:lstStyle/>
        <a:p>
          <a:pPr algn="ctr"/>
          <a:endParaRPr lang="pl-PL"/>
        </a:p>
      </dgm:t>
    </dgm:pt>
    <dgm:pt modelId="{76D73FA1-E7CB-478B-ABA2-A93B89B4C41B}">
      <dgm:prSet phldrT="[Tekst]" custT="1"/>
      <dgm:spPr/>
      <dgm:t>
        <a:bodyPr/>
        <a:lstStyle/>
        <a:p>
          <a:pPr algn="ctr"/>
          <a:r>
            <a:rPr lang="pl-PL" sz="1700" dirty="0" err="1"/>
            <a:t>Biely</a:t>
          </a:r>
          <a:r>
            <a:rPr lang="pl-PL" sz="1700" dirty="0"/>
            <a:t> chrbát </a:t>
          </a:r>
          <a:r>
            <a:rPr lang="pl-PL" sz="1700" dirty="0" err="1"/>
            <a:t>hovädzieho </a:t>
          </a:r>
          <a:r>
            <a:rPr lang="pl-PL" sz="1700" dirty="0"/>
            <a:t>dobytka </a:t>
          </a:r>
        </a:p>
      </dgm:t>
    </dgm:pt>
    <dgm:pt modelId="{6D6ED9F3-FD59-433E-BDEB-699CA01E5E17}" type="parTrans" cxnId="{30D2206B-D225-4D13-A9D4-F79742DFD084}">
      <dgm:prSet/>
      <dgm:spPr/>
      <dgm:t>
        <a:bodyPr/>
        <a:lstStyle/>
        <a:p>
          <a:pPr algn="ctr"/>
          <a:endParaRPr lang="pl-PL"/>
        </a:p>
      </dgm:t>
    </dgm:pt>
    <dgm:pt modelId="{2CB69323-44F7-4C98-884E-C54778AED54F}" type="sibTrans" cxnId="{30D2206B-D225-4D13-A9D4-F79742DFD084}">
      <dgm:prSet/>
      <dgm:spPr/>
      <dgm:t>
        <a:bodyPr/>
        <a:lstStyle/>
        <a:p>
          <a:pPr algn="ctr"/>
          <a:endParaRPr lang="pl-PL"/>
        </a:p>
      </dgm:t>
    </dgm:pt>
    <dgm:pt modelId="{6873AE59-CA35-4D1A-AE47-79163A5C639C}">
      <dgm:prSet phldrT="[Tekst]"/>
      <dgm:spPr/>
      <dgm:t>
        <a:bodyPr/>
        <a:lstStyle/>
        <a:p>
          <a:pPr algn="ctr"/>
          <a:r>
            <a:rPr lang="pl-PL" dirty="0"/>
            <a:t>Pustertaler </a:t>
          </a:r>
          <a:r>
            <a:rPr lang="pl-PL" dirty="0" err="1"/>
            <a:t>Sprinzen Hovädzí dobytok</a:t>
          </a:r>
          <a:endParaRPr lang="pl-PL" dirty="0"/>
        </a:p>
      </dgm:t>
    </dgm:pt>
    <dgm:pt modelId="{8F09F4C9-4DD4-4564-8ADA-3591B5E1A78C}" type="parTrans" cxnId="{68B546B1-677D-4A15-8BF4-E57BD1BB09BD}">
      <dgm:prSet/>
      <dgm:spPr/>
      <dgm:t>
        <a:bodyPr/>
        <a:lstStyle/>
        <a:p>
          <a:endParaRPr lang="pl-PL"/>
        </a:p>
      </dgm:t>
    </dgm:pt>
    <dgm:pt modelId="{B94523C6-16C1-4ED2-879A-9CD6D923FD3A}" type="sibTrans" cxnId="{68B546B1-677D-4A15-8BF4-E57BD1BB09BD}">
      <dgm:prSet/>
      <dgm:spPr/>
      <dgm:t>
        <a:bodyPr/>
        <a:lstStyle/>
        <a:p>
          <a:endParaRPr lang="pl-PL"/>
        </a:p>
      </dgm:t>
    </dgm:pt>
    <dgm:pt modelId="{62796D26-A302-48C6-A353-8698E98DE92F}">
      <dgm:prSet phldrT="[Tekst]"/>
      <dgm:spPr/>
      <dgm:t>
        <a:bodyPr/>
        <a:lstStyle/>
        <a:p>
          <a:pPr algn="ctr"/>
          <a:r>
            <a:rPr lang="pl-PL" dirty="0"/>
            <a:t>Hnedý švajčiarsky </a:t>
          </a:r>
          <a:r>
            <a:rPr lang="pl-PL" dirty="0" err="1"/>
            <a:t>dobytok</a:t>
          </a:r>
          <a:endParaRPr lang="pl-PL" dirty="0"/>
        </a:p>
      </dgm:t>
    </dgm:pt>
    <dgm:pt modelId="{1B14D97A-0558-4B7B-860C-0100EDAD88F5}" type="parTrans" cxnId="{41642064-2ED4-4D4E-9964-0E81FBD0A18B}">
      <dgm:prSet/>
      <dgm:spPr/>
      <dgm:t>
        <a:bodyPr/>
        <a:lstStyle/>
        <a:p>
          <a:endParaRPr lang="pl-PL"/>
        </a:p>
      </dgm:t>
    </dgm:pt>
    <dgm:pt modelId="{096A6CD2-C7F1-4E9F-B64A-C5AEB20EB602}" type="sibTrans" cxnId="{41642064-2ED4-4D4E-9964-0E81FBD0A18B}">
      <dgm:prSet/>
      <dgm:spPr/>
      <dgm:t>
        <a:bodyPr/>
        <a:lstStyle/>
        <a:p>
          <a:endParaRPr lang="pl-PL"/>
        </a:p>
      </dgm:t>
    </dgm:pt>
    <dgm:pt modelId="{CDDBCD4A-4D21-4FD0-A53A-76DE32A0834D}">
      <dgm:prSet phldrT="[Tekst]"/>
      <dgm:spPr/>
      <dgm:t>
        <a:bodyPr/>
        <a:lstStyle/>
        <a:p>
          <a:pPr algn="ctr"/>
          <a:r>
            <a:rPr lang="pl-PL" dirty="0"/>
            <a:t>Írsky </a:t>
          </a:r>
          <a:r>
            <a:rPr lang="pl-PL" dirty="0" err="1"/>
            <a:t>moiled</a:t>
          </a:r>
          <a:endParaRPr lang="pl-PL" dirty="0"/>
        </a:p>
      </dgm:t>
    </dgm:pt>
    <dgm:pt modelId="{C3463089-E7FF-4DFA-BD59-8A3F1DD29E77}" type="parTrans" cxnId="{19580FD4-A352-496F-B86F-7A1ADD42A772}">
      <dgm:prSet/>
      <dgm:spPr/>
      <dgm:t>
        <a:bodyPr/>
        <a:lstStyle/>
        <a:p>
          <a:endParaRPr lang="pl-PL"/>
        </a:p>
      </dgm:t>
    </dgm:pt>
    <dgm:pt modelId="{DB9EC582-B747-4552-B6F0-4A60C36D4E97}" type="sibTrans" cxnId="{19580FD4-A352-496F-B86F-7A1ADD42A772}">
      <dgm:prSet/>
      <dgm:spPr/>
      <dgm:t>
        <a:bodyPr/>
        <a:lstStyle/>
        <a:p>
          <a:endParaRPr lang="pl-PL"/>
        </a:p>
      </dgm:t>
    </dgm:pt>
    <dgm:pt modelId="{D75B5A11-70B0-429F-A697-45B3531F402C}">
      <dgm:prSet phldrT="[Tekst]"/>
      <dgm:spPr/>
      <dgm:t>
        <a:bodyPr/>
        <a:lstStyle/>
        <a:p>
          <a:pPr algn="ctr"/>
          <a:r>
            <a:rPr lang="pl-PL" dirty="0" err="1"/>
            <a:t>Limuzínsky dobytok</a:t>
          </a:r>
          <a:endParaRPr lang="pl-PL" dirty="0"/>
        </a:p>
      </dgm:t>
    </dgm:pt>
    <dgm:pt modelId="{7DBF6086-0D05-4B9B-A0C6-333AB6A7BEF8}" type="parTrans" cxnId="{070F3CEA-94BB-442C-9E4A-FFBD2B20A22F}">
      <dgm:prSet/>
      <dgm:spPr/>
      <dgm:t>
        <a:bodyPr/>
        <a:lstStyle/>
        <a:p>
          <a:endParaRPr lang="pl-PL"/>
        </a:p>
      </dgm:t>
    </dgm:pt>
    <dgm:pt modelId="{36553845-8FAD-4A83-BC14-52DE1E2130DE}" type="sibTrans" cxnId="{070F3CEA-94BB-442C-9E4A-FFBD2B20A22F}">
      <dgm:prSet/>
      <dgm:spPr/>
      <dgm:t>
        <a:bodyPr/>
        <a:lstStyle/>
        <a:p>
          <a:endParaRPr lang="pl-PL"/>
        </a:p>
      </dgm:t>
    </dgm:pt>
    <dgm:pt modelId="{F5A04AEE-6DFD-4AD9-9E35-309024A4A732}" type="pres">
      <dgm:prSet presAssocID="{ECF94BE0-34B0-4B87-A302-D71999620DA5}" presName="diagram" presStyleCnt="0">
        <dgm:presLayoutVars>
          <dgm:dir/>
          <dgm:animLvl val="lvl"/>
          <dgm:resizeHandles val="exact"/>
        </dgm:presLayoutVars>
      </dgm:prSet>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0"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0" presStyleCnt="10"/>
      <dgm:spPr/>
    </dgm:pt>
    <dgm:pt modelId="{FA4BE8EE-28F2-4F48-B94C-5958D110B714}" type="pres">
      <dgm:prSet presAssocID="{76D73FA1-E7CB-478B-ABA2-A93B89B4C41B}" presName="adorn" presStyleLbl="fgAccFollowNode1" presStyleIdx="0"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1"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1" presStyleCnt="10"/>
      <dgm:spPr/>
    </dgm:pt>
    <dgm:pt modelId="{845567C9-9DA0-459C-AA9A-8A53F24EC338}" type="pres">
      <dgm:prSet presAssocID="{1D56FB21-28F4-4691-B4ED-AA410412FCD9}"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2" presStyleCnt="10">
        <dgm:presLayoutVars>
          <dgm:bulletEnabled val="1"/>
        </dgm:presLayoutVars>
      </dgm:prSet>
      <dgm:spPr>
        <a:blipFill rotWithShape="0">
          <a:blip xmlns:r="http://schemas.openxmlformats.org/officeDocument/2006/relationships" r:embed="rId8" cstate="email">
            <a:extLst>
              <a:ext uri="{28A0092B-C50C-407E-A947-70E740481C1C}">
                <a14:useLocalDpi xmlns:a14="http://schemas.microsoft.com/office/drawing/2010/main"/>
              </a:ext>
            </a:extLst>
          </a:blip>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2" presStyleCnt="10"/>
      <dgm:spPr/>
    </dgm:pt>
    <dgm:pt modelId="{5684D02C-B303-4A1C-8BC2-CCFF60355F75}" type="pres">
      <dgm:prSet presAssocID="{6873AE59-CA35-4D1A-AE47-79163A5C639C}" presName="adorn" presStyleLbl="fgAccFollowNode1" presStyleIdx="2"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92C32178-C0C8-4BC4-B287-7002A8FBE304}" type="pres">
      <dgm:prSet presAssocID="{B94523C6-16C1-4ED2-879A-9CD6D923FD3A}"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4" presStyleCnt="10">
        <dgm:presLayoutVars>
          <dgm:bulletEnabled val="1"/>
        </dgm:presLayoutVars>
      </dgm:prSet>
      <dgm:spPr>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4" presStyleCnt="10"/>
      <dgm:spPr/>
    </dgm:pt>
    <dgm:pt modelId="{093C748E-84A5-4250-B8C1-9C5B4A9129E9}" type="pres">
      <dgm:prSet presAssocID="{0735F5A6-DF07-4B4D-9DB9-B8F22E032CA1}" presName="adorn" presStyleLbl="fgAccFollowNode1" presStyleIdx="4"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5"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5" presStyleCnt="10"/>
      <dgm:spPr/>
    </dgm:pt>
    <dgm:pt modelId="{A422B8F3-D4D6-4D09-AF7A-F766C1CD4CAB}" type="pres">
      <dgm:prSet presAssocID="{1C121274-0D6A-4361-91AC-C5772A9AB995}" presName="adorn" presStyleLbl="fgAccFollowNode1" presStyleIdx="5" presStyleCnt="10"/>
      <dgm:spPr>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7"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7" presStyleCnt="10"/>
      <dgm:spPr/>
    </dgm:pt>
    <dgm:pt modelId="{974C63A0-AD7D-457E-9C1B-8CEB1459C842}" type="pres">
      <dgm:prSet presAssocID="{CDDBCD4A-4D21-4FD0-A53A-76DE32A0834D}" presName="adorn" presStyleLbl="fgAccFollowNode1" presStyleIdx="7" presStyleCnt="10"/>
      <dgm:spPr>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8" presStyleCnt="10">
        <dgm:presLayoutVars>
          <dgm:bulletEnabled val="1"/>
        </dgm:presLayoutVars>
      </dgm:prSet>
      <dgm:spPr>
        <a:blipFill dpi="0" rotWithShape="0">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8" presStyleCnt="10"/>
      <dgm:spPr/>
    </dgm:pt>
    <dgm:pt modelId="{7D933C89-35D9-4D93-AF5E-CFB677C399C5}" type="pres">
      <dgm:prSet presAssocID="{62796D26-A302-48C6-A353-8698E98DE92F}" presName="adorn" presStyleLbl="fgAccFollowNode1" presStyleIdx="8" presStyleCnt="10"/>
      <dgm:spPr>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8" cstate="screen">
            <a:extLst>
              <a:ext uri="{28A0092B-C50C-407E-A947-70E740481C1C}">
                <a14:useLocalDpi xmlns:a14="http://schemas.microsoft.com/office/drawing/2010/main"/>
              </a:ext>
            </a:extLst>
          </a:blip>
          <a:srcRect/>
          <a:stretch>
            <a:fillRect/>
          </a:stretch>
        </a:blipFill>
      </dgm:spPr>
    </dgm:pt>
  </dgm:ptLst>
  <dgm:cxnLst>
    <dgm:cxn modelId="{B0808B09-2D5D-4070-A2F7-C804626C1CA4}" type="presOf" srcId="{817C178B-1D16-4852-A700-6CF39A16ABB0}" destId="{F37C9703-8C24-4FB3-A339-EBD65E30E799}" srcOrd="0" destOrd="0" presId="urn:microsoft.com/office/officeart/2005/8/layout/bList2"/>
    <dgm:cxn modelId="{36B94B14-BF4F-4F52-B671-DBF18E7D97C1}" type="presOf" srcId="{62C8D780-0146-41E3-8A6A-2E973A31B1E8}" destId="{B82819D6-E4F6-4E3B-BEE0-C166B637DDA2}" srcOrd="0"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3A91E520-6CF1-4CB6-83F9-6396830B8BD4}" type="presOf" srcId="{D75B5A11-70B0-429F-A697-45B3531F402C}" destId="{00C1B25B-544F-40DE-86AB-8E7629E17BE3}" srcOrd="0" destOrd="0" presId="urn:microsoft.com/office/officeart/2005/8/layout/bList2"/>
    <dgm:cxn modelId="{4BD39623-10BA-48B7-9067-9ED7D54CBA78}" type="presOf" srcId="{E763B16C-E8B9-443F-9F7A-385C1592EBC8}" destId="{F2C319CB-3F7B-4457-B759-2E8039E0013E}" srcOrd="0" destOrd="0" presId="urn:microsoft.com/office/officeart/2005/8/layout/bList2"/>
    <dgm:cxn modelId="{CDA3FE24-412D-4FA4-AA15-1363BBE09F52}" type="presOf" srcId="{6873AE59-CA35-4D1A-AE47-79163A5C639C}" destId="{1397E743-654C-4D65-B28B-A61414E99709}" srcOrd="0" destOrd="0" presId="urn:microsoft.com/office/officeart/2005/8/layout/bList2"/>
    <dgm:cxn modelId="{69632026-23BD-4E5B-9CD0-117502E8EE4F}" srcId="{ECF94BE0-34B0-4B87-A302-D71999620DA5}" destId="{0735F5A6-DF07-4B4D-9DB9-B8F22E032CA1}" srcOrd="4"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DA61732F-ACE9-455E-84E9-05F7C4AAF7A9}" type="presOf" srcId="{3DBEFA78-26F3-4D33-890A-51D180FAEAA8}" destId="{825EE217-4965-4FB7-9044-7612A11A9256}" srcOrd="1" destOrd="0" presId="urn:microsoft.com/office/officeart/2005/8/layout/bList2"/>
    <dgm:cxn modelId="{4C2B2A36-B23D-48F0-BE37-86D1B019B842}" srcId="{ECF94BE0-34B0-4B87-A302-D71999620DA5}" destId="{1C121274-0D6A-4361-91AC-C5772A9AB995}" srcOrd="5" destOrd="0" parTransId="{1B7633AA-6D1C-4849-AFCE-66CBEC464B75}" sibTransId="{13837C7F-E366-4853-80A4-E508E3195B69}"/>
    <dgm:cxn modelId="{C06A223E-B4CF-469D-B7BF-6C2D54EC7763}" type="presOf" srcId="{1C121274-0D6A-4361-91AC-C5772A9AB995}" destId="{1531CE46-135A-4E99-816A-4B9D133AA80C}" srcOrd="1" destOrd="0" presId="urn:microsoft.com/office/officeart/2005/8/layout/bList2"/>
    <dgm:cxn modelId="{F7CDC35C-22E3-4598-9205-DE4F20785A57}" type="presOf" srcId="{76D73FA1-E7CB-478B-ABA2-A93B89B4C41B}" destId="{F024BB4F-3DB5-47E3-8C96-D78383727A5A}" srcOrd="1" destOrd="0" presId="urn:microsoft.com/office/officeart/2005/8/layout/bList2"/>
    <dgm:cxn modelId="{43FB445D-7B57-441D-8B69-28C3B3B7A18B}" type="presOf" srcId="{3DBEFA78-26F3-4D33-890A-51D180FAEAA8}" destId="{ABF902A0-AFD9-4CA1-AC22-DDDF47A66610}" srcOrd="0" destOrd="0" presId="urn:microsoft.com/office/officeart/2005/8/layout/bList2"/>
    <dgm:cxn modelId="{D73BA261-9FD3-4436-8BDF-B85DC5258DCE}" type="presOf" srcId="{B94523C6-16C1-4ED2-879A-9CD6D923FD3A}" destId="{92C32178-C0C8-4BC4-B287-7002A8FBE304}" srcOrd="0" destOrd="0" presId="urn:microsoft.com/office/officeart/2005/8/layout/bList2"/>
    <dgm:cxn modelId="{14F73242-1EE0-4F4B-B36B-C20224808B4D}" type="presOf" srcId="{1D56FB21-28F4-4691-B4ED-AA410412FCD9}" destId="{56684C5F-8FFC-4C18-BC8A-2846456C8008}" srcOrd="1"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8" destOrd="0" parTransId="{1B14D97A-0558-4B7B-860C-0100EDAD88F5}" sibTransId="{096A6CD2-C7F1-4E9F-B64A-C5AEB20EB602}"/>
    <dgm:cxn modelId="{30D2206B-D225-4D13-A9D4-F79742DFD084}" srcId="{ECF94BE0-34B0-4B87-A302-D71999620DA5}" destId="{76D73FA1-E7CB-478B-ABA2-A93B89B4C41B}" srcOrd="0" destOrd="0" parTransId="{6D6ED9F3-FD59-433E-BDEB-699CA01E5E17}" sibTransId="{2CB69323-44F7-4C98-884E-C54778AED54F}"/>
    <dgm:cxn modelId="{FF0FB56B-C483-4B17-86EA-75931EDAB6D6}" type="presOf" srcId="{D75B5A11-70B0-429F-A697-45B3531F402C}" destId="{2436D654-64E0-43CF-B5DD-149DD1516312}" srcOrd="1" destOrd="0" presId="urn:microsoft.com/office/officeart/2005/8/layout/bList2"/>
    <dgm:cxn modelId="{30C71A70-0346-4153-A5CF-3D25B2FC51B4}" srcId="{ECF94BE0-34B0-4B87-A302-D71999620DA5}" destId="{1D56FB21-28F4-4691-B4ED-AA410412FCD9}" srcOrd="1" destOrd="0" parTransId="{AD8826EC-61EF-4F74-BF3C-CB9B342392F1}" sibTransId="{AEF023CD-45C2-4AF1-AC8F-2BB45C789B4C}"/>
    <dgm:cxn modelId="{6E1F7058-8405-4C72-81D4-89E406829359}" type="presOf" srcId="{2CB69323-44F7-4C98-884E-C54778AED54F}" destId="{64A3CC14-2E61-4F34-90DF-CD8FF5F1FB78}" srcOrd="0" destOrd="0" presId="urn:microsoft.com/office/officeart/2005/8/layout/bList2"/>
    <dgm:cxn modelId="{77CF4E7A-BC1F-4AB2-89EF-5AC9F7575EED}" type="presOf" srcId="{DDEB34E1-A053-4B1D-90B4-505D8B225B81}" destId="{B95FBBED-EFAB-4905-B99E-E5A0D0042497}"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4C133380-D6BF-4424-93EE-2CA9BD3AFFEE}" type="presOf" srcId="{0735F5A6-DF07-4B4D-9DB9-B8F22E032CA1}" destId="{FFEB34C1-CD7A-4FC8-86EA-C4FD6EB7AB81}" srcOrd="1" destOrd="0" presId="urn:microsoft.com/office/officeart/2005/8/layout/bList2"/>
    <dgm:cxn modelId="{0D2A5684-B07A-428F-B017-BB75B9D2BD38}" type="presOf" srcId="{66968A7B-E460-4EE4-ACDE-F71A17EA98C3}" destId="{B1300138-10B8-4411-8859-D26A37CF3C9A}"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04E4018D-A8B2-4EC5-A8B4-7CBC93A1CB19}" type="presOf" srcId="{4EE3C582-722F-4CAA-BFD4-8B5A419FB271}" destId="{94E8008B-7730-45AC-A81D-8D8971575BE1}"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3F0E8C8F-AC35-4AD9-A01F-09A011D06E65}" type="presOf" srcId="{0735F5A6-DF07-4B4D-9DB9-B8F22E032CA1}" destId="{046EC82D-9FBB-4B0D-8DBE-7F5EE6697FA7}" srcOrd="0" destOrd="0" presId="urn:microsoft.com/office/officeart/2005/8/layout/bList2"/>
    <dgm:cxn modelId="{356DB892-988B-4575-97A5-4416C76A06C3}" type="presOf" srcId="{63C46A6A-029D-440A-9FEC-BEE2BD6A51E8}" destId="{971C6623-339B-4C81-8BD8-C44F26343B8B}" srcOrd="0" destOrd="0" presId="urn:microsoft.com/office/officeart/2005/8/layout/bList2"/>
    <dgm:cxn modelId="{0298159A-10CA-4F89-9E8A-5094D5976CC6}" type="presOf" srcId="{7B768E13-31FC-4CA2-8BB3-6AD54C85BAC7}" destId="{D7663B89-8298-4C81-8A75-88CB25698023}" srcOrd="0" destOrd="0" presId="urn:microsoft.com/office/officeart/2005/8/layout/bList2"/>
    <dgm:cxn modelId="{933600A5-B4B8-4739-99CA-B25FB2B4616B}" type="presOf" srcId="{AEF023CD-45C2-4AF1-AC8F-2BB45C789B4C}" destId="{25069E19-EAE1-471F-A7AE-720E7B0E7455}" srcOrd="0" destOrd="0" presId="urn:microsoft.com/office/officeart/2005/8/layout/bList2"/>
    <dgm:cxn modelId="{0B6B23A7-89A9-4D2B-B2F5-A212AD7DE5FE}" type="presOf" srcId="{62796D26-A302-48C6-A353-8698E98DE92F}" destId="{F027C8FA-7315-450A-BAE6-FEFFB3B57D94}" srcOrd="0" destOrd="0" presId="urn:microsoft.com/office/officeart/2005/8/layout/bList2"/>
    <dgm:cxn modelId="{1BDC86A7-D1FD-4445-9FEC-251EBD345310}" type="presOf" srcId="{1C121274-0D6A-4361-91AC-C5772A9AB995}" destId="{5950D97A-3EEF-437B-9EB6-5A1294CE28E8}" srcOrd="0" destOrd="0" presId="urn:microsoft.com/office/officeart/2005/8/layout/bList2"/>
    <dgm:cxn modelId="{68B546B1-677D-4A15-8BF4-E57BD1BB09BD}" srcId="{ECF94BE0-34B0-4B87-A302-D71999620DA5}" destId="{6873AE59-CA35-4D1A-AE47-79163A5C639C}" srcOrd="2" destOrd="0" parTransId="{8F09F4C9-4DD4-4564-8ADA-3591B5E1A78C}" sibTransId="{B94523C6-16C1-4ED2-879A-9CD6D923FD3A}"/>
    <dgm:cxn modelId="{0A9242B2-C9CF-46F3-B3BA-6F19E4A14B23}" type="presOf" srcId="{096A6CD2-C7F1-4E9F-B64A-C5AEB20EB602}" destId="{F68DC84B-E436-4B53-AF9D-B88E5E72A49A}" srcOrd="0" destOrd="0" presId="urn:microsoft.com/office/officeart/2005/8/layout/bList2"/>
    <dgm:cxn modelId="{AEFA7EBB-8324-4C9F-819C-5C9BD93AB8AB}" type="presOf" srcId="{62796D26-A302-48C6-A353-8698E98DE92F}" destId="{FB195DA4-BADA-47CB-A99A-21DD17C49699}"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0E386CCD-CF60-430B-A9D3-36BAF5ED90CB}" type="presOf" srcId="{5C069196-7642-4BC6-9927-2FE4BA02590C}" destId="{705427CE-A016-4860-ABAE-217FBBAC5973}" srcOrd="0" destOrd="0" presId="urn:microsoft.com/office/officeart/2005/8/layout/bList2"/>
    <dgm:cxn modelId="{D5C799CD-B290-41C0-B62C-B7EA02AFE563}" type="presOf" srcId="{CDDBCD4A-4D21-4FD0-A53A-76DE32A0834D}" destId="{91E437D0-457B-4174-8B22-5F4A2AFA010A}" srcOrd="0" destOrd="0" presId="urn:microsoft.com/office/officeart/2005/8/layout/bList2"/>
    <dgm:cxn modelId="{84235FCE-C130-4384-A22B-7B007A1FFEA6}" type="presOf" srcId="{6873AE59-CA35-4D1A-AE47-79163A5C639C}" destId="{CC96E37C-7C4A-4842-A6E5-9CE1CA420A43}" srcOrd="1" destOrd="0" presId="urn:microsoft.com/office/officeart/2005/8/layout/bList2"/>
    <dgm:cxn modelId="{19580FD4-A352-496F-B86F-7A1ADD42A772}" srcId="{ECF94BE0-34B0-4B87-A302-D71999620DA5}" destId="{CDDBCD4A-4D21-4FD0-A53A-76DE32A0834D}" srcOrd="7" destOrd="0" parTransId="{C3463089-E7FF-4DFA-BD59-8A3F1DD29E77}" sibTransId="{DB9EC582-B747-4552-B6F0-4A60C36D4E97}"/>
    <dgm:cxn modelId="{286851E4-8234-44E3-AE8B-AD80678B1480}" type="presOf" srcId="{13837C7F-E366-4853-80A4-E508E3195B69}" destId="{92671CF1-C9A0-4737-8268-B12177A56E36}" srcOrd="0" destOrd="0" presId="urn:microsoft.com/office/officeart/2005/8/layout/bList2"/>
    <dgm:cxn modelId="{797596E4-690D-4A8B-9772-437D57E6C022}" type="presOf" srcId="{1D56FB21-28F4-4691-B4ED-AA410412FCD9}" destId="{51552448-3489-4628-913F-14669347439F}" srcOrd="0" destOrd="0" presId="urn:microsoft.com/office/officeart/2005/8/layout/bList2"/>
    <dgm:cxn modelId="{9EF4F4E6-C883-4A62-8468-0301BF50AE5E}" type="presOf" srcId="{DB9EC582-B747-4552-B6F0-4A60C36D4E97}" destId="{08B1433B-E945-4EEC-82CF-220FC6F44844}"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0032CEF6-15CA-4D73-89C1-B94D6374BD47}" type="presOf" srcId="{76D73FA1-E7CB-478B-ABA2-A93B89B4C41B}" destId="{CCB00BE2-FB2F-4A2B-AA1D-B52BEC5FDE95}" srcOrd="0" destOrd="0" presId="urn:microsoft.com/office/officeart/2005/8/layout/bList2"/>
    <dgm:cxn modelId="{A79454F9-3952-43BB-8D7B-2B707CF7E41C}" type="presOf" srcId="{E763B16C-E8B9-443F-9F7A-385C1592EBC8}" destId="{65F71AEE-FAF7-448C-A934-5827DE874FCA}" srcOrd="1" destOrd="0" presId="urn:microsoft.com/office/officeart/2005/8/layout/bList2"/>
    <dgm:cxn modelId="{2DDC9BFD-FF6C-4546-A866-3FC5A5D24A3B}" type="presOf" srcId="{CDDBCD4A-4D21-4FD0-A53A-76DE32A0834D}" destId="{0E833487-214C-484D-AC7A-ABBDCA72811F}" srcOrd="1" destOrd="0" presId="urn:microsoft.com/office/officeart/2005/8/layout/bList2"/>
    <dgm:cxn modelId="{F81A6D84-CA4C-446F-989E-315A0C8877B5}" type="presParOf" srcId="{F5A04AEE-6DFD-4AD9-9E35-309024A4A732}" destId="{4DE8D6D6-210E-4992-A02D-72ED54FBB181}" srcOrd="0" destOrd="0" presId="urn:microsoft.com/office/officeart/2005/8/layout/bList2"/>
    <dgm:cxn modelId="{3E3308C5-7F07-44A9-93B5-C31F19C4C5E9}" type="presParOf" srcId="{4DE8D6D6-210E-4992-A02D-72ED54FBB181}" destId="{B82819D6-E4F6-4E3B-BEE0-C166B637DDA2}" srcOrd="0" destOrd="0" presId="urn:microsoft.com/office/officeart/2005/8/layout/bList2"/>
    <dgm:cxn modelId="{18615502-E2BA-42B7-86D7-DBBCBA760ACB}" type="presParOf" srcId="{4DE8D6D6-210E-4992-A02D-72ED54FBB181}" destId="{CCB00BE2-FB2F-4A2B-AA1D-B52BEC5FDE95}" srcOrd="1" destOrd="0" presId="urn:microsoft.com/office/officeart/2005/8/layout/bList2"/>
    <dgm:cxn modelId="{FEB50E88-20D9-4234-8779-6DBA3EBB616A}" type="presParOf" srcId="{4DE8D6D6-210E-4992-A02D-72ED54FBB181}" destId="{F024BB4F-3DB5-47E3-8C96-D78383727A5A}" srcOrd="2" destOrd="0" presId="urn:microsoft.com/office/officeart/2005/8/layout/bList2"/>
    <dgm:cxn modelId="{84EAF030-3F84-43F3-89B5-9B3820D94E14}" type="presParOf" srcId="{4DE8D6D6-210E-4992-A02D-72ED54FBB181}" destId="{FA4BE8EE-28F2-4F48-B94C-5958D110B714}" srcOrd="3" destOrd="0" presId="urn:microsoft.com/office/officeart/2005/8/layout/bList2"/>
    <dgm:cxn modelId="{0F7CA5DF-77D8-45E6-A67D-C4B95B0836C1}" type="presParOf" srcId="{F5A04AEE-6DFD-4AD9-9E35-309024A4A732}" destId="{64A3CC14-2E61-4F34-90DF-CD8FF5F1FB78}" srcOrd="1" destOrd="0" presId="urn:microsoft.com/office/officeart/2005/8/layout/bList2"/>
    <dgm:cxn modelId="{ED1C17CB-98D8-412C-A860-E8C8DE205B57}" type="presParOf" srcId="{F5A04AEE-6DFD-4AD9-9E35-309024A4A732}" destId="{75882230-B4AA-408A-BE5D-5575047875B1}" srcOrd="2" destOrd="0" presId="urn:microsoft.com/office/officeart/2005/8/layout/bList2"/>
    <dgm:cxn modelId="{75E5685D-0977-49D7-8EE8-8D884E93876A}" type="presParOf" srcId="{75882230-B4AA-408A-BE5D-5575047875B1}" destId="{D7663B89-8298-4C81-8A75-88CB25698023}" srcOrd="0" destOrd="0" presId="urn:microsoft.com/office/officeart/2005/8/layout/bList2"/>
    <dgm:cxn modelId="{CA2D06C4-FBA9-4EBF-AF35-07D19F6E0C30}" type="presParOf" srcId="{75882230-B4AA-408A-BE5D-5575047875B1}" destId="{51552448-3489-4628-913F-14669347439F}" srcOrd="1" destOrd="0" presId="urn:microsoft.com/office/officeart/2005/8/layout/bList2"/>
    <dgm:cxn modelId="{078824A2-F4EB-409D-968A-81018C36DFD1}" type="presParOf" srcId="{75882230-B4AA-408A-BE5D-5575047875B1}" destId="{56684C5F-8FFC-4C18-BC8A-2846456C8008}" srcOrd="2" destOrd="0" presId="urn:microsoft.com/office/officeart/2005/8/layout/bList2"/>
    <dgm:cxn modelId="{1425EF6B-1D8E-4A66-B711-ADA4837A0531}" type="presParOf" srcId="{75882230-B4AA-408A-BE5D-5575047875B1}" destId="{845567C9-9DA0-459C-AA9A-8A53F24EC338}" srcOrd="3" destOrd="0" presId="urn:microsoft.com/office/officeart/2005/8/layout/bList2"/>
    <dgm:cxn modelId="{29D7C437-0404-4237-B9C4-0564CCDE2373}" type="presParOf" srcId="{F5A04AEE-6DFD-4AD9-9E35-309024A4A732}" destId="{25069E19-EAE1-471F-A7AE-720E7B0E7455}" srcOrd="3" destOrd="0" presId="urn:microsoft.com/office/officeart/2005/8/layout/bList2"/>
    <dgm:cxn modelId="{2B791654-22EC-48AF-B042-4A2965759B78}" type="presParOf" srcId="{F5A04AEE-6DFD-4AD9-9E35-309024A4A732}" destId="{EC9967D9-2D4F-4F95-9A53-3427CD8326CD}" srcOrd="4" destOrd="0" presId="urn:microsoft.com/office/officeart/2005/8/layout/bList2"/>
    <dgm:cxn modelId="{B3A8BC41-8068-4B85-9519-FEF8BE20F1CC}" type="presParOf" srcId="{EC9967D9-2D4F-4F95-9A53-3427CD8326CD}" destId="{6E6A94AC-1C55-47FD-872C-3425D87CB082}" srcOrd="0" destOrd="0" presId="urn:microsoft.com/office/officeart/2005/8/layout/bList2"/>
    <dgm:cxn modelId="{F9785022-E4D2-4C08-A90A-5E28174581B4}" type="presParOf" srcId="{EC9967D9-2D4F-4F95-9A53-3427CD8326CD}" destId="{1397E743-654C-4D65-B28B-A61414E99709}" srcOrd="1" destOrd="0" presId="urn:microsoft.com/office/officeart/2005/8/layout/bList2"/>
    <dgm:cxn modelId="{8B21D47B-4C71-4684-B165-51E1D83DA5FC}" type="presParOf" srcId="{EC9967D9-2D4F-4F95-9A53-3427CD8326CD}" destId="{CC96E37C-7C4A-4842-A6E5-9CE1CA420A43}" srcOrd="2" destOrd="0" presId="urn:microsoft.com/office/officeart/2005/8/layout/bList2"/>
    <dgm:cxn modelId="{73BC455E-CEC0-4631-977F-0F512B2C7DEC}" type="presParOf" srcId="{EC9967D9-2D4F-4F95-9A53-3427CD8326CD}" destId="{5684D02C-B303-4A1C-8BC2-CCFF60355F75}" srcOrd="3" destOrd="0" presId="urn:microsoft.com/office/officeart/2005/8/layout/bList2"/>
    <dgm:cxn modelId="{FC39D9D8-576F-4CA5-AD7F-AD692A00D185}" type="presParOf" srcId="{F5A04AEE-6DFD-4AD9-9E35-309024A4A732}" destId="{92C32178-C0C8-4BC4-B287-7002A8FBE304}" srcOrd="5" destOrd="0" presId="urn:microsoft.com/office/officeart/2005/8/layout/bList2"/>
    <dgm:cxn modelId="{576195CF-BFE1-4D03-AC1E-4461712A7524}" type="presParOf" srcId="{F5A04AEE-6DFD-4AD9-9E35-309024A4A732}" destId="{BB944AEC-D3B5-43D7-BF46-0A5E2C323A7F}" srcOrd="6" destOrd="0" presId="urn:microsoft.com/office/officeart/2005/8/layout/bList2"/>
    <dgm:cxn modelId="{6E129083-D365-488C-AF66-8A011A1D0C1D}" type="presParOf" srcId="{BB944AEC-D3B5-43D7-BF46-0A5E2C323A7F}" destId="{94E8008B-7730-45AC-A81D-8D8971575BE1}" srcOrd="0" destOrd="0" presId="urn:microsoft.com/office/officeart/2005/8/layout/bList2"/>
    <dgm:cxn modelId="{5A5771A4-F400-47A2-B2D2-D3C95C22A228}" type="presParOf" srcId="{BB944AEC-D3B5-43D7-BF46-0A5E2C323A7F}" destId="{ABF902A0-AFD9-4CA1-AC22-DDDF47A66610}" srcOrd="1" destOrd="0" presId="urn:microsoft.com/office/officeart/2005/8/layout/bList2"/>
    <dgm:cxn modelId="{A234AFB4-D248-4CD2-A793-2CE38D44A15C}" type="presParOf" srcId="{BB944AEC-D3B5-43D7-BF46-0A5E2C323A7F}" destId="{825EE217-4965-4FB7-9044-7612A11A9256}" srcOrd="2" destOrd="0" presId="urn:microsoft.com/office/officeart/2005/8/layout/bList2"/>
    <dgm:cxn modelId="{D0F92622-807F-40EB-8C70-7B6E57E75ED8}" type="presParOf" srcId="{BB944AEC-D3B5-43D7-BF46-0A5E2C323A7F}" destId="{11100A85-1C29-44C7-99C3-FC31968F730C}" srcOrd="3" destOrd="0" presId="urn:microsoft.com/office/officeart/2005/8/layout/bList2"/>
    <dgm:cxn modelId="{A1614D36-7389-48C0-8E82-A2919AD7ADAA}" type="presParOf" srcId="{F5A04AEE-6DFD-4AD9-9E35-309024A4A732}" destId="{F37C9703-8C24-4FB3-A339-EBD65E30E799}" srcOrd="7" destOrd="0" presId="urn:microsoft.com/office/officeart/2005/8/layout/bList2"/>
    <dgm:cxn modelId="{9E0D21F2-313E-44BE-AD68-E875B3C187E4}" type="presParOf" srcId="{F5A04AEE-6DFD-4AD9-9E35-309024A4A732}" destId="{B521BDAD-A2DC-49E2-8917-F4015F11AF6A}" srcOrd="8" destOrd="0" presId="urn:microsoft.com/office/officeart/2005/8/layout/bList2"/>
    <dgm:cxn modelId="{805D5772-A3C8-4DA6-9548-3A84FFEE9FED}" type="presParOf" srcId="{B521BDAD-A2DC-49E2-8917-F4015F11AF6A}" destId="{E17653B1-3010-486B-B722-0FC48ECFD12F}" srcOrd="0" destOrd="0" presId="urn:microsoft.com/office/officeart/2005/8/layout/bList2"/>
    <dgm:cxn modelId="{F61DCD64-2A92-4E4E-AD50-72E7C927715B}" type="presParOf" srcId="{B521BDAD-A2DC-49E2-8917-F4015F11AF6A}" destId="{046EC82D-9FBB-4B0D-8DBE-7F5EE6697FA7}" srcOrd="1" destOrd="0" presId="urn:microsoft.com/office/officeart/2005/8/layout/bList2"/>
    <dgm:cxn modelId="{CFF8A691-73AA-406C-A7EB-119E82B059A1}" type="presParOf" srcId="{B521BDAD-A2DC-49E2-8917-F4015F11AF6A}" destId="{FFEB34C1-CD7A-4FC8-86EA-C4FD6EB7AB81}" srcOrd="2" destOrd="0" presId="urn:microsoft.com/office/officeart/2005/8/layout/bList2"/>
    <dgm:cxn modelId="{BC5B2AC0-E074-4896-AFD9-363E300A1D0B}" type="presParOf" srcId="{B521BDAD-A2DC-49E2-8917-F4015F11AF6A}" destId="{093C748E-84A5-4250-B8C1-9C5B4A9129E9}" srcOrd="3" destOrd="0" presId="urn:microsoft.com/office/officeart/2005/8/layout/bList2"/>
    <dgm:cxn modelId="{14BAB6B0-6084-41B6-B54E-7B2AE8D54055}" type="presParOf" srcId="{F5A04AEE-6DFD-4AD9-9E35-309024A4A732}" destId="{B1300138-10B8-4411-8859-D26A37CF3C9A}" srcOrd="9" destOrd="0" presId="urn:microsoft.com/office/officeart/2005/8/layout/bList2"/>
    <dgm:cxn modelId="{BB9BD437-3E84-4993-AC9F-8D4E68B7099B}" type="presParOf" srcId="{F5A04AEE-6DFD-4AD9-9E35-309024A4A732}" destId="{99E89C32-65B7-433C-B3EC-D5FBAC7A951B}" srcOrd="10" destOrd="0" presId="urn:microsoft.com/office/officeart/2005/8/layout/bList2"/>
    <dgm:cxn modelId="{7F826664-A521-4AD5-A68F-DBA7CC8056D7}" type="presParOf" srcId="{99E89C32-65B7-433C-B3EC-D5FBAC7A951B}" destId="{705427CE-A016-4860-ABAE-217FBBAC5973}" srcOrd="0" destOrd="0" presId="urn:microsoft.com/office/officeart/2005/8/layout/bList2"/>
    <dgm:cxn modelId="{3679C931-0595-4B53-A5C2-9B841274FD0D}" type="presParOf" srcId="{99E89C32-65B7-433C-B3EC-D5FBAC7A951B}" destId="{5950D97A-3EEF-437B-9EB6-5A1294CE28E8}" srcOrd="1" destOrd="0" presId="urn:microsoft.com/office/officeart/2005/8/layout/bList2"/>
    <dgm:cxn modelId="{E7C0AAE5-7BC8-4E5B-9E22-6C3C693EDB5B}" type="presParOf" srcId="{99E89C32-65B7-433C-B3EC-D5FBAC7A951B}" destId="{1531CE46-135A-4E99-816A-4B9D133AA80C}" srcOrd="2" destOrd="0" presId="urn:microsoft.com/office/officeart/2005/8/layout/bList2"/>
    <dgm:cxn modelId="{BF7E5B18-66E6-43A8-98EB-A82FBBAF1B76}" type="presParOf" srcId="{99E89C32-65B7-433C-B3EC-D5FBAC7A951B}" destId="{A422B8F3-D4D6-4D09-AF7A-F766C1CD4CAB}" srcOrd="3" destOrd="0" presId="urn:microsoft.com/office/officeart/2005/8/layout/bList2"/>
    <dgm:cxn modelId="{3C9FF94D-EDC2-4363-A5E7-B45877721E5C}" type="presParOf" srcId="{F5A04AEE-6DFD-4AD9-9E35-309024A4A732}" destId="{92671CF1-C9A0-4737-8268-B12177A56E36}" srcOrd="11" destOrd="0" presId="urn:microsoft.com/office/officeart/2005/8/layout/bList2"/>
    <dgm:cxn modelId="{2CE44757-BDE6-45A2-BEFF-3F31E011818A}" type="presParOf" srcId="{F5A04AEE-6DFD-4AD9-9E35-309024A4A732}" destId="{53BDD859-FE15-40F4-B9E6-51BFA32B60B0}" srcOrd="12" destOrd="0" presId="urn:microsoft.com/office/officeart/2005/8/layout/bList2"/>
    <dgm:cxn modelId="{B9217527-742F-41D9-BB6B-70E06931B694}" type="presParOf" srcId="{53BDD859-FE15-40F4-B9E6-51BFA32B60B0}" destId="{971C6623-339B-4C81-8BD8-C44F26343B8B}" srcOrd="0" destOrd="0" presId="urn:microsoft.com/office/officeart/2005/8/layout/bList2"/>
    <dgm:cxn modelId="{75B912F3-C2DF-4E6C-8C0F-ED10DDF6FA84}" type="presParOf" srcId="{53BDD859-FE15-40F4-B9E6-51BFA32B60B0}" destId="{F2C319CB-3F7B-4457-B759-2E8039E0013E}" srcOrd="1" destOrd="0" presId="urn:microsoft.com/office/officeart/2005/8/layout/bList2"/>
    <dgm:cxn modelId="{8564442E-29CF-4A90-B4E1-ADEC0176322C}" type="presParOf" srcId="{53BDD859-FE15-40F4-B9E6-51BFA32B60B0}" destId="{65F71AEE-FAF7-448C-A934-5827DE874FCA}" srcOrd="2" destOrd="0" presId="urn:microsoft.com/office/officeart/2005/8/layout/bList2"/>
    <dgm:cxn modelId="{EEFCB262-A825-45F8-8ED6-7011F4CCEB2A}" type="presParOf" srcId="{53BDD859-FE15-40F4-B9E6-51BFA32B60B0}" destId="{BEB504AA-CB2A-483F-AF87-E98391EE2EBE}" srcOrd="3" destOrd="0" presId="urn:microsoft.com/office/officeart/2005/8/layout/bList2"/>
    <dgm:cxn modelId="{46E2E259-4F86-4B85-895B-70B5611AC64D}" type="presParOf" srcId="{F5A04AEE-6DFD-4AD9-9E35-309024A4A732}" destId="{B95FBBED-EFAB-4905-B99E-E5A0D0042497}" srcOrd="13" destOrd="0" presId="urn:microsoft.com/office/officeart/2005/8/layout/bList2"/>
    <dgm:cxn modelId="{08A57A0C-8DC5-41D1-B9E5-9027CF55097B}" type="presParOf" srcId="{F5A04AEE-6DFD-4AD9-9E35-309024A4A732}" destId="{12B08EBC-7017-40BD-BC60-033A9EFD02B1}" srcOrd="14" destOrd="0" presId="urn:microsoft.com/office/officeart/2005/8/layout/bList2"/>
    <dgm:cxn modelId="{1A05028C-A3AB-4692-B6E1-9540BD0ED728}" type="presParOf" srcId="{12B08EBC-7017-40BD-BC60-033A9EFD02B1}" destId="{D25A07E3-BDE8-44C4-AF47-0CD8A0355858}" srcOrd="0" destOrd="0" presId="urn:microsoft.com/office/officeart/2005/8/layout/bList2"/>
    <dgm:cxn modelId="{9A125709-90B1-4382-9E9C-8C9F41A5CC8A}" type="presParOf" srcId="{12B08EBC-7017-40BD-BC60-033A9EFD02B1}" destId="{91E437D0-457B-4174-8B22-5F4A2AFA010A}" srcOrd="1" destOrd="0" presId="urn:microsoft.com/office/officeart/2005/8/layout/bList2"/>
    <dgm:cxn modelId="{A2E35A2B-DB05-4BA9-A201-F6A4A0A88CCF}" type="presParOf" srcId="{12B08EBC-7017-40BD-BC60-033A9EFD02B1}" destId="{0E833487-214C-484D-AC7A-ABBDCA72811F}" srcOrd="2" destOrd="0" presId="urn:microsoft.com/office/officeart/2005/8/layout/bList2"/>
    <dgm:cxn modelId="{7B1B227A-8B9B-4291-B55D-E151F744C807}" type="presParOf" srcId="{12B08EBC-7017-40BD-BC60-033A9EFD02B1}" destId="{974C63A0-AD7D-457E-9C1B-8CEB1459C842}" srcOrd="3" destOrd="0" presId="urn:microsoft.com/office/officeart/2005/8/layout/bList2"/>
    <dgm:cxn modelId="{311F8127-BB34-4FC3-9C5A-D01134C398E8}" type="presParOf" srcId="{F5A04AEE-6DFD-4AD9-9E35-309024A4A732}" destId="{08B1433B-E945-4EEC-82CF-220FC6F44844}" srcOrd="15" destOrd="0" presId="urn:microsoft.com/office/officeart/2005/8/layout/bList2"/>
    <dgm:cxn modelId="{EA9B7101-FCE2-4E69-B8D0-8D0FE96690CB}" type="presParOf" srcId="{F5A04AEE-6DFD-4AD9-9E35-309024A4A732}" destId="{D709CCDD-8A4E-4F7E-9551-2C806ED8C0C4}" srcOrd="16" destOrd="0" presId="urn:microsoft.com/office/officeart/2005/8/layout/bList2"/>
    <dgm:cxn modelId="{CF0B37B9-E5BB-49D1-9FAA-7F7C8A7D46F5}" type="presParOf" srcId="{D709CCDD-8A4E-4F7E-9551-2C806ED8C0C4}" destId="{B6A720B2-F75F-481C-9DCB-15006F435324}" srcOrd="0" destOrd="0" presId="urn:microsoft.com/office/officeart/2005/8/layout/bList2"/>
    <dgm:cxn modelId="{5F102581-AA70-4BE7-859E-AC444FC07EC1}" type="presParOf" srcId="{D709CCDD-8A4E-4F7E-9551-2C806ED8C0C4}" destId="{F027C8FA-7315-450A-BAE6-FEFFB3B57D94}" srcOrd="1" destOrd="0" presId="urn:microsoft.com/office/officeart/2005/8/layout/bList2"/>
    <dgm:cxn modelId="{A93A522C-C53C-4070-A4C5-C2D27410596E}" type="presParOf" srcId="{D709CCDD-8A4E-4F7E-9551-2C806ED8C0C4}" destId="{FB195DA4-BADA-47CB-A99A-21DD17C49699}" srcOrd="2" destOrd="0" presId="urn:microsoft.com/office/officeart/2005/8/layout/bList2"/>
    <dgm:cxn modelId="{E0CDB749-3EE2-4A0D-9F00-2E45358C5C35}" type="presParOf" srcId="{D709CCDD-8A4E-4F7E-9551-2C806ED8C0C4}" destId="{7D933C89-35D9-4D93-AF5E-CFB677C399C5}" srcOrd="3" destOrd="0" presId="urn:microsoft.com/office/officeart/2005/8/layout/bList2"/>
    <dgm:cxn modelId="{F6F008A4-A985-4E2B-B786-D5A46C563E26}" type="presParOf" srcId="{F5A04AEE-6DFD-4AD9-9E35-309024A4A732}" destId="{F68DC84B-E436-4B53-AF9D-B88E5E72A49A}" srcOrd="17" destOrd="0" presId="urn:microsoft.com/office/officeart/2005/8/layout/bList2"/>
    <dgm:cxn modelId="{35B3A347-6E73-433D-9773-A2E45E90BE01}" type="presParOf" srcId="{F5A04AEE-6DFD-4AD9-9E35-309024A4A732}" destId="{D81AA612-BA89-42FE-A6BA-877ECE888254}" srcOrd="18" destOrd="0" presId="urn:microsoft.com/office/officeart/2005/8/layout/bList2"/>
    <dgm:cxn modelId="{F7B2F081-9599-48D6-992F-C304CA4F2F4E}" type="presParOf" srcId="{D81AA612-BA89-42FE-A6BA-877ECE888254}" destId="{85C66544-3945-40EB-800B-C971C733B0E4}" srcOrd="0" destOrd="0" presId="urn:microsoft.com/office/officeart/2005/8/layout/bList2"/>
    <dgm:cxn modelId="{9D084A80-A2BF-4E04-9361-609D78514651}" type="presParOf" srcId="{D81AA612-BA89-42FE-A6BA-877ECE888254}" destId="{00C1B25B-544F-40DE-86AB-8E7629E17BE3}" srcOrd="1" destOrd="0" presId="urn:microsoft.com/office/officeart/2005/8/layout/bList2"/>
    <dgm:cxn modelId="{17F41C52-EC65-42AC-80F1-F1A3CC490CFE}" type="presParOf" srcId="{D81AA612-BA89-42FE-A6BA-877ECE888254}" destId="{2436D654-64E0-43CF-B5DD-149DD1516312}" srcOrd="2" destOrd="0" presId="urn:microsoft.com/office/officeart/2005/8/layout/bList2"/>
    <dgm:cxn modelId="{E3325069-EC79-4576-BB2C-86A856496B59}"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600" dirty="0" err="1"/>
            <a:t>Ošípaná Pied </a:t>
          </a:r>
          <a:r>
            <a:rPr lang="pl-PL" sz="1600" dirty="0"/>
            <a:t>Złotnicka</a:t>
          </a:r>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Cinta Senese</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err="1"/>
            <a:t>Nebrodské </a:t>
          </a:r>
          <a:r>
            <a:rPr lang="pl-PL" sz="1800" dirty="0"/>
            <a:t>čierne </a:t>
          </a:r>
          <a:r>
            <a:rPr lang="pl-PL" sz="1800" dirty="0" err="1"/>
            <a:t>prasa</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err="1"/>
            <a:t>vlnité prasa</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err="1"/>
            <a:t>Rakúska landrasa</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err="1"/>
            <a:t>Ošípaná </a:t>
          </a:r>
          <a:r>
            <a:rPr lang="pl-PL" sz="1800" dirty="0"/>
            <a:t>Puławy</a:t>
          </a:r>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a:t>Pyrenejská </a:t>
          </a:r>
          <a:r>
            <a:rPr lang="pl-PL" sz="1800" dirty="0" err="1"/>
            <a:t>ošípaná</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Preštické čiernopruhé ošípané</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600" dirty="0"/>
            <a:t>Írske </a:t>
          </a:r>
          <a:r>
            <a:rPr lang="pl-PL" sz="1600" dirty="0" err="1"/>
            <a:t>chrtie prasa</a:t>
          </a:r>
          <a:endParaRPr lang="pl-PL" sz="16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a:t>Írsky </a:t>
          </a:r>
          <a:r>
            <a:rPr lang="pl-PL" sz="1800" dirty="0" err="1"/>
            <a:t>veľký </a:t>
          </a:r>
          <a:r>
            <a:rPr lang="pl-PL" sz="1800" dirty="0"/>
            <a:t>biely</a:t>
          </a:r>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5"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5" presStyleCnt="10"/>
      <dgm:spPr/>
    </dgm:pt>
    <dgm:pt modelId="{BEB504AA-CB2A-483F-AF87-E98391EE2EBE}" type="pres">
      <dgm:prSet presAssocID="{E763B16C-E8B9-443F-9F7A-385C1592EBC8}" presName="adorn" presStyleLbl="fgAccFollowNode1" presStyleIdx="5" presStyleCnt="10"/>
      <dgm:spPr>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6" presStyleCnt="10">
        <dgm:presLayoutVars>
          <dgm:bulletEnabled val="1"/>
        </dgm:presLayoutVars>
      </dgm:prSet>
      <dgm:spPr>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6" presStyleCnt="10"/>
      <dgm:spPr/>
    </dgm:pt>
    <dgm:pt modelId="{7D933C89-35D9-4D93-AF5E-CFB677C399C5}" type="pres">
      <dgm:prSet presAssocID="{62796D26-A302-48C6-A353-8698E98DE92F}" presName="adorn" presStyleLbl="fgAccFollowNode1" presStyleIdx="6" presStyleCnt="10"/>
      <dgm:spPr>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7" presStyleCnt="10">
        <dgm:presLayoutVars>
          <dgm:bulletEnabled val="1"/>
        </dgm:presLayoutVars>
      </dgm:prSet>
      <dgm:spPr>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7" presStyleCnt="10"/>
      <dgm:spPr/>
    </dgm:pt>
    <dgm:pt modelId="{974C63A0-AD7D-457E-9C1B-8CEB1459C842}" type="pres">
      <dgm:prSet presAssocID="{CDDBCD4A-4D21-4FD0-A53A-76DE32A0834D}" presName="adorn" presStyleLbl="fgAccFollowNode1" presStyleIdx="7"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8" presStyleCnt="10">
        <dgm:presLayoutVars>
          <dgm:bulletEnabled val="1"/>
        </dgm:presLayoutVars>
      </dgm:prSet>
      <dgm:spPr>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8" presStyleCnt="10"/>
      <dgm:spPr/>
    </dgm:pt>
    <dgm:pt modelId="{E55FE8B6-4604-4AA5-B862-DB58E20485B1}" type="pres">
      <dgm:prSet presAssocID="{D75B5A11-70B0-429F-A697-45B3531F402C}" presName="adorn" presStyleLbl="fgAccFollowNode1" presStyleIdx="8"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7880A207-C13D-4540-A123-A64C1B410F50}" type="pres">
      <dgm:prSet presAssocID="{36553845-8FAD-4A83-BC14-52DE1E2130DE}"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9" presStyleCnt="10">
        <dgm:presLayoutVars>
          <dgm:bulletEnabled val="1"/>
        </dgm:presLayoutVars>
      </dgm:prSet>
      <dgm:spPr>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9" presStyleCnt="10"/>
      <dgm:spPr/>
    </dgm:pt>
    <dgm:pt modelId="{5684D02C-B303-4A1C-8BC2-CCFF60355F75}" type="pres">
      <dgm:prSet presAssocID="{6873AE59-CA35-4D1A-AE47-79163A5C639C}" presName="adorn" presStyleLbl="fgAccFollowNode1" presStyleIdx="9" presStyleCnt="10"/>
      <dgm:spPr>
        <a:blipFill>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dgm:spPr>
    </dgm:pt>
  </dgm:ptLst>
  <dgm:cxnLst>
    <dgm:cxn modelId="{F56E2908-0EE9-48EF-96CE-7F436697F08F}" type="presOf" srcId="{13837C7F-E366-4853-80A4-E508E3195B69}" destId="{92671CF1-C9A0-4737-8268-B12177A56E36}" srcOrd="0" destOrd="0" presId="urn:microsoft.com/office/officeart/2005/8/layout/bList2"/>
    <dgm:cxn modelId="{A21C5E0E-9692-4F8D-A693-BEB76288BE3C}" type="presOf" srcId="{6873AE59-CA35-4D1A-AE47-79163A5C639C}" destId="{CC96E37C-7C4A-4842-A6E5-9CE1CA420A43}" srcOrd="1" destOrd="0" presId="urn:microsoft.com/office/officeart/2005/8/layout/bList2"/>
    <dgm:cxn modelId="{4B1D8E0F-3C06-41EB-8F2D-67D94F48E9B7}" type="presOf" srcId="{DB9EC582-B747-4552-B6F0-4A60C36D4E97}" destId="{08B1433B-E945-4EEC-82CF-220FC6F44844}" srcOrd="0" destOrd="0" presId="urn:microsoft.com/office/officeart/2005/8/layout/bList2"/>
    <dgm:cxn modelId="{94467217-3F30-44FF-8BC2-1DD405A886F7}" type="presOf" srcId="{76D73FA1-E7CB-478B-ABA2-A93B89B4C41B}" destId="{F024BB4F-3DB5-47E3-8C96-D78383727A5A}" srcOrd="1" destOrd="0" presId="urn:microsoft.com/office/officeart/2005/8/layout/bList2"/>
    <dgm:cxn modelId="{9CFE2D18-0343-4C2A-A1E3-B9ADF1C83435}" type="presOf" srcId="{62C8D780-0146-41E3-8A6A-2E973A31B1E8}" destId="{B82819D6-E4F6-4E3B-BEE0-C166B637DDA2}" srcOrd="0" destOrd="0" presId="urn:microsoft.com/office/officeart/2005/8/layout/bList2"/>
    <dgm:cxn modelId="{A360FF1A-E012-44FF-A82F-BAE3E2D16720}" type="presOf" srcId="{62796D26-A302-48C6-A353-8698E98DE92F}" destId="{FB195DA4-BADA-47CB-A99A-21DD17C49699}" srcOrd="1"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AD596E2C-A830-46FA-AB6E-2C28B3C42C3C}" type="presOf" srcId="{CDDBCD4A-4D21-4FD0-A53A-76DE32A0834D}" destId="{91E437D0-457B-4174-8B22-5F4A2AFA010A}" srcOrd="0" destOrd="0" presId="urn:microsoft.com/office/officeart/2005/8/layout/bList2"/>
    <dgm:cxn modelId="{79B54D31-3A3D-4C89-9EFE-A50EFE2C5621}" type="presOf" srcId="{1D56FB21-28F4-4691-B4ED-AA410412FCD9}" destId="{56684C5F-8FFC-4C18-BC8A-2846456C8008}" srcOrd="1" destOrd="0" presId="urn:microsoft.com/office/officeart/2005/8/layout/bList2"/>
    <dgm:cxn modelId="{5053CB34-4F2D-4D46-8E15-98094F621B29}" type="presOf" srcId="{5C069196-7642-4BC6-9927-2FE4BA02590C}" destId="{705427CE-A016-4860-ABAE-217FBBAC5973}"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21F0313A-9CAB-4DD7-88C3-7AF3348E83FF}" type="presOf" srcId="{1D56FB21-28F4-4691-B4ED-AA410412FCD9}" destId="{51552448-3489-4628-913F-14669347439F}" srcOrd="0" destOrd="0" presId="urn:microsoft.com/office/officeart/2005/8/layout/bList2"/>
    <dgm:cxn modelId="{34C1CF5E-38B9-49D6-88EC-29C5AE1D418E}" type="presOf" srcId="{1C121274-0D6A-4361-91AC-C5772A9AB995}" destId="{1531CE46-135A-4E99-816A-4B9D133AA80C}" srcOrd="1"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6" destOrd="0" parTransId="{1B14D97A-0558-4B7B-860C-0100EDAD88F5}" sibTransId="{096A6CD2-C7F1-4E9F-B64A-C5AEB20EB602}"/>
    <dgm:cxn modelId="{30D2206B-D225-4D13-A9D4-F79742DFD084}" srcId="{ECF94BE0-34B0-4B87-A302-D71999620DA5}" destId="{76D73FA1-E7CB-478B-ABA2-A93B89B4C41B}" srcOrd="1" destOrd="0" parTransId="{6D6ED9F3-FD59-433E-BDEB-699CA01E5E17}" sibTransId="{2CB69323-44F7-4C98-884E-C54778AED54F}"/>
    <dgm:cxn modelId="{6C1F4B6D-40B4-4FA0-9591-80A68517CF3B}" type="presOf" srcId="{2CB69323-44F7-4C98-884E-C54778AED54F}" destId="{64A3CC14-2E61-4F34-90DF-CD8FF5F1FB78}" srcOrd="0" destOrd="0" presId="urn:microsoft.com/office/officeart/2005/8/layout/bList2"/>
    <dgm:cxn modelId="{53049E6D-5618-4DD6-8F23-8BC47DDF523A}" type="presOf" srcId="{62796D26-A302-48C6-A353-8698E98DE92F}" destId="{F027C8FA-7315-450A-BAE6-FEFFB3B57D94}" srcOrd="0" destOrd="0" presId="urn:microsoft.com/office/officeart/2005/8/layout/bList2"/>
    <dgm:cxn modelId="{EA01F06F-0548-44F6-8930-9601FCA5A6B4}" type="presOf" srcId="{6873AE59-CA35-4D1A-AE47-79163A5C639C}" destId="{1397E743-654C-4D65-B28B-A61414E99709}" srcOrd="0"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434B6B51-962F-457C-BDF8-BC56A6C3CB8E}" type="presOf" srcId="{CDDBCD4A-4D21-4FD0-A53A-76DE32A0834D}" destId="{0E833487-214C-484D-AC7A-ABBDCA72811F}" srcOrd="1" destOrd="0" presId="urn:microsoft.com/office/officeart/2005/8/layout/bList2"/>
    <dgm:cxn modelId="{24AB0454-23EB-463A-A641-56637E3C605B}" type="presOf" srcId="{D75B5A11-70B0-429F-A697-45B3531F402C}" destId="{00C1B25B-544F-40DE-86AB-8E7629E17BE3}" srcOrd="0" destOrd="0" presId="urn:microsoft.com/office/officeart/2005/8/layout/bList2"/>
    <dgm:cxn modelId="{EEF30958-4596-4503-9265-9E6070632941}" type="presOf" srcId="{E763B16C-E8B9-443F-9F7A-385C1592EBC8}" destId="{F2C319CB-3F7B-4457-B759-2E8039E0013E}"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ABBABB7E-83C0-402D-B9B4-707AB12289CC}" type="presOf" srcId="{817C178B-1D16-4852-A700-6CF39A16ABB0}" destId="{F37C9703-8C24-4FB3-A339-EBD65E30E799}" srcOrd="0" destOrd="0" presId="urn:microsoft.com/office/officeart/2005/8/layout/bList2"/>
    <dgm:cxn modelId="{F652DB85-F0EE-4B2D-9E67-DC4B06085947}" type="presOf" srcId="{36553845-8FAD-4A83-BC14-52DE1E2130DE}" destId="{7880A207-C13D-4540-A123-A64C1B410F50}"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5" destOrd="0" parTransId="{B9341610-BF48-4A41-AC08-9399542231FA}" sibTransId="{DDEB34E1-A053-4B1D-90B4-505D8B225B81}"/>
    <dgm:cxn modelId="{AE741E90-80B2-4E0F-B22F-F66E1F470FA3}" type="presOf" srcId="{3DBEFA78-26F3-4D33-890A-51D180FAEAA8}" destId="{ABF902A0-AFD9-4CA1-AC22-DDDF47A66610}" srcOrd="0" destOrd="0" presId="urn:microsoft.com/office/officeart/2005/8/layout/bList2"/>
    <dgm:cxn modelId="{66238C91-3B31-4967-86BE-7BCB01AC6E3D}" type="presOf" srcId="{D75B5A11-70B0-429F-A697-45B3531F402C}" destId="{2436D654-64E0-43CF-B5DD-149DD1516312}" srcOrd="1" destOrd="0" presId="urn:microsoft.com/office/officeart/2005/8/layout/bList2"/>
    <dgm:cxn modelId="{9757C196-1800-4893-AD90-867028F0F9E9}" type="presOf" srcId="{4EE3C582-722F-4CAA-BFD4-8B5A419FB271}" destId="{94E8008B-7730-45AC-A81D-8D8971575BE1}" srcOrd="0" destOrd="0" presId="urn:microsoft.com/office/officeart/2005/8/layout/bList2"/>
    <dgm:cxn modelId="{17C7319A-83BF-4A50-B9BD-4537A6501879}" type="presOf" srcId="{DDEB34E1-A053-4B1D-90B4-505D8B225B81}" destId="{B95FBBED-EFAB-4905-B99E-E5A0D0042497}" srcOrd="0" destOrd="0" presId="urn:microsoft.com/office/officeart/2005/8/layout/bList2"/>
    <dgm:cxn modelId="{68B546B1-677D-4A15-8BF4-E57BD1BB09BD}" srcId="{ECF94BE0-34B0-4B87-A302-D71999620DA5}" destId="{6873AE59-CA35-4D1A-AE47-79163A5C639C}" srcOrd="9" destOrd="0" parTransId="{8F09F4C9-4DD4-4564-8ADA-3591B5E1A78C}" sibTransId="{B94523C6-16C1-4ED2-879A-9CD6D923FD3A}"/>
    <dgm:cxn modelId="{FA7490B2-FA9B-4C28-A998-AAE17DF32CF3}" type="presOf" srcId="{096A6CD2-C7F1-4E9F-B64A-C5AEB20EB602}" destId="{F68DC84B-E436-4B53-AF9D-B88E5E72A49A}" srcOrd="0" destOrd="0" presId="urn:microsoft.com/office/officeart/2005/8/layout/bList2"/>
    <dgm:cxn modelId="{8CAE09B3-8241-43F3-8573-F6274392D472}" type="presOf" srcId="{63C46A6A-029D-440A-9FEC-BEE2BD6A51E8}" destId="{971C6623-339B-4C81-8BD8-C44F26343B8B}" srcOrd="0" destOrd="0" presId="urn:microsoft.com/office/officeart/2005/8/layout/bList2"/>
    <dgm:cxn modelId="{B84F1EBB-2C4D-4C14-AA81-EDE8FE442140}" type="presOf" srcId="{0735F5A6-DF07-4B4D-9DB9-B8F22E032CA1}" destId="{046EC82D-9FBB-4B0D-8DBE-7F5EE6697FA7}" srcOrd="0" destOrd="0" presId="urn:microsoft.com/office/officeart/2005/8/layout/bList2"/>
    <dgm:cxn modelId="{F4C730BC-BC7C-4E24-B61E-C85ADB56BDFD}" type="presOf" srcId="{0735F5A6-DF07-4B4D-9DB9-B8F22E032CA1}" destId="{FFEB34C1-CD7A-4FC8-86EA-C4FD6EB7AB81}" srcOrd="1" destOrd="0" presId="urn:microsoft.com/office/officeart/2005/8/layout/bList2"/>
    <dgm:cxn modelId="{22624EBD-3844-4978-8A1F-81798CCF65C4}" type="presOf" srcId="{3DBEFA78-26F3-4D33-890A-51D180FAEAA8}" destId="{825EE217-4965-4FB7-9044-7612A11A9256}"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0CE730D0-3DF7-441D-9663-333C25AF33D3}" type="presOf" srcId="{E763B16C-E8B9-443F-9F7A-385C1592EBC8}" destId="{65F71AEE-FAF7-448C-A934-5827DE874FCA}" srcOrd="1" destOrd="0" presId="urn:microsoft.com/office/officeart/2005/8/layout/bList2"/>
    <dgm:cxn modelId="{19580FD4-A352-496F-B86F-7A1ADD42A772}" srcId="{ECF94BE0-34B0-4B87-A302-D71999620DA5}" destId="{CDDBCD4A-4D21-4FD0-A53A-76DE32A0834D}" srcOrd="7" destOrd="0" parTransId="{C3463089-E7FF-4DFA-BD59-8A3F1DD29E77}" sibTransId="{DB9EC582-B747-4552-B6F0-4A60C36D4E97}"/>
    <dgm:cxn modelId="{6941EDD5-715B-4C1E-93AF-18046D707DC2}" type="presOf" srcId="{76D73FA1-E7CB-478B-ABA2-A93B89B4C41B}" destId="{CCB00BE2-FB2F-4A2B-AA1D-B52BEC5FDE95}" srcOrd="0" destOrd="0" presId="urn:microsoft.com/office/officeart/2005/8/layout/bList2"/>
    <dgm:cxn modelId="{88C4CBE0-AE9C-4067-8E79-F468A9A1D141}" type="presOf" srcId="{1C121274-0D6A-4361-91AC-C5772A9AB995}" destId="{5950D97A-3EEF-437B-9EB6-5A1294CE28E8}" srcOrd="0" destOrd="0" presId="urn:microsoft.com/office/officeart/2005/8/layout/bList2"/>
    <dgm:cxn modelId="{070F3CEA-94BB-442C-9E4A-FFBD2B20A22F}" srcId="{ECF94BE0-34B0-4B87-A302-D71999620DA5}" destId="{D75B5A11-70B0-429F-A697-45B3531F402C}" srcOrd="8" destOrd="0" parTransId="{7DBF6086-0D05-4B9B-A0C6-333AB6A7BEF8}" sibTransId="{36553845-8FAD-4A83-BC14-52DE1E2130DE}"/>
    <dgm:cxn modelId="{48F710EF-6824-4EC8-85FF-75CD32E3B139}" type="presOf" srcId="{66968A7B-E460-4EE4-ACDE-F71A17EA98C3}" destId="{B1300138-10B8-4411-8859-D26A37CF3C9A}" srcOrd="0" destOrd="0" presId="urn:microsoft.com/office/officeart/2005/8/layout/bList2"/>
    <dgm:cxn modelId="{606A9DF5-0D40-463D-A0B7-C65730990AF0}" type="presOf" srcId="{AEF023CD-45C2-4AF1-AC8F-2BB45C789B4C}" destId="{25069E19-EAE1-471F-A7AE-720E7B0E7455}" srcOrd="0" destOrd="0" presId="urn:microsoft.com/office/officeart/2005/8/layout/bList2"/>
    <dgm:cxn modelId="{9AA01DFF-D118-4CB1-A7A8-149B650E4862}" type="presOf" srcId="{7B768E13-31FC-4CA2-8BB3-6AD54C85BAC7}" destId="{D7663B89-8298-4C81-8A75-88CB25698023}" srcOrd="0" destOrd="0" presId="urn:microsoft.com/office/officeart/2005/8/layout/bList2"/>
    <dgm:cxn modelId="{020CA0E0-D80A-4F2A-9CA9-DD0AA9490082}" type="presParOf" srcId="{F5A04AEE-6DFD-4AD9-9E35-309024A4A732}" destId="{B521BDAD-A2DC-49E2-8917-F4015F11AF6A}" srcOrd="0" destOrd="0" presId="urn:microsoft.com/office/officeart/2005/8/layout/bList2"/>
    <dgm:cxn modelId="{13371123-F1E4-432F-B2A1-2484BAFC0D61}" type="presParOf" srcId="{B521BDAD-A2DC-49E2-8917-F4015F11AF6A}" destId="{E17653B1-3010-486B-B722-0FC48ECFD12F}" srcOrd="0" destOrd="0" presId="urn:microsoft.com/office/officeart/2005/8/layout/bList2"/>
    <dgm:cxn modelId="{2DCDFDFD-EF02-4F12-8873-1A20FD378FDD}" type="presParOf" srcId="{B521BDAD-A2DC-49E2-8917-F4015F11AF6A}" destId="{046EC82D-9FBB-4B0D-8DBE-7F5EE6697FA7}" srcOrd="1" destOrd="0" presId="urn:microsoft.com/office/officeart/2005/8/layout/bList2"/>
    <dgm:cxn modelId="{820E004A-A714-4C11-BDEB-2151362DB6A9}" type="presParOf" srcId="{B521BDAD-A2DC-49E2-8917-F4015F11AF6A}" destId="{FFEB34C1-CD7A-4FC8-86EA-C4FD6EB7AB81}" srcOrd="2" destOrd="0" presId="urn:microsoft.com/office/officeart/2005/8/layout/bList2"/>
    <dgm:cxn modelId="{96FC0D40-8741-41EF-A28B-151C57855BAE}" type="presParOf" srcId="{B521BDAD-A2DC-49E2-8917-F4015F11AF6A}" destId="{093C748E-84A5-4250-B8C1-9C5B4A9129E9}" srcOrd="3" destOrd="0" presId="urn:microsoft.com/office/officeart/2005/8/layout/bList2"/>
    <dgm:cxn modelId="{96350DA7-8188-49E3-A493-5FDC95BB615A}" type="presParOf" srcId="{F5A04AEE-6DFD-4AD9-9E35-309024A4A732}" destId="{B1300138-10B8-4411-8859-D26A37CF3C9A}" srcOrd="1" destOrd="0" presId="urn:microsoft.com/office/officeart/2005/8/layout/bList2"/>
    <dgm:cxn modelId="{E5C4BB9D-4AD5-4702-8C47-3CA91FF1247D}" type="presParOf" srcId="{F5A04AEE-6DFD-4AD9-9E35-309024A4A732}" destId="{4DE8D6D6-210E-4992-A02D-72ED54FBB181}" srcOrd="2" destOrd="0" presId="urn:microsoft.com/office/officeart/2005/8/layout/bList2"/>
    <dgm:cxn modelId="{A4D3D574-033C-4060-A60A-203668354EAD}" type="presParOf" srcId="{4DE8D6D6-210E-4992-A02D-72ED54FBB181}" destId="{B82819D6-E4F6-4E3B-BEE0-C166B637DDA2}" srcOrd="0" destOrd="0" presId="urn:microsoft.com/office/officeart/2005/8/layout/bList2"/>
    <dgm:cxn modelId="{A79F694A-D838-414C-BF15-4A9D930BE8ED}" type="presParOf" srcId="{4DE8D6D6-210E-4992-A02D-72ED54FBB181}" destId="{CCB00BE2-FB2F-4A2B-AA1D-B52BEC5FDE95}" srcOrd="1" destOrd="0" presId="urn:microsoft.com/office/officeart/2005/8/layout/bList2"/>
    <dgm:cxn modelId="{88990DF6-204F-4C6D-964E-ACF6EC68AAF7}" type="presParOf" srcId="{4DE8D6D6-210E-4992-A02D-72ED54FBB181}" destId="{F024BB4F-3DB5-47E3-8C96-D78383727A5A}" srcOrd="2" destOrd="0" presId="urn:microsoft.com/office/officeart/2005/8/layout/bList2"/>
    <dgm:cxn modelId="{E5F6FCC6-C270-47CC-AC31-B38F446C4515}" type="presParOf" srcId="{4DE8D6D6-210E-4992-A02D-72ED54FBB181}" destId="{FA4BE8EE-28F2-4F48-B94C-5958D110B714}" srcOrd="3" destOrd="0" presId="urn:microsoft.com/office/officeart/2005/8/layout/bList2"/>
    <dgm:cxn modelId="{518D6945-652D-41FA-9DB1-1F20B5412C82}" type="presParOf" srcId="{F5A04AEE-6DFD-4AD9-9E35-309024A4A732}" destId="{64A3CC14-2E61-4F34-90DF-CD8FF5F1FB78}" srcOrd="3" destOrd="0" presId="urn:microsoft.com/office/officeart/2005/8/layout/bList2"/>
    <dgm:cxn modelId="{24A46474-2A21-4687-B7BF-9F24CCC68019}" type="presParOf" srcId="{F5A04AEE-6DFD-4AD9-9E35-309024A4A732}" destId="{99E89C32-65B7-433C-B3EC-D5FBAC7A951B}" srcOrd="4" destOrd="0" presId="urn:microsoft.com/office/officeart/2005/8/layout/bList2"/>
    <dgm:cxn modelId="{5837E65D-5984-4A05-8770-2A63C8AF155C}" type="presParOf" srcId="{99E89C32-65B7-433C-B3EC-D5FBAC7A951B}" destId="{705427CE-A016-4860-ABAE-217FBBAC5973}" srcOrd="0" destOrd="0" presId="urn:microsoft.com/office/officeart/2005/8/layout/bList2"/>
    <dgm:cxn modelId="{FEBB802F-2B2C-442D-866B-C1F8A9A3E5D9}" type="presParOf" srcId="{99E89C32-65B7-433C-B3EC-D5FBAC7A951B}" destId="{5950D97A-3EEF-437B-9EB6-5A1294CE28E8}" srcOrd="1" destOrd="0" presId="urn:microsoft.com/office/officeart/2005/8/layout/bList2"/>
    <dgm:cxn modelId="{36E6F8C3-4F80-47E4-9616-7976F04A8E15}" type="presParOf" srcId="{99E89C32-65B7-433C-B3EC-D5FBAC7A951B}" destId="{1531CE46-135A-4E99-816A-4B9D133AA80C}" srcOrd="2" destOrd="0" presId="urn:microsoft.com/office/officeart/2005/8/layout/bList2"/>
    <dgm:cxn modelId="{DA5ED113-5F96-48CE-AB71-1394D98BE6CE}" type="presParOf" srcId="{99E89C32-65B7-433C-B3EC-D5FBAC7A951B}" destId="{A422B8F3-D4D6-4D09-AF7A-F766C1CD4CAB}" srcOrd="3" destOrd="0" presId="urn:microsoft.com/office/officeart/2005/8/layout/bList2"/>
    <dgm:cxn modelId="{8FFC79DC-3F5C-4083-A18A-4FDFA49DE276}" type="presParOf" srcId="{F5A04AEE-6DFD-4AD9-9E35-309024A4A732}" destId="{92671CF1-C9A0-4737-8268-B12177A56E36}" srcOrd="5" destOrd="0" presId="urn:microsoft.com/office/officeart/2005/8/layout/bList2"/>
    <dgm:cxn modelId="{B109DEEC-5F3A-48EF-853B-0EE9DCF91799}" type="presParOf" srcId="{F5A04AEE-6DFD-4AD9-9E35-309024A4A732}" destId="{BB944AEC-D3B5-43D7-BF46-0A5E2C323A7F}" srcOrd="6" destOrd="0" presId="urn:microsoft.com/office/officeart/2005/8/layout/bList2"/>
    <dgm:cxn modelId="{B8F11737-AAB4-4D50-A14E-BAFFABAA2AA8}" type="presParOf" srcId="{BB944AEC-D3B5-43D7-BF46-0A5E2C323A7F}" destId="{94E8008B-7730-45AC-A81D-8D8971575BE1}" srcOrd="0" destOrd="0" presId="urn:microsoft.com/office/officeart/2005/8/layout/bList2"/>
    <dgm:cxn modelId="{181BB7A1-F3ED-4506-BEDC-2D70FC79AD2D}" type="presParOf" srcId="{BB944AEC-D3B5-43D7-BF46-0A5E2C323A7F}" destId="{ABF902A0-AFD9-4CA1-AC22-DDDF47A66610}" srcOrd="1" destOrd="0" presId="urn:microsoft.com/office/officeart/2005/8/layout/bList2"/>
    <dgm:cxn modelId="{BD01536A-223B-4E50-80A8-9D6D8F423277}" type="presParOf" srcId="{BB944AEC-D3B5-43D7-BF46-0A5E2C323A7F}" destId="{825EE217-4965-4FB7-9044-7612A11A9256}" srcOrd="2" destOrd="0" presId="urn:microsoft.com/office/officeart/2005/8/layout/bList2"/>
    <dgm:cxn modelId="{E2844AFA-E4D0-4397-9B6C-CD81A29354BB}" type="presParOf" srcId="{BB944AEC-D3B5-43D7-BF46-0A5E2C323A7F}" destId="{11100A85-1C29-44C7-99C3-FC31968F730C}" srcOrd="3" destOrd="0" presId="urn:microsoft.com/office/officeart/2005/8/layout/bList2"/>
    <dgm:cxn modelId="{B5411A2E-907A-468A-80EC-CB191FAA9F27}" type="presParOf" srcId="{F5A04AEE-6DFD-4AD9-9E35-309024A4A732}" destId="{F37C9703-8C24-4FB3-A339-EBD65E30E799}" srcOrd="7" destOrd="0" presId="urn:microsoft.com/office/officeart/2005/8/layout/bList2"/>
    <dgm:cxn modelId="{56D32E45-AD68-49D6-A4F3-EF917D5FC86C}" type="presParOf" srcId="{F5A04AEE-6DFD-4AD9-9E35-309024A4A732}" destId="{75882230-B4AA-408A-BE5D-5575047875B1}" srcOrd="8" destOrd="0" presId="urn:microsoft.com/office/officeart/2005/8/layout/bList2"/>
    <dgm:cxn modelId="{40ECCC94-3251-439D-827A-CF4B655C3AB5}" type="presParOf" srcId="{75882230-B4AA-408A-BE5D-5575047875B1}" destId="{D7663B89-8298-4C81-8A75-88CB25698023}" srcOrd="0" destOrd="0" presId="urn:microsoft.com/office/officeart/2005/8/layout/bList2"/>
    <dgm:cxn modelId="{965A3426-1F77-4194-9DB7-35D4E286E61D}" type="presParOf" srcId="{75882230-B4AA-408A-BE5D-5575047875B1}" destId="{51552448-3489-4628-913F-14669347439F}" srcOrd="1" destOrd="0" presId="urn:microsoft.com/office/officeart/2005/8/layout/bList2"/>
    <dgm:cxn modelId="{188A0141-EC50-4BCB-A8B2-C688059083C5}" type="presParOf" srcId="{75882230-B4AA-408A-BE5D-5575047875B1}" destId="{56684C5F-8FFC-4C18-BC8A-2846456C8008}" srcOrd="2" destOrd="0" presId="urn:microsoft.com/office/officeart/2005/8/layout/bList2"/>
    <dgm:cxn modelId="{D04F9EFA-9D73-4224-BD56-8E310BB565ED}" type="presParOf" srcId="{75882230-B4AA-408A-BE5D-5575047875B1}" destId="{845567C9-9DA0-459C-AA9A-8A53F24EC338}" srcOrd="3" destOrd="0" presId="urn:microsoft.com/office/officeart/2005/8/layout/bList2"/>
    <dgm:cxn modelId="{7CC3D857-D57C-4870-8A9F-4C0E4699358F}" type="presParOf" srcId="{F5A04AEE-6DFD-4AD9-9E35-309024A4A732}" destId="{25069E19-EAE1-471F-A7AE-720E7B0E7455}" srcOrd="9" destOrd="0" presId="urn:microsoft.com/office/officeart/2005/8/layout/bList2"/>
    <dgm:cxn modelId="{18EDAB51-7B6E-4433-ACF0-1649A1A8C0E6}" type="presParOf" srcId="{F5A04AEE-6DFD-4AD9-9E35-309024A4A732}" destId="{53BDD859-FE15-40F4-B9E6-51BFA32B60B0}" srcOrd="10" destOrd="0" presId="urn:microsoft.com/office/officeart/2005/8/layout/bList2"/>
    <dgm:cxn modelId="{631E379E-65B6-4350-A2A0-0D871E6EABB8}" type="presParOf" srcId="{53BDD859-FE15-40F4-B9E6-51BFA32B60B0}" destId="{971C6623-339B-4C81-8BD8-C44F26343B8B}" srcOrd="0" destOrd="0" presId="urn:microsoft.com/office/officeart/2005/8/layout/bList2"/>
    <dgm:cxn modelId="{2D6307C2-2C55-4A77-8C68-895FE361F8D4}" type="presParOf" srcId="{53BDD859-FE15-40F4-B9E6-51BFA32B60B0}" destId="{F2C319CB-3F7B-4457-B759-2E8039E0013E}" srcOrd="1" destOrd="0" presId="urn:microsoft.com/office/officeart/2005/8/layout/bList2"/>
    <dgm:cxn modelId="{50C5B209-35BA-4FDC-AD58-A54FAC96C03E}" type="presParOf" srcId="{53BDD859-FE15-40F4-B9E6-51BFA32B60B0}" destId="{65F71AEE-FAF7-448C-A934-5827DE874FCA}" srcOrd="2" destOrd="0" presId="urn:microsoft.com/office/officeart/2005/8/layout/bList2"/>
    <dgm:cxn modelId="{5BBB903D-14B2-4B37-A84A-D94252246A1B}" type="presParOf" srcId="{53BDD859-FE15-40F4-B9E6-51BFA32B60B0}" destId="{BEB504AA-CB2A-483F-AF87-E98391EE2EBE}" srcOrd="3" destOrd="0" presId="urn:microsoft.com/office/officeart/2005/8/layout/bList2"/>
    <dgm:cxn modelId="{62CCBFBD-A4EE-42FB-A511-4B834E26FFF9}" type="presParOf" srcId="{F5A04AEE-6DFD-4AD9-9E35-309024A4A732}" destId="{B95FBBED-EFAB-4905-B99E-E5A0D0042497}" srcOrd="11" destOrd="0" presId="urn:microsoft.com/office/officeart/2005/8/layout/bList2"/>
    <dgm:cxn modelId="{B311D8DC-6152-403D-9486-9D74E62AF55B}" type="presParOf" srcId="{F5A04AEE-6DFD-4AD9-9E35-309024A4A732}" destId="{D709CCDD-8A4E-4F7E-9551-2C806ED8C0C4}" srcOrd="12" destOrd="0" presId="urn:microsoft.com/office/officeart/2005/8/layout/bList2"/>
    <dgm:cxn modelId="{21190ACF-C3F0-415B-AD44-F9837FFA23ED}" type="presParOf" srcId="{D709CCDD-8A4E-4F7E-9551-2C806ED8C0C4}" destId="{B6A720B2-F75F-481C-9DCB-15006F435324}" srcOrd="0" destOrd="0" presId="urn:microsoft.com/office/officeart/2005/8/layout/bList2"/>
    <dgm:cxn modelId="{0C74809E-F682-4A03-889A-0B1F54FD9481}" type="presParOf" srcId="{D709CCDD-8A4E-4F7E-9551-2C806ED8C0C4}" destId="{F027C8FA-7315-450A-BAE6-FEFFB3B57D94}" srcOrd="1" destOrd="0" presId="urn:microsoft.com/office/officeart/2005/8/layout/bList2"/>
    <dgm:cxn modelId="{32F90917-10D6-4DF9-8570-E25EA23730E1}" type="presParOf" srcId="{D709CCDD-8A4E-4F7E-9551-2C806ED8C0C4}" destId="{FB195DA4-BADA-47CB-A99A-21DD17C49699}" srcOrd="2" destOrd="0" presId="urn:microsoft.com/office/officeart/2005/8/layout/bList2"/>
    <dgm:cxn modelId="{DBCC3F8B-D0ED-41E0-A852-B5FAB676E798}" type="presParOf" srcId="{D709CCDD-8A4E-4F7E-9551-2C806ED8C0C4}" destId="{7D933C89-35D9-4D93-AF5E-CFB677C399C5}" srcOrd="3" destOrd="0" presId="urn:microsoft.com/office/officeart/2005/8/layout/bList2"/>
    <dgm:cxn modelId="{15D87971-F742-414D-AD3E-11F5FCE0122B}" type="presParOf" srcId="{F5A04AEE-6DFD-4AD9-9E35-309024A4A732}" destId="{F68DC84B-E436-4B53-AF9D-B88E5E72A49A}" srcOrd="13" destOrd="0" presId="urn:microsoft.com/office/officeart/2005/8/layout/bList2"/>
    <dgm:cxn modelId="{5F20564B-41BA-4A7F-AAB6-848AD2C7C24D}" type="presParOf" srcId="{F5A04AEE-6DFD-4AD9-9E35-309024A4A732}" destId="{12B08EBC-7017-40BD-BC60-033A9EFD02B1}" srcOrd="14" destOrd="0" presId="urn:microsoft.com/office/officeart/2005/8/layout/bList2"/>
    <dgm:cxn modelId="{FACC289B-0B01-4681-9820-59189753C093}" type="presParOf" srcId="{12B08EBC-7017-40BD-BC60-033A9EFD02B1}" destId="{D25A07E3-BDE8-44C4-AF47-0CD8A0355858}" srcOrd="0" destOrd="0" presId="urn:microsoft.com/office/officeart/2005/8/layout/bList2"/>
    <dgm:cxn modelId="{342B6C4F-C636-4D7E-8068-E925636F055E}" type="presParOf" srcId="{12B08EBC-7017-40BD-BC60-033A9EFD02B1}" destId="{91E437D0-457B-4174-8B22-5F4A2AFA010A}" srcOrd="1" destOrd="0" presId="urn:microsoft.com/office/officeart/2005/8/layout/bList2"/>
    <dgm:cxn modelId="{8E3A3F42-9CFC-4262-9827-C478A2D039AF}" type="presParOf" srcId="{12B08EBC-7017-40BD-BC60-033A9EFD02B1}" destId="{0E833487-214C-484D-AC7A-ABBDCA72811F}" srcOrd="2" destOrd="0" presId="urn:microsoft.com/office/officeart/2005/8/layout/bList2"/>
    <dgm:cxn modelId="{711A2D88-4764-4925-BFBF-BB78CA4FF9DD}" type="presParOf" srcId="{12B08EBC-7017-40BD-BC60-033A9EFD02B1}" destId="{974C63A0-AD7D-457E-9C1B-8CEB1459C842}" srcOrd="3" destOrd="0" presId="urn:microsoft.com/office/officeart/2005/8/layout/bList2"/>
    <dgm:cxn modelId="{08AD78E9-8C81-4457-8E9B-D6767E833064}" type="presParOf" srcId="{F5A04AEE-6DFD-4AD9-9E35-309024A4A732}" destId="{08B1433B-E945-4EEC-82CF-220FC6F44844}" srcOrd="15" destOrd="0" presId="urn:microsoft.com/office/officeart/2005/8/layout/bList2"/>
    <dgm:cxn modelId="{7DFCE1B1-52C0-47A9-AE30-543D4A9E86E7}" type="presParOf" srcId="{F5A04AEE-6DFD-4AD9-9E35-309024A4A732}" destId="{D81AA612-BA89-42FE-A6BA-877ECE888254}" srcOrd="16" destOrd="0" presId="urn:microsoft.com/office/officeart/2005/8/layout/bList2"/>
    <dgm:cxn modelId="{D63843FE-9C35-48B2-B9C1-CE2EF0193495}" type="presParOf" srcId="{D81AA612-BA89-42FE-A6BA-877ECE888254}" destId="{85C66544-3945-40EB-800B-C971C733B0E4}" srcOrd="0" destOrd="0" presId="urn:microsoft.com/office/officeart/2005/8/layout/bList2"/>
    <dgm:cxn modelId="{9BB9346E-833A-4F15-809D-DA31747C9A1F}" type="presParOf" srcId="{D81AA612-BA89-42FE-A6BA-877ECE888254}" destId="{00C1B25B-544F-40DE-86AB-8E7629E17BE3}" srcOrd="1" destOrd="0" presId="urn:microsoft.com/office/officeart/2005/8/layout/bList2"/>
    <dgm:cxn modelId="{3BABDEF0-E763-4770-BB90-09E5ABCE6634}" type="presParOf" srcId="{D81AA612-BA89-42FE-A6BA-877ECE888254}" destId="{2436D654-64E0-43CF-B5DD-149DD1516312}" srcOrd="2" destOrd="0" presId="urn:microsoft.com/office/officeart/2005/8/layout/bList2"/>
    <dgm:cxn modelId="{BC9B7B42-4218-481B-A7DC-1D7ED689B82E}" type="presParOf" srcId="{D81AA612-BA89-42FE-A6BA-877ECE888254}" destId="{E55FE8B6-4604-4AA5-B862-DB58E20485B1}" srcOrd="3" destOrd="0" presId="urn:microsoft.com/office/officeart/2005/8/layout/bList2"/>
    <dgm:cxn modelId="{B877AEAB-9855-4E42-83B7-B54C33BAE61E}" type="presParOf" srcId="{F5A04AEE-6DFD-4AD9-9E35-309024A4A732}" destId="{7880A207-C13D-4540-A123-A64C1B410F50}" srcOrd="17" destOrd="0" presId="urn:microsoft.com/office/officeart/2005/8/layout/bList2"/>
    <dgm:cxn modelId="{30BB7F63-CA58-4ED2-AC7A-874D6E209C64}" type="presParOf" srcId="{F5A04AEE-6DFD-4AD9-9E35-309024A4A732}" destId="{EC9967D9-2D4F-4F95-9A53-3427CD8326CD}" srcOrd="18" destOrd="0" presId="urn:microsoft.com/office/officeart/2005/8/layout/bList2"/>
    <dgm:cxn modelId="{81DCF438-9C60-4EF6-9B89-D51CB15BC9D9}" type="presParOf" srcId="{EC9967D9-2D4F-4F95-9A53-3427CD8326CD}" destId="{6E6A94AC-1C55-47FD-872C-3425D87CB082}" srcOrd="0" destOrd="0" presId="urn:microsoft.com/office/officeart/2005/8/layout/bList2"/>
    <dgm:cxn modelId="{263FCF17-CF14-4661-8CD0-DA99FA31F17E}" type="presParOf" srcId="{EC9967D9-2D4F-4F95-9A53-3427CD8326CD}" destId="{1397E743-654C-4D65-B28B-A61414E99709}" srcOrd="1" destOrd="0" presId="urn:microsoft.com/office/officeart/2005/8/layout/bList2"/>
    <dgm:cxn modelId="{34FCFAE5-2A19-44EF-8632-83CFB4FD57AE}" type="presParOf" srcId="{EC9967D9-2D4F-4F95-9A53-3427CD8326CD}" destId="{CC96E37C-7C4A-4842-A6E5-9CE1CA420A43}" srcOrd="2" destOrd="0" presId="urn:microsoft.com/office/officeart/2005/8/layout/bList2"/>
    <dgm:cxn modelId="{F64AADE3-00FC-4664-8B4A-9355934EAB99}" type="presParOf" srcId="{EC9967D9-2D4F-4F95-9A53-3427CD8326CD}" destId="{5684D02C-B303-4A1C-8BC2-CCFF60355F7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Poľský </a:t>
          </a:r>
          <a:r>
            <a:rPr lang="pl-PL" sz="1800" dirty="0"/>
            <a:t>koník</a:t>
          </a:r>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600" dirty="0" err="1"/>
            <a:t>Kôň Maremmano</a:t>
          </a:r>
          <a:endParaRPr lang="pl-PL" sz="16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err="1"/>
            <a:t>Muránsky kôň</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err="1"/>
            <a:t>Kôň Noriker</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err="1"/>
            <a:t>Kladrubský kôň</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400" dirty="0" err="1"/>
            <a:t>Poľský chladnokrvný </a:t>
          </a:r>
          <a:r>
            <a:rPr lang="pl-PL" sz="1400" dirty="0"/>
            <a:t>kôň </a:t>
          </a:r>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Slovenský teplokrvník</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a:t>Lipicanský </a:t>
          </a:r>
          <a:r>
            <a:rPr lang="pl-PL" sz="1600" dirty="0" err="1"/>
            <a:t>kôň</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600" dirty="0"/>
            <a:t>Írsky </a:t>
          </a:r>
          <a:r>
            <a:rPr lang="pl-PL" sz="1600" dirty="0" err="1"/>
            <a:t>ťažný kôň</a:t>
          </a:r>
          <a:endParaRPr lang="pl-PL" sz="16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Kerry Bog </a:t>
          </a:r>
          <a:r>
            <a:rPr lang="pl-PL" sz="1800" dirty="0"/>
            <a:t>Pony</a:t>
          </a:r>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Lst>
  <dgm:cxnLst>
    <dgm:cxn modelId="{49126A01-ABF4-4FBA-8DBF-A59494C570A1}" type="presOf" srcId="{62C8D780-0146-41E3-8A6A-2E973A31B1E8}" destId="{B82819D6-E4F6-4E3B-BEE0-C166B637DDA2}" srcOrd="0"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42C6DD0C-F3EC-4CF2-845C-9AA4F90FE29F}" type="presOf" srcId="{3DBEFA78-26F3-4D33-890A-51D180FAEAA8}" destId="{ABF902A0-AFD9-4CA1-AC22-DDDF47A66610}" srcOrd="0" destOrd="0" presId="urn:microsoft.com/office/officeart/2005/8/layout/bList2"/>
    <dgm:cxn modelId="{ABAB8914-E05A-46B2-A9C5-300D01ECFD54}" type="presOf" srcId="{CDDBCD4A-4D21-4FD0-A53A-76DE32A0834D}" destId="{91E437D0-457B-4174-8B22-5F4A2AFA010A}" srcOrd="0"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D7B99D1C-02D0-4DA1-8C1F-9344F5F51078}" type="presOf" srcId="{76D73FA1-E7CB-478B-ABA2-A93B89B4C41B}" destId="{CCB00BE2-FB2F-4A2B-AA1D-B52BEC5FDE95}" srcOrd="0" destOrd="0" presId="urn:microsoft.com/office/officeart/2005/8/layout/bList2"/>
    <dgm:cxn modelId="{69632026-23BD-4E5B-9CD0-117502E8EE4F}" srcId="{ECF94BE0-34B0-4B87-A302-D71999620DA5}" destId="{0735F5A6-DF07-4B4D-9DB9-B8F22E032CA1}" srcOrd="0" destOrd="0" parTransId="{DCD37C26-F306-48E7-A6EC-1AA29E568A53}" sibTransId="{66968A7B-E460-4EE4-ACDE-F71A17EA98C3}"/>
    <dgm:cxn modelId="{905BF729-E8D4-47F8-8A37-6548228A49A0}" type="presOf" srcId="{62796D26-A302-48C6-A353-8698E98DE92F}" destId="{FB195DA4-BADA-47CB-A99A-21DD17C49699}" srcOrd="1" destOrd="0" presId="urn:microsoft.com/office/officeart/2005/8/layout/bList2"/>
    <dgm:cxn modelId="{6EDBF92B-529F-4A1F-BF85-48EA5016D3CC}" type="presOf" srcId="{ECF94BE0-34B0-4B87-A302-D71999620DA5}" destId="{F5A04AEE-6DFD-4AD9-9E35-309024A4A732}" srcOrd="0" destOrd="0" presId="urn:microsoft.com/office/officeart/2005/8/layout/bList2"/>
    <dgm:cxn modelId="{21B0E630-6266-46E6-8C95-810080A2C296}" type="presOf" srcId="{0735F5A6-DF07-4B4D-9DB9-B8F22E032CA1}" destId="{FFEB34C1-CD7A-4FC8-86EA-C4FD6EB7AB81}" srcOrd="1"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71EDCF38-BE89-4D2C-BFC5-C84C123EBE4D}" type="presOf" srcId="{3DBEFA78-26F3-4D33-890A-51D180FAEAA8}" destId="{825EE217-4965-4FB7-9044-7612A11A9256}" srcOrd="1" destOrd="0" presId="urn:microsoft.com/office/officeart/2005/8/layout/bList2"/>
    <dgm:cxn modelId="{EF06643C-6F60-46E9-9F90-EEFA1890FBA4}" type="presOf" srcId="{2CB69323-44F7-4C98-884E-C54778AED54F}" destId="{64A3CC14-2E61-4F34-90DF-CD8FF5F1FB78}" srcOrd="0" destOrd="0" presId="urn:microsoft.com/office/officeart/2005/8/layout/bList2"/>
    <dgm:cxn modelId="{1CB1703C-5AAF-4F06-B0E6-A5C0DEC5BE06}" type="presOf" srcId="{63C46A6A-029D-440A-9FEC-BEE2BD6A51E8}" destId="{971C6623-339B-4C81-8BD8-C44F26343B8B}"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5C96F162-924C-4323-BD71-8BC8BD771267}" type="presOf" srcId="{7B768E13-31FC-4CA2-8BB3-6AD54C85BAC7}" destId="{D7663B89-8298-4C81-8A75-88CB25698023}" srcOrd="0"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5" destOrd="0" parTransId="{1B14D97A-0558-4B7B-860C-0100EDAD88F5}" sibTransId="{096A6CD2-C7F1-4E9F-B64A-C5AEB20EB602}"/>
    <dgm:cxn modelId="{646DDC47-CF08-4A57-B79B-9AD52F24C84E}" type="presOf" srcId="{096A6CD2-C7F1-4E9F-B64A-C5AEB20EB602}" destId="{F68DC84B-E436-4B53-AF9D-B88E5E72A49A}" srcOrd="0"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97667C4B-46B9-4551-8AB3-B5AAA3B33906}" type="presOf" srcId="{62796D26-A302-48C6-A353-8698E98DE92F}" destId="{F027C8FA-7315-450A-BAE6-FEFFB3B57D94}" srcOrd="0" destOrd="0" presId="urn:microsoft.com/office/officeart/2005/8/layout/bList2"/>
    <dgm:cxn modelId="{AC4DD66B-2544-4EE1-86E7-866AE39639BB}" type="presOf" srcId="{6873AE59-CA35-4D1A-AE47-79163A5C639C}" destId="{1397E743-654C-4D65-B28B-A61414E99709}" srcOrd="0"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2AF50858-4F86-4789-95CC-56DDE0ECD5AA}" type="presOf" srcId="{1D56FB21-28F4-4691-B4ED-AA410412FCD9}" destId="{51552448-3489-4628-913F-14669347439F}" srcOrd="0" destOrd="0" presId="urn:microsoft.com/office/officeart/2005/8/layout/bList2"/>
    <dgm:cxn modelId="{9FB1217B-57FC-4762-8322-9EC3D4C4DCC3}" type="presOf" srcId="{1C121274-0D6A-4361-91AC-C5772A9AB995}" destId="{5950D97A-3EEF-437B-9EB6-5A1294CE28E8}"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6A27037C-95B3-48C8-B5F0-F2AFACE18487}" type="presOf" srcId="{D75B5A11-70B0-429F-A697-45B3531F402C}" destId="{00C1B25B-544F-40DE-86AB-8E7629E17BE3}" srcOrd="0" destOrd="0" presId="urn:microsoft.com/office/officeart/2005/8/layout/bList2"/>
    <dgm:cxn modelId="{E5B2D184-9E92-467F-ADF3-48DA71990BD0}" type="presOf" srcId="{0735F5A6-DF07-4B4D-9DB9-B8F22E032CA1}" destId="{046EC82D-9FBB-4B0D-8DBE-7F5EE6697FA7}" srcOrd="0"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6" destOrd="0" parTransId="{B9341610-BF48-4A41-AC08-9399542231FA}" sibTransId="{DDEB34E1-A053-4B1D-90B4-505D8B225B81}"/>
    <dgm:cxn modelId="{E3E2BC9B-B280-494A-BE3B-8320976299BE}" type="presOf" srcId="{5C069196-7642-4BC6-9927-2FE4BA02590C}" destId="{705427CE-A016-4860-ABAE-217FBBAC5973}" srcOrd="0" destOrd="0" presId="urn:microsoft.com/office/officeart/2005/8/layout/bList2"/>
    <dgm:cxn modelId="{73F938A0-890C-4370-8770-03958DA8B8B6}" type="presOf" srcId="{4EE3C582-722F-4CAA-BFD4-8B5A419FB271}" destId="{94E8008B-7730-45AC-A81D-8D8971575BE1}" srcOrd="0" destOrd="0" presId="urn:microsoft.com/office/officeart/2005/8/layout/bList2"/>
    <dgm:cxn modelId="{D9FC3DA2-59E7-43E0-B946-E585509A3B69}" type="presOf" srcId="{CDDBCD4A-4D21-4FD0-A53A-76DE32A0834D}" destId="{0E833487-214C-484D-AC7A-ABBDCA72811F}" srcOrd="1" destOrd="0" presId="urn:microsoft.com/office/officeart/2005/8/layout/bList2"/>
    <dgm:cxn modelId="{C5C96AAC-605E-47F7-9CCB-AD5A1630FE38}" type="presOf" srcId="{1D56FB21-28F4-4691-B4ED-AA410412FCD9}" destId="{56684C5F-8FFC-4C18-BC8A-2846456C8008}" srcOrd="1" destOrd="0" presId="urn:microsoft.com/office/officeart/2005/8/layout/bList2"/>
    <dgm:cxn modelId="{15994CAC-E2A8-48C3-B3E2-254405F84C27}" type="presOf" srcId="{E763B16C-E8B9-443F-9F7A-385C1592EBC8}" destId="{65F71AEE-FAF7-448C-A934-5827DE874FCA}" srcOrd="1" destOrd="0" presId="urn:microsoft.com/office/officeart/2005/8/layout/bList2"/>
    <dgm:cxn modelId="{397FAEAE-5F01-4888-9A81-368D3B92B344}" type="presOf" srcId="{D75B5A11-70B0-429F-A697-45B3531F402C}" destId="{2436D654-64E0-43CF-B5DD-149DD1516312}"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9CD147B9-BDE6-41FC-8AF2-3EBA8D9679C0}" type="presOf" srcId="{1C121274-0D6A-4361-91AC-C5772A9AB995}" destId="{1531CE46-135A-4E99-816A-4B9D133AA80C}"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3E34CCC9-094F-45F5-8830-7F0DC9CB1291}" type="presOf" srcId="{76D73FA1-E7CB-478B-ABA2-A93B89B4C41B}" destId="{F024BB4F-3DB5-47E3-8C96-D78383727A5A}" srcOrd="1" destOrd="0" presId="urn:microsoft.com/office/officeart/2005/8/layout/bList2"/>
    <dgm:cxn modelId="{C89C7DCD-5469-429C-A76A-711A3FF050F1}" type="presOf" srcId="{E763B16C-E8B9-443F-9F7A-385C1592EBC8}" destId="{F2C319CB-3F7B-4457-B759-2E8039E0013E}"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A3997FC-6A59-455C-992E-4F7BEF3F3E91}" type="presOf" srcId="{6873AE59-CA35-4D1A-AE47-79163A5C639C}" destId="{CC96E37C-7C4A-4842-A6E5-9CE1CA420A43}" srcOrd="1"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B57694CA-ED4E-4D66-8DC2-40ED6F6153C6}" type="presParOf" srcId="{B521BDAD-A2DC-49E2-8917-F4015F11AF6A}" destId="{E17653B1-3010-486B-B722-0FC48ECFD12F}" srcOrd="0" destOrd="0" presId="urn:microsoft.com/office/officeart/2005/8/layout/bList2"/>
    <dgm:cxn modelId="{C941A58D-53EA-49AF-A89A-6B92A59B82FC}" type="presParOf" srcId="{B521BDAD-A2DC-49E2-8917-F4015F11AF6A}" destId="{046EC82D-9FBB-4B0D-8DBE-7F5EE6697FA7}" srcOrd="1" destOrd="0" presId="urn:microsoft.com/office/officeart/2005/8/layout/bList2"/>
    <dgm:cxn modelId="{27A191DA-AAFB-44DE-82D8-150BAED84AD0}" type="presParOf" srcId="{B521BDAD-A2DC-49E2-8917-F4015F11AF6A}" destId="{FFEB34C1-CD7A-4FC8-86EA-C4FD6EB7AB81}" srcOrd="2" destOrd="0" presId="urn:microsoft.com/office/officeart/2005/8/layout/bList2"/>
    <dgm:cxn modelId="{682651B9-F144-41CB-BA8F-D8379EC9039F}"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B6A865BF-0865-47AE-A82A-953CCA04043B}" type="presParOf" srcId="{4DE8D6D6-210E-4992-A02D-72ED54FBB181}" destId="{B82819D6-E4F6-4E3B-BEE0-C166B637DDA2}" srcOrd="0" destOrd="0" presId="urn:microsoft.com/office/officeart/2005/8/layout/bList2"/>
    <dgm:cxn modelId="{CA668DDC-0159-4226-980D-D2D1E96D58CC}" type="presParOf" srcId="{4DE8D6D6-210E-4992-A02D-72ED54FBB181}" destId="{CCB00BE2-FB2F-4A2B-AA1D-B52BEC5FDE95}" srcOrd="1" destOrd="0" presId="urn:microsoft.com/office/officeart/2005/8/layout/bList2"/>
    <dgm:cxn modelId="{B593D27B-3BE5-4EF9-86C5-C9725C06B487}" type="presParOf" srcId="{4DE8D6D6-210E-4992-A02D-72ED54FBB181}" destId="{F024BB4F-3DB5-47E3-8C96-D78383727A5A}" srcOrd="2" destOrd="0" presId="urn:microsoft.com/office/officeart/2005/8/layout/bList2"/>
    <dgm:cxn modelId="{BB3B7A7D-E7FD-4ADD-A6AC-D078BABCCDE4}"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6EE5EC1F-97E0-4645-93EC-6BF9CE1D24E4}" type="presParOf" srcId="{99E89C32-65B7-433C-B3EC-D5FBAC7A951B}" destId="{705427CE-A016-4860-ABAE-217FBBAC5973}" srcOrd="0" destOrd="0" presId="urn:microsoft.com/office/officeart/2005/8/layout/bList2"/>
    <dgm:cxn modelId="{E3EE88EF-ACF8-4338-8954-4C715D3028E2}" type="presParOf" srcId="{99E89C32-65B7-433C-B3EC-D5FBAC7A951B}" destId="{5950D97A-3EEF-437B-9EB6-5A1294CE28E8}" srcOrd="1" destOrd="0" presId="urn:microsoft.com/office/officeart/2005/8/layout/bList2"/>
    <dgm:cxn modelId="{3FC5E936-AD3A-4513-BF8B-1564A2D3CE0F}" type="presParOf" srcId="{99E89C32-65B7-433C-B3EC-D5FBAC7A951B}" destId="{1531CE46-135A-4E99-816A-4B9D133AA80C}" srcOrd="2" destOrd="0" presId="urn:microsoft.com/office/officeart/2005/8/layout/bList2"/>
    <dgm:cxn modelId="{BC704CF6-B68F-40B9-9EC7-CC3A3A2F56E5}"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01549814-47AF-4225-819B-213771830986}" type="presParOf" srcId="{BB944AEC-D3B5-43D7-BF46-0A5E2C323A7F}" destId="{94E8008B-7730-45AC-A81D-8D8971575BE1}" srcOrd="0" destOrd="0" presId="urn:microsoft.com/office/officeart/2005/8/layout/bList2"/>
    <dgm:cxn modelId="{C3C81046-1356-4D78-AE3D-C21B87368C3A}" type="presParOf" srcId="{BB944AEC-D3B5-43D7-BF46-0A5E2C323A7F}" destId="{ABF902A0-AFD9-4CA1-AC22-DDDF47A66610}" srcOrd="1" destOrd="0" presId="urn:microsoft.com/office/officeart/2005/8/layout/bList2"/>
    <dgm:cxn modelId="{0414BD88-C09A-40A7-B193-B4DFB130EF32}" type="presParOf" srcId="{BB944AEC-D3B5-43D7-BF46-0A5E2C323A7F}" destId="{825EE217-4965-4FB7-9044-7612A11A9256}" srcOrd="2" destOrd="0" presId="urn:microsoft.com/office/officeart/2005/8/layout/bList2"/>
    <dgm:cxn modelId="{F60EDE7F-3295-48CC-A250-533FD347B10D}"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2393BE92-C33E-475F-B9C5-4509AF59A99E}" type="presParOf" srcId="{75882230-B4AA-408A-BE5D-5575047875B1}" destId="{D7663B89-8298-4C81-8A75-88CB25698023}" srcOrd="0" destOrd="0" presId="urn:microsoft.com/office/officeart/2005/8/layout/bList2"/>
    <dgm:cxn modelId="{7A9A1559-318C-4F4D-BD94-C5F59E3C6CA9}" type="presParOf" srcId="{75882230-B4AA-408A-BE5D-5575047875B1}" destId="{51552448-3489-4628-913F-14669347439F}" srcOrd="1" destOrd="0" presId="urn:microsoft.com/office/officeart/2005/8/layout/bList2"/>
    <dgm:cxn modelId="{A2B2DA34-1304-4064-BE12-9E0DFDC3C4E4}" type="presParOf" srcId="{75882230-B4AA-408A-BE5D-5575047875B1}" destId="{56684C5F-8FFC-4C18-BC8A-2846456C8008}" srcOrd="2" destOrd="0" presId="urn:microsoft.com/office/officeart/2005/8/layout/bList2"/>
    <dgm:cxn modelId="{8FCE7E15-0EAD-40EA-921A-EC64D178C098}"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DE7189C4-5C10-4C3C-BC92-8D870981D6EE}" type="presParOf" srcId="{D709CCDD-8A4E-4F7E-9551-2C806ED8C0C4}" destId="{B6A720B2-F75F-481C-9DCB-15006F435324}" srcOrd="0" destOrd="0" presId="urn:microsoft.com/office/officeart/2005/8/layout/bList2"/>
    <dgm:cxn modelId="{887DD5DA-5A41-4EA8-BF6D-DAE4C4123E48}" type="presParOf" srcId="{D709CCDD-8A4E-4F7E-9551-2C806ED8C0C4}" destId="{F027C8FA-7315-450A-BAE6-FEFFB3B57D94}" srcOrd="1" destOrd="0" presId="urn:microsoft.com/office/officeart/2005/8/layout/bList2"/>
    <dgm:cxn modelId="{EAC3B5C7-E746-4245-9F03-D7266ACA4ED7}" type="presParOf" srcId="{D709CCDD-8A4E-4F7E-9551-2C806ED8C0C4}" destId="{FB195DA4-BADA-47CB-A99A-21DD17C49699}" srcOrd="2" destOrd="0" presId="urn:microsoft.com/office/officeart/2005/8/layout/bList2"/>
    <dgm:cxn modelId="{43F00E62-DB9A-423D-A09A-FBE60E5F3BC0}"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570B3D7B-36EE-4EC6-85BF-178891C1F001}" type="presParOf" srcId="{53BDD859-FE15-40F4-B9E6-51BFA32B60B0}" destId="{971C6623-339B-4C81-8BD8-C44F26343B8B}" srcOrd="0" destOrd="0" presId="urn:microsoft.com/office/officeart/2005/8/layout/bList2"/>
    <dgm:cxn modelId="{74AEB413-F14E-4A7C-96DB-66662BC6275C}" type="presParOf" srcId="{53BDD859-FE15-40F4-B9E6-51BFA32B60B0}" destId="{F2C319CB-3F7B-4457-B759-2E8039E0013E}" srcOrd="1" destOrd="0" presId="urn:microsoft.com/office/officeart/2005/8/layout/bList2"/>
    <dgm:cxn modelId="{7585DFF0-DCB7-4B60-978C-A694120DDCBA}" type="presParOf" srcId="{53BDD859-FE15-40F4-B9E6-51BFA32B60B0}" destId="{65F71AEE-FAF7-448C-A934-5827DE874FCA}" srcOrd="2" destOrd="0" presId="urn:microsoft.com/office/officeart/2005/8/layout/bList2"/>
    <dgm:cxn modelId="{C6DF608C-C947-4768-A97B-5ECFF3397AE2}"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C360A83C-0281-4C93-A5F5-99312A3781A1}" type="presParOf" srcId="{EC9967D9-2D4F-4F95-9A53-3427CD8326CD}" destId="{6E6A94AC-1C55-47FD-872C-3425D87CB082}" srcOrd="0" destOrd="0" presId="urn:microsoft.com/office/officeart/2005/8/layout/bList2"/>
    <dgm:cxn modelId="{809960B7-3FE5-4980-AABD-452F12D5278B}" type="presParOf" srcId="{EC9967D9-2D4F-4F95-9A53-3427CD8326CD}" destId="{1397E743-654C-4D65-B28B-A61414E99709}" srcOrd="1" destOrd="0" presId="urn:microsoft.com/office/officeart/2005/8/layout/bList2"/>
    <dgm:cxn modelId="{207D8BCA-6C5F-41E6-946D-515E770B4C1E}" type="presParOf" srcId="{EC9967D9-2D4F-4F95-9A53-3427CD8326CD}" destId="{CC96E37C-7C4A-4842-A6E5-9CE1CA420A43}" srcOrd="2" destOrd="0" presId="urn:microsoft.com/office/officeart/2005/8/layout/bList2"/>
    <dgm:cxn modelId="{A644C345-D640-46A6-85FE-DCF9DE171B8A}"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B7BEF6F4-82E4-48E6-8016-ABBD9FACFDFB}" type="presParOf" srcId="{12B08EBC-7017-40BD-BC60-033A9EFD02B1}" destId="{D25A07E3-BDE8-44C4-AF47-0CD8A0355858}" srcOrd="0" destOrd="0" presId="urn:microsoft.com/office/officeart/2005/8/layout/bList2"/>
    <dgm:cxn modelId="{D70E75C5-1D99-467E-B8A4-E47DEF057CC7}" type="presParOf" srcId="{12B08EBC-7017-40BD-BC60-033A9EFD02B1}" destId="{91E437D0-457B-4174-8B22-5F4A2AFA010A}" srcOrd="1" destOrd="0" presId="urn:microsoft.com/office/officeart/2005/8/layout/bList2"/>
    <dgm:cxn modelId="{540C40CE-190E-4650-A90A-5564FFA61AFF}" type="presParOf" srcId="{12B08EBC-7017-40BD-BC60-033A9EFD02B1}" destId="{0E833487-214C-484D-AC7A-ABBDCA72811F}" srcOrd="2" destOrd="0" presId="urn:microsoft.com/office/officeart/2005/8/layout/bList2"/>
    <dgm:cxn modelId="{5B1DE2B0-33D5-4D88-B3E8-1E58706F522A}"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955C6FE1-D62C-41BC-B5C4-A44768D809FD}" type="presParOf" srcId="{D81AA612-BA89-42FE-A6BA-877ECE888254}" destId="{85C66544-3945-40EB-800B-C971C733B0E4}" srcOrd="0" destOrd="0" presId="urn:microsoft.com/office/officeart/2005/8/layout/bList2"/>
    <dgm:cxn modelId="{DB82E6A2-BE0D-4D61-8A62-47C4CB9B6990}" type="presParOf" srcId="{D81AA612-BA89-42FE-A6BA-877ECE888254}" destId="{00C1B25B-544F-40DE-86AB-8E7629E17BE3}" srcOrd="1" destOrd="0" presId="urn:microsoft.com/office/officeart/2005/8/layout/bList2"/>
    <dgm:cxn modelId="{D055B2B6-89BB-4B53-963C-F7D059963FFB}" type="presParOf" srcId="{D81AA612-BA89-42FE-A6BA-877ECE888254}" destId="{2436D654-64E0-43CF-B5DD-149DD1516312}" srcOrd="2" destOrd="0" presId="urn:microsoft.com/office/officeart/2005/8/layout/bList2"/>
    <dgm:cxn modelId="{F1CD89EB-65C9-43EA-941E-7A2B981065D3}"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D4FA-5901-4F53-B84F-A060BD9D3539}">
      <dsp:nvSpPr>
        <dsp:cNvPr id="0" name=""/>
        <dsp:cNvSpPr/>
      </dsp:nvSpPr>
      <dsp:spPr>
        <a:xfrm>
          <a:off x="39908" y="0"/>
          <a:ext cx="3821287" cy="327529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92B84CF-BFAD-42C3-84A1-03309D863829}">
      <dsp:nvSpPr>
        <dsp:cNvPr id="0" name=""/>
        <dsp:cNvSpPr/>
      </dsp:nvSpPr>
      <dsp:spPr>
        <a:xfrm>
          <a:off x="73000" y="2292707"/>
          <a:ext cx="3821287" cy="7860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err="1"/>
            <a:t>biodiverzita</a:t>
          </a:r>
          <a:endParaRPr lang="pl-PL" sz="2300" b="1" kern="1200" dirty="0"/>
        </a:p>
      </dsp:txBody>
      <dsp:txXfrm>
        <a:off x="73000" y="2292707"/>
        <a:ext cx="3821287" cy="786071"/>
      </dsp:txXfrm>
    </dsp:sp>
    <dsp:sp modelId="{280CC280-AE07-4187-A786-948E01ECAEF2}">
      <dsp:nvSpPr>
        <dsp:cNvPr id="0" name=""/>
        <dsp:cNvSpPr/>
      </dsp:nvSpPr>
      <dsp:spPr>
        <a:xfrm>
          <a:off x="5341169" y="0"/>
          <a:ext cx="3821287" cy="327529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24BFD-F6F8-4E61-830F-0A024413AD91}">
      <dsp:nvSpPr>
        <dsp:cNvPr id="0" name=""/>
        <dsp:cNvSpPr/>
      </dsp:nvSpPr>
      <dsp:spPr>
        <a:xfrm>
          <a:off x="5363333" y="2292707"/>
          <a:ext cx="3821287" cy="7860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err="1"/>
            <a:t>dobré životné podmienky zvierat</a:t>
          </a:r>
          <a:endParaRPr lang="pl-PL" sz="2300" b="1" kern="1200" dirty="0"/>
        </a:p>
      </dsp:txBody>
      <dsp:txXfrm>
        <a:off x="5363333" y="2292707"/>
        <a:ext cx="3821287" cy="786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Poľské horské ovce</a:t>
          </a:r>
          <a:endParaRPr lang="pl-PL" sz="14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Ovce </a:t>
          </a:r>
          <a:r>
            <a:rPr lang="pl-PL" sz="1800" kern="1200" dirty="0"/>
            <a:t>Wrzosówka</a:t>
          </a:r>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Ovce </a:t>
          </a:r>
          <a:r>
            <a:rPr lang="pl-PL" sz="1800" kern="1200" dirty="0"/>
            <a:t>Sarda</a:t>
          </a:r>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 Gentile di </a:t>
          </a:r>
          <a:r>
            <a:rPr lang="pl-PL" sz="1800" kern="1200" dirty="0" err="1"/>
            <a:t>Puglia</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Tiroler </a:t>
          </a:r>
          <a:r>
            <a:rPr lang="pl-PL" sz="1800" kern="1200" dirty="0"/>
            <a:t>Steinschaf </a:t>
          </a:r>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Krainer Steinschaf</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Ovce z Valachov</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Valašské ovce</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Ovce z </a:t>
          </a:r>
          <a:r>
            <a:rPr lang="pl-PL" sz="1800" kern="1200" dirty="0"/>
            <a:t>Galway</a:t>
          </a:r>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rotWithShape="0">
          <a:blip xmlns:r="http://schemas.openxmlformats.org/officeDocument/2006/relationships" r:embed="rId16"/>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Írsky Herdwick</a:t>
          </a:r>
          <a:endParaRPr lang="pl-PL" sz="18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Sandomierz </a:t>
          </a:r>
          <a:r>
            <a:rPr lang="pl-PL" sz="1800" kern="1200" dirty="0" err="1"/>
            <a:t>Koza</a:t>
          </a:r>
          <a:endParaRPr lang="pl-PL" sz="18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Koza Garganica</a:t>
          </a:r>
          <a:endParaRPr lang="pl-PL" sz="1800" kern="1200" dirty="0"/>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Koza Girgentana</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Koza </a:t>
          </a:r>
          <a:r>
            <a:rPr lang="pl-PL" sz="1800" kern="1200" dirty="0"/>
            <a:t>Sarda</a:t>
          </a:r>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Pinzgauerská koza</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Koza Blobe</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Pfauenziege</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Valašské ovce</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Stará</a:t>
          </a:r>
          <a:r>
            <a:rPr lang="pl-PL" sz="1800" kern="1200" dirty="0"/>
            <a:t> írska </a:t>
          </a:r>
          <a:r>
            <a:rPr lang="pl-PL" sz="1800" kern="1200" dirty="0" err="1"/>
            <a:t>koza</a:t>
          </a:r>
          <a:endParaRPr lang="pl-PL" sz="1800" kern="1200" dirty="0"/>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Ovce Belclare</a:t>
          </a:r>
          <a:endParaRPr lang="pl-PL" sz="18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62625"/>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1" i="0" kern="1200" dirty="0">
              <a:solidFill>
                <a:srgbClr val="000000"/>
              </a:solidFill>
            </a:rPr>
            <a:t>EKOLOGICKÉ A AGROEKOLOGICKÉ POĽNOHOSPODÁRSTVO</a:t>
          </a:r>
          <a:endParaRPr lang="pl-PL" sz="2400" b="1" kern="1200" dirty="0">
            <a:solidFill>
              <a:srgbClr val="000000"/>
            </a:solidFill>
          </a:endParaRPr>
        </a:p>
      </dsp:txBody>
      <dsp:txXfrm>
        <a:off x="36981" y="36981"/>
        <a:ext cx="5587218" cy="1188663"/>
      </dsp:txXfrm>
    </dsp:sp>
    <dsp:sp modelId="{C8317B0B-2B68-4B31-AC6D-CDFEAC4161F4}">
      <dsp:nvSpPr>
        <dsp:cNvPr id="0" name=""/>
        <dsp:cNvSpPr/>
      </dsp:nvSpPr>
      <dsp:spPr>
        <a:xfrm>
          <a:off x="630099" y="1492193"/>
          <a:ext cx="6978126" cy="126262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000000"/>
              </a:solidFill>
            </a:rPr>
            <a:t>Ekologická </a:t>
          </a:r>
          <a:r>
            <a:rPr lang="en-US" sz="2400" b="1" i="0" kern="1200" dirty="0" err="1">
              <a:solidFill>
                <a:srgbClr val="000000"/>
              </a:solidFill>
            </a:rPr>
            <a:t>certifikácia </a:t>
          </a:r>
          <a:r>
            <a:rPr lang="pl-PL" sz="2400" b="0" i="0" kern="1200" dirty="0">
              <a:solidFill>
                <a:srgbClr val="000000"/>
              </a:solidFill>
            </a:rPr>
            <a:t>- vylúčenie </a:t>
          </a:r>
          <a:r>
            <a:rPr lang="en-US" sz="2400" b="0" i="0" kern="1200" dirty="0">
              <a:solidFill>
                <a:srgbClr val="000000"/>
              </a:solidFill>
            </a:rPr>
            <a:t>syntetických vstupov a </a:t>
          </a:r>
          <a:r>
            <a:rPr lang="en-US" sz="2400" b="0" i="0" kern="1200" dirty="0" err="1">
              <a:solidFill>
                <a:srgbClr val="000000"/>
              </a:solidFill>
            </a:rPr>
            <a:t>dôraz na </a:t>
          </a:r>
          <a:r>
            <a:rPr lang="en-US" sz="2400" b="0" i="0" kern="1200" dirty="0">
              <a:solidFill>
                <a:srgbClr val="000000"/>
              </a:solidFill>
            </a:rPr>
            <a:t>dobré životné podmienky zvierat.</a:t>
          </a:r>
          <a:endParaRPr lang="pl-PL" sz="2400" b="0" i="0" kern="1200" dirty="0">
            <a:solidFill>
              <a:srgbClr val="000000"/>
            </a:solidFill>
          </a:endParaRPr>
        </a:p>
      </dsp:txBody>
      <dsp:txXfrm>
        <a:off x="667080" y="1529174"/>
        <a:ext cx="5508141" cy="1188663"/>
      </dsp:txXfrm>
    </dsp:sp>
    <dsp:sp modelId="{AABD881E-97CD-45B8-B4CC-4318E53DE0F2}">
      <dsp:nvSpPr>
        <dsp:cNvPr id="0" name=""/>
        <dsp:cNvSpPr/>
      </dsp:nvSpPr>
      <dsp:spPr>
        <a:xfrm>
          <a:off x="1173123" y="2984386"/>
          <a:ext cx="7056381" cy="1262625"/>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000000"/>
              </a:solidFill>
            </a:rPr>
            <a:t>Obozretné používanie antibiotík a alternatívne zdravotné postupy </a:t>
          </a:r>
          <a:r>
            <a:rPr lang="en-US" sz="2400" b="0" i="0" kern="1200" dirty="0">
              <a:solidFill>
                <a:srgbClr val="000000"/>
              </a:solidFill>
            </a:rPr>
            <a:t>- zníženie antimikrobiálnej rezistencie </a:t>
          </a:r>
          <a:endParaRPr lang="pl-PL" sz="2400" b="0" i="0" kern="1200" dirty="0">
            <a:solidFill>
              <a:srgbClr val="000000"/>
            </a:solidFill>
          </a:endParaRPr>
        </a:p>
      </dsp:txBody>
      <dsp:txXfrm>
        <a:off x="1210104" y="3021367"/>
        <a:ext cx="5579561" cy="1188663"/>
      </dsp:txXfrm>
    </dsp:sp>
    <dsp:sp modelId="{6F158B58-16F8-4E6F-BFE4-283868F9BCDB}">
      <dsp:nvSpPr>
        <dsp:cNvPr id="0" name=""/>
        <dsp:cNvSpPr/>
      </dsp:nvSpPr>
      <dsp:spPr>
        <a:xfrm>
          <a:off x="1764095" y="4476579"/>
          <a:ext cx="7056381" cy="126262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b="1" i="0" kern="1200" dirty="0" err="1">
              <a:solidFill>
                <a:srgbClr val="000000"/>
              </a:solidFill>
            </a:rPr>
            <a:t>Zníženie emisií metánu </a:t>
          </a:r>
          <a:r>
            <a:rPr lang="pl-PL" sz="2400" b="1" i="0" kern="1200" dirty="0">
              <a:solidFill>
                <a:srgbClr val="000000"/>
              </a:solidFill>
            </a:rPr>
            <a:t>a </a:t>
          </a:r>
          <a:r>
            <a:rPr lang="pl-PL" sz="2400" b="1" i="0" kern="1200" dirty="0" err="1">
              <a:solidFill>
                <a:srgbClr val="000000"/>
              </a:solidFill>
            </a:rPr>
            <a:t>sekvestrácia uhlíka </a:t>
          </a:r>
          <a:r>
            <a:rPr lang="pl-PL" sz="2400" b="0" i="0" kern="1200" dirty="0">
              <a:solidFill>
                <a:srgbClr val="000000"/>
              </a:solidFill>
            </a:rPr>
            <a:t>- </a:t>
          </a:r>
          <a:r>
            <a:rPr lang="pl-PL" sz="2400" b="0" i="0" kern="1200" dirty="0" err="1">
              <a:solidFill>
                <a:srgbClr val="000000"/>
              </a:solidFill>
            </a:rPr>
            <a:t>úsilie o zmiernenie zmeny klímy</a:t>
          </a:r>
          <a:endParaRPr lang="pl-PL" sz="2400" b="0" kern="1200" dirty="0">
            <a:solidFill>
              <a:srgbClr val="000000"/>
            </a:solidFill>
          </a:endParaRPr>
        </a:p>
      </dsp:txBody>
      <dsp:txXfrm>
        <a:off x="1801076" y="4513560"/>
        <a:ext cx="5570741" cy="1188663"/>
      </dsp:txXfrm>
    </dsp:sp>
    <dsp:sp modelId="{B30950CC-B4F5-4FB4-82DA-D80142950FC6}">
      <dsp:nvSpPr>
        <dsp:cNvPr id="0" name=""/>
        <dsp:cNvSpPr/>
      </dsp:nvSpPr>
      <dsp:spPr>
        <a:xfrm>
          <a:off x="6235675" y="967056"/>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6420334" y="967056"/>
        <a:ext cx="451388" cy="617581"/>
      </dsp:txXfrm>
    </dsp:sp>
    <dsp:sp modelId="{30DDCE52-6F42-458E-B2C3-27A3F4172FF1}">
      <dsp:nvSpPr>
        <dsp:cNvPr id="0" name=""/>
        <dsp:cNvSpPr/>
      </dsp:nvSpPr>
      <dsp:spPr>
        <a:xfrm>
          <a:off x="6826647" y="2459249"/>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011306" y="2459249"/>
        <a:ext cx="451388" cy="617581"/>
      </dsp:txXfrm>
    </dsp:sp>
    <dsp:sp modelId="{39E411C3-86CE-4565-9579-68479178A24E}">
      <dsp:nvSpPr>
        <dsp:cNvPr id="0" name=""/>
        <dsp:cNvSpPr/>
      </dsp:nvSpPr>
      <dsp:spPr>
        <a:xfrm>
          <a:off x="7408798" y="3951442"/>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593457" y="3951442"/>
        <a:ext cx="451388" cy="6175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CBA9-F20E-4292-AD38-1159876DB517}">
      <dsp:nvSpPr>
        <dsp:cNvPr id="0" name=""/>
        <dsp:cNvSpPr/>
      </dsp:nvSpPr>
      <dsp:spPr>
        <a:xfrm>
          <a:off x="222380" y="691187"/>
          <a:ext cx="5296244" cy="16550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000000"/>
              </a:solidFill>
            </a:rPr>
            <a:t>DOSTUPNOSŤ PÍCE </a:t>
          </a:r>
          <a:r>
            <a:rPr lang="pl-PL" sz="2300" kern="1200" dirty="0">
              <a:solidFill>
                <a:srgbClr val="000000"/>
              </a:solidFill>
            </a:rPr>
            <a:t>- </a:t>
          </a:r>
          <a:r>
            <a:rPr lang="en-US" sz="2300" kern="1200" dirty="0" err="1">
              <a:solidFill>
                <a:srgbClr val="000000"/>
              </a:solidFill>
            </a:rPr>
            <a:t>lúky </a:t>
          </a:r>
          <a:r>
            <a:rPr lang="en-US" sz="2300" kern="1200" dirty="0">
              <a:solidFill>
                <a:srgbClr val="000000"/>
              </a:solidFill>
            </a:rPr>
            <a:t>alebo pasienky musia celoročne poskytovať dostatok krmiva pre hospodárske zvieratá bez nadmerného spásania</a:t>
          </a:r>
          <a:endParaRPr lang="pl-PL" sz="2300" kern="1200" dirty="0">
            <a:solidFill>
              <a:srgbClr val="000000"/>
            </a:solidFill>
          </a:endParaRPr>
        </a:p>
      </dsp:txBody>
      <dsp:txXfrm>
        <a:off x="222380" y="691187"/>
        <a:ext cx="5296244" cy="1655076"/>
      </dsp:txXfrm>
    </dsp:sp>
    <dsp:sp modelId="{CC546CA7-6192-4FAC-81B4-BCA35A21528C}">
      <dsp:nvSpPr>
        <dsp:cNvPr id="0" name=""/>
        <dsp:cNvSpPr/>
      </dsp:nvSpPr>
      <dsp:spPr>
        <a:xfrm>
          <a:off x="1703" y="452121"/>
          <a:ext cx="1158553" cy="173783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8F46D2-E640-400E-82EE-B7ED8ADF7495}">
      <dsp:nvSpPr>
        <dsp:cNvPr id="0" name=""/>
        <dsp:cNvSpPr/>
      </dsp:nvSpPr>
      <dsp:spPr>
        <a:xfrm>
          <a:off x="5978154" y="691187"/>
          <a:ext cx="5296244" cy="16550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000000"/>
              </a:solidFill>
            </a:rPr>
            <a:t>ZDRAVIE PÔDY </a:t>
          </a:r>
          <a:r>
            <a:rPr lang="pl-PL" sz="2300" kern="1200" dirty="0">
              <a:solidFill>
                <a:srgbClr val="000000"/>
              </a:solidFill>
            </a:rPr>
            <a:t>- </a:t>
          </a:r>
          <a:r>
            <a:rPr lang="en-US" sz="2300" kern="1200" dirty="0">
              <a:solidFill>
                <a:srgbClr val="000000"/>
              </a:solidFill>
            </a:rPr>
            <a:t>dobre riadená pastva zlepšuje štruktúru pôdy a podporuje sekvestráciu uhlíka (nadmerné spásanie môže zhutniť pôdu a znížiť jej úrodnosť</a:t>
          </a:r>
          <a:r>
            <a:rPr lang="pl-PL" sz="2300" kern="1200" dirty="0">
              <a:solidFill>
                <a:srgbClr val="000000"/>
              </a:solidFill>
            </a:rPr>
            <a:t>).</a:t>
          </a:r>
        </a:p>
      </dsp:txBody>
      <dsp:txXfrm>
        <a:off x="5978154" y="691187"/>
        <a:ext cx="5296244" cy="1655076"/>
      </dsp:txXfrm>
    </dsp:sp>
    <dsp:sp modelId="{946E7052-FC29-4597-96F7-D0276B709902}">
      <dsp:nvSpPr>
        <dsp:cNvPr id="0" name=""/>
        <dsp:cNvSpPr/>
      </dsp:nvSpPr>
      <dsp:spPr>
        <a:xfrm>
          <a:off x="5757477" y="452121"/>
          <a:ext cx="1158553" cy="173783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4FEA3-3FEB-4363-9132-81EB92BC9D95}">
      <dsp:nvSpPr>
        <dsp:cNvPr id="0" name=""/>
        <dsp:cNvSpPr/>
      </dsp:nvSpPr>
      <dsp:spPr>
        <a:xfrm>
          <a:off x="3100267" y="2774745"/>
          <a:ext cx="5296244" cy="16550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000000"/>
              </a:solidFill>
            </a:rPr>
            <a:t>VODNÉ ZDROJE </a:t>
          </a:r>
          <a:r>
            <a:rPr lang="pl-PL" sz="2300" kern="1200" dirty="0">
              <a:solidFill>
                <a:srgbClr val="000000"/>
              </a:solidFill>
            </a:rPr>
            <a:t>- </a:t>
          </a:r>
          <a:r>
            <a:rPr lang="en-US" sz="2300" kern="1200" dirty="0" err="1">
              <a:solidFill>
                <a:srgbClr val="000000"/>
              </a:solidFill>
            </a:rPr>
            <a:t>hospodárske zvieratá </a:t>
          </a:r>
          <a:r>
            <a:rPr lang="en-US" sz="2300" kern="1200" dirty="0">
              <a:solidFill>
                <a:srgbClr val="000000"/>
              </a:solidFill>
            </a:rPr>
            <a:t>by nemali nadmerne zaťažovať vodné systémy, čím sa zabezpečí, že rieky, rybníky a podzemné vody zostanú zdravé.</a:t>
          </a:r>
          <a:endParaRPr lang="pl-PL" sz="2300" kern="1200" dirty="0">
            <a:solidFill>
              <a:srgbClr val="000000"/>
            </a:solidFill>
          </a:endParaRPr>
        </a:p>
      </dsp:txBody>
      <dsp:txXfrm>
        <a:off x="3100267" y="2774745"/>
        <a:ext cx="5296244" cy="1655076"/>
      </dsp:txXfrm>
    </dsp:sp>
    <dsp:sp modelId="{FA958489-6F9A-4B95-84DE-C00A9893CFB4}">
      <dsp:nvSpPr>
        <dsp:cNvPr id="0" name=""/>
        <dsp:cNvSpPr/>
      </dsp:nvSpPr>
      <dsp:spPr>
        <a:xfrm>
          <a:off x="2879590" y="2535678"/>
          <a:ext cx="1158553" cy="173783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0D876-42F7-4666-B729-29BFAD3EF6DE}">
      <dsp:nvSpPr>
        <dsp:cNvPr id="0" name=""/>
        <dsp:cNvSpPr/>
      </dsp:nvSpPr>
      <dsp:spPr>
        <a:xfrm>
          <a:off x="2812" y="740375"/>
          <a:ext cx="2153408" cy="182456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17CEB-2DF3-4EEE-A775-DD897C83A90E}">
      <dsp:nvSpPr>
        <dsp:cNvPr id="0" name=""/>
        <dsp:cNvSpPr/>
      </dsp:nvSpPr>
      <dsp:spPr>
        <a:xfrm>
          <a:off x="1869465"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a:t>
          </a:r>
        </a:p>
      </dsp:txBody>
      <dsp:txXfrm>
        <a:off x="1899372" y="1025609"/>
        <a:ext cx="961300" cy="1002964"/>
      </dsp:txXfrm>
    </dsp:sp>
    <dsp:sp modelId="{BC3813AE-ADC4-4FF4-928B-F8DBCDF5B998}">
      <dsp:nvSpPr>
        <dsp:cNvPr id="0" name=""/>
        <dsp:cNvSpPr/>
      </dsp:nvSpPr>
      <dsp:spPr>
        <a:xfrm>
          <a:off x="2812"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err="1"/>
            <a:t>dojenie kráv</a:t>
          </a:r>
          <a:endParaRPr lang="pl-PL" sz="1800" kern="1200" dirty="0"/>
        </a:p>
      </dsp:txBody>
      <dsp:txXfrm>
        <a:off x="2812" y="392469"/>
        <a:ext cx="2153408" cy="314183"/>
      </dsp:txXfrm>
    </dsp:sp>
    <dsp:sp modelId="{0A68204C-10A0-48D3-A3B6-5EFDEBBEA794}">
      <dsp:nvSpPr>
        <dsp:cNvPr id="0" name=""/>
        <dsp:cNvSpPr/>
      </dsp:nvSpPr>
      <dsp:spPr>
        <a:xfrm>
          <a:off x="3271393" y="740375"/>
          <a:ext cx="2153408" cy="182456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2A422C-6E5C-4174-A1BD-28D2B1C2AA0B}">
      <dsp:nvSpPr>
        <dsp:cNvPr id="0" name=""/>
        <dsp:cNvSpPr/>
      </dsp:nvSpPr>
      <dsp:spPr>
        <a:xfrm>
          <a:off x="5138046"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a:t>
          </a:r>
        </a:p>
      </dsp:txBody>
      <dsp:txXfrm>
        <a:off x="5167953" y="1025609"/>
        <a:ext cx="961300" cy="1002964"/>
      </dsp:txXfrm>
    </dsp:sp>
    <dsp:sp modelId="{C66CBE76-2373-4F44-B5BD-DC282671ADED}">
      <dsp:nvSpPr>
        <dsp:cNvPr id="0" name=""/>
        <dsp:cNvSpPr/>
      </dsp:nvSpPr>
      <dsp:spPr>
        <a:xfrm>
          <a:off x="3271393"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kôň</a:t>
          </a:r>
        </a:p>
      </dsp:txBody>
      <dsp:txXfrm>
        <a:off x="3271393" y="392469"/>
        <a:ext cx="2153408" cy="314183"/>
      </dsp:txXfrm>
    </dsp:sp>
    <dsp:sp modelId="{5164AD8E-02A7-4639-AE3B-358ABF534DA1}">
      <dsp:nvSpPr>
        <dsp:cNvPr id="0" name=""/>
        <dsp:cNvSpPr/>
      </dsp:nvSpPr>
      <dsp:spPr>
        <a:xfrm>
          <a:off x="6539975" y="740375"/>
          <a:ext cx="2153408" cy="182456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D7AD2-FCF5-44E4-B729-561D5605E7AA}">
      <dsp:nvSpPr>
        <dsp:cNvPr id="0" name=""/>
        <dsp:cNvSpPr/>
      </dsp:nvSpPr>
      <dsp:spPr>
        <a:xfrm>
          <a:off x="8406627"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13,3</a:t>
          </a:r>
        </a:p>
      </dsp:txBody>
      <dsp:txXfrm>
        <a:off x="8436534" y="1025609"/>
        <a:ext cx="961300" cy="1002964"/>
      </dsp:txXfrm>
    </dsp:sp>
    <dsp:sp modelId="{E00E8CD4-B1E2-4D2F-8566-06DE6C0A3052}">
      <dsp:nvSpPr>
        <dsp:cNvPr id="0" name=""/>
        <dsp:cNvSpPr/>
      </dsp:nvSpPr>
      <dsp:spPr>
        <a:xfrm>
          <a:off x="6539975"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koza</a:t>
          </a:r>
        </a:p>
      </dsp:txBody>
      <dsp:txXfrm>
        <a:off x="6539975" y="392469"/>
        <a:ext cx="2153408" cy="314183"/>
      </dsp:txXfrm>
    </dsp:sp>
    <dsp:sp modelId="{6E51056E-F7AB-498B-A12C-E47CD66DB5AA}">
      <dsp:nvSpPr>
        <dsp:cNvPr id="0" name=""/>
        <dsp:cNvSpPr/>
      </dsp:nvSpPr>
      <dsp:spPr>
        <a:xfrm>
          <a:off x="2812" y="3201627"/>
          <a:ext cx="2153408" cy="182456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F12405-32C1-445C-9043-426BFC542937}">
      <dsp:nvSpPr>
        <dsp:cNvPr id="0" name=""/>
        <dsp:cNvSpPr/>
      </dsp:nvSpPr>
      <dsp:spPr>
        <a:xfrm>
          <a:off x="1869465"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13,3</a:t>
          </a:r>
        </a:p>
      </dsp:txBody>
      <dsp:txXfrm>
        <a:off x="1899372" y="3486861"/>
        <a:ext cx="961300" cy="1002964"/>
      </dsp:txXfrm>
    </dsp:sp>
    <dsp:sp modelId="{50E6982A-C637-47F8-BA2A-1BB79118A858}">
      <dsp:nvSpPr>
        <dsp:cNvPr id="0" name=""/>
        <dsp:cNvSpPr/>
      </dsp:nvSpPr>
      <dsp:spPr>
        <a:xfrm>
          <a:off x="2812"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ovce</a:t>
          </a:r>
        </a:p>
      </dsp:txBody>
      <dsp:txXfrm>
        <a:off x="2812" y="2853721"/>
        <a:ext cx="2153408" cy="314183"/>
      </dsp:txXfrm>
    </dsp:sp>
    <dsp:sp modelId="{133EBD0C-73F5-4E97-9AD1-B67CB5512DFB}">
      <dsp:nvSpPr>
        <dsp:cNvPr id="0" name=""/>
        <dsp:cNvSpPr/>
      </dsp:nvSpPr>
      <dsp:spPr>
        <a:xfrm>
          <a:off x="3271393" y="3201627"/>
          <a:ext cx="2153408" cy="1824569"/>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8B442-924D-4435-8916-8EC1B7D17F8E}">
      <dsp:nvSpPr>
        <dsp:cNvPr id="0" name=""/>
        <dsp:cNvSpPr/>
      </dsp:nvSpPr>
      <dsp:spPr>
        <a:xfrm>
          <a:off x="5138046"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74</a:t>
          </a:r>
        </a:p>
      </dsp:txBody>
      <dsp:txXfrm>
        <a:off x="5167953" y="3486861"/>
        <a:ext cx="961300" cy="1002964"/>
      </dsp:txXfrm>
    </dsp:sp>
    <dsp:sp modelId="{580BE106-A495-48FF-849D-70CD957A4E85}">
      <dsp:nvSpPr>
        <dsp:cNvPr id="0" name=""/>
        <dsp:cNvSpPr/>
      </dsp:nvSpPr>
      <dsp:spPr>
        <a:xfrm>
          <a:off x="3271393"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err="1"/>
            <a:t>prasiatko</a:t>
          </a:r>
          <a:endParaRPr lang="pl-PL" sz="1800" kern="1200" dirty="0"/>
        </a:p>
      </dsp:txBody>
      <dsp:txXfrm>
        <a:off x="3271393" y="2853721"/>
        <a:ext cx="2153408" cy="314183"/>
      </dsp:txXfrm>
    </dsp:sp>
    <dsp:sp modelId="{5CA296DF-C2EE-4435-B94F-BE48D1A5AFD4}">
      <dsp:nvSpPr>
        <dsp:cNvPr id="0" name=""/>
        <dsp:cNvSpPr/>
      </dsp:nvSpPr>
      <dsp:spPr>
        <a:xfrm>
          <a:off x="6539975" y="3201627"/>
          <a:ext cx="2153408" cy="1824569"/>
        </a:xfrm>
        <a:prstGeom prst="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l="11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0600DF-6026-4622-B912-012EF688DB98}">
      <dsp:nvSpPr>
        <dsp:cNvPr id="0" name=""/>
        <dsp:cNvSpPr/>
      </dsp:nvSpPr>
      <dsp:spPr>
        <a:xfrm>
          <a:off x="8406627"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230</a:t>
          </a:r>
        </a:p>
      </dsp:txBody>
      <dsp:txXfrm>
        <a:off x="8436534" y="3486861"/>
        <a:ext cx="961300" cy="1002964"/>
      </dsp:txXfrm>
    </dsp:sp>
    <dsp:sp modelId="{77EA7DA1-1B6E-4A5F-882E-BCFE362BF7C3}">
      <dsp:nvSpPr>
        <dsp:cNvPr id="0" name=""/>
        <dsp:cNvSpPr/>
      </dsp:nvSpPr>
      <dsp:spPr>
        <a:xfrm>
          <a:off x="6539975"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nosnice</a:t>
          </a:r>
        </a:p>
      </dsp:txBody>
      <dsp:txXfrm>
        <a:off x="6539975" y="2853721"/>
        <a:ext cx="2153408" cy="3141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36643"/>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0" kern="1200" dirty="0">
              <a:solidFill>
                <a:srgbClr val="000000"/>
              </a:solidFill>
            </a:rPr>
            <a:t>UDRŽATEĽNÉ PASENIE A HOSPODÁRENIE NA PASTVINÁCH </a:t>
          </a:r>
          <a:r>
            <a:rPr lang="pl-PL" sz="2300" b="1" i="0" kern="1200" dirty="0">
              <a:solidFill>
                <a:srgbClr val="000000"/>
              </a:solidFill>
            </a:rPr>
            <a:t>V AGROEKOLÓGII</a:t>
          </a:r>
          <a:endParaRPr lang="pl-PL" sz="2300" b="1" kern="1200" dirty="0">
            <a:solidFill>
              <a:srgbClr val="000000"/>
            </a:solidFill>
          </a:endParaRPr>
        </a:p>
      </dsp:txBody>
      <dsp:txXfrm>
        <a:off x="36220" y="36220"/>
        <a:ext cx="5617450" cy="1164203"/>
      </dsp:txXfrm>
    </dsp:sp>
    <dsp:sp modelId="{C8317B0B-2B68-4B31-AC6D-CDFEAC4161F4}">
      <dsp:nvSpPr>
        <dsp:cNvPr id="0" name=""/>
        <dsp:cNvSpPr/>
      </dsp:nvSpPr>
      <dsp:spPr>
        <a:xfrm>
          <a:off x="590971" y="1461487"/>
          <a:ext cx="7056381" cy="1236643"/>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Rotačná pastva </a:t>
          </a:r>
          <a:r>
            <a:rPr lang="en-US" sz="2300" b="0" i="0" kern="1200" dirty="0">
              <a:solidFill>
                <a:srgbClr val="000000"/>
              </a:solidFill>
            </a:rPr>
            <a:t>- na zabránenie nadmernému spásaniu, zlepšenie zdravia pôdy a podporu biodiverzity.</a:t>
          </a:r>
          <a:endParaRPr lang="pl-PL" sz="2300" b="0" kern="1200" dirty="0">
            <a:solidFill>
              <a:srgbClr val="000000"/>
            </a:solidFill>
          </a:endParaRPr>
        </a:p>
      </dsp:txBody>
      <dsp:txXfrm>
        <a:off x="627191" y="1497707"/>
        <a:ext cx="5589151" cy="1164203"/>
      </dsp:txXfrm>
    </dsp:sp>
    <dsp:sp modelId="{AABD881E-97CD-45B8-B4CC-4318E53DE0F2}">
      <dsp:nvSpPr>
        <dsp:cNvPr id="0" name=""/>
        <dsp:cNvSpPr/>
      </dsp:nvSpPr>
      <dsp:spPr>
        <a:xfrm>
          <a:off x="1173123" y="2922975"/>
          <a:ext cx="7056381" cy="1236643"/>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err="1">
              <a:solidFill>
                <a:srgbClr val="000000"/>
              </a:solidFill>
            </a:rPr>
            <a:t>Diverzita </a:t>
          </a:r>
          <a:r>
            <a:rPr lang="en-US" sz="2300" b="1" i="0" kern="1200" dirty="0">
              <a:solidFill>
                <a:srgbClr val="000000"/>
              </a:solidFill>
            </a:rPr>
            <a:t>pasienkov </a:t>
          </a:r>
          <a:r>
            <a:rPr lang="pl-PL" sz="2300" b="0" i="0" kern="1200" dirty="0">
              <a:solidFill>
                <a:srgbClr val="000000"/>
              </a:solidFill>
            </a:rPr>
            <a:t>- </a:t>
          </a:r>
          <a:r>
            <a:rPr lang="en-US" sz="2300" b="0" i="0" kern="1200" dirty="0" err="1">
              <a:solidFill>
                <a:srgbClr val="000000"/>
              </a:solidFill>
            </a:rPr>
            <a:t>pestovanie </a:t>
          </a:r>
          <a:r>
            <a:rPr lang="en-US" sz="2300" b="0" i="0" kern="1200" dirty="0">
              <a:solidFill>
                <a:srgbClr val="000000"/>
              </a:solidFill>
            </a:rPr>
            <a:t>rôznych druhov rastlín na pasienkoch s cieľom zlepšiť kvalitu krmiva a odolnosť ekosystému.</a:t>
          </a:r>
          <a:endParaRPr lang="pl-PL" sz="2300" b="0" kern="1200" dirty="0">
            <a:solidFill>
              <a:srgbClr val="000000"/>
            </a:solidFill>
          </a:endParaRPr>
        </a:p>
      </dsp:txBody>
      <dsp:txXfrm>
        <a:off x="1209343" y="2959195"/>
        <a:ext cx="5597971" cy="1164203"/>
      </dsp:txXfrm>
    </dsp:sp>
    <dsp:sp modelId="{6F158B58-16F8-4E6F-BFE4-283868F9BCDB}">
      <dsp:nvSpPr>
        <dsp:cNvPr id="0" name=""/>
        <dsp:cNvSpPr/>
      </dsp:nvSpPr>
      <dsp:spPr>
        <a:xfrm>
          <a:off x="1764095" y="4384462"/>
          <a:ext cx="7056381" cy="1236643"/>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err="1">
              <a:solidFill>
                <a:srgbClr val="000000"/>
              </a:solidFill>
            </a:rPr>
            <a:t>Lesopastierske systémy </a:t>
          </a:r>
          <a:r>
            <a:rPr lang="pl-PL" sz="2300" b="0" i="0" kern="1200" dirty="0">
              <a:solidFill>
                <a:srgbClr val="000000"/>
              </a:solidFill>
            </a:rPr>
            <a:t>- </a:t>
          </a:r>
          <a:r>
            <a:rPr lang="en-US" sz="2300" b="0" i="0" kern="1200" dirty="0" err="1">
              <a:solidFill>
                <a:srgbClr val="000000"/>
              </a:solidFill>
            </a:rPr>
            <a:t>poskytujú </a:t>
          </a:r>
          <a:r>
            <a:rPr lang="en-US" sz="2300" b="0" i="0" kern="1200" dirty="0">
              <a:solidFill>
                <a:srgbClr val="000000"/>
              </a:solidFill>
            </a:rPr>
            <a:t>tieň a úkryt pre hospodárske zvieratá, zlepšujú úrodnosť pôdy a viažu uhlík.</a:t>
          </a:r>
          <a:endParaRPr lang="pl-PL" sz="2300" b="0" kern="1200" dirty="0">
            <a:solidFill>
              <a:srgbClr val="000000"/>
            </a:solidFill>
          </a:endParaRPr>
        </a:p>
      </dsp:txBody>
      <dsp:txXfrm>
        <a:off x="1800315" y="4420682"/>
        <a:ext cx="5589151" cy="1164203"/>
      </dsp:txXfrm>
    </dsp:sp>
    <dsp:sp modelId="{B30950CC-B4F5-4FB4-82DA-D80142950FC6}">
      <dsp:nvSpPr>
        <dsp:cNvPr id="0" name=""/>
        <dsp:cNvSpPr/>
      </dsp:nvSpPr>
      <dsp:spPr>
        <a:xfrm>
          <a:off x="6252563" y="947156"/>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6433422" y="947156"/>
        <a:ext cx="442100" cy="604873"/>
      </dsp:txXfrm>
    </dsp:sp>
    <dsp:sp modelId="{30DDCE52-6F42-458E-B2C3-27A3F4172FF1}">
      <dsp:nvSpPr>
        <dsp:cNvPr id="0" name=""/>
        <dsp:cNvSpPr/>
      </dsp:nvSpPr>
      <dsp:spPr>
        <a:xfrm>
          <a:off x="6843535" y="2408643"/>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7024394" y="2408643"/>
        <a:ext cx="442100" cy="604873"/>
      </dsp:txXfrm>
    </dsp:sp>
    <dsp:sp modelId="{39E411C3-86CE-4565-9579-68479178A24E}">
      <dsp:nvSpPr>
        <dsp:cNvPr id="0" name=""/>
        <dsp:cNvSpPr/>
      </dsp:nvSpPr>
      <dsp:spPr>
        <a:xfrm>
          <a:off x="7425686" y="3870131"/>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7606545" y="3870131"/>
        <a:ext cx="442100" cy="6048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8F5A1-010F-4203-BE3F-0A137B291DA5}">
      <dsp:nvSpPr>
        <dsp:cNvPr id="0" name=""/>
        <dsp:cNvSpPr/>
      </dsp:nvSpPr>
      <dsp:spPr>
        <a:xfrm>
          <a:off x="548588" y="0"/>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283621-BB0E-49D8-B8FC-BBE0F1C0DF1D}">
      <dsp:nvSpPr>
        <dsp:cNvPr id="0" name=""/>
        <dsp:cNvSpPr/>
      </dsp:nvSpPr>
      <dsp:spPr>
        <a:xfrm>
          <a:off x="579918" y="1609169"/>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1</a:t>
          </a:r>
        </a:p>
      </dsp:txBody>
      <dsp:txXfrm>
        <a:off x="579918" y="1609169"/>
        <a:ext cx="2675503" cy="550373"/>
      </dsp:txXfrm>
    </dsp:sp>
    <dsp:sp modelId="{8B0E5198-C805-4D36-B8D3-E1D39F98526E}">
      <dsp:nvSpPr>
        <dsp:cNvPr id="0" name=""/>
        <dsp:cNvSpPr/>
      </dsp:nvSpPr>
      <dsp:spPr>
        <a:xfrm>
          <a:off x="3552689" y="0"/>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8884C25-BD1E-4B05-8865-667061C5AB69}">
      <dsp:nvSpPr>
        <dsp:cNvPr id="0" name=""/>
        <dsp:cNvSpPr/>
      </dsp:nvSpPr>
      <dsp:spPr>
        <a:xfrm>
          <a:off x="3528315" y="1609169"/>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2</a:t>
          </a:r>
        </a:p>
      </dsp:txBody>
      <dsp:txXfrm>
        <a:off x="3528315" y="1609169"/>
        <a:ext cx="2675503" cy="550373"/>
      </dsp:txXfrm>
    </dsp:sp>
    <dsp:sp modelId="{5098F7E5-76BA-4BC9-A3F5-C646D647B5D5}">
      <dsp:nvSpPr>
        <dsp:cNvPr id="0" name=""/>
        <dsp:cNvSpPr/>
      </dsp:nvSpPr>
      <dsp:spPr>
        <a:xfrm>
          <a:off x="579918" y="2564686"/>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C2A6761-4FEE-4405-80A3-FA080DC059BD}">
      <dsp:nvSpPr>
        <dsp:cNvPr id="0" name=""/>
        <dsp:cNvSpPr/>
      </dsp:nvSpPr>
      <dsp:spPr>
        <a:xfrm>
          <a:off x="579918" y="4169942"/>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4</a:t>
          </a:r>
        </a:p>
      </dsp:txBody>
      <dsp:txXfrm>
        <a:off x="579918" y="4169942"/>
        <a:ext cx="2675503" cy="550373"/>
      </dsp:txXfrm>
    </dsp:sp>
    <dsp:sp modelId="{C840ED3F-AE3C-4D94-A0E1-405D6C3CC351}">
      <dsp:nvSpPr>
        <dsp:cNvPr id="0" name=""/>
        <dsp:cNvSpPr/>
      </dsp:nvSpPr>
      <dsp:spPr>
        <a:xfrm>
          <a:off x="3528315" y="2564686"/>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0D4DEA5-73A0-409D-85CE-F371AFF91867}">
      <dsp:nvSpPr>
        <dsp:cNvPr id="0" name=""/>
        <dsp:cNvSpPr/>
      </dsp:nvSpPr>
      <dsp:spPr>
        <a:xfrm>
          <a:off x="3528315" y="4169942"/>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3</a:t>
          </a:r>
        </a:p>
      </dsp:txBody>
      <dsp:txXfrm>
        <a:off x="3528315" y="4169942"/>
        <a:ext cx="2675503" cy="5503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8F5A1-010F-4203-BE3F-0A137B291DA5}">
      <dsp:nvSpPr>
        <dsp:cNvPr id="0" name=""/>
        <dsp:cNvSpPr/>
      </dsp:nvSpPr>
      <dsp:spPr>
        <a:xfrm>
          <a:off x="0" y="728156"/>
          <a:ext cx="1896060" cy="1625148"/>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283621-BB0E-49D8-B8FC-BBE0F1C0DF1D}">
      <dsp:nvSpPr>
        <dsp:cNvPr id="0" name=""/>
        <dsp:cNvSpPr/>
      </dsp:nvSpPr>
      <dsp:spPr>
        <a:xfrm>
          <a:off x="10" y="1868538"/>
          <a:ext cx="1896060" cy="39003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1</a:t>
          </a:r>
        </a:p>
      </dsp:txBody>
      <dsp:txXfrm>
        <a:off x="10" y="1868538"/>
        <a:ext cx="1896060" cy="390035"/>
      </dsp:txXfrm>
    </dsp:sp>
    <dsp:sp modelId="{8B0E5198-C805-4D36-B8D3-E1D39F98526E}">
      <dsp:nvSpPr>
        <dsp:cNvPr id="0" name=""/>
        <dsp:cNvSpPr/>
      </dsp:nvSpPr>
      <dsp:spPr>
        <a:xfrm>
          <a:off x="2089464" y="730935"/>
          <a:ext cx="1896060" cy="1625148"/>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8884C25-BD1E-4B05-8865-667061C5AB69}">
      <dsp:nvSpPr>
        <dsp:cNvPr id="0" name=""/>
        <dsp:cNvSpPr/>
      </dsp:nvSpPr>
      <dsp:spPr>
        <a:xfrm>
          <a:off x="2089464" y="1868538"/>
          <a:ext cx="1896060" cy="39003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2</a:t>
          </a:r>
        </a:p>
      </dsp:txBody>
      <dsp:txXfrm>
        <a:off x="2089464" y="1868538"/>
        <a:ext cx="1896060" cy="390035"/>
      </dsp:txXfrm>
    </dsp:sp>
    <dsp:sp modelId="{5098F7E5-76BA-4BC9-A3F5-C646D647B5D5}">
      <dsp:nvSpPr>
        <dsp:cNvPr id="0" name=""/>
        <dsp:cNvSpPr/>
      </dsp:nvSpPr>
      <dsp:spPr>
        <a:xfrm>
          <a:off x="4178917" y="730935"/>
          <a:ext cx="1896060" cy="1625148"/>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C2A6761-4FEE-4405-80A3-FA080DC059BD}">
      <dsp:nvSpPr>
        <dsp:cNvPr id="0" name=""/>
        <dsp:cNvSpPr/>
      </dsp:nvSpPr>
      <dsp:spPr>
        <a:xfrm>
          <a:off x="4178917" y="1868538"/>
          <a:ext cx="1896060" cy="39003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3</a:t>
          </a:r>
        </a:p>
      </dsp:txBody>
      <dsp:txXfrm>
        <a:off x="4178917" y="1868538"/>
        <a:ext cx="1896060" cy="390035"/>
      </dsp:txXfrm>
    </dsp:sp>
    <dsp:sp modelId="{C840ED3F-AE3C-4D94-A0E1-405D6C3CC351}">
      <dsp:nvSpPr>
        <dsp:cNvPr id="0" name=""/>
        <dsp:cNvSpPr/>
      </dsp:nvSpPr>
      <dsp:spPr>
        <a:xfrm>
          <a:off x="10" y="2545689"/>
          <a:ext cx="1896060" cy="1625148"/>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0D4DEA5-73A0-409D-85CE-F371AFF91867}">
      <dsp:nvSpPr>
        <dsp:cNvPr id="0" name=""/>
        <dsp:cNvSpPr/>
      </dsp:nvSpPr>
      <dsp:spPr>
        <a:xfrm>
          <a:off x="10" y="3683293"/>
          <a:ext cx="1896060" cy="39003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4</a:t>
          </a:r>
        </a:p>
      </dsp:txBody>
      <dsp:txXfrm>
        <a:off x="10" y="3683293"/>
        <a:ext cx="1896060" cy="390035"/>
      </dsp:txXfrm>
    </dsp:sp>
    <dsp:sp modelId="{6D632AB6-ED45-4FDA-B795-23F2D5D6DCE1}">
      <dsp:nvSpPr>
        <dsp:cNvPr id="0" name=""/>
        <dsp:cNvSpPr/>
      </dsp:nvSpPr>
      <dsp:spPr>
        <a:xfrm>
          <a:off x="2089464" y="2545689"/>
          <a:ext cx="1896060" cy="1625148"/>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681AC7B-5384-4B8A-8456-E6D7D725B66F}">
      <dsp:nvSpPr>
        <dsp:cNvPr id="0" name=""/>
        <dsp:cNvSpPr/>
      </dsp:nvSpPr>
      <dsp:spPr>
        <a:xfrm>
          <a:off x="2089464" y="3683293"/>
          <a:ext cx="1896060" cy="39003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5</a:t>
          </a:r>
        </a:p>
      </dsp:txBody>
      <dsp:txXfrm>
        <a:off x="2089464" y="3683293"/>
        <a:ext cx="1896060" cy="390035"/>
      </dsp:txXfrm>
    </dsp:sp>
    <dsp:sp modelId="{5B885CAD-0636-400D-B5DE-497DC4206C6E}">
      <dsp:nvSpPr>
        <dsp:cNvPr id="0" name=""/>
        <dsp:cNvSpPr/>
      </dsp:nvSpPr>
      <dsp:spPr>
        <a:xfrm>
          <a:off x="4178917" y="2545689"/>
          <a:ext cx="1896060" cy="1625148"/>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176083B3-81B6-464F-84B8-35AD68D6FD52}">
      <dsp:nvSpPr>
        <dsp:cNvPr id="0" name=""/>
        <dsp:cNvSpPr/>
      </dsp:nvSpPr>
      <dsp:spPr>
        <a:xfrm>
          <a:off x="4178917" y="3683293"/>
          <a:ext cx="1896060" cy="39003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6</a:t>
          </a:r>
        </a:p>
      </dsp:txBody>
      <dsp:txXfrm>
        <a:off x="4178917" y="3683293"/>
        <a:ext cx="1896060" cy="39003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solidFill>
                <a:srgbClr val="000000"/>
              </a:solidFill>
            </a:rPr>
            <a:t>Efektívne pre rotačné systémy pasenia s pevným usporiadaním výbehov.</a:t>
          </a:r>
          <a:endParaRPr lang="pl-PL" sz="19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19B31-9717-4D23-9396-2F4033A96355}">
      <dsp:nvSpPr>
        <dsp:cNvPr id="0" name=""/>
        <dsp:cNvSpPr/>
      </dsp:nvSpPr>
      <dsp:spPr>
        <a:xfrm>
          <a:off x="857208" y="2680794"/>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solidFill>
                <a:srgbClr val="000000"/>
              </a:solidFill>
            </a:rPr>
            <a:t>Je odolný a podporuje veľké stáda.</a:t>
          </a:r>
          <a:endParaRPr lang="pl-PL" sz="1900" kern="1200" dirty="0">
            <a:solidFill>
              <a:srgbClr val="000000"/>
            </a:solidFill>
          </a:endParaRPr>
        </a:p>
      </dsp:txBody>
      <dsp:txXfrm>
        <a:off x="857208" y="2680794"/>
        <a:ext cx="3213783" cy="1004307"/>
      </dsp:txXfrm>
    </dsp:sp>
    <dsp:sp modelId="{79032452-05EE-4E66-AA3C-F10F6BA8104A}">
      <dsp:nvSpPr>
        <dsp:cNvPr id="0" name=""/>
        <dsp:cNvSpPr/>
      </dsp:nvSpPr>
      <dsp:spPr>
        <a:xfrm>
          <a:off x="778709" y="2515373"/>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C91FE-D66C-463E-A561-F962DFD38DFD}">
      <dsp:nvSpPr>
        <dsp:cNvPr id="0" name=""/>
        <dsp:cNvSpPr/>
      </dsp:nvSpPr>
      <dsp:spPr>
        <a:xfrm>
          <a:off x="912511"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solidFill>
                <a:srgbClr val="000000"/>
              </a:solidFill>
            </a:rPr>
            <a:t>Vyžaduje menej častú údržbu v porovnaní s mobilnými systémami.</a:t>
          </a:r>
          <a:endParaRPr lang="pl-PL" sz="1900" kern="1200" dirty="0">
            <a:solidFill>
              <a:srgbClr val="000000"/>
            </a:solidFill>
          </a:endParaRPr>
        </a:p>
      </dsp:txBody>
      <dsp:txXfrm>
        <a:off x="912511" y="1445927"/>
        <a:ext cx="3213783" cy="1004307"/>
      </dsp:txXfrm>
    </dsp:sp>
    <dsp:sp modelId="{C11D82D2-C606-418D-8005-65067B25BD6E}">
      <dsp:nvSpPr>
        <dsp:cNvPr id="0" name=""/>
        <dsp:cNvSpPr/>
      </dsp:nvSpPr>
      <dsp:spPr>
        <a:xfrm>
          <a:off x="778604"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DD5754-E57E-49EE-BBA2-802F22D1F97A}">
      <dsp:nvSpPr>
        <dsp:cNvPr id="0" name=""/>
        <dsp:cNvSpPr/>
      </dsp:nvSpPr>
      <dsp:spPr>
        <a:xfrm>
          <a:off x="4409660"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solidFill>
                <a:srgbClr val="000000"/>
              </a:solidFill>
            </a:rPr>
            <a:t>Nákladná inštalácia, najmä v prípade potrubí a veľkých žľabov.</a:t>
          </a:r>
          <a:endParaRPr lang="pl-PL" sz="1900" kern="1200" dirty="0">
            <a:solidFill>
              <a:srgbClr val="000000"/>
            </a:solidFill>
          </a:endParaRPr>
        </a:p>
      </dsp:txBody>
      <dsp:txXfrm>
        <a:off x="4409660" y="1445927"/>
        <a:ext cx="3213783" cy="1004307"/>
      </dsp:txXfrm>
    </dsp:sp>
    <dsp:sp modelId="{AB0D9C47-3EFA-4CB4-999E-893A2B5BBD22}">
      <dsp:nvSpPr>
        <dsp:cNvPr id="0" name=""/>
        <dsp:cNvSpPr/>
      </dsp:nvSpPr>
      <dsp:spPr>
        <a:xfrm>
          <a:off x="4275752" y="130086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29BF5D-73A6-4EBF-BBAC-226D39BA780E}">
      <dsp:nvSpPr>
        <dsp:cNvPr id="0" name=""/>
        <dsp:cNvSpPr/>
      </dsp:nvSpPr>
      <dsp:spPr>
        <a:xfrm>
          <a:off x="4399357" y="22053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solidFill>
                <a:srgbClr val="000000"/>
              </a:solidFill>
            </a:rPr>
            <a:t>Riziko zhutnenia pôdy a nadmerného spásania v blízkosti napájacích bodov.</a:t>
          </a:r>
          <a:endParaRPr lang="pl-PL" sz="1900" kern="1200" dirty="0">
            <a:solidFill>
              <a:srgbClr val="000000"/>
            </a:solidFill>
          </a:endParaRPr>
        </a:p>
      </dsp:txBody>
      <dsp:txXfrm>
        <a:off x="4399357" y="220531"/>
        <a:ext cx="3213783" cy="1004307"/>
      </dsp:txXfrm>
    </dsp:sp>
    <dsp:sp modelId="{7D9005D0-ADF2-4EE8-BF55-A7AD0BCF267A}">
      <dsp:nvSpPr>
        <dsp:cNvPr id="0" name=""/>
        <dsp:cNvSpPr/>
      </dsp:nvSpPr>
      <dsp:spPr>
        <a:xfrm>
          <a:off x="4256616" y="18732"/>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1201964" y="175714"/>
          <a:ext cx="3306947" cy="103342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971" tIns="68580" rIns="68580" bIns="68580" numCol="1" spcCol="1270" anchor="ctr" anchorCtr="0">
          <a:noAutofit/>
        </a:bodyPr>
        <a:lstStyle/>
        <a:p>
          <a:pPr marL="0" lvl="0" indent="0" algn="l" defTabSz="800100">
            <a:lnSpc>
              <a:spcPct val="90000"/>
            </a:lnSpc>
            <a:spcBef>
              <a:spcPct val="0"/>
            </a:spcBef>
            <a:spcAft>
              <a:spcPct val="35000"/>
            </a:spcAft>
            <a:buNone/>
          </a:pPr>
          <a:r>
            <a:rPr lang="pl-PL" sz="1800" b="0" i="0" kern="1200">
              <a:solidFill>
                <a:srgbClr val="000000"/>
              </a:solidFill>
            </a:rPr>
            <a:t>Cenovo výhodné počiatočné nastavenie.</a:t>
          </a:r>
          <a:endParaRPr lang="pl-PL" sz="1800" kern="1200" dirty="0">
            <a:solidFill>
              <a:srgbClr val="000000"/>
            </a:solidFill>
          </a:endParaRPr>
        </a:p>
      </dsp:txBody>
      <dsp:txXfrm>
        <a:off x="1201964" y="175714"/>
        <a:ext cx="3306947" cy="1033421"/>
      </dsp:txXfrm>
    </dsp:sp>
    <dsp:sp modelId="{3D57383B-0F56-437F-916B-71718375D4A2}">
      <dsp:nvSpPr>
        <dsp:cNvPr id="0" name=""/>
        <dsp:cNvSpPr/>
      </dsp:nvSpPr>
      <dsp:spPr>
        <a:xfrm>
          <a:off x="1064175" y="26442"/>
          <a:ext cx="723394" cy="108509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D024E0-577E-4EC8-8305-0EA44DEE0904}">
      <dsp:nvSpPr>
        <dsp:cNvPr id="0" name=""/>
        <dsp:cNvSpPr/>
      </dsp:nvSpPr>
      <dsp:spPr>
        <a:xfrm>
          <a:off x="1180755" y="2757179"/>
          <a:ext cx="3306947" cy="103342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97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Prispôsobuje sa meniacim sa konfiguráciám výbehu.</a:t>
          </a:r>
          <a:endParaRPr lang="pl-PL" sz="1800" b="0" i="0" kern="1200" dirty="0">
            <a:solidFill>
              <a:srgbClr val="000000"/>
            </a:solidFill>
          </a:endParaRPr>
        </a:p>
      </dsp:txBody>
      <dsp:txXfrm>
        <a:off x="1180755" y="2757179"/>
        <a:ext cx="3306947" cy="1033421"/>
      </dsp:txXfrm>
    </dsp:sp>
    <dsp:sp modelId="{8008E288-2399-4C45-8BD1-6A1843BCBE12}">
      <dsp:nvSpPr>
        <dsp:cNvPr id="0" name=""/>
        <dsp:cNvSpPr/>
      </dsp:nvSpPr>
      <dsp:spPr>
        <a:xfrm>
          <a:off x="1014011" y="2544746"/>
          <a:ext cx="723394" cy="108509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399CCC-491A-42E3-BF6C-7F1B03583B24}">
      <dsp:nvSpPr>
        <dsp:cNvPr id="0" name=""/>
        <dsp:cNvSpPr/>
      </dsp:nvSpPr>
      <dsp:spPr>
        <a:xfrm>
          <a:off x="1201964" y="1476676"/>
          <a:ext cx="3306947" cy="103342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97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Znižuje nadmerné spásanie v okolí pevných bodov tým, že podporuje rovnomerné spásanie dobytka.</a:t>
          </a:r>
          <a:endParaRPr lang="pl-PL" sz="1800" b="0" i="0" kern="1200" dirty="0">
            <a:solidFill>
              <a:srgbClr val="000000"/>
            </a:solidFill>
          </a:endParaRPr>
        </a:p>
      </dsp:txBody>
      <dsp:txXfrm>
        <a:off x="1201964" y="1476676"/>
        <a:ext cx="3306947" cy="1033421"/>
      </dsp:txXfrm>
    </dsp:sp>
    <dsp:sp modelId="{2694E7F5-F1C0-4B25-8B09-2E259231C22D}">
      <dsp:nvSpPr>
        <dsp:cNvPr id="0" name=""/>
        <dsp:cNvSpPr/>
      </dsp:nvSpPr>
      <dsp:spPr>
        <a:xfrm>
          <a:off x="1064175" y="1327404"/>
          <a:ext cx="723394" cy="108509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5A610-E0CE-4E9E-8E74-ED734BF4D09A}">
      <dsp:nvSpPr>
        <dsp:cNvPr id="0" name=""/>
        <dsp:cNvSpPr/>
      </dsp:nvSpPr>
      <dsp:spPr>
        <a:xfrm>
          <a:off x="4790983" y="1476676"/>
          <a:ext cx="3306947" cy="103342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97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Pracovne náročné, vyžaduje si pravidelné premiestňovanie a dopĺňanie.</a:t>
          </a:r>
          <a:endParaRPr lang="pl-PL" sz="1800" b="0" i="0" kern="1200" dirty="0">
            <a:solidFill>
              <a:srgbClr val="000000"/>
            </a:solidFill>
          </a:endParaRPr>
        </a:p>
      </dsp:txBody>
      <dsp:txXfrm>
        <a:off x="4790983" y="1476676"/>
        <a:ext cx="3306947" cy="1033421"/>
      </dsp:txXfrm>
    </dsp:sp>
    <dsp:sp modelId="{C22487DE-385F-47F8-B045-7AF99D279CC2}">
      <dsp:nvSpPr>
        <dsp:cNvPr id="0" name=""/>
        <dsp:cNvSpPr/>
      </dsp:nvSpPr>
      <dsp:spPr>
        <a:xfrm>
          <a:off x="4653193" y="1327404"/>
          <a:ext cx="723394" cy="108509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D58734-4855-4842-9C32-4201E5FA85E0}">
      <dsp:nvSpPr>
        <dsp:cNvPr id="0" name=""/>
        <dsp:cNvSpPr/>
      </dsp:nvSpPr>
      <dsp:spPr>
        <a:xfrm>
          <a:off x="4831697" y="192494"/>
          <a:ext cx="3306947" cy="103342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97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Obmedzená kapacita pre veľké stáda alebo na dlhšie obdobie.</a:t>
          </a:r>
          <a:endParaRPr lang="pl-PL" sz="1800" b="0" i="0" kern="1200" dirty="0">
            <a:solidFill>
              <a:srgbClr val="000000"/>
            </a:solidFill>
          </a:endParaRPr>
        </a:p>
      </dsp:txBody>
      <dsp:txXfrm>
        <a:off x="4831697" y="192494"/>
        <a:ext cx="3306947" cy="1033421"/>
      </dsp:txXfrm>
    </dsp:sp>
    <dsp:sp modelId="{FAC25B5A-BFB8-48E5-B42D-A7035825AB42}">
      <dsp:nvSpPr>
        <dsp:cNvPr id="0" name=""/>
        <dsp:cNvSpPr/>
      </dsp:nvSpPr>
      <dsp:spPr>
        <a:xfrm>
          <a:off x="4665970" y="84466"/>
          <a:ext cx="723394" cy="108509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1120068" y="175003"/>
          <a:ext cx="3226330" cy="10082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290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Žiadne náklady na infraštruktúru, ak sú zdroje vody prirodzene dostupné.</a:t>
          </a:r>
          <a:endParaRPr lang="pl-PL" sz="1800" kern="1200" dirty="0">
            <a:solidFill>
              <a:srgbClr val="000000"/>
            </a:solidFill>
          </a:endParaRPr>
        </a:p>
      </dsp:txBody>
      <dsp:txXfrm>
        <a:off x="1120068" y="175003"/>
        <a:ext cx="3226330" cy="1008228"/>
      </dsp:txXfrm>
    </dsp:sp>
    <dsp:sp modelId="{3D57383B-0F56-437F-916B-71718375D4A2}">
      <dsp:nvSpPr>
        <dsp:cNvPr id="0" name=""/>
        <dsp:cNvSpPr/>
      </dsp:nvSpPr>
      <dsp:spPr>
        <a:xfrm>
          <a:off x="985638" y="29370"/>
          <a:ext cx="705759" cy="105863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DC707A-8498-43AB-9B74-AE2237FB3DF9}">
      <dsp:nvSpPr>
        <dsp:cNvPr id="0" name=""/>
        <dsp:cNvSpPr/>
      </dsp:nvSpPr>
      <dsp:spPr>
        <a:xfrm>
          <a:off x="1097066" y="1356666"/>
          <a:ext cx="3226330" cy="10082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290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Environmentálne udržateľné, ak sa s nimi správne hospodári.</a:t>
          </a:r>
          <a:endParaRPr lang="pl-PL" sz="1800" b="0" i="0" kern="1200" dirty="0" err="1">
            <a:solidFill>
              <a:srgbClr val="000000"/>
            </a:solidFill>
          </a:endParaRPr>
        </a:p>
      </dsp:txBody>
      <dsp:txXfrm>
        <a:off x="1097066" y="1356666"/>
        <a:ext cx="3226330" cy="1008228"/>
      </dsp:txXfrm>
    </dsp:sp>
    <dsp:sp modelId="{50DFEBAE-EEB0-4432-B447-42F13557244A}">
      <dsp:nvSpPr>
        <dsp:cNvPr id="0" name=""/>
        <dsp:cNvSpPr/>
      </dsp:nvSpPr>
      <dsp:spPr>
        <a:xfrm>
          <a:off x="950838" y="1188696"/>
          <a:ext cx="705759" cy="105863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F1CB25-390A-426B-9834-80596CDA8C44}">
      <dsp:nvSpPr>
        <dsp:cNvPr id="0" name=""/>
        <dsp:cNvSpPr/>
      </dsp:nvSpPr>
      <dsp:spPr>
        <a:xfrm>
          <a:off x="4675291" y="150703"/>
          <a:ext cx="3226330" cy="10082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290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Riziko kontaminácie odpadom z hospodárskych zvierat.</a:t>
          </a:r>
          <a:endParaRPr lang="pl-PL" sz="1800" b="0" i="0" kern="1200" dirty="0" err="1">
            <a:solidFill>
              <a:srgbClr val="000000"/>
            </a:solidFill>
          </a:endParaRPr>
        </a:p>
      </dsp:txBody>
      <dsp:txXfrm>
        <a:off x="4675291" y="150703"/>
        <a:ext cx="3226330" cy="1008228"/>
      </dsp:txXfrm>
    </dsp:sp>
    <dsp:sp modelId="{8E034E84-5253-4BC9-869B-D526721922FF}">
      <dsp:nvSpPr>
        <dsp:cNvPr id="0" name=""/>
        <dsp:cNvSpPr/>
      </dsp:nvSpPr>
      <dsp:spPr>
        <a:xfrm>
          <a:off x="4518029" y="21982"/>
          <a:ext cx="705759" cy="105863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D915C6-F9BA-4D9D-AC0C-2EFD012AB790}">
      <dsp:nvSpPr>
        <dsp:cNvPr id="0" name=""/>
        <dsp:cNvSpPr/>
      </dsp:nvSpPr>
      <dsp:spPr>
        <a:xfrm>
          <a:off x="4650772" y="1325390"/>
          <a:ext cx="3226330" cy="10082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290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Nemusí byť k dispozícii celoročne alebo počas sucha.</a:t>
          </a:r>
          <a:endParaRPr lang="pl-PL" sz="1800" b="0" i="0" kern="1200" dirty="0" err="1">
            <a:solidFill>
              <a:srgbClr val="000000"/>
            </a:solidFill>
          </a:endParaRPr>
        </a:p>
      </dsp:txBody>
      <dsp:txXfrm>
        <a:off x="4650772" y="1325390"/>
        <a:ext cx="3226330" cy="1008228"/>
      </dsp:txXfrm>
    </dsp:sp>
    <dsp:sp modelId="{CE4B40CE-E243-47C1-966D-6E61ACB0AB2D}">
      <dsp:nvSpPr>
        <dsp:cNvPr id="0" name=""/>
        <dsp:cNvSpPr/>
      </dsp:nvSpPr>
      <dsp:spPr>
        <a:xfrm>
          <a:off x="4510669" y="1195400"/>
          <a:ext cx="705759" cy="105863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703472-2416-4745-959E-71AC7A9C88A8}">
      <dsp:nvSpPr>
        <dsp:cNvPr id="0" name=""/>
        <dsp:cNvSpPr/>
      </dsp:nvSpPr>
      <dsp:spPr>
        <a:xfrm>
          <a:off x="4616847" y="2542532"/>
          <a:ext cx="3226330" cy="10082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2907"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Môže viesť k erózii brehov a zhoršeniu kvality vody.</a:t>
          </a:r>
          <a:endParaRPr lang="pl-PL" sz="1800" b="0" i="0" kern="1200" dirty="0" err="1">
            <a:solidFill>
              <a:srgbClr val="000000"/>
            </a:solidFill>
          </a:endParaRPr>
        </a:p>
      </dsp:txBody>
      <dsp:txXfrm>
        <a:off x="4616847" y="2542532"/>
        <a:ext cx="3226330" cy="1008228"/>
      </dsp:txXfrm>
    </dsp:sp>
    <dsp:sp modelId="{FB5FC20B-058D-41A5-BF52-0243A494654A}">
      <dsp:nvSpPr>
        <dsp:cNvPr id="0" name=""/>
        <dsp:cNvSpPr/>
      </dsp:nvSpPr>
      <dsp:spPr>
        <a:xfrm>
          <a:off x="4514349" y="2422439"/>
          <a:ext cx="705759" cy="105863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Zabezpečuje rovnomerné zásobovanie vodou vo výbehoch.</a:t>
          </a:r>
          <a:endParaRPr lang="pl-PL" sz="20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905CAF-C0D0-4076-8FD8-8D581A72BCBD}">
      <dsp:nvSpPr>
        <dsp:cNvPr id="0" name=""/>
        <dsp:cNvSpPr/>
      </dsp:nvSpPr>
      <dsp:spPr>
        <a:xfrm>
          <a:off x="912871" y="268700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Škálovateľné pre farmy s rôznou veľkosťou a topografiou.</a:t>
          </a:r>
          <a:endParaRPr lang="pl-PL" sz="2000" b="0" i="0" kern="1200" dirty="0" err="1">
            <a:solidFill>
              <a:srgbClr val="000000"/>
            </a:solidFill>
          </a:endParaRPr>
        </a:p>
      </dsp:txBody>
      <dsp:txXfrm>
        <a:off x="912871" y="2687001"/>
        <a:ext cx="3213783" cy="1004307"/>
      </dsp:txXfrm>
    </dsp:sp>
    <dsp:sp modelId="{B4B87666-40F8-40BB-B571-0420E383B209}">
      <dsp:nvSpPr>
        <dsp:cNvPr id="0" name=""/>
        <dsp:cNvSpPr/>
      </dsp:nvSpPr>
      <dsp:spPr>
        <a:xfrm>
          <a:off x="797234" y="2500832"/>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62F225-6DC4-48DF-B908-5AF86FCAEA23}">
      <dsp:nvSpPr>
        <dsp:cNvPr id="0" name=""/>
        <dsp:cNvSpPr/>
      </dsp:nvSpPr>
      <dsp:spPr>
        <a:xfrm>
          <a:off x="912511"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Podporuje veľké stáda a dlhodobú prevádzku.</a:t>
          </a:r>
          <a:endParaRPr lang="pl-PL" sz="2000" b="0" i="0" kern="1200" dirty="0" err="1">
            <a:solidFill>
              <a:srgbClr val="000000"/>
            </a:solidFill>
          </a:endParaRPr>
        </a:p>
      </dsp:txBody>
      <dsp:txXfrm>
        <a:off x="912511" y="1445927"/>
        <a:ext cx="3213783" cy="1004307"/>
      </dsp:txXfrm>
    </dsp:sp>
    <dsp:sp modelId="{5C694A85-6484-46DA-9D77-BF8F807E7A10}">
      <dsp:nvSpPr>
        <dsp:cNvPr id="0" name=""/>
        <dsp:cNvSpPr/>
      </dsp:nvSpPr>
      <dsp:spPr>
        <a:xfrm>
          <a:off x="778604"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473C2E-9856-49F8-9829-7B738B7AA633}">
      <dsp:nvSpPr>
        <dsp:cNvPr id="0" name=""/>
        <dsp:cNvSpPr/>
      </dsp:nvSpPr>
      <dsp:spPr>
        <a:xfrm>
          <a:off x="4409660"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Vysoké náklady na inštaláciu a údržbu.</a:t>
          </a:r>
          <a:endParaRPr lang="pl-PL" sz="2000" b="0" i="0" kern="1200" dirty="0" err="1">
            <a:solidFill>
              <a:srgbClr val="000000"/>
            </a:solidFill>
          </a:endParaRPr>
        </a:p>
      </dsp:txBody>
      <dsp:txXfrm>
        <a:off x="4409660" y="1445927"/>
        <a:ext cx="3213783" cy="1004307"/>
      </dsp:txXfrm>
    </dsp:sp>
    <dsp:sp modelId="{41A4E6EB-1D57-4055-9B7F-1E6F26E4F87E}">
      <dsp:nvSpPr>
        <dsp:cNvPr id="0" name=""/>
        <dsp:cNvSpPr/>
      </dsp:nvSpPr>
      <dsp:spPr>
        <a:xfrm>
          <a:off x="4275752" y="130086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18D7BD-8D89-49DF-81FB-BD8A7C485CE5}">
      <dsp:nvSpPr>
        <dsp:cNvPr id="0" name=""/>
        <dsp:cNvSpPr/>
      </dsp:nvSpPr>
      <dsp:spPr>
        <a:xfrm>
          <a:off x="4397204" y="18477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Náchylné na poškodenie pri teplotách pod bodom mrazu</a:t>
          </a:r>
          <a:r>
            <a:rPr lang="pl-PL" sz="2000" b="0" i="0" kern="1200" dirty="0">
              <a:solidFill>
                <a:srgbClr val="000000"/>
              </a:solidFill>
            </a:rPr>
            <a:t>.</a:t>
          </a:r>
        </a:p>
      </dsp:txBody>
      <dsp:txXfrm>
        <a:off x="4397204" y="184777"/>
        <a:ext cx="3213783" cy="1004307"/>
      </dsp:txXfrm>
    </dsp:sp>
    <dsp:sp modelId="{CCF48C19-1469-4B1D-AC8F-07450DD0411E}">
      <dsp:nvSpPr>
        <dsp:cNvPr id="0" name=""/>
        <dsp:cNvSpPr/>
      </dsp:nvSpPr>
      <dsp:spPr>
        <a:xfrm>
          <a:off x="4303985" y="6785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148465" y="723789"/>
          <a:ext cx="3486141" cy="108941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790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Znižuje</a:t>
          </a:r>
          <a:r>
            <a:rPr lang="en-US" sz="1800" b="0" i="0" kern="1200" dirty="0">
              <a:solidFill>
                <a:srgbClr val="000000"/>
              </a:solidFill>
            </a:rPr>
            <a:t> </a:t>
          </a:r>
          <a:r>
            <a:rPr lang="en-US" sz="1800" b="0" i="0" kern="1200" dirty="0" err="1">
              <a:solidFill>
                <a:srgbClr val="000000"/>
              </a:solidFill>
            </a:rPr>
            <a:t>náklady</a:t>
          </a:r>
          <a:r>
            <a:rPr lang="en-US" sz="1800" b="0" i="0" kern="1200" dirty="0">
              <a:solidFill>
                <a:srgbClr val="000000"/>
              </a:solidFill>
            </a:rPr>
            <a:t> </a:t>
          </a:r>
          <a:r>
            <a:rPr lang="en-US" sz="1800" b="0" i="0" kern="1200" dirty="0" err="1">
              <a:solidFill>
                <a:srgbClr val="000000"/>
              </a:solidFill>
            </a:rPr>
            <a:t>na</a:t>
          </a:r>
          <a:r>
            <a:rPr lang="en-US" sz="1800" b="0" i="0" kern="1200" dirty="0">
              <a:solidFill>
                <a:srgbClr val="000000"/>
              </a:solidFill>
            </a:rPr>
            <a:t> </a:t>
          </a:r>
          <a:r>
            <a:rPr lang="en-US" sz="1800" b="0" i="0" kern="1200" dirty="0" err="1">
              <a:solidFill>
                <a:srgbClr val="000000"/>
              </a:solidFill>
            </a:rPr>
            <a:t>infraštruktúru</a:t>
          </a:r>
          <a:r>
            <a:rPr lang="en-US" sz="1800" b="0" i="0" kern="1200" dirty="0">
              <a:solidFill>
                <a:srgbClr val="000000"/>
              </a:solidFill>
            </a:rPr>
            <a:t> </a:t>
          </a:r>
          <a:r>
            <a:rPr lang="en-US" sz="1800" b="0" i="0" kern="1200" dirty="0" err="1">
              <a:solidFill>
                <a:srgbClr val="000000"/>
              </a:solidFill>
            </a:rPr>
            <a:t>konsolidáciou</a:t>
          </a:r>
          <a:r>
            <a:rPr lang="en-US" sz="1800" b="0" i="0" kern="1200" dirty="0">
              <a:solidFill>
                <a:srgbClr val="000000"/>
              </a:solidFill>
            </a:rPr>
            <a:t> </a:t>
          </a:r>
          <a:r>
            <a:rPr lang="en-US" sz="1800" b="0" i="0" kern="1200" dirty="0" err="1">
              <a:solidFill>
                <a:srgbClr val="000000"/>
              </a:solidFill>
            </a:rPr>
            <a:t>prístupových</a:t>
          </a:r>
          <a:r>
            <a:rPr lang="en-US" sz="1800" b="0" i="0" kern="1200" dirty="0">
              <a:solidFill>
                <a:srgbClr val="000000"/>
              </a:solidFill>
            </a:rPr>
            <a:t> </a:t>
          </a:r>
          <a:r>
            <a:rPr lang="en-US" sz="1800" b="0" i="0" kern="1200" dirty="0" err="1">
              <a:solidFill>
                <a:srgbClr val="000000"/>
              </a:solidFill>
            </a:rPr>
            <a:t>bodov</a:t>
          </a:r>
          <a:r>
            <a:rPr lang="en-US" sz="1800" b="0" i="0" kern="1200" dirty="0">
              <a:solidFill>
                <a:srgbClr val="000000"/>
              </a:solidFill>
            </a:rPr>
            <a:t> k </a:t>
          </a:r>
          <a:r>
            <a:rPr lang="en-US" sz="1800" b="0" i="0" kern="1200" dirty="0" err="1">
              <a:solidFill>
                <a:srgbClr val="000000"/>
              </a:solidFill>
            </a:rPr>
            <a:t>vode</a:t>
          </a:r>
          <a:r>
            <a:rPr lang="en-US" sz="1800" b="0" i="0" kern="1200" dirty="0">
              <a:solidFill>
                <a:srgbClr val="000000"/>
              </a:solidFill>
            </a:rPr>
            <a:t>.</a:t>
          </a:r>
          <a:endParaRPr lang="pl-PL" sz="1800" kern="1200" dirty="0">
            <a:solidFill>
              <a:srgbClr val="000000"/>
            </a:solidFill>
          </a:endParaRPr>
        </a:p>
      </dsp:txBody>
      <dsp:txXfrm>
        <a:off x="148465" y="723789"/>
        <a:ext cx="3486141" cy="1089419"/>
      </dsp:txXfrm>
    </dsp:sp>
    <dsp:sp modelId="{3D57383B-0F56-437F-916B-71718375D4A2}">
      <dsp:nvSpPr>
        <dsp:cNvPr id="0" name=""/>
        <dsp:cNvSpPr/>
      </dsp:nvSpPr>
      <dsp:spPr>
        <a:xfrm>
          <a:off x="3209" y="566429"/>
          <a:ext cx="762593" cy="114389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134529-9D29-47B4-80BA-8F4E25E4506F}">
      <dsp:nvSpPr>
        <dsp:cNvPr id="0" name=""/>
        <dsp:cNvSpPr/>
      </dsp:nvSpPr>
      <dsp:spPr>
        <a:xfrm>
          <a:off x="108516" y="2149948"/>
          <a:ext cx="3486141" cy="108941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790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Efektívne pre rotačné pasienky.</a:t>
          </a:r>
          <a:endParaRPr lang="pl-PL" sz="1800" b="0" i="0" kern="1200" dirty="0">
            <a:solidFill>
              <a:srgbClr val="000000"/>
            </a:solidFill>
          </a:endParaRPr>
        </a:p>
      </dsp:txBody>
      <dsp:txXfrm>
        <a:off x="108516" y="2149948"/>
        <a:ext cx="3486141" cy="1089419"/>
      </dsp:txXfrm>
    </dsp:sp>
    <dsp:sp modelId="{BCFEB0C8-F6A6-48EF-B524-3D24F28357FD}">
      <dsp:nvSpPr>
        <dsp:cNvPr id="0" name=""/>
        <dsp:cNvSpPr/>
      </dsp:nvSpPr>
      <dsp:spPr>
        <a:xfrm>
          <a:off x="0" y="1951668"/>
          <a:ext cx="762593" cy="114389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2466B0-0393-4337-93AE-E278A26F0A1A}">
      <dsp:nvSpPr>
        <dsp:cNvPr id="0" name=""/>
        <dsp:cNvSpPr/>
      </dsp:nvSpPr>
      <dsp:spPr>
        <a:xfrm>
          <a:off x="3894290" y="760774"/>
          <a:ext cx="3486141" cy="108941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3790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Vyžaduje starostlivé riadenie, aby sa zabránilo nadmernému využívaniu prístupových bodov.</a:t>
          </a:r>
          <a:endParaRPr lang="pl-PL" sz="1800" b="0" i="0" kern="1200" dirty="0">
            <a:solidFill>
              <a:srgbClr val="000000"/>
            </a:solidFill>
          </a:endParaRPr>
        </a:p>
      </dsp:txBody>
      <dsp:txXfrm>
        <a:off x="3894290" y="760774"/>
        <a:ext cx="3486141" cy="1089419"/>
      </dsp:txXfrm>
    </dsp:sp>
    <dsp:sp modelId="{892DBFAF-6EB5-433B-9454-8C040BC17B49}">
      <dsp:nvSpPr>
        <dsp:cNvPr id="0" name=""/>
        <dsp:cNvSpPr/>
      </dsp:nvSpPr>
      <dsp:spPr>
        <a:xfrm>
          <a:off x="3789433" y="581141"/>
          <a:ext cx="762593" cy="114389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35315"/>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rgbClr val="000000"/>
              </a:solidFill>
            </a:rPr>
            <a:t>ZLEPŠOVANIE ŽIVOTNÝCH PODMIENOK ZVIERAT </a:t>
          </a:r>
          <a:r>
            <a:rPr lang="pl-PL" sz="2200" b="1" i="0" kern="1200" dirty="0">
              <a:solidFill>
                <a:srgbClr val="000000"/>
              </a:solidFill>
            </a:rPr>
            <a:t>V AGROEKOLÓGII</a:t>
          </a:r>
          <a:endParaRPr lang="pl-PL" sz="2200" b="1" kern="1200" dirty="0">
            <a:solidFill>
              <a:srgbClr val="000000"/>
            </a:solidFill>
          </a:endParaRPr>
        </a:p>
      </dsp:txBody>
      <dsp:txXfrm>
        <a:off x="36181" y="36181"/>
        <a:ext cx="5618996" cy="1162953"/>
      </dsp:txXfrm>
    </dsp:sp>
    <dsp:sp modelId="{C8317B0B-2B68-4B31-AC6D-CDFEAC4161F4}">
      <dsp:nvSpPr>
        <dsp:cNvPr id="0" name=""/>
        <dsp:cNvSpPr/>
      </dsp:nvSpPr>
      <dsp:spPr>
        <a:xfrm>
          <a:off x="590971" y="1459918"/>
          <a:ext cx="7056381" cy="123531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dirty="0">
              <a:solidFill>
                <a:srgbClr val="000000"/>
              </a:solidFill>
            </a:rPr>
            <a:t>Zlepšenie </a:t>
          </a:r>
          <a:r>
            <a:rPr lang="en-US" sz="2200" b="1" i="0" kern="1200" dirty="0" err="1">
              <a:solidFill>
                <a:srgbClr val="000000"/>
              </a:solidFill>
            </a:rPr>
            <a:t>životných podmienok </a:t>
          </a:r>
          <a:r>
            <a:rPr lang="pl-PL" sz="2200" b="0" i="0" kern="1200" dirty="0">
              <a:solidFill>
                <a:srgbClr val="000000"/>
              </a:solidFill>
            </a:rPr>
            <a:t>- </a:t>
          </a:r>
          <a:r>
            <a:rPr lang="en-US" sz="2200" b="0" i="0" kern="1200" dirty="0">
              <a:solidFill>
                <a:srgbClr val="000000"/>
              </a:solidFill>
            </a:rPr>
            <a:t>priestrannejšie a pohodlnejšie ustajnenie hospodárskych zvierat na podporu prirodzeného správania.</a:t>
          </a:r>
          <a:endParaRPr lang="pl-PL" sz="2200" kern="1200" dirty="0">
            <a:solidFill>
              <a:srgbClr val="000000"/>
            </a:solidFill>
          </a:endParaRPr>
        </a:p>
      </dsp:txBody>
      <dsp:txXfrm>
        <a:off x="627152" y="1496099"/>
        <a:ext cx="5590092" cy="1162953"/>
      </dsp:txXfrm>
    </dsp:sp>
    <dsp:sp modelId="{AABD881E-97CD-45B8-B4CC-4318E53DE0F2}">
      <dsp:nvSpPr>
        <dsp:cNvPr id="0" name=""/>
        <dsp:cNvSpPr/>
      </dsp:nvSpPr>
      <dsp:spPr>
        <a:xfrm>
          <a:off x="1173123" y="2919836"/>
          <a:ext cx="7056381" cy="1235315"/>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dirty="0">
              <a:solidFill>
                <a:srgbClr val="000000"/>
              </a:solidFill>
            </a:rPr>
            <a:t>Prístup </a:t>
          </a:r>
          <a:r>
            <a:rPr lang="en-US" sz="2200" b="1" i="0" kern="1200" dirty="0" err="1">
              <a:solidFill>
                <a:srgbClr val="000000"/>
              </a:solidFill>
            </a:rPr>
            <a:t>k vonkajšiemu prostrediu </a:t>
          </a:r>
          <a:r>
            <a:rPr lang="pl-PL" sz="2200" b="0" i="0" kern="1200" dirty="0">
              <a:solidFill>
                <a:srgbClr val="000000"/>
              </a:solidFill>
            </a:rPr>
            <a:t>- umožnenie </a:t>
          </a:r>
          <a:r>
            <a:rPr lang="pl-PL" sz="2200" b="0" i="0" kern="1200" dirty="0" err="1">
              <a:solidFill>
                <a:srgbClr val="000000"/>
              </a:solidFill>
            </a:rPr>
            <a:t>zvieratám </a:t>
          </a:r>
          <a:r>
            <a:rPr lang="en-US" sz="2200" b="0" i="0" kern="1200" dirty="0">
              <a:solidFill>
                <a:srgbClr val="000000"/>
              </a:solidFill>
            </a:rPr>
            <a:t>pásť sa a vykonávať prirodzené činnosti.</a:t>
          </a:r>
          <a:endParaRPr lang="pl-PL" sz="2200" kern="1200" dirty="0">
            <a:solidFill>
              <a:srgbClr val="000000"/>
            </a:solidFill>
          </a:endParaRPr>
        </a:p>
      </dsp:txBody>
      <dsp:txXfrm>
        <a:off x="1209304" y="2956017"/>
        <a:ext cx="5598913" cy="1162953"/>
      </dsp:txXfrm>
    </dsp:sp>
    <dsp:sp modelId="{6F158B58-16F8-4E6F-BFE4-283868F9BCDB}">
      <dsp:nvSpPr>
        <dsp:cNvPr id="0" name=""/>
        <dsp:cNvSpPr/>
      </dsp:nvSpPr>
      <dsp:spPr>
        <a:xfrm>
          <a:off x="1764095" y="4379754"/>
          <a:ext cx="7056381" cy="123531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dirty="0">
              <a:solidFill>
                <a:srgbClr val="000000"/>
              </a:solidFill>
            </a:rPr>
            <a:t>Obohacujúce </a:t>
          </a:r>
          <a:r>
            <a:rPr lang="en-US" sz="2200" b="1" i="0" kern="1200" dirty="0" err="1">
              <a:solidFill>
                <a:srgbClr val="000000"/>
              </a:solidFill>
            </a:rPr>
            <a:t>postupy </a:t>
          </a:r>
          <a:r>
            <a:rPr lang="pl-PL" sz="2200" b="0" i="0" kern="1200" dirty="0">
              <a:solidFill>
                <a:srgbClr val="000000"/>
              </a:solidFill>
            </a:rPr>
            <a:t>- </a:t>
          </a:r>
          <a:r>
            <a:rPr lang="en-US" sz="2200" b="0" i="0" kern="1200" dirty="0">
              <a:solidFill>
                <a:srgbClr val="000000"/>
              </a:solidFill>
            </a:rPr>
            <a:t>psychická a fyzická </a:t>
          </a:r>
          <a:r>
            <a:rPr lang="pl-PL" sz="2200" b="0" i="0" kern="1200" dirty="0" err="1">
              <a:solidFill>
                <a:srgbClr val="000000"/>
              </a:solidFill>
            </a:rPr>
            <a:t>stimulácia </a:t>
          </a:r>
          <a:r>
            <a:rPr lang="en-US" sz="2200" b="0" i="0" kern="1200" dirty="0">
              <a:solidFill>
                <a:srgbClr val="000000"/>
              </a:solidFill>
            </a:rPr>
            <a:t>zvierat.</a:t>
          </a:r>
          <a:endParaRPr lang="pl-PL" sz="2200" kern="1200" dirty="0">
            <a:solidFill>
              <a:srgbClr val="000000"/>
            </a:solidFill>
          </a:endParaRPr>
        </a:p>
      </dsp:txBody>
      <dsp:txXfrm>
        <a:off x="1800276" y="4415935"/>
        <a:ext cx="5590092" cy="1162953"/>
      </dsp:txXfrm>
    </dsp:sp>
    <dsp:sp modelId="{B30950CC-B4F5-4FB4-82DA-D80142950FC6}">
      <dsp:nvSpPr>
        <dsp:cNvPr id="0" name=""/>
        <dsp:cNvSpPr/>
      </dsp:nvSpPr>
      <dsp:spPr>
        <a:xfrm>
          <a:off x="6253426" y="946139"/>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pl-PL" sz="2200" kern="1200">
            <a:solidFill>
              <a:srgbClr val="000000"/>
            </a:solidFill>
          </a:endParaRPr>
        </a:p>
      </dsp:txBody>
      <dsp:txXfrm>
        <a:off x="6434091" y="946139"/>
        <a:ext cx="441625" cy="604224"/>
      </dsp:txXfrm>
    </dsp:sp>
    <dsp:sp modelId="{30DDCE52-6F42-458E-B2C3-27A3F4172FF1}">
      <dsp:nvSpPr>
        <dsp:cNvPr id="0" name=""/>
        <dsp:cNvSpPr/>
      </dsp:nvSpPr>
      <dsp:spPr>
        <a:xfrm>
          <a:off x="6844398" y="2406057"/>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pl-PL" sz="2200" kern="1200">
            <a:solidFill>
              <a:srgbClr val="000000"/>
            </a:solidFill>
          </a:endParaRPr>
        </a:p>
      </dsp:txBody>
      <dsp:txXfrm>
        <a:off x="7025063" y="2406057"/>
        <a:ext cx="441625" cy="604224"/>
      </dsp:txXfrm>
    </dsp:sp>
    <dsp:sp modelId="{39E411C3-86CE-4565-9579-68479178A24E}">
      <dsp:nvSpPr>
        <dsp:cNvPr id="0" name=""/>
        <dsp:cNvSpPr/>
      </dsp:nvSpPr>
      <dsp:spPr>
        <a:xfrm>
          <a:off x="7426550" y="3865975"/>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pl-PL" sz="2200" kern="1200">
            <a:solidFill>
              <a:srgbClr val="000000"/>
            </a:solidFill>
          </a:endParaRPr>
        </a:p>
      </dsp:txBody>
      <dsp:txXfrm>
        <a:off x="7607215" y="3865975"/>
        <a:ext cx="441625" cy="60422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612F8-A773-410D-8166-0EA303891F03}">
      <dsp:nvSpPr>
        <dsp:cNvPr id="0" name=""/>
        <dsp:cNvSpPr/>
      </dsp:nvSpPr>
      <dsp:spPr>
        <a:xfrm>
          <a:off x="0" y="0"/>
          <a:ext cx="4640128" cy="4640128"/>
        </a:xfrm>
        <a:prstGeom prst="pie">
          <a:avLst>
            <a:gd name="adj1" fmla="val 5400000"/>
            <a:gd name="adj2" fmla="val 1620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6C7C0F3-8D28-442E-AF78-26439F8AF6FE}">
      <dsp:nvSpPr>
        <dsp:cNvPr id="0" name=""/>
        <dsp:cNvSpPr/>
      </dsp:nvSpPr>
      <dsp:spPr>
        <a:xfrm>
          <a:off x="2320064" y="0"/>
          <a:ext cx="8464676" cy="4640128"/>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l-PL" sz="3200" kern="1200" dirty="0" err="1">
              <a:solidFill>
                <a:srgbClr val="000000"/>
              </a:solidFill>
            </a:rPr>
            <a:t>Zásady </a:t>
          </a:r>
          <a:r>
            <a:rPr lang="pl-PL" sz="3200" kern="1200" dirty="0">
              <a:solidFill>
                <a:srgbClr val="000000"/>
              </a:solidFill>
            </a:rPr>
            <a:t>chovu </a:t>
          </a:r>
          <a:r>
            <a:rPr lang="pl-PL" sz="3200" kern="1200" dirty="0" err="1">
              <a:solidFill>
                <a:srgbClr val="000000"/>
              </a:solidFill>
            </a:rPr>
            <a:t>hospodárskych zvierat na agroekologickom </a:t>
          </a:r>
          <a:r>
            <a:rPr lang="pl-PL" sz="3200" kern="1200" dirty="0">
              <a:solidFill>
                <a:srgbClr val="000000"/>
              </a:solidFill>
            </a:rPr>
            <a:t>hospodárstve</a:t>
          </a:r>
        </a:p>
      </dsp:txBody>
      <dsp:txXfrm>
        <a:off x="2320064" y="0"/>
        <a:ext cx="4232338" cy="4640128"/>
      </dsp:txXfrm>
    </dsp:sp>
    <dsp:sp modelId="{2BC883CC-A4F6-47E4-BCCF-8174940AF01A}">
      <dsp:nvSpPr>
        <dsp:cNvPr id="0" name=""/>
        <dsp:cNvSpPr/>
      </dsp:nvSpPr>
      <dsp:spPr>
        <a:xfrm>
          <a:off x="6552402" y="0"/>
          <a:ext cx="4232338" cy="464012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66800">
            <a:lnSpc>
              <a:spcPct val="90000"/>
            </a:lnSpc>
            <a:spcBef>
              <a:spcPct val="0"/>
            </a:spcBef>
            <a:spcAft>
              <a:spcPct val="15000"/>
            </a:spcAft>
            <a:buChar char="•"/>
          </a:pPr>
          <a:r>
            <a:rPr lang="pl-PL" sz="2400" kern="1200" dirty="0">
              <a:solidFill>
                <a:srgbClr val="000000"/>
              </a:solidFill>
            </a:rPr>
            <a:t>udržiavanie rovnováhy krmív a </a:t>
          </a:r>
          <a:r>
            <a:rPr lang="en-IE" sz="2400" kern="1200" dirty="0">
              <a:solidFill>
                <a:srgbClr val="000000"/>
              </a:solidFill>
            </a:rPr>
            <a:t>hnojív</a:t>
          </a:r>
        </a:p>
        <a:p>
          <a:pPr marL="228600" lvl="1" indent="-228600" algn="l" defTabSz="1066800">
            <a:lnSpc>
              <a:spcPct val="90000"/>
            </a:lnSpc>
            <a:spcBef>
              <a:spcPct val="0"/>
            </a:spcBef>
            <a:spcAft>
              <a:spcPct val="15000"/>
            </a:spcAft>
            <a:buChar char="•"/>
          </a:pPr>
          <a:r>
            <a:rPr lang="pl-PL" sz="2400" kern="1200" dirty="0">
              <a:solidFill>
                <a:srgbClr val="000000"/>
              </a:solidFill>
            </a:rPr>
            <a:t>článok v </a:t>
          </a:r>
          <a:r>
            <a:rPr lang="pl-PL" sz="2400" kern="1200" dirty="0" err="1">
              <a:solidFill>
                <a:srgbClr val="000000"/>
              </a:solidFill>
            </a:rPr>
            <a:t>uzavretom </a:t>
          </a:r>
          <a:r>
            <a:rPr lang="pl-PL" sz="2400" kern="1200" dirty="0">
              <a:solidFill>
                <a:srgbClr val="000000"/>
              </a:solidFill>
            </a:rPr>
            <a:t>obehu </a:t>
          </a:r>
          <a:r>
            <a:rPr lang="pl-PL" sz="2400" kern="1200" dirty="0" err="1">
              <a:solidFill>
                <a:srgbClr val="000000"/>
              </a:solidFill>
            </a:rPr>
            <a:t>hmoty na agroekologickej </a:t>
          </a:r>
          <a:r>
            <a:rPr lang="pl-PL" sz="2400" kern="1200" dirty="0">
              <a:solidFill>
                <a:srgbClr val="000000"/>
              </a:solidFill>
            </a:rPr>
            <a:t>farme</a:t>
          </a:r>
        </a:p>
        <a:p>
          <a:pPr marL="228600" lvl="1" indent="-228600" algn="l" defTabSz="1066800">
            <a:lnSpc>
              <a:spcPct val="90000"/>
            </a:lnSpc>
            <a:spcBef>
              <a:spcPct val="0"/>
            </a:spcBef>
            <a:spcAft>
              <a:spcPct val="15000"/>
            </a:spcAft>
            <a:buChar char="•"/>
          </a:pPr>
          <a:r>
            <a:rPr lang="pl-PL" sz="2400" kern="1200" dirty="0">
              <a:solidFill>
                <a:srgbClr val="000000"/>
              </a:solidFill>
            </a:rPr>
            <a:t>prítomnosť zvierat </a:t>
          </a:r>
          <a:r>
            <a:rPr lang="en-IE" sz="2400" kern="1200" dirty="0">
              <a:solidFill>
                <a:srgbClr val="000000"/>
              </a:solidFill>
            </a:rPr>
            <a:t>podporuje </a:t>
          </a:r>
          <a:r>
            <a:rPr lang="pl-PL" sz="2400" kern="1200" dirty="0">
              <a:solidFill>
                <a:srgbClr val="000000"/>
              </a:solidFill>
            </a:rPr>
            <a:t>diverzifikáciu poľných plodín</a:t>
          </a:r>
        </a:p>
        <a:p>
          <a:pPr marL="228600" lvl="1" indent="-228600" algn="l" defTabSz="1066800">
            <a:lnSpc>
              <a:spcPct val="90000"/>
            </a:lnSpc>
            <a:spcBef>
              <a:spcPct val="0"/>
            </a:spcBef>
            <a:spcAft>
              <a:spcPct val="15000"/>
            </a:spcAft>
            <a:buChar char="•"/>
          </a:pPr>
          <a:r>
            <a:rPr lang="pl-PL" sz="2400" kern="1200" dirty="0" err="1">
              <a:solidFill>
                <a:srgbClr val="000000"/>
              </a:solidFill>
            </a:rPr>
            <a:t>podpora biodiverzity</a:t>
          </a:r>
          <a:endParaRPr lang="pl-PL" sz="2400" kern="1200" dirty="0">
            <a:solidFill>
              <a:srgbClr val="000000"/>
            </a:solidFill>
          </a:endParaRPr>
        </a:p>
        <a:p>
          <a:pPr marL="228600" lvl="1" indent="-228600" algn="l" defTabSz="1066800">
            <a:lnSpc>
              <a:spcPct val="90000"/>
            </a:lnSpc>
            <a:spcBef>
              <a:spcPct val="0"/>
            </a:spcBef>
            <a:spcAft>
              <a:spcPct val="15000"/>
            </a:spcAft>
            <a:buChar char="•"/>
          </a:pPr>
          <a:r>
            <a:rPr lang="pl-PL" sz="2400" kern="1200" dirty="0" err="1">
              <a:solidFill>
                <a:srgbClr val="000000"/>
              </a:solidFill>
            </a:rPr>
            <a:t>dobré životné podmienky zvierat</a:t>
          </a:r>
          <a:endParaRPr lang="pl-PL" sz="2400" kern="1200" dirty="0">
            <a:solidFill>
              <a:srgbClr val="000000"/>
            </a:solidFill>
          </a:endParaRPr>
        </a:p>
      </dsp:txBody>
      <dsp:txXfrm>
        <a:off x="6552402" y="0"/>
        <a:ext cx="4232338" cy="4640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777C1-7892-4F4B-AE06-66D1A130A37E}">
      <dsp:nvSpPr>
        <dsp:cNvPr id="0" name=""/>
        <dsp:cNvSpPr/>
      </dsp:nvSpPr>
      <dsp:spPr>
        <a:xfrm>
          <a:off x="0"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dokonalé prispôsobenie sa miestnym environmentálnym a klimatickým podmienkam</a:t>
          </a:r>
          <a:endParaRPr lang="pl-PL" sz="2000" kern="1200" dirty="0"/>
        </a:p>
      </dsp:txBody>
      <dsp:txXfrm>
        <a:off x="0" y="158407"/>
        <a:ext cx="3229522" cy="1937713"/>
      </dsp:txXfrm>
    </dsp:sp>
    <dsp:sp modelId="{C74AA17E-394F-477F-BC2D-361F49A27D9A}">
      <dsp:nvSpPr>
        <dsp:cNvPr id="0" name=""/>
        <dsp:cNvSpPr/>
      </dsp:nvSpPr>
      <dsp:spPr>
        <a:xfrm>
          <a:off x="3552475"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odolnosť voči chorobám a stresu</a:t>
          </a:r>
          <a:endParaRPr lang="pl-PL" sz="2000" kern="1200"/>
        </a:p>
      </dsp:txBody>
      <dsp:txXfrm>
        <a:off x="3552475" y="158407"/>
        <a:ext cx="3229522" cy="1937713"/>
      </dsp:txXfrm>
    </dsp:sp>
    <dsp:sp modelId="{CB01F4E6-50BD-4DD2-A4B2-9B2B95A8720B}">
      <dsp:nvSpPr>
        <dsp:cNvPr id="0" name=""/>
        <dsp:cNvSpPr/>
      </dsp:nvSpPr>
      <dsp:spPr>
        <a:xfrm>
          <a:off x="7104950"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vysoká plodnosť, plodnosť a dobré materské vlastnosti</a:t>
          </a:r>
          <a:endParaRPr lang="pl-PL" sz="2000" kern="1200" dirty="0"/>
        </a:p>
      </dsp:txBody>
      <dsp:txXfrm>
        <a:off x="7104950" y="158407"/>
        <a:ext cx="3229522" cy="1937713"/>
      </dsp:txXfrm>
    </dsp:sp>
    <dsp:sp modelId="{748FF3EF-1A06-46AB-872A-E3B3A62EA3FB}">
      <dsp:nvSpPr>
        <dsp:cNvPr id="0" name=""/>
        <dsp:cNvSpPr/>
      </dsp:nvSpPr>
      <dsp:spPr>
        <a:xfrm>
          <a:off x="0"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dlhá životnosť</a:t>
          </a:r>
          <a:endParaRPr lang="pl-PL" sz="2000" kern="1200"/>
        </a:p>
      </dsp:txBody>
      <dsp:txXfrm>
        <a:off x="0" y="2419073"/>
        <a:ext cx="3229522" cy="1937713"/>
      </dsp:txXfrm>
    </dsp:sp>
    <dsp:sp modelId="{5887445B-05FE-4F03-B5B8-75412815AD9F}">
      <dsp:nvSpPr>
        <dsp:cNvPr id="0" name=""/>
        <dsp:cNvSpPr/>
      </dsp:nvSpPr>
      <dsp:spPr>
        <a:xfrm>
          <a:off x="3552475"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nižšia produktivita, ale aj znížené požiadavky na výživu</a:t>
          </a:r>
          <a:endParaRPr lang="pl-PL" sz="2000" kern="1200" dirty="0"/>
        </a:p>
      </dsp:txBody>
      <dsp:txXfrm>
        <a:off x="3552475" y="2419073"/>
        <a:ext cx="3229522" cy="1937713"/>
      </dsp:txXfrm>
    </dsp:sp>
    <dsp:sp modelId="{086ED539-C053-4946-BBEF-26F9382ECBBC}">
      <dsp:nvSpPr>
        <dsp:cNvPr id="0" name=""/>
        <dsp:cNvSpPr/>
      </dsp:nvSpPr>
      <dsp:spPr>
        <a:xfrm>
          <a:off x="7104950"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vhodnosť pre extenzívne výrobné systémy </a:t>
          </a:r>
          <a:r>
            <a:rPr lang="pl-PL" sz="2000" b="0" i="0" kern="1200" dirty="0"/>
            <a:t>a </a:t>
          </a:r>
          <a:r>
            <a:rPr lang="en-US" sz="2000" b="0" i="0" kern="1200" dirty="0"/>
            <a:t>efektívne využitie krmiva</a:t>
          </a:r>
          <a:endParaRPr lang="pl-PL" sz="2000" kern="1200" dirty="0"/>
        </a:p>
      </dsp:txBody>
      <dsp:txXfrm>
        <a:off x="7104950" y="2419073"/>
        <a:ext cx="3229522" cy="19377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64D90-5DF5-4FD1-9F2E-B80E037A3B73}">
      <dsp:nvSpPr>
        <dsp:cNvPr id="0" name=""/>
        <dsp:cNvSpPr/>
      </dsp:nvSpPr>
      <dsp:spPr>
        <a:xfrm>
          <a:off x="0" y="737"/>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rgbClr val="000000"/>
              </a:solidFill>
            </a:rPr>
            <a:t>Registrácia </a:t>
          </a:r>
          <a:r>
            <a:rPr lang="en-US" sz="2300" kern="1200" dirty="0">
              <a:solidFill>
                <a:srgbClr val="000000"/>
              </a:solidFill>
            </a:rPr>
            <a:t>zvierat v oficiálnych šľachtiteľských programoch alebo v registri uchovávania genetických zdrojov.</a:t>
          </a:r>
          <a:endParaRPr lang="pl-PL" sz="2300" kern="1200" dirty="0">
            <a:solidFill>
              <a:srgbClr val="000000"/>
            </a:solidFill>
          </a:endParaRPr>
        </a:p>
      </dsp:txBody>
      <dsp:txXfrm>
        <a:off x="39677" y="40414"/>
        <a:ext cx="9986626" cy="733430"/>
      </dsp:txXfrm>
    </dsp:sp>
    <dsp:sp modelId="{3013A565-3197-453C-997D-0BDA71B18F3F}">
      <dsp:nvSpPr>
        <dsp:cNvPr id="0" name=""/>
        <dsp:cNvSpPr/>
      </dsp:nvSpPr>
      <dsp:spPr>
        <a:xfrm>
          <a:off x="0" y="826346"/>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Udržiavanie určeného počtu zvierat na plemeno počas minimálneho obdobia.</a:t>
          </a:r>
          <a:endParaRPr lang="pl-PL" sz="2300" kern="1200" dirty="0">
            <a:solidFill>
              <a:srgbClr val="000000"/>
            </a:solidFill>
          </a:endParaRPr>
        </a:p>
      </dsp:txBody>
      <dsp:txXfrm>
        <a:off x="39677" y="866023"/>
        <a:ext cx="9986626" cy="733430"/>
      </dsp:txXfrm>
    </dsp:sp>
    <dsp:sp modelId="{29E14FD7-8B66-4C50-AE17-19443F369A37}">
      <dsp:nvSpPr>
        <dsp:cNvPr id="0" name=""/>
        <dsp:cNvSpPr/>
      </dsp:nvSpPr>
      <dsp:spPr>
        <a:xfrm>
          <a:off x="0" y="1651956"/>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Zavádzanie udržateľných poľnohospodárskych postupov, ktoré podporujú biodiverzitu a zachovanie ekosystémov.</a:t>
          </a:r>
          <a:endParaRPr lang="pl-PL" sz="2300" kern="1200" dirty="0">
            <a:solidFill>
              <a:srgbClr val="000000"/>
            </a:solidFill>
          </a:endParaRPr>
        </a:p>
      </dsp:txBody>
      <dsp:txXfrm>
        <a:off x="39677" y="1691633"/>
        <a:ext cx="9986626" cy="733430"/>
      </dsp:txXfrm>
    </dsp:sp>
    <dsp:sp modelId="{26659B2A-1C38-4128-B21F-085B26085C5A}">
      <dsp:nvSpPr>
        <dsp:cNvPr id="0" name=""/>
        <dsp:cNvSpPr/>
      </dsp:nvSpPr>
      <dsp:spPr>
        <a:xfrm>
          <a:off x="0" y="2477565"/>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Predkladanie výročných správ o stave a počte chránených živočíchov.</a:t>
          </a:r>
          <a:endParaRPr lang="pl-PL" sz="2300" kern="1200" dirty="0">
            <a:solidFill>
              <a:srgbClr val="000000"/>
            </a:solidFill>
          </a:endParaRPr>
        </a:p>
      </dsp:txBody>
      <dsp:txXfrm>
        <a:off x="39677" y="2517242"/>
        <a:ext cx="9986626" cy="7334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819D6-E4F6-4E3B-BEE0-C166B637DDA2}">
      <dsp:nvSpPr>
        <dsp:cNvPr id="0" name=""/>
        <dsp:cNvSpPr/>
      </dsp:nvSpPr>
      <dsp:spPr>
        <a:xfrm>
          <a:off x="5762" y="177890"/>
          <a:ext cx="1840166" cy="1373645"/>
        </a:xfrm>
        <a:prstGeom prst="round2SameRect">
          <a:avLst>
            <a:gd name="adj1" fmla="val 8000"/>
            <a:gd name="adj2" fmla="val 0"/>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37948" y="210076"/>
        <a:ext cx="1775794" cy="1341459"/>
      </dsp:txXfrm>
    </dsp:sp>
    <dsp:sp modelId="{F024BB4F-3DB5-47E3-8C96-D78383727A5A}">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a:lnSpc>
              <a:spcPct val="90000"/>
            </a:lnSpc>
            <a:spcBef>
              <a:spcPct val="0"/>
            </a:spcBef>
            <a:spcAft>
              <a:spcPct val="35000"/>
            </a:spcAft>
            <a:buNone/>
          </a:pPr>
          <a:r>
            <a:rPr lang="pl-PL" sz="1700" kern="1200" dirty="0" err="1"/>
            <a:t>Biely</a:t>
          </a:r>
          <a:r>
            <a:rPr lang="pl-PL" sz="1700" kern="1200" dirty="0"/>
            <a:t> chrbát </a:t>
          </a:r>
          <a:r>
            <a:rPr lang="pl-PL" sz="1700" kern="1200" dirty="0" err="1"/>
            <a:t>hovädzieho </a:t>
          </a:r>
          <a:r>
            <a:rPr lang="pl-PL" sz="1700" kern="1200" dirty="0"/>
            <a:t>dobytka </a:t>
          </a:r>
        </a:p>
      </dsp:txBody>
      <dsp:txXfrm>
        <a:off x="5762" y="1551535"/>
        <a:ext cx="1295891" cy="590667"/>
      </dsp:txXfrm>
    </dsp:sp>
    <dsp:sp modelId="{FA4BE8EE-28F2-4F48-B94C-5958D110B714}">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2157328" y="177890"/>
          <a:ext cx="1840166" cy="1373645"/>
        </a:xfrm>
        <a:prstGeom prst="round2SameRect">
          <a:avLst>
            <a:gd name="adj1" fmla="val 8000"/>
            <a:gd name="adj2" fmla="val 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2189514" y="210076"/>
        <a:ext cx="1775794" cy="1341459"/>
      </dsp:txXfrm>
    </dsp:sp>
    <dsp:sp modelId="{56684C5F-8FFC-4C18-BC8A-2846456C8008}">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Chianina </a:t>
          </a:r>
          <a:r>
            <a:rPr lang="pl-PL" sz="1800" kern="1200" dirty="0" err="1"/>
            <a:t>Cattle</a:t>
          </a:r>
          <a:endParaRPr lang="pl-PL" sz="1800" kern="1200" dirty="0"/>
        </a:p>
      </dsp:txBody>
      <dsp:txXfrm>
        <a:off x="2157328" y="1551535"/>
        <a:ext cx="1295891" cy="590667"/>
      </dsp:txXfrm>
    </dsp:sp>
    <dsp:sp modelId="{845567C9-9DA0-459C-AA9A-8A53F24EC338}">
      <dsp:nvSpPr>
        <dsp:cNvPr id="0" name=""/>
        <dsp:cNvSpPr/>
      </dsp:nvSpPr>
      <dsp:spPr>
        <a:xfrm>
          <a:off x="3505275"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177890"/>
          <a:ext cx="1840166" cy="1373645"/>
        </a:xfrm>
        <a:prstGeom prst="round2SameRect">
          <a:avLst>
            <a:gd name="adj1" fmla="val 8000"/>
            <a:gd name="adj2" fmla="val 0"/>
          </a:avLst>
        </a:prstGeom>
        <a:blipFill rotWithShape="0">
          <a:blip xmlns:r="http://schemas.openxmlformats.org/officeDocument/2006/relationships" r:embed="rId5" cstate="email">
            <a:extLst>
              <a:ext uri="{28A0092B-C50C-407E-A947-70E740481C1C}">
                <a14:useLocalDpi xmlns:a14="http://schemas.microsoft.com/office/drawing/2010/main"/>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a:t>Pustertaler </a:t>
          </a:r>
          <a:r>
            <a:rPr lang="pl-PL" sz="1400" kern="1200" dirty="0" err="1"/>
            <a:t>Sprinzen Hovädzí dobytok</a:t>
          </a:r>
          <a:endParaRPr lang="pl-PL" sz="1400" kern="1200" dirty="0"/>
        </a:p>
      </dsp:txBody>
      <dsp:txXfrm>
        <a:off x="4308895" y="1551535"/>
        <a:ext cx="1295891" cy="590667"/>
      </dsp:txXfrm>
    </dsp:sp>
    <dsp:sp modelId="{5684D02C-B303-4A1C-8BC2-CCFF60355F75}">
      <dsp:nvSpPr>
        <dsp:cNvPr id="0" name=""/>
        <dsp:cNvSpPr/>
      </dsp:nvSpPr>
      <dsp:spPr>
        <a:xfrm>
          <a:off x="5656842"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77890"/>
          <a:ext cx="1840166" cy="1373645"/>
        </a:xfrm>
        <a:prstGeom prst="round2SameRect">
          <a:avLst>
            <a:gd name="adj1" fmla="val 8000"/>
            <a:gd name="adj2" fmla="val 0"/>
          </a:avLst>
        </a:prstGeom>
        <a:blipFill rotWithShape="0">
          <a:blip xmlns:r="http://schemas.openxmlformats.org/officeDocument/2006/relationships" r:embed="rId6" cstate="email">
            <a:extLst>
              <a:ext uri="{28A0092B-C50C-407E-A947-70E740481C1C}">
                <a14:useLocalDpi xmlns:a14="http://schemas.microsoft.com/office/drawing/2010/main"/>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6492648" y="210076"/>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Murboden </a:t>
          </a:r>
          <a:r>
            <a:rPr lang="pl-PL" sz="1800" kern="1200" dirty="0" err="1"/>
            <a:t>Cattle</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17653B1-3010-486B-B722-0FC48ECFD12F}">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Český </a:t>
          </a:r>
          <a:r>
            <a:rPr lang="pl-PL" sz="1600" kern="1200" dirty="0" err="1"/>
            <a:t>strakatý dobytok</a:t>
          </a:r>
          <a:endParaRPr lang="pl-PL" sz="1600" kern="1200" dirty="0"/>
        </a:p>
      </dsp:txBody>
      <dsp:txXfrm>
        <a:off x="8612028" y="1551535"/>
        <a:ext cx="1295891" cy="590667"/>
      </dsp:txXfrm>
    </dsp:sp>
    <dsp:sp modelId="{093C748E-84A5-4250-B8C1-9C5B4A9129E9}">
      <dsp:nvSpPr>
        <dsp:cNvPr id="0" name=""/>
        <dsp:cNvSpPr/>
      </dsp:nvSpPr>
      <dsp:spPr>
        <a:xfrm>
          <a:off x="9959975" y="1645357"/>
          <a:ext cx="644058" cy="644058"/>
        </a:xfrm>
        <a:prstGeom prst="ellipse">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5762" y="2608404"/>
          <a:ext cx="1840166" cy="1373645"/>
        </a:xfrm>
        <a:prstGeom prst="round2SameRect">
          <a:avLst>
            <a:gd name="adj1" fmla="val 8000"/>
            <a:gd name="adj2" fmla="val 0"/>
          </a:avLst>
        </a:prstGeom>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37948" y="2640590"/>
        <a:ext cx="1775794" cy="1341459"/>
      </dsp:txXfrm>
    </dsp:sp>
    <dsp:sp modelId="{1531CE46-135A-4E99-816A-4B9D133AA80C}">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Slovenský pinzgauer</a:t>
          </a:r>
          <a:endParaRPr lang="pl-PL" sz="1800" kern="1200" dirty="0"/>
        </a:p>
      </dsp:txBody>
      <dsp:txXfrm>
        <a:off x="5762" y="3982049"/>
        <a:ext cx="1295891" cy="590667"/>
      </dsp:txXfrm>
    </dsp:sp>
    <dsp:sp modelId="{A422B8F3-D4D6-4D09-AF7A-F766C1CD4CAB}">
      <dsp:nvSpPr>
        <dsp:cNvPr id="0" name=""/>
        <dsp:cNvSpPr/>
      </dsp:nvSpPr>
      <dsp:spPr>
        <a:xfrm>
          <a:off x="1353709"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0">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Kerry Cattle</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a:t>Írsky </a:t>
          </a:r>
          <a:r>
            <a:rPr lang="pl-PL" sz="1400" kern="1200" dirty="0" err="1"/>
            <a:t>moiled</a:t>
          </a:r>
          <a:endParaRPr lang="pl-PL" sz="1400" kern="1200" dirty="0"/>
        </a:p>
      </dsp:txBody>
      <dsp:txXfrm>
        <a:off x="4308895" y="3982049"/>
        <a:ext cx="1295891" cy="590667"/>
      </dsp:txXfrm>
    </dsp:sp>
    <dsp:sp modelId="{974C63A0-AD7D-457E-9C1B-8CEB1459C842}">
      <dsp:nvSpPr>
        <dsp:cNvPr id="0" name=""/>
        <dsp:cNvSpPr/>
      </dsp:nvSpPr>
      <dsp:spPr>
        <a:xfrm>
          <a:off x="5656842" y="4075871"/>
          <a:ext cx="644058" cy="644058"/>
        </a:xfrm>
        <a:prstGeom prst="ellipse">
          <a:avLst/>
        </a:prstGeom>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6460462" y="2608404"/>
          <a:ext cx="1840166" cy="1373645"/>
        </a:xfrm>
        <a:prstGeom prst="round2SameRect">
          <a:avLst>
            <a:gd name="adj1" fmla="val 8000"/>
            <a:gd name="adj2" fmla="val 0"/>
          </a:avLst>
        </a:prstGeom>
        <a:blipFill dpi="0" rotWithShape="0">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a:t>Hnedý švajčiarsky </a:t>
          </a:r>
          <a:r>
            <a:rPr lang="pl-PL" sz="1400" kern="1200" dirty="0" err="1"/>
            <a:t>dobytok</a:t>
          </a:r>
          <a:endParaRPr lang="pl-PL" sz="1400" kern="1200" dirty="0"/>
        </a:p>
      </dsp:txBody>
      <dsp:txXfrm>
        <a:off x="6460462" y="3982049"/>
        <a:ext cx="1295891" cy="590667"/>
      </dsp:txXfrm>
    </dsp:sp>
    <dsp:sp modelId="{7D933C89-35D9-4D93-AF5E-CFB677C399C5}">
      <dsp:nvSpPr>
        <dsp:cNvPr id="0" name=""/>
        <dsp:cNvSpPr/>
      </dsp:nvSpPr>
      <dsp:spPr>
        <a:xfrm>
          <a:off x="7808409" y="4075871"/>
          <a:ext cx="644058" cy="644058"/>
        </a:xfrm>
        <a:prstGeom prst="ellipse">
          <a:avLst/>
        </a:prstGeom>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Limuzínsky dobytok</a:t>
          </a:r>
          <a:endParaRPr lang="pl-PL" sz="14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8"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Ošípaná Pied </a:t>
          </a:r>
          <a:r>
            <a:rPr lang="pl-PL" sz="1600" kern="1200" dirty="0"/>
            <a:t>Złotnicka</a:t>
          </a:r>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Ošípaná </a:t>
          </a:r>
          <a:r>
            <a:rPr lang="pl-PL" sz="1800" kern="1200" dirty="0"/>
            <a:t>Puławy</a:t>
          </a:r>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Cinta Senese</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Nebrodské </a:t>
          </a:r>
          <a:r>
            <a:rPr lang="pl-PL" sz="1800" kern="1200" dirty="0"/>
            <a:t>čierne </a:t>
          </a:r>
          <a:r>
            <a:rPr lang="pl-PL" sz="1800" kern="1200" dirty="0" err="1"/>
            <a:t>prasa</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vlnité prasa</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37948" y="2640590"/>
        <a:ext cx="1775794" cy="1341459"/>
      </dsp:txXfrm>
    </dsp:sp>
    <dsp:sp modelId="{65F71AEE-FAF7-448C-A934-5827DE874FCA}">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Rakúska landrasa</a:t>
          </a:r>
          <a:endParaRPr lang="pl-PL" sz="1800" kern="1200" dirty="0"/>
        </a:p>
      </dsp:txBody>
      <dsp:txXfrm>
        <a:off x="5762" y="3982049"/>
        <a:ext cx="1295891" cy="590667"/>
      </dsp:txXfrm>
    </dsp:sp>
    <dsp:sp modelId="{BEB504AA-CB2A-483F-AF87-E98391EE2EBE}">
      <dsp:nvSpPr>
        <dsp:cNvPr id="0" name=""/>
        <dsp:cNvSpPr/>
      </dsp:nvSpPr>
      <dsp:spPr>
        <a:xfrm>
          <a:off x="1353709" y="4075871"/>
          <a:ext cx="644058" cy="644058"/>
        </a:xfrm>
        <a:prstGeom prst="ellipse">
          <a:avLst/>
        </a:prstGeom>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Preštické čiernopruhé ošípané</a:t>
          </a:r>
          <a:endParaRPr lang="pl-PL" sz="1600" kern="1200" dirty="0"/>
        </a:p>
      </dsp:txBody>
      <dsp:txXfrm>
        <a:off x="2157328" y="3982049"/>
        <a:ext cx="1295891" cy="590667"/>
      </dsp:txXfrm>
    </dsp:sp>
    <dsp:sp modelId="{7D933C89-35D9-4D93-AF5E-CFB677C399C5}">
      <dsp:nvSpPr>
        <dsp:cNvPr id="0" name=""/>
        <dsp:cNvSpPr/>
      </dsp:nvSpPr>
      <dsp:spPr>
        <a:xfrm>
          <a:off x="3505275" y="4075871"/>
          <a:ext cx="644058" cy="644058"/>
        </a:xfrm>
        <a:prstGeom prst="ellipse">
          <a:avLst/>
        </a:prstGeom>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Írske </a:t>
          </a:r>
          <a:r>
            <a:rPr lang="pl-PL" sz="1600" kern="1200" dirty="0" err="1"/>
            <a:t>chrtie prasa</a:t>
          </a:r>
          <a:endParaRPr lang="pl-PL" sz="1600" kern="1200" dirty="0"/>
        </a:p>
      </dsp:txBody>
      <dsp:txXfrm>
        <a:off x="4308895" y="3982049"/>
        <a:ext cx="1295891" cy="590667"/>
      </dsp:txXfrm>
    </dsp:sp>
    <dsp:sp modelId="{974C63A0-AD7D-457E-9C1B-8CEB1459C842}">
      <dsp:nvSpPr>
        <dsp:cNvPr id="0" name=""/>
        <dsp:cNvSpPr/>
      </dsp:nvSpPr>
      <dsp:spPr>
        <a:xfrm>
          <a:off x="5656842"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Írsky </a:t>
          </a:r>
          <a:r>
            <a:rPr lang="pl-PL" sz="1800" kern="1200" dirty="0" err="1"/>
            <a:t>veľký </a:t>
          </a:r>
          <a:r>
            <a:rPr lang="pl-PL" sz="1800" kern="1200" dirty="0"/>
            <a:t>biely</a:t>
          </a:r>
        </a:p>
      </dsp:txBody>
      <dsp:txXfrm>
        <a:off x="6460462" y="3982049"/>
        <a:ext cx="1295891" cy="590667"/>
      </dsp:txXfrm>
    </dsp:sp>
    <dsp:sp modelId="{E55FE8B6-4604-4AA5-B862-DB58E20485B1}">
      <dsp:nvSpPr>
        <dsp:cNvPr id="0" name=""/>
        <dsp:cNvSpPr/>
      </dsp:nvSpPr>
      <dsp:spPr>
        <a:xfrm>
          <a:off x="7808409"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Pyrenejská </a:t>
          </a:r>
          <a:r>
            <a:rPr lang="pl-PL" sz="1800" kern="1200" dirty="0" err="1"/>
            <a:t>ošípaná</a:t>
          </a:r>
          <a:endParaRPr lang="pl-PL" sz="1800" kern="1200" dirty="0"/>
        </a:p>
      </dsp:txBody>
      <dsp:txXfrm>
        <a:off x="8612028" y="3982049"/>
        <a:ext cx="1295891" cy="590667"/>
      </dsp:txXfrm>
    </dsp:sp>
    <dsp:sp modelId="{5684D02C-B303-4A1C-8BC2-CCFF60355F75}">
      <dsp:nvSpPr>
        <dsp:cNvPr id="0" name=""/>
        <dsp:cNvSpPr/>
      </dsp:nvSpPr>
      <dsp:spPr>
        <a:xfrm>
          <a:off x="9959975" y="4075871"/>
          <a:ext cx="644058" cy="644058"/>
        </a:xfrm>
        <a:prstGeom prst="ellipse">
          <a:avLst/>
        </a:prstGeom>
        <a:blipFill>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Poľský </a:t>
          </a:r>
          <a:r>
            <a:rPr lang="pl-PL" sz="1800" kern="1200" dirty="0"/>
            <a:t>koník</a:t>
          </a:r>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Poľský chladnokrvný </a:t>
          </a:r>
          <a:r>
            <a:rPr lang="pl-PL" sz="1400" kern="1200" dirty="0"/>
            <a:t>kôň </a:t>
          </a:r>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Kôň Maremmano</a:t>
          </a:r>
          <a:endParaRPr lang="pl-PL" sz="16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Muránsky kôň</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Kôň Noriker</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0">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Lipicanský </a:t>
          </a:r>
          <a:r>
            <a:rPr lang="pl-PL" sz="1600" kern="1200" dirty="0" err="1"/>
            <a:t>kôň</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Kladrubský kôň</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Slovenský teplokrvník</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Írsky </a:t>
          </a:r>
          <a:r>
            <a:rPr lang="pl-PL" sz="1600" kern="1200" dirty="0" err="1"/>
            <a:t>ťažný kôň</a:t>
          </a:r>
          <a:endParaRPr lang="pl-PL" sz="1600" kern="1200" dirty="0"/>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Kerry Bog </a:t>
          </a:r>
          <a:r>
            <a:rPr lang="pl-PL" sz="1800" kern="1200" dirty="0"/>
            <a:t>Pony</a:t>
          </a:r>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Kliknutím upravíte štýly hlavného textu</a:t>
            </a:r>
          </a:p>
          <a:p>
            <a:pPr lvl="1"/>
            <a:r>
              <a:rPr lang="en-GB"/>
              <a:t>Druhá úroveň</a:t>
            </a:r>
          </a:p>
          <a:p>
            <a:pPr lvl="2"/>
            <a:r>
              <a:rPr lang="en-GB"/>
              <a:t>Tretia úroveň</a:t>
            </a:r>
          </a:p>
          <a:p>
            <a:pPr lvl="3"/>
            <a:r>
              <a:rPr lang="en-GB"/>
              <a:t>Štvrtá úroveň</a:t>
            </a:r>
          </a:p>
          <a:p>
            <a:pPr lvl="4"/>
            <a:r>
              <a:rPr lang="en-GB"/>
              <a:t>Piata úroveň</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302681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33989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2490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784595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332101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263727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62</a:t>
            </a:fld>
            <a:endParaRPr lang="en-US"/>
          </a:p>
        </p:txBody>
      </p:sp>
    </p:spTree>
    <p:extLst>
      <p:ext uri="{BB962C8B-B14F-4D97-AF65-F5344CB8AC3E}">
        <p14:creationId xmlns:p14="http://schemas.microsoft.com/office/powerpoint/2010/main" val="3694435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EU DARE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pic>
        <p:nvPicPr>
          <p:cNvPr id="2" name="Graphic 1">
            <a:extLst>
              <a:ext uri="{FF2B5EF4-FFF2-40B4-BE49-F238E27FC236}">
                <a16:creationId xmlns:a16="http://schemas.microsoft.com/office/drawing/2014/main" id="{0491397C-5ADC-5295-0BCE-3A9A4982ED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4" name="Graphic 12">
            <a:extLst>
              <a:ext uri="{FF2B5EF4-FFF2-40B4-BE49-F238E27FC236}">
                <a16:creationId xmlns:a16="http://schemas.microsoft.com/office/drawing/2014/main" id="{9F564081-4710-16F5-CFD0-EFED7220F6B1}"/>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544169" y="-2888292"/>
            <a:ext cx="5131224"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6186233" y="2341241"/>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502882" y="892243"/>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2" name="Graphic 1">
            <a:extLst>
              <a:ext uri="{FF2B5EF4-FFF2-40B4-BE49-F238E27FC236}">
                <a16:creationId xmlns:a16="http://schemas.microsoft.com/office/drawing/2014/main" id="{DD1B5276-4697-134C-5141-92087E53F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3" name="Graphic 12">
            <a:extLst>
              <a:ext uri="{FF2B5EF4-FFF2-40B4-BE49-F238E27FC236}">
                <a16:creationId xmlns:a16="http://schemas.microsoft.com/office/drawing/2014/main" id="{9C67662B-0CEE-FBC7-D294-08845D5FA785}"/>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1D6565CD-14A9-102E-64D3-ADE50FB947F6}"/>
              </a:ext>
            </a:extLst>
          </p:cNvPr>
          <p:cNvGrpSpPr/>
          <p:nvPr userDrawn="1"/>
        </p:nvGrpSpPr>
        <p:grpSpPr>
          <a:xfrm>
            <a:off x="482255" y="3109382"/>
            <a:ext cx="6917577" cy="2914086"/>
            <a:chOff x="1202708" y="6807724"/>
            <a:chExt cx="6270636" cy="2641557"/>
          </a:xfrm>
        </p:grpSpPr>
        <p:grpSp>
          <p:nvGrpSpPr>
            <p:cNvPr id="5" name="Graphic 83">
              <a:extLst>
                <a:ext uri="{FF2B5EF4-FFF2-40B4-BE49-F238E27FC236}">
                  <a16:creationId xmlns:a16="http://schemas.microsoft.com/office/drawing/2014/main" id="{C00150BE-4DA1-1DD8-7F5C-048506034CBA}"/>
                </a:ext>
              </a:extLst>
            </p:cNvPr>
            <p:cNvGrpSpPr/>
            <p:nvPr/>
          </p:nvGrpSpPr>
          <p:grpSpPr>
            <a:xfrm>
              <a:off x="2348838" y="6807724"/>
              <a:ext cx="1249545" cy="2223619"/>
              <a:chOff x="2348838" y="6807724"/>
              <a:chExt cx="1249545" cy="2223619"/>
            </a:xfrm>
          </p:grpSpPr>
          <p:sp>
            <p:nvSpPr>
              <p:cNvPr id="11" name="Freeform 10">
                <a:extLst>
                  <a:ext uri="{FF2B5EF4-FFF2-40B4-BE49-F238E27FC236}">
                    <a16:creationId xmlns:a16="http://schemas.microsoft.com/office/drawing/2014/main" id="{BE76BAF2-FE45-C7F4-C72C-D48FC631657F}"/>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F50E4DA-9E2A-805D-72E1-D13D74A541A3}"/>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CEAE3-4F0E-EC78-D6AA-B42A2670E9B9}"/>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777710E-DFF1-293A-DA94-75C7CBAE188D}"/>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4" name="Graphic 83">
                <a:extLst>
                  <a:ext uri="{FF2B5EF4-FFF2-40B4-BE49-F238E27FC236}">
                    <a16:creationId xmlns:a16="http://schemas.microsoft.com/office/drawing/2014/main" id="{3BE665FF-0DAC-FF0A-F21B-AE212DA1B783}"/>
                  </a:ext>
                </a:extLst>
              </p:cNvPr>
              <p:cNvGrpSpPr/>
              <p:nvPr/>
            </p:nvGrpSpPr>
            <p:grpSpPr>
              <a:xfrm>
                <a:off x="2483956" y="6807724"/>
                <a:ext cx="738321" cy="802017"/>
                <a:chOff x="2483956" y="6807724"/>
                <a:chExt cx="738321" cy="802017"/>
              </a:xfrm>
              <a:solidFill>
                <a:srgbClr val="8DC641"/>
              </a:solidFill>
            </p:grpSpPr>
            <p:sp>
              <p:nvSpPr>
                <p:cNvPr id="25" name="Freeform 24">
                  <a:extLst>
                    <a:ext uri="{FF2B5EF4-FFF2-40B4-BE49-F238E27FC236}">
                      <a16:creationId xmlns:a16="http://schemas.microsoft.com/office/drawing/2014/main" id="{D8743E89-42E1-E523-299E-9BDFB38D00FB}"/>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E932F38-9CAF-36C0-A207-A93AECE8176C}"/>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7220D11-E491-4CC6-0C4B-5599E806AC05}"/>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6" name="Graphic 83">
              <a:extLst>
                <a:ext uri="{FF2B5EF4-FFF2-40B4-BE49-F238E27FC236}">
                  <a16:creationId xmlns:a16="http://schemas.microsoft.com/office/drawing/2014/main" id="{2585067D-428D-933C-4222-1212CBE6C0B6}"/>
                </a:ext>
              </a:extLst>
            </p:cNvPr>
            <p:cNvGrpSpPr/>
            <p:nvPr/>
          </p:nvGrpSpPr>
          <p:grpSpPr>
            <a:xfrm>
              <a:off x="1202708" y="6848940"/>
              <a:ext cx="6270636" cy="2600341"/>
              <a:chOff x="1202708" y="6848940"/>
              <a:chExt cx="6270636" cy="2600341"/>
            </a:xfrm>
            <a:solidFill>
              <a:srgbClr val="231F20"/>
            </a:solidFill>
          </p:grpSpPr>
          <p:sp>
            <p:nvSpPr>
              <p:cNvPr id="7" name="Freeform 6">
                <a:extLst>
                  <a:ext uri="{FF2B5EF4-FFF2-40B4-BE49-F238E27FC236}">
                    <a16:creationId xmlns:a16="http://schemas.microsoft.com/office/drawing/2014/main" id="{05272B69-FE87-DE2F-7959-53D17770A5B0}"/>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CC380-A7D7-F67C-11B0-2441DB26A693}"/>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49" name="Freeform 48">
            <a:extLst>
              <a:ext uri="{FF2B5EF4-FFF2-40B4-BE49-F238E27FC236}">
                <a16:creationId xmlns:a16="http://schemas.microsoft.com/office/drawing/2014/main" id="{4359AA21-EC2B-BFEF-971D-94D10D87B4BB}"/>
              </a:ext>
            </a:extLst>
          </p:cNvPr>
          <p:cNvSpPr/>
          <p:nvPr userDrawn="1"/>
        </p:nvSpPr>
        <p:spPr>
          <a:xfrm>
            <a:off x="6186233" y="1718215"/>
            <a:ext cx="6010479" cy="86688"/>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714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10909592"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7575176"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509045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728421"/>
            <a:ext cx="11356551" cy="437703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4530600"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20835" y="2037653"/>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20835" y="1228077"/>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dirty="0"/>
              <a:t>Thank You</a:t>
            </a:r>
          </a:p>
        </p:txBody>
      </p:sp>
      <p:sp>
        <p:nvSpPr>
          <p:cNvPr id="16" name="Freeform 15">
            <a:extLst>
              <a:ext uri="{FF2B5EF4-FFF2-40B4-BE49-F238E27FC236}">
                <a16:creationId xmlns:a16="http://schemas.microsoft.com/office/drawing/2014/main" id="{6565B2FF-54A6-26E5-37D5-73093C8A3852}"/>
              </a:ext>
            </a:extLst>
          </p:cNvPr>
          <p:cNvSpPr/>
          <p:nvPr userDrawn="1"/>
        </p:nvSpPr>
        <p:spPr>
          <a:xfrm>
            <a:off x="-169156"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52161E5D-05CF-35DE-FB4C-BA0FC71B496F}"/>
              </a:ext>
            </a:extLst>
          </p:cNvPr>
          <p:cNvGrpSpPr/>
          <p:nvPr userDrawn="1"/>
        </p:nvGrpSpPr>
        <p:grpSpPr>
          <a:xfrm>
            <a:off x="309236" y="3028352"/>
            <a:ext cx="6499866" cy="2738122"/>
            <a:chOff x="1202708" y="6807724"/>
            <a:chExt cx="6270636" cy="2641557"/>
          </a:xfrm>
        </p:grpSpPr>
        <p:grpSp>
          <p:nvGrpSpPr>
            <p:cNvPr id="18" name="Graphic 83">
              <a:extLst>
                <a:ext uri="{FF2B5EF4-FFF2-40B4-BE49-F238E27FC236}">
                  <a16:creationId xmlns:a16="http://schemas.microsoft.com/office/drawing/2014/main" id="{4DE4FAED-9F6A-19B5-53A3-3E5E43014923}"/>
                </a:ext>
              </a:extLst>
            </p:cNvPr>
            <p:cNvGrpSpPr/>
            <p:nvPr/>
          </p:nvGrpSpPr>
          <p:grpSpPr>
            <a:xfrm>
              <a:off x="2348838" y="6807724"/>
              <a:ext cx="1249545" cy="2223619"/>
              <a:chOff x="2348838" y="6807724"/>
              <a:chExt cx="1249545" cy="2223619"/>
            </a:xfrm>
          </p:grpSpPr>
          <p:sp>
            <p:nvSpPr>
              <p:cNvPr id="22" name="Freeform 21">
                <a:extLst>
                  <a:ext uri="{FF2B5EF4-FFF2-40B4-BE49-F238E27FC236}">
                    <a16:creationId xmlns:a16="http://schemas.microsoft.com/office/drawing/2014/main" id="{A3A0C2DA-D4A9-8976-6CE8-500AAB2EDAB0}"/>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BE900AB-CD5E-E1DC-55AE-085C5420A89A}"/>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93B2A3-80EE-AA34-8265-26CA25C2B978}"/>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5ED290-EE09-FFED-D2FB-FF5A3073C2F9}"/>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6" name="Graphic 83">
                <a:extLst>
                  <a:ext uri="{FF2B5EF4-FFF2-40B4-BE49-F238E27FC236}">
                    <a16:creationId xmlns:a16="http://schemas.microsoft.com/office/drawing/2014/main" id="{F7D2B9BB-52C0-DDDA-7F66-7530C5F40656}"/>
                  </a:ext>
                </a:extLst>
              </p:cNvPr>
              <p:cNvGrpSpPr/>
              <p:nvPr/>
            </p:nvGrpSpPr>
            <p:grpSpPr>
              <a:xfrm>
                <a:off x="2483956" y="6807724"/>
                <a:ext cx="738321" cy="802017"/>
                <a:chOff x="2483956" y="6807724"/>
                <a:chExt cx="738321" cy="802017"/>
              </a:xfrm>
              <a:solidFill>
                <a:srgbClr val="8DC641"/>
              </a:solidFill>
            </p:grpSpPr>
            <p:sp>
              <p:nvSpPr>
                <p:cNvPr id="27" name="Freeform 26">
                  <a:extLst>
                    <a:ext uri="{FF2B5EF4-FFF2-40B4-BE49-F238E27FC236}">
                      <a16:creationId xmlns:a16="http://schemas.microsoft.com/office/drawing/2014/main" id="{0E5E917A-C781-8C39-EE8F-22A72C53AB30}"/>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01E2D8-5BE4-92E3-744B-3D37B1BC8898}"/>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31EBB2-FB61-9D9F-38EE-D64DCD8E8D43}"/>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19" name="Graphic 83">
              <a:extLst>
                <a:ext uri="{FF2B5EF4-FFF2-40B4-BE49-F238E27FC236}">
                  <a16:creationId xmlns:a16="http://schemas.microsoft.com/office/drawing/2014/main" id="{27F72B99-786F-BCBC-C273-6A15C7806D4C}"/>
                </a:ext>
              </a:extLst>
            </p:cNvPr>
            <p:cNvGrpSpPr/>
            <p:nvPr/>
          </p:nvGrpSpPr>
          <p:grpSpPr>
            <a:xfrm>
              <a:off x="1202708" y="6848940"/>
              <a:ext cx="6270636" cy="2600341"/>
              <a:chOff x="1202708" y="6848940"/>
              <a:chExt cx="6270636" cy="2600341"/>
            </a:xfrm>
            <a:solidFill>
              <a:srgbClr val="231F20"/>
            </a:solidFill>
          </p:grpSpPr>
          <p:sp>
            <p:nvSpPr>
              <p:cNvPr id="20" name="Freeform 19">
                <a:extLst>
                  <a:ext uri="{FF2B5EF4-FFF2-40B4-BE49-F238E27FC236}">
                    <a16:creationId xmlns:a16="http://schemas.microsoft.com/office/drawing/2014/main" id="{D6AC22A1-776C-F27F-3607-F1F132D11F1E}"/>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F62B51-67F7-64C5-A37E-BDBC00CD5D4B}"/>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30" name="Text Placeholder 23">
            <a:extLst>
              <a:ext uri="{FF2B5EF4-FFF2-40B4-BE49-F238E27FC236}">
                <a16:creationId xmlns:a16="http://schemas.microsoft.com/office/drawing/2014/main" id="{587BDFE5-A273-0B61-D595-D027BBAE1B61}"/>
              </a:ext>
            </a:extLst>
          </p:cNvPr>
          <p:cNvSpPr>
            <a:spLocks noGrp="1"/>
          </p:cNvSpPr>
          <p:nvPr>
            <p:ph type="body" sz="quarter" idx="17" hasCustomPrompt="1"/>
          </p:nvPr>
        </p:nvSpPr>
        <p:spPr>
          <a:xfrm>
            <a:off x="6199057" y="4615890"/>
            <a:ext cx="5278651" cy="697353"/>
          </a:xfrm>
          <a:prstGeom prst="rect">
            <a:avLst/>
          </a:prstGeom>
        </p:spPr>
        <p:txBody>
          <a:bodyPr>
            <a:normAutofit/>
          </a:bodyPr>
          <a:lstStyle>
            <a:lvl1pPr marL="0" indent="0" algn="r">
              <a:buNone/>
              <a:defRPr sz="3200" b="0" i="0">
                <a:solidFill>
                  <a:srgbClr val="000000"/>
                </a:solidFill>
                <a:latin typeface="+mn-lt"/>
              </a:defRPr>
            </a:lvl1pPr>
          </a:lstStyle>
          <a:p>
            <a:pPr lvl="0"/>
            <a:r>
              <a:rPr lang="en-US" dirty="0" err="1"/>
              <a:t>www.website.eu</a:t>
            </a:r>
            <a:endParaRPr lang="en-US" dirty="0"/>
          </a:p>
        </p:txBody>
      </p:sp>
      <p:grpSp>
        <p:nvGrpSpPr>
          <p:cNvPr id="2" name="Google Shape;167;p45">
            <a:extLst>
              <a:ext uri="{FF2B5EF4-FFF2-40B4-BE49-F238E27FC236}">
                <a16:creationId xmlns:a16="http://schemas.microsoft.com/office/drawing/2014/main" id="{5CA65F65-DBDA-7AB8-605F-D5BF9CF2071B}"/>
              </a:ext>
            </a:extLst>
          </p:cNvPr>
          <p:cNvGrpSpPr/>
          <p:nvPr userDrawn="1"/>
        </p:nvGrpSpPr>
        <p:grpSpPr>
          <a:xfrm>
            <a:off x="417724" y="5930553"/>
            <a:ext cx="2735993" cy="679345"/>
            <a:chOff x="0" y="0"/>
            <a:chExt cx="2301694" cy="571500"/>
          </a:xfrm>
        </p:grpSpPr>
        <p:sp>
          <p:nvSpPr>
            <p:cNvPr id="3" name="Google Shape;168;p45">
              <a:extLst>
                <a:ext uri="{FF2B5EF4-FFF2-40B4-BE49-F238E27FC236}">
                  <a16:creationId xmlns:a16="http://schemas.microsoft.com/office/drawing/2014/main" id="{691BC70A-2623-DF41-5285-5E9A275CA4DE}"/>
                </a:ext>
              </a:extLst>
            </p:cNvPr>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 name="Google Shape;169;p45">
              <a:extLst>
                <a:ext uri="{FF2B5EF4-FFF2-40B4-BE49-F238E27FC236}">
                  <a16:creationId xmlns:a16="http://schemas.microsoft.com/office/drawing/2014/main" id="{30B0758C-CF3F-4174-8FD9-BD15DF0FF6DD}"/>
                </a:ext>
              </a:extLst>
            </p:cNvPr>
            <p:cNvPicPr preferRelativeResize="0"/>
            <p:nvPr/>
          </p:nvPicPr>
          <p:blipFill rotWithShape="1">
            <a:blip r:embed="rId2" cstate="email">
              <a:extLst>
                <a:ext uri="{28A0092B-C50C-407E-A947-70E740481C1C}">
                  <a14:useLocalDpi xmlns:a14="http://schemas.microsoft.com/office/drawing/2010/main"/>
                </a:ext>
              </a:extLst>
            </a:blip>
            <a:srcRect/>
            <a:stretch/>
          </p:blipFill>
          <p:spPr>
            <a:xfrm>
              <a:off x="312965" y="101059"/>
              <a:ext cx="1675765" cy="375165"/>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35291" y="-104295"/>
            <a:ext cx="6431807" cy="3653266"/>
          </a:xfrm>
          <a:prstGeom prst="rect">
            <a:avLst/>
          </a:prstGeom>
        </p:spPr>
      </p:pic>
      <p:grpSp>
        <p:nvGrpSpPr>
          <p:cNvPr id="2" name="Group 1">
            <a:extLst>
              <a:ext uri="{FF2B5EF4-FFF2-40B4-BE49-F238E27FC236}">
                <a16:creationId xmlns:a16="http://schemas.microsoft.com/office/drawing/2014/main" id="{C3C585F2-C4AD-A5BE-06C0-61B4AA6194BC}"/>
              </a:ext>
            </a:extLst>
          </p:cNvPr>
          <p:cNvGrpSpPr/>
          <p:nvPr userDrawn="1"/>
        </p:nvGrpSpPr>
        <p:grpSpPr>
          <a:xfrm>
            <a:off x="2920696" y="415101"/>
            <a:ext cx="2735993" cy="679345"/>
            <a:chOff x="0" y="0"/>
            <a:chExt cx="2301694" cy="571500"/>
          </a:xfrm>
        </p:grpSpPr>
        <p:sp>
          <p:nvSpPr>
            <p:cNvPr id="4" name="Rectangle 3">
              <a:extLst>
                <a:ext uri="{FF2B5EF4-FFF2-40B4-BE49-F238E27FC236}">
                  <a16:creationId xmlns:a16="http://schemas.microsoft.com/office/drawing/2014/main" id="{08012BEF-3E08-6DA1-2D08-927E26DB34D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a:extLst>
                <a:ext uri="{FF2B5EF4-FFF2-40B4-BE49-F238E27FC236}">
                  <a16:creationId xmlns:a16="http://schemas.microsoft.com/office/drawing/2014/main" id="{B09E0712-7863-02E9-529F-32C6CD0C5B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726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517168" y="3092717"/>
            <a:ext cx="11393619" cy="314237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3" name="Graphic 12">
            <a:extLst>
              <a:ext uri="{FF2B5EF4-FFF2-40B4-BE49-F238E27FC236}">
                <a16:creationId xmlns:a16="http://schemas.microsoft.com/office/drawing/2014/main" id="{26CC6A74-EB58-1A9E-FD5E-B36027285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40" y="-215395"/>
            <a:ext cx="6718883" cy="3816325"/>
          </a:xfrm>
          <a:prstGeom prst="rect">
            <a:avLst/>
          </a:prstGeom>
        </p:spPr>
      </p:pic>
      <p:sp>
        <p:nvSpPr>
          <p:cNvPr id="16" name="Freeform 15">
            <a:extLst>
              <a:ext uri="{FF2B5EF4-FFF2-40B4-BE49-F238E27FC236}">
                <a16:creationId xmlns:a16="http://schemas.microsoft.com/office/drawing/2014/main" id="{C5831853-3F42-2938-75D6-3E281E5B1564}"/>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935325" y="444830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935326" y="382557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031059" y="44549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770610" y="9117214"/>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712750" y="5921074"/>
            <a:ext cx="5278651" cy="697353"/>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9" name="Picture Placeholder 11">
            <a:extLst>
              <a:ext uri="{FF2B5EF4-FFF2-40B4-BE49-F238E27FC236}">
                <a16:creationId xmlns:a16="http://schemas.microsoft.com/office/drawing/2014/main" id="{1098C2DB-4C81-8C5D-E2DE-9A64EDF94AC2}"/>
              </a:ext>
            </a:extLst>
          </p:cNvPr>
          <p:cNvSpPr>
            <a:spLocks noGrp="1"/>
          </p:cNvSpPr>
          <p:nvPr>
            <p:ph type="pic" sz="quarter" idx="42"/>
          </p:nvPr>
        </p:nvSpPr>
        <p:spPr>
          <a:xfrm>
            <a:off x="6404869" y="1379349"/>
            <a:ext cx="5153881" cy="515435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758B67A-69DD-268C-54DF-07D403273975}"/>
              </a:ext>
            </a:extLst>
          </p:cNvPr>
          <p:cNvSpPr/>
          <p:nvPr userDrawn="1"/>
        </p:nvSpPr>
        <p:spPr>
          <a:xfrm>
            <a:off x="408680" y="1218981"/>
            <a:ext cx="11393619" cy="332202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690366" y="2260013"/>
            <a:ext cx="5092953"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690367" y="1637287"/>
            <a:ext cx="5092953"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236842" y="28660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Picture Placeholder 11">
            <a:extLst>
              <a:ext uri="{FF2B5EF4-FFF2-40B4-BE49-F238E27FC236}">
                <a16:creationId xmlns:a16="http://schemas.microsoft.com/office/drawing/2014/main" id="{78484704-09FD-8CB2-C579-EF55447B6087}"/>
              </a:ext>
            </a:extLst>
          </p:cNvPr>
          <p:cNvSpPr>
            <a:spLocks noGrp="1"/>
          </p:cNvSpPr>
          <p:nvPr>
            <p:ph type="pic" sz="quarter" idx="42"/>
          </p:nvPr>
        </p:nvSpPr>
        <p:spPr>
          <a:xfrm>
            <a:off x="-1" y="354507"/>
            <a:ext cx="5501637" cy="493964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Graphic 9">
            <a:extLst>
              <a:ext uri="{FF2B5EF4-FFF2-40B4-BE49-F238E27FC236}">
                <a16:creationId xmlns:a16="http://schemas.microsoft.com/office/drawing/2014/main" id="{087E1EFB-07FB-7EEE-DA95-10A93AC80E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64436" y="3332171"/>
            <a:ext cx="6908399" cy="3923970"/>
          </a:xfrm>
          <a:prstGeom prst="rect">
            <a:avLst/>
          </a:prstGeom>
        </p:spPr>
      </p:pic>
      <p:sp>
        <p:nvSpPr>
          <p:cNvPr id="12" name="Freeform 11">
            <a:extLst>
              <a:ext uri="{FF2B5EF4-FFF2-40B4-BE49-F238E27FC236}">
                <a16:creationId xmlns:a16="http://schemas.microsoft.com/office/drawing/2014/main" id="{4D8A02C5-FA86-0547-D6F7-4C54FD49D38C}"/>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Text Placeholder 23">
            <a:extLst>
              <a:ext uri="{FF2B5EF4-FFF2-40B4-BE49-F238E27FC236}">
                <a16:creationId xmlns:a16="http://schemas.microsoft.com/office/drawing/2014/main" id="{516EC391-B699-CA18-B486-3AC65E04D04C}"/>
              </a:ext>
            </a:extLst>
          </p:cNvPr>
          <p:cNvSpPr>
            <a:spLocks noGrp="1"/>
          </p:cNvSpPr>
          <p:nvPr>
            <p:ph type="body" sz="quarter" idx="17" hasCustomPrompt="1"/>
          </p:nvPr>
        </p:nvSpPr>
        <p:spPr>
          <a:xfrm>
            <a:off x="712750" y="5890500"/>
            <a:ext cx="3659449" cy="727927"/>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44065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4"/>
            <a:ext cx="5041923" cy="49386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3982712"/>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sp>
        <p:nvSpPr>
          <p:cNvPr id="3" name="Google Shape;50;p33">
            <a:extLst>
              <a:ext uri="{FF2B5EF4-FFF2-40B4-BE49-F238E27FC236}">
                <a16:creationId xmlns:a16="http://schemas.microsoft.com/office/drawing/2014/main" id="{7C284786-D238-5B89-579A-F08B83A5DF9E}"/>
              </a:ext>
            </a:extLst>
          </p:cNvPr>
          <p:cNvSpPr/>
          <p:nvPr userDrawn="1"/>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dirty="0">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dirty="0"/>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7BFFCE-41A3-AA8B-DF0F-2DC51A98B14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742" t="75046" r="6487" b="13954"/>
          <a:stretch/>
        </p:blipFill>
        <p:spPr>
          <a:xfrm>
            <a:off x="8124669" y="6375621"/>
            <a:ext cx="3540279" cy="252000"/>
          </a:xfrm>
          <a:prstGeom prst="rect">
            <a:avLst/>
          </a:prstGeom>
        </p:spPr>
      </p:pic>
      <p:sp>
        <p:nvSpPr>
          <p:cNvPr id="3" name="Graphic 12">
            <a:extLst>
              <a:ext uri="{FF2B5EF4-FFF2-40B4-BE49-F238E27FC236}">
                <a16:creationId xmlns:a16="http://schemas.microsoft.com/office/drawing/2014/main" id="{66E087F4-2E80-A557-526D-D8CECFA6D70A}"/>
              </a:ext>
            </a:extLst>
          </p:cNvPr>
          <p:cNvSpPr/>
          <p:nvPr userDrawn="1"/>
        </p:nvSpPr>
        <p:spPr>
          <a:xfrm>
            <a:off x="0" y="6444761"/>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29" r:id="rId4"/>
    <p:sldLayoutId id="2147483882" r:id="rId5"/>
    <p:sldLayoutId id="2147483842" r:id="rId6"/>
    <p:sldLayoutId id="2147483840" r:id="rId7"/>
    <p:sldLayoutId id="2147483880" r:id="rId8"/>
    <p:sldLayoutId id="2147483877" r:id="rId9"/>
    <p:sldLayoutId id="2147483841" r:id="rId10"/>
    <p:sldLayoutId id="2147483879" r:id="rId11"/>
    <p:sldLayoutId id="2147483878" r:id="rId12"/>
    <p:sldLayoutId id="2147483861" r:id="rId13"/>
    <p:sldLayoutId id="2147483833" r:id="rId14"/>
    <p:sldLayoutId id="2147483847" r:id="rId15"/>
    <p:sldLayoutId id="2147483883"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8.jpe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4.jpeg"/><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2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91.jpeg"/><Relationship Id="rId1" Type="http://schemas.openxmlformats.org/officeDocument/2006/relationships/slideLayout" Target="../slideLayouts/slideLayout1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05.jpeg"/><Relationship Id="rId1" Type="http://schemas.openxmlformats.org/officeDocument/2006/relationships/slideLayout" Target="../slideLayouts/slideLayout1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17.xml"/><Relationship Id="rId7" Type="http://schemas.openxmlformats.org/officeDocument/2006/relationships/image" Target="../media/image107.png"/><Relationship Id="rId2" Type="http://schemas.openxmlformats.org/officeDocument/2006/relationships/diagramData" Target="../diagrams/data17.xml"/><Relationship Id="rId1" Type="http://schemas.openxmlformats.org/officeDocument/2006/relationships/slideLayout" Target="../slideLayouts/slideLayout1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18.xml"/><Relationship Id="rId7" Type="http://schemas.openxmlformats.org/officeDocument/2006/relationships/image" Target="../media/image107.png"/><Relationship Id="rId2" Type="http://schemas.openxmlformats.org/officeDocument/2006/relationships/diagramData" Target="../diagrams/data18.xml"/><Relationship Id="rId1" Type="http://schemas.openxmlformats.org/officeDocument/2006/relationships/slideLayout" Target="../slideLayouts/slideLayout1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microsoft.com/office/2007/relationships/diagramDrawing" Target="../diagrams/drawing19.xml"/><Relationship Id="rId3" Type="http://schemas.microsoft.com/office/2007/relationships/hdphoto" Target="../media/hdphoto6.wdp"/><Relationship Id="rId7" Type="http://schemas.openxmlformats.org/officeDocument/2006/relationships/diagramColors" Target="../diagrams/colors19.xml"/><Relationship Id="rId2"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115.png"/></Relationships>
</file>

<file path=ppt/slides/_rels/slide46.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diagramLayout" Target="../diagrams/layout20.xml"/><Relationship Id="rId7" Type="http://schemas.openxmlformats.org/officeDocument/2006/relationships/image" Target="../media/image115.png"/><Relationship Id="rId2" Type="http://schemas.openxmlformats.org/officeDocument/2006/relationships/diagramData" Target="../diagrams/data20.xml"/><Relationship Id="rId1" Type="http://schemas.openxmlformats.org/officeDocument/2006/relationships/slideLayout" Target="../slideLayouts/slideLayout1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diagramLayout" Target="../diagrams/layout21.xml"/><Relationship Id="rId7" Type="http://schemas.openxmlformats.org/officeDocument/2006/relationships/image" Target="../media/image118.png"/><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diagramLayout" Target="../diagrams/layout22.xml"/><Relationship Id="rId7" Type="http://schemas.openxmlformats.org/officeDocument/2006/relationships/image" Target="../media/image115.png"/><Relationship Id="rId2" Type="http://schemas.openxmlformats.org/officeDocument/2006/relationships/diagramData" Target="../diagrams/data22.xml"/><Relationship Id="rId1" Type="http://schemas.openxmlformats.org/officeDocument/2006/relationships/slideLayout" Target="../slideLayouts/slideLayout1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9.xml.rels><?xml version="1.0" encoding="UTF-8" standalone="yes"?>
<Relationships xmlns="http://schemas.openxmlformats.org/package/2006/relationships"><Relationship Id="rId8" Type="http://schemas.microsoft.com/office/2007/relationships/diagramDrawing" Target="../diagrams/drawing23.xml"/><Relationship Id="rId3" Type="http://schemas.microsoft.com/office/2007/relationships/hdphoto" Target="../media/hdphoto6.wdp"/><Relationship Id="rId7" Type="http://schemas.openxmlformats.org/officeDocument/2006/relationships/diagramColors" Target="../diagrams/colors23.xml"/><Relationship Id="rId2"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23.png"/><Relationship Id="rId1" Type="http://schemas.openxmlformats.org/officeDocument/2006/relationships/slideLayout" Target="../slideLayouts/slideLayout11.xml"/><Relationship Id="rId6" Type="http://schemas.openxmlformats.org/officeDocument/2006/relationships/image" Target="../media/image125.png"/><Relationship Id="rId5" Type="http://schemas.microsoft.com/office/2007/relationships/hdphoto" Target="../media/hdphoto8.wdp"/><Relationship Id="rId4" Type="http://schemas.openxmlformats.org/officeDocument/2006/relationships/image" Target="../media/image124.png"/><Relationship Id="rId9" Type="http://schemas.microsoft.com/office/2007/relationships/hdphoto" Target="../media/hdphoto10.wdp"/></Relationships>
</file>

<file path=ppt/slides/_rels/slide5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7.png"/><Relationship Id="rId1" Type="http://schemas.openxmlformats.org/officeDocument/2006/relationships/slideLayout" Target="../slideLayouts/slideLayout11.xml"/><Relationship Id="rId5" Type="http://schemas.openxmlformats.org/officeDocument/2006/relationships/image" Target="../media/image129.png"/><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microsoft.com/office/2017/06/relationships/model3d" Target="../media/model3d1.glb"/><Relationship Id="rId2" Type="http://schemas.openxmlformats.org/officeDocument/2006/relationships/image" Target="../media/image130.png"/><Relationship Id="rId1" Type="http://schemas.openxmlformats.org/officeDocument/2006/relationships/slideLayout" Target="../slideLayouts/slideLayout11.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35.png"/><Relationship Id="rId4" Type="http://schemas.microsoft.com/office/2007/relationships/hdphoto" Target="../media/hdphoto12.wdp"/><Relationship Id="rId9" Type="http://schemas.microsoft.com/office/2017/06/relationships/model3d" Target="../media/model3d2.glb"/></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139.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38.png"/><Relationship Id="rId5" Type="http://schemas.microsoft.com/office/2007/relationships/hdphoto" Target="../media/hdphoto14.wdp"/><Relationship Id="rId10" Type="http://schemas.openxmlformats.org/officeDocument/2006/relationships/image" Target="../media/image140.png"/><Relationship Id="rId4" Type="http://schemas.openxmlformats.org/officeDocument/2006/relationships/image" Target="../media/image137.png"/><Relationship Id="rId9" Type="http://schemas.microsoft.com/office/2007/relationships/hdphoto" Target="../media/hdphoto16.wdp"/></Relationships>
</file>

<file path=ppt/slides/_rels/slide5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7.png"/><Relationship Id="rId1" Type="http://schemas.openxmlformats.org/officeDocument/2006/relationships/slideLayout" Target="../slideLayouts/slideLayout11.xml"/><Relationship Id="rId5" Type="http://schemas.openxmlformats.org/officeDocument/2006/relationships/image" Target="../media/image142.png"/><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144.png"/><Relationship Id="rId7" Type="http://schemas.openxmlformats.org/officeDocument/2006/relationships/image" Target="../media/image133.jpeg"/><Relationship Id="rId2" Type="http://schemas.openxmlformats.org/officeDocument/2006/relationships/image" Target="../media/image143.png"/><Relationship Id="rId1" Type="http://schemas.openxmlformats.org/officeDocument/2006/relationships/slideLayout" Target="../slideLayouts/slideLayout11.xml"/><Relationship Id="rId6" Type="http://schemas.openxmlformats.org/officeDocument/2006/relationships/image" Target="../media/image132.jpeg"/><Relationship Id="rId11" Type="http://schemas.openxmlformats.org/officeDocument/2006/relationships/image" Target="../media/image135.png"/><Relationship Id="rId5" Type="http://schemas.microsoft.com/office/2007/relationships/hdphoto" Target="../media/hdphoto17.wdp"/><Relationship Id="rId10" Type="http://schemas.microsoft.com/office/2017/06/relationships/model3d" Target="../media/model3d2.glb"/><Relationship Id="rId4" Type="http://schemas.openxmlformats.org/officeDocument/2006/relationships/image" Target="../media/image145.png"/><Relationship Id="rId9" Type="http://schemas.openxmlformats.org/officeDocument/2006/relationships/image" Target="../media/image1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5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49.jpeg"/><Relationship Id="rId1" Type="http://schemas.openxmlformats.org/officeDocument/2006/relationships/slideLayout" Target="../slideLayouts/slideLayout1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150.png"/><Relationship Id="rId1" Type="http://schemas.openxmlformats.org/officeDocument/2006/relationships/slideLayout" Target="../slideLayouts/slideLayout1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54.sv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2400" y="4505360"/>
            <a:ext cx="6180287" cy="697353"/>
          </a:xfrm>
        </p:spPr>
        <p:txBody>
          <a:bodyPr/>
          <a:lstStyle/>
          <a:p>
            <a:r>
              <a:rPr lang="pl-PL" sz="3600" dirty="0"/>
              <a:t>Integrácia hospodárskych zvierat </a:t>
            </a:r>
            <a:r>
              <a:rPr lang="en-IE" sz="3600" dirty="0"/>
              <a:t>do </a:t>
            </a:r>
            <a:r>
              <a:rPr lang="pl-PL" sz="3600" dirty="0"/>
              <a:t>agroekológie</a:t>
            </a:r>
            <a:endParaRPr lang="en-IE" sz="360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2400" y="3530748"/>
            <a:ext cx="5278651" cy="697353"/>
          </a:xfrm>
        </p:spPr>
        <p:txBody>
          <a:bodyPr>
            <a:noAutofit/>
          </a:bodyPr>
          <a:lstStyle/>
          <a:p>
            <a:r>
              <a:rPr lang="pl-PL" sz="4800" dirty="0"/>
              <a:t>MODUL 10</a:t>
            </a:r>
            <a:endParaRPr lang="en-US" sz="4800" dirty="0"/>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6746846" y="5963613"/>
            <a:ext cx="4448014" cy="679345"/>
          </a:xfrm>
        </p:spPr>
        <p:txBody>
          <a:bodyPr/>
          <a:lstStyle/>
          <a:p>
            <a:pPr algn="r"/>
            <a:r>
              <a:rPr lang="en-US" b="1" dirty="0"/>
              <a:t>www.eu-dare.com</a:t>
            </a:r>
            <a:endParaRPr lang="en-US" dirty="0"/>
          </a:p>
        </p:txBody>
      </p:sp>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pic>
        <p:nvPicPr>
          <p:cNvPr id="4" name="Symbol zastępczy obrazu 3"/>
          <p:cNvPicPr>
            <a:picLocks noGrp="1" noChangeAspect="1"/>
          </p:cNvPicPr>
          <p:nvPr>
            <p:ph type="pic" sz="quarter" idx="48"/>
          </p:nvPr>
        </p:nvPicPr>
        <p:blipFill>
          <a:blip r:embed="rId3" cstate="email">
            <a:extLst>
              <a:ext uri="{28A0092B-C50C-407E-A947-70E740481C1C}">
                <a14:useLocalDpi xmlns:a14="http://schemas.microsoft.com/office/drawing/2010/main"/>
              </a:ext>
            </a:extLst>
          </a:blip>
          <a:srcRect/>
          <a:stretch>
            <a:fillRect/>
          </a:stretch>
        </p:blipFill>
        <p:spPr/>
      </p:pic>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0425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43289" y="2298353"/>
            <a:ext cx="6201131" cy="3994947"/>
          </a:xfrm>
        </p:spPr>
        <p:txBody>
          <a:bodyPr/>
          <a:lstStyle/>
          <a:p>
            <a:pPr marL="342900" indent="-342900">
              <a:buFont typeface="Arial" panose="020B0604020202020204" pitchFamily="34" charset="0"/>
              <a:buChar char="•"/>
            </a:pPr>
            <a:r>
              <a:rPr lang="en-US" dirty="0"/>
              <a:t>syntetické prídavné látky a chemikálie, ako sú antibiotiká, rastové hormóny, syntetické aminokyseliny, umelé </a:t>
            </a:r>
            <a:r>
              <a:rPr lang="en-US" dirty="0" err="1"/>
              <a:t>arómy</a:t>
            </a:r>
            <a:r>
              <a:rPr lang="en-US" dirty="0"/>
              <a:t>, </a:t>
            </a:r>
            <a:r>
              <a:rPr lang="en-US" dirty="0" err="1"/>
              <a:t>farbivá </a:t>
            </a:r>
            <a:r>
              <a:rPr lang="en-US" dirty="0"/>
              <a:t>a konzervačné látky</a:t>
            </a:r>
          </a:p>
          <a:p>
            <a:pPr marL="342900" indent="-342900">
              <a:buFont typeface="Arial" panose="020B0604020202020204" pitchFamily="34" charset="0"/>
              <a:buChar char="•"/>
            </a:pPr>
            <a:r>
              <a:rPr lang="en-US" dirty="0"/>
              <a:t>geneticky modifikované </a:t>
            </a:r>
            <a:r>
              <a:rPr lang="en-US" dirty="0" err="1"/>
              <a:t>organizmy </a:t>
            </a:r>
            <a:r>
              <a:rPr lang="en-US" dirty="0"/>
              <a:t>(GMO)**</a:t>
            </a:r>
          </a:p>
          <a:p>
            <a:pPr marL="342900" indent="-342900">
              <a:buFont typeface="Arial" panose="020B0604020202020204" pitchFamily="34" charset="0"/>
              <a:buChar char="•"/>
            </a:pPr>
            <a:r>
              <a:rPr lang="en-US" dirty="0"/>
              <a:t>krmivo ošetrené pesticídmi</a:t>
            </a:r>
          </a:p>
          <a:p>
            <a:pPr marL="342900" indent="-342900">
              <a:buFont typeface="Arial" panose="020B0604020202020204" pitchFamily="34" charset="0"/>
              <a:buChar char="•"/>
            </a:pPr>
            <a:r>
              <a:rPr lang="en-US" dirty="0"/>
              <a:t>vedľajšie živočíšne produkty</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91419" y="577057"/>
            <a:ext cx="6366042" cy="992652"/>
          </a:xfrm>
        </p:spPr>
        <p:txBody>
          <a:bodyPr/>
          <a:lstStyle/>
          <a:p>
            <a:r>
              <a:rPr lang="pl-PL" dirty="0" err="1"/>
              <a:t>Látky zakázané </a:t>
            </a:r>
            <a:r>
              <a:rPr lang="pl-PL" dirty="0"/>
              <a:t>vo </a:t>
            </a:r>
            <a:r>
              <a:rPr lang="pl-PL" dirty="0" err="1"/>
              <a:t>výžive ekologických hospodárskych zvierat</a:t>
            </a:r>
            <a:endParaRPr lang="en-US" dirty="0"/>
          </a:p>
        </p:txBody>
      </p:sp>
      <p:pic>
        <p:nvPicPr>
          <p:cNvPr id="7" name="Symbol zastępczy obrazu 6">
            <a:extLst>
              <a:ext uri="{FF2B5EF4-FFF2-40B4-BE49-F238E27FC236}">
                <a16:creationId xmlns:a16="http://schemas.microsoft.com/office/drawing/2014/main" id="{3340702E-611E-4F35-8358-6F5C494AEA3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4523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14507" y="1574234"/>
            <a:ext cx="5481493" cy="3025975"/>
          </a:xfrm>
        </p:spPr>
        <p:txBody>
          <a:bodyPr/>
          <a:lstStyle/>
          <a:p>
            <a:r>
              <a:rPr lang="en-US" dirty="0" err="1"/>
              <a:t>	Predovšetkým </a:t>
            </a:r>
            <a:r>
              <a:rPr lang="en-US" dirty="0"/>
              <a:t>používanie domácich plemien, ktoré sú lepšie prispôsobené miestnym podmienkam prostredia, často napriek nedostatočným zdrojom krmiva, produkuje výrobky jedinečnej kvality a umožňuje rozvoj oblastí, ktoré by sa inak vôbec nevyužívali</a:t>
            </a:r>
            <a:r>
              <a:rPr lang="pl-PL" dirty="0"/>
              <a:t>.</a:t>
            </a:r>
            <a:endParaRPr lang="en-US" dirty="0"/>
          </a:p>
          <a:p>
            <a:r>
              <a:rPr lang="en-US" dirty="0"/>
              <a:t>	Výber druhov a plemien hospodárskych zvierat závisí od miestnych podmienok</a:t>
            </a:r>
            <a:r>
              <a:rPr lang="pl-PL" dirty="0"/>
              <a:t>.</a:t>
            </a:r>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7" y="890242"/>
            <a:ext cx="5380415" cy="992652"/>
          </a:xfrm>
        </p:spPr>
        <p:txBody>
          <a:bodyPr/>
          <a:lstStyle/>
          <a:p>
            <a:r>
              <a:rPr lang="en-US" dirty="0"/>
              <a:t>Druhy a plemená zvierat</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356249"/>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3" name="Diagram 12">
            <a:extLst>
              <a:ext uri="{FF2B5EF4-FFF2-40B4-BE49-F238E27FC236}">
                <a16:creationId xmlns:a16="http://schemas.microsoft.com/office/drawing/2014/main" id="{B274BE8F-CB5A-4928-BF61-3D0241E77423}"/>
              </a:ext>
            </a:extLst>
          </p:cNvPr>
          <p:cNvGraphicFramePr/>
          <p:nvPr>
            <p:extLst>
              <p:ext uri="{D42A27DB-BD31-4B8C-83A1-F6EECF244321}">
                <p14:modId xmlns:p14="http://schemas.microsoft.com/office/powerpoint/2010/main" val="4152921613"/>
              </p:ext>
            </p:extLst>
          </p:nvPr>
        </p:nvGraphicFramePr>
        <p:xfrm>
          <a:off x="6562622" y="1433124"/>
          <a:ext cx="5647308" cy="4633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Cows outdoor">
            <a:extLst>
              <a:ext uri="{FF2B5EF4-FFF2-40B4-BE49-F238E27FC236}">
                <a16:creationId xmlns:a16="http://schemas.microsoft.com/office/drawing/2014/main" id="{0233BAEC-11B1-E669-E83A-14DF09A29A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91420" y="1794055"/>
            <a:ext cx="5718510" cy="3812340"/>
          </a:xfrm>
          <a:prstGeom prst="rect">
            <a:avLst/>
          </a:prstGeom>
        </p:spPr>
      </p:pic>
    </p:spTree>
    <p:extLst>
      <p:ext uri="{BB962C8B-B14F-4D97-AF65-F5344CB8AC3E}">
        <p14:creationId xmlns:p14="http://schemas.microsoft.com/office/powerpoint/2010/main" val="196350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8468E4-6266-D7C3-B95A-89E8A87A4FE7}"/>
              </a:ext>
            </a:extLst>
          </p:cNvPr>
          <p:cNvSpPr>
            <a:spLocks noGrp="1"/>
          </p:cNvSpPr>
          <p:nvPr>
            <p:ph type="body" sz="quarter" idx="16"/>
          </p:nvPr>
        </p:nvSpPr>
        <p:spPr>
          <a:xfrm>
            <a:off x="798381" y="652961"/>
            <a:ext cx="10595237" cy="803654"/>
          </a:xfrm>
        </p:spPr>
        <p:txBody>
          <a:bodyPr/>
          <a:lstStyle/>
          <a:p>
            <a:r>
              <a:rPr lang="en-US" sz="3000" dirty="0"/>
              <a:t>Plemená </a:t>
            </a:r>
            <a:r>
              <a:rPr lang="pl-PL" sz="3000" dirty="0"/>
              <a:t>hospodárskych </a:t>
            </a:r>
            <a:r>
              <a:rPr lang="en-IE" sz="3000" dirty="0"/>
              <a:t>zvierat </a:t>
            </a:r>
            <a:r>
              <a:rPr lang="pl-PL" sz="3000" dirty="0"/>
              <a:t>odporúčané </a:t>
            </a:r>
            <a:r>
              <a:rPr lang="en-IE" sz="3000" dirty="0"/>
              <a:t>pre </a:t>
            </a:r>
            <a:r>
              <a:rPr lang="pl-PL" sz="3000" dirty="0"/>
              <a:t>agroekologické chovy by sa mali </a:t>
            </a:r>
            <a:r>
              <a:rPr lang="en-US" sz="3000" dirty="0"/>
              <a:t>vyznačovať</a:t>
            </a:r>
            <a:r>
              <a:rPr lang="en-IE" sz="3000" dirty="0"/>
              <a:t>...</a:t>
            </a:r>
            <a:endParaRPr lang="pl-PL" sz="3000" dirty="0"/>
          </a:p>
          <a:p>
            <a:endParaRPr lang="en-IE" sz="3000" dirty="0"/>
          </a:p>
        </p:txBody>
      </p:sp>
      <p:graphicFrame>
        <p:nvGraphicFramePr>
          <p:cNvPr id="19" name="Diagram 18">
            <a:extLst>
              <a:ext uri="{FF2B5EF4-FFF2-40B4-BE49-F238E27FC236}">
                <a16:creationId xmlns:a16="http://schemas.microsoft.com/office/drawing/2014/main" id="{4D879A77-353D-4317-8289-471F79FBBF12}"/>
              </a:ext>
            </a:extLst>
          </p:cNvPr>
          <p:cNvGraphicFramePr/>
          <p:nvPr>
            <p:extLst>
              <p:ext uri="{D42A27DB-BD31-4B8C-83A1-F6EECF244321}">
                <p14:modId xmlns:p14="http://schemas.microsoft.com/office/powerpoint/2010/main" val="976560220"/>
              </p:ext>
            </p:extLst>
          </p:nvPr>
        </p:nvGraphicFramePr>
        <p:xfrm>
          <a:off x="928762" y="1689844"/>
          <a:ext cx="10334473" cy="4515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008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r>
              <a:rPr lang="en-US" dirty="0"/>
              <a:t>	Osobitnou skupinou hospodárskych zvierat sú hospodárske zvieratá zaradené do programu ochrany genetických zdrojov. Zvyčajne ide o pôvodné plemená, ktorým hrozí vyhynutie alebo majú jedinečné genetické vlastnosti dôležité pre biodiverzitu. </a:t>
            </a:r>
          </a:p>
          <a:p>
            <a:r>
              <a:rPr lang="en-US" dirty="0"/>
              <a:t>	Poľnohospodári, ktorí sa rozhodnú chovať zvieratá zaradené do týchto skupín, môžu požiadať o dotácie, ktorých cieľom je kompenzovať poľnohospodárom nižšiu úžitkovosť týchto plemien a vyššie náklady spojené s ich zachovaním.</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643150"/>
            <a:ext cx="5617682" cy="992652"/>
          </a:xfrm>
        </p:spPr>
        <p:txBody>
          <a:bodyPr/>
          <a:lstStyle/>
          <a:p>
            <a:r>
              <a:rPr lang="pl-PL" dirty="0" err="1"/>
              <a:t>Plemená na zachovanie génov </a:t>
            </a:r>
            <a:r>
              <a:rPr lang="pl-PL" dirty="0"/>
              <a:t>a </a:t>
            </a:r>
            <a:r>
              <a:rPr lang="pl-PL" dirty="0" err="1"/>
              <a:t>agroekológia</a:t>
            </a:r>
            <a:endParaRPr lang="en-US" dirty="0"/>
          </a:p>
        </p:txBody>
      </p:sp>
      <p:pic>
        <p:nvPicPr>
          <p:cNvPr id="9" name="Symbol zastępczy obrazu 8">
            <a:extLst>
              <a:ext uri="{FF2B5EF4-FFF2-40B4-BE49-F238E27FC236}">
                <a16:creationId xmlns:a16="http://schemas.microsoft.com/office/drawing/2014/main" id="{E15EBC7B-1617-47DB-B418-1D57C76EA20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3391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993FBAE-CC26-B44F-D8F5-BA1625A5A17B}"/>
              </a:ext>
            </a:extLst>
          </p:cNvPr>
          <p:cNvSpPr txBox="1">
            <a:spLocks/>
          </p:cNvSpPr>
          <p:nvPr/>
        </p:nvSpPr>
        <p:spPr>
          <a:xfrm>
            <a:off x="489098" y="1175683"/>
            <a:ext cx="10782466" cy="32910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Aby sa však poľnohospodári mohli uchádzať o dotácie v rámci programu na ochranu genetických zdrojov, musia dodržiavať osobitné podmienky, ako napríklad:</a:t>
            </a:r>
          </a:p>
        </p:txBody>
      </p:sp>
      <p:sp>
        <p:nvSpPr>
          <p:cNvPr id="5" name="Text Placeholder 1">
            <a:extLst>
              <a:ext uri="{FF2B5EF4-FFF2-40B4-BE49-F238E27FC236}">
                <a16:creationId xmlns:a16="http://schemas.microsoft.com/office/drawing/2014/main" id="{B1DECE15-2AB5-EF64-565D-DCD8B67620E3}"/>
              </a:ext>
            </a:extLst>
          </p:cNvPr>
          <p:cNvSpPr txBox="1">
            <a:spLocks/>
          </p:cNvSpPr>
          <p:nvPr/>
        </p:nvSpPr>
        <p:spPr>
          <a:xfrm>
            <a:off x="591117" y="513113"/>
            <a:ext cx="10680447" cy="9926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a:t>Plemená na zachovanie génov a agroekológia</a:t>
            </a:r>
            <a:endParaRPr lang="en-US" b="1" dirty="0"/>
          </a:p>
        </p:txBody>
      </p:sp>
      <p:graphicFrame>
        <p:nvGraphicFramePr>
          <p:cNvPr id="6" name="Diagram 5">
            <a:extLst>
              <a:ext uri="{FF2B5EF4-FFF2-40B4-BE49-F238E27FC236}">
                <a16:creationId xmlns:a16="http://schemas.microsoft.com/office/drawing/2014/main" id="{A51EC375-60DC-2C9A-9035-5E5A0191981C}"/>
              </a:ext>
            </a:extLst>
          </p:cNvPr>
          <p:cNvGraphicFramePr/>
          <p:nvPr>
            <p:extLst>
              <p:ext uri="{D42A27DB-BD31-4B8C-83A1-F6EECF244321}">
                <p14:modId xmlns:p14="http://schemas.microsoft.com/office/powerpoint/2010/main" val="3959647670"/>
              </p:ext>
            </p:extLst>
          </p:nvPr>
        </p:nvGraphicFramePr>
        <p:xfrm>
          <a:off x="806431" y="2228099"/>
          <a:ext cx="10065980" cy="3291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rostokąt 2">
            <a:extLst>
              <a:ext uri="{FF2B5EF4-FFF2-40B4-BE49-F238E27FC236}">
                <a16:creationId xmlns:a16="http://schemas.microsoft.com/office/drawing/2014/main" id="{86F747F3-F42F-71FA-9B36-C234C8E295BE}"/>
              </a:ext>
            </a:extLst>
          </p:cNvPr>
          <p:cNvSpPr/>
          <p:nvPr/>
        </p:nvSpPr>
        <p:spPr>
          <a:xfrm>
            <a:off x="281992" y="5905562"/>
            <a:ext cx="7060368" cy="607539"/>
          </a:xfrm>
          <a:prstGeom prst="rect">
            <a:avLst/>
          </a:prstGeom>
        </p:spPr>
        <p:txBody>
          <a:bodyPr wrap="square">
            <a:spAutoFit/>
          </a:bodyPr>
          <a:lstStyle/>
          <a:p>
            <a:pPr>
              <a:lnSpc>
                <a:spcPct val="107000"/>
              </a:lnSpc>
              <a:spcAft>
                <a:spcPts val="800"/>
              </a:spcAft>
            </a:pPr>
            <a:r>
              <a:rPr lang="en-US" sz="1600" b="1" dirty="0">
                <a:solidFill>
                  <a:schemeClr val="tx1">
                    <a:lumMod val="50000"/>
                  </a:schemeClr>
                </a:solidFill>
                <a:latin typeface="Calibri" panose="020F0502020204030204" pitchFamily="34" charset="0"/>
                <a:ea typeface="Calibri" panose="020F0502020204030204" pitchFamily="34" charset="0"/>
                <a:cs typeface="Vrinda" panose="020B0502040204020203" pitchFamily="34" charset="0"/>
              </a:rPr>
              <a:t>Podrobnejšie informácie nájdete na webovej stránke ministerstva poľnohospodárstva alebo v miestnom poľnohospodárskom poradenskom centre.</a:t>
            </a:r>
          </a:p>
        </p:txBody>
      </p:sp>
    </p:spTree>
    <p:extLst>
      <p:ext uri="{BB962C8B-B14F-4D97-AF65-F5344CB8AC3E}">
        <p14:creationId xmlns:p14="http://schemas.microsoft.com/office/powerpoint/2010/main" val="31046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pPr indent="0"/>
            <a:r>
              <a:rPr lang="en-US" dirty="0"/>
              <a:t>Plemená hovädzieho dobytka odporúčané v Európe pre agroekologické poľnohospodárstvo sú zvyčajne pôvodné alebo tradičné plemená, ktoré sú dobre prispôsobené miestnym podmienkam prostredia a vyžadujú minimálne externé vstupy. Tieto plemená sú známe svojou odolnosťou, schopnosťou prosperovať v systémoch s nízkymi vstupmi a vhodnosťou pre ekologické alebo extenzívne poľnohospodárske postupy. </a:t>
            </a:r>
            <a:r>
              <a:rPr lang="pl-PL" dirty="0"/>
              <a:t>Vo </a:t>
            </a:r>
            <a:r>
              <a:rPr lang="pl-PL" dirty="0" err="1"/>
              <a:t>veľkej </a:t>
            </a:r>
            <a:r>
              <a:rPr lang="pl-PL" dirty="0"/>
              <a:t>väčšine prípadov </a:t>
            </a:r>
            <a:r>
              <a:rPr lang="pl-PL" dirty="0" err="1"/>
              <a:t>sú tieto plemená </a:t>
            </a:r>
            <a:r>
              <a:rPr lang="en-US" dirty="0"/>
              <a:t>dvojúčelovo využívané na produkciu mlieka a mäsa</a:t>
            </a:r>
            <a:r>
              <a:rPr lang="pl-PL" dirty="0"/>
              <a:t>.</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034847" y="938460"/>
            <a:ext cx="5617682" cy="992652"/>
          </a:xfrm>
        </p:spPr>
        <p:txBody>
          <a:bodyPr/>
          <a:lstStyle/>
          <a:p>
            <a:r>
              <a:rPr lang="pl-PL" b="1" dirty="0" err="1"/>
              <a:t>Hovädzí dobytok</a:t>
            </a:r>
            <a:endParaRPr lang="en-US" b="1" dirty="0"/>
          </a:p>
        </p:txBody>
      </p:sp>
      <p:pic>
        <p:nvPicPr>
          <p:cNvPr id="7" name="Symbol zastępczy obrazu 6">
            <a:extLst>
              <a:ext uri="{FF2B5EF4-FFF2-40B4-BE49-F238E27FC236}">
                <a16:creationId xmlns:a16="http://schemas.microsoft.com/office/drawing/2014/main" id="{A4D97CD8-AD68-4E16-9E6F-CE4BCAAD727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34246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427573" cy="803654"/>
          </a:xfrm>
        </p:spPr>
        <p:txBody>
          <a:bodyPr/>
          <a:lstStyle/>
          <a:p>
            <a:r>
              <a:rPr lang="en-US" dirty="0"/>
              <a:t>Program zachovania </a:t>
            </a:r>
            <a:r>
              <a:rPr lang="pl-PL" dirty="0" err="1"/>
              <a:t>génov </a:t>
            </a:r>
            <a:r>
              <a:rPr lang="en-US" dirty="0"/>
              <a:t>plemien </a:t>
            </a:r>
            <a:r>
              <a:rPr lang="pl-PL" dirty="0" err="1"/>
              <a:t>hovädzieho dobytka </a:t>
            </a:r>
            <a:r>
              <a:rPr lang="pl-PL" dirty="0"/>
              <a:t>- </a:t>
            </a:r>
            <a:r>
              <a:rPr lang="pl-PL" dirty="0" err="1"/>
              <a:t>príklady</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2550656608"/>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01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r>
              <a:rPr lang="en-US" dirty="0"/>
              <a:t>	Plemená ošípaných odporúčané pre agroekologické poľnohospodárstvo v Európe sú zvyčajne </a:t>
            </a:r>
            <a:r>
              <a:rPr lang="en-US" b="1" dirty="0"/>
              <a:t>dedičné alebo pôvodné plemená</a:t>
            </a:r>
            <a:r>
              <a:rPr lang="en-US" dirty="0"/>
              <a:t>, ktoré sú dobre prispôsobené extenzívnym systémom založeným na pastve. Tieto plemená sa v agroekológii uprednostňujú vďaka ich schopnosti prosperovať v prirodzenom prostredí, odolnosti voči miestnym podmienkam a vhodnosti pre systémy chovu s nízkymi vstupmi. </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197809" y="929760"/>
            <a:ext cx="5617682" cy="992652"/>
          </a:xfrm>
        </p:spPr>
        <p:txBody>
          <a:bodyPr/>
          <a:lstStyle/>
          <a:p>
            <a:r>
              <a:rPr lang="pl-PL" b="1" dirty="0" err="1"/>
              <a:t>Ošípané</a:t>
            </a:r>
            <a:endParaRPr lang="en-US" b="1" dirty="0"/>
          </a:p>
        </p:txBody>
      </p:sp>
      <p:pic>
        <p:nvPicPr>
          <p:cNvPr id="20" name="Symbol zastępczy obrazu 19">
            <a:extLst>
              <a:ext uri="{FF2B5EF4-FFF2-40B4-BE49-F238E27FC236}">
                <a16:creationId xmlns:a16="http://schemas.microsoft.com/office/drawing/2014/main" id="{76F283C6-0D9B-4319-8F5A-B848E6C929B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5266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 zachovania </a:t>
            </a:r>
            <a:r>
              <a:rPr lang="pl-PL" dirty="0" err="1"/>
              <a:t>génov </a:t>
            </a:r>
            <a:r>
              <a:rPr lang="en-US" dirty="0"/>
              <a:t>plemien </a:t>
            </a:r>
            <a:r>
              <a:rPr lang="pl-PL" dirty="0" err="1"/>
              <a:t>ošípaných </a:t>
            </a:r>
            <a:r>
              <a:rPr lang="pl-PL" dirty="0"/>
              <a:t>- </a:t>
            </a:r>
            <a:r>
              <a:rPr lang="pl-PL" dirty="0" err="1"/>
              <a:t>príklady</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4035412867"/>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0502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08234" y="1858684"/>
            <a:ext cx="7502693" cy="3291086"/>
          </a:xfrm>
        </p:spPr>
        <p:txBody>
          <a:bodyPr/>
          <a:lstStyle/>
          <a:p>
            <a:pPr indent="0"/>
            <a:r>
              <a:rPr lang="en-US" dirty="0"/>
              <a:t>V Európe majú kone využívané na agroekologické poľnohospodárstvo a rekreáciu zvyčajne spoločné vlastnosti, vďaka ktorým sú odolné, všestranné a dobre prispôsobené prírodnému prostrediu a systémom s nízkymi vstupmi. Tieto plemená sú cenené pre svoju odolnosť, prispôsobivosť rôznym terénom a schopnosť prosperovať v systémoch založených na pastve. Okrem toho sú mnohé z týchto plemien vhodné na rekreačné aktivity, ako je jazda na koni a jazdenie, čo z nich robí multifunkčný majetok v agroekologických farmách.</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98357" y="1059609"/>
            <a:ext cx="5617682" cy="992652"/>
          </a:xfrm>
        </p:spPr>
        <p:txBody>
          <a:bodyPr/>
          <a:lstStyle/>
          <a:p>
            <a:r>
              <a:rPr lang="pl-PL" b="1" dirty="0" err="1"/>
              <a:t>Kone</a:t>
            </a:r>
            <a:endParaRPr lang="en-US" b="1" dirty="0"/>
          </a:p>
        </p:txBody>
      </p:sp>
      <p:pic>
        <p:nvPicPr>
          <p:cNvPr id="11" name="Symbol zastępczy obrazu 10">
            <a:extLst>
              <a:ext uri="{FF2B5EF4-FFF2-40B4-BE49-F238E27FC236}">
                <a16:creationId xmlns:a16="http://schemas.microsoft.com/office/drawing/2014/main" id="{CF1E3687-B309-47FA-A677-DB8F8E2DDF2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3956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a:xfrm>
            <a:off x="5586922" y="1337990"/>
            <a:ext cx="700387" cy="689518"/>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422219" y="1337990"/>
            <a:ext cx="4465067" cy="689519"/>
          </a:xfrm>
        </p:spPr>
        <p:txBody>
          <a:bodyPr/>
          <a:lstStyle/>
          <a:p>
            <a:r>
              <a:rPr lang="pl-PL" dirty="0"/>
              <a:t>Úvod</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648253" y="1412102"/>
            <a:ext cx="4823866" cy="3982712"/>
          </a:xfrm>
        </p:spPr>
        <p:txBody>
          <a:bodyPr/>
          <a:lstStyle/>
          <a:p>
            <a:r>
              <a:rPr lang="en-US" sz="2300" dirty="0"/>
              <a:t>Preskúmate začlenenie hospodárskych zvierat do agroekológie so zameraním na to, ako kombinácia živočíšnej a rastlinnej výroby zlepšuje ekosystémové služby, podporuje udržateľné poľnohospodárske postupy, zlepšuje zdravie pôdy a biodiverzitu a zabezpečuje dobré životné podmienky zvierat prostredníctvom udržateľných postupov chovu hospodárskych zvierat.</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608625" y="2252978"/>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443922" y="2252978"/>
            <a:ext cx="4465067" cy="689519"/>
          </a:xfrm>
        </p:spPr>
        <p:txBody>
          <a:bodyPr/>
          <a:lstStyle/>
          <a:p>
            <a:r>
              <a:rPr lang="en-US" dirty="0"/>
              <a:t>Manažment hospodárskych zvierat v agroekologických systémoch</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615204" y="3167965"/>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450501" y="3167965"/>
            <a:ext cx="4465067" cy="689519"/>
          </a:xfrm>
        </p:spPr>
        <p:txBody>
          <a:bodyPr/>
          <a:lstStyle/>
          <a:p>
            <a:r>
              <a:rPr lang="en-US" dirty="0"/>
              <a:t>Integrácia </a:t>
            </a:r>
            <a:r>
              <a:rPr lang="pl-PL" dirty="0"/>
              <a:t>systémov</a:t>
            </a:r>
            <a:r>
              <a:rPr lang="en-US" dirty="0"/>
              <a:t> pestovania plodín a chovu hospodárskych zvierat </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636907" y="4082953"/>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472204" y="4082953"/>
            <a:ext cx="4465067" cy="689519"/>
          </a:xfrm>
        </p:spPr>
        <p:txBody>
          <a:bodyPr/>
          <a:lstStyle/>
          <a:p>
            <a:r>
              <a:rPr lang="pl-PL" dirty="0"/>
              <a:t>Rotačné </a:t>
            </a:r>
            <a:r>
              <a:rPr lang="pl-PL" dirty="0" err="1"/>
              <a:t>pasenie </a:t>
            </a:r>
            <a:r>
              <a:rPr lang="pl-PL" dirty="0"/>
              <a:t>a správa </a:t>
            </a:r>
            <a:r>
              <a:rPr lang="pl-PL" dirty="0" err="1"/>
              <a:t>pasienkov </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615204" y="4997940"/>
            <a:ext cx="700387" cy="689518"/>
          </a:xfrm>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450501" y="4997940"/>
            <a:ext cx="5526597" cy="689519"/>
          </a:xfrm>
        </p:spPr>
        <p:txBody>
          <a:bodyPr/>
          <a:lstStyle/>
          <a:p>
            <a:r>
              <a:rPr lang="pl-PL" dirty="0" err="1"/>
              <a:t>Dobré životné podmienky zvierat </a:t>
            </a:r>
            <a:r>
              <a:rPr lang="pl-PL" dirty="0"/>
              <a:t>a </a:t>
            </a:r>
            <a:r>
              <a:rPr lang="pl-PL" dirty="0" err="1"/>
              <a:t>udržateľné postupy </a:t>
            </a:r>
            <a:r>
              <a:rPr lang="pl-PL" dirty="0"/>
              <a:t>chovu hospodárskych zvierat</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pl-PL" dirty="0" err="1"/>
              <a:t>Prehľad </a:t>
            </a:r>
            <a:r>
              <a:rPr lang="pl-PL" dirty="0"/>
              <a:t>obsahu</a:t>
            </a:r>
            <a:endParaRPr lang="en-US" dirty="0"/>
          </a:p>
        </p:txBody>
      </p:sp>
      <p:grpSp>
        <p:nvGrpSpPr>
          <p:cNvPr id="2" name="Group 1">
            <a:extLst>
              <a:ext uri="{FF2B5EF4-FFF2-40B4-BE49-F238E27FC236}">
                <a16:creationId xmlns:a16="http://schemas.microsoft.com/office/drawing/2014/main" id="{26CE3FF7-AE59-BB75-1468-553A6CCD98D5}"/>
              </a:ext>
            </a:extLst>
          </p:cNvPr>
          <p:cNvGrpSpPr/>
          <p:nvPr/>
        </p:nvGrpSpPr>
        <p:grpSpPr>
          <a:xfrm rot="3730759">
            <a:off x="10867815" y="245890"/>
            <a:ext cx="949885" cy="1163493"/>
            <a:chOff x="7602444" y="4967675"/>
            <a:chExt cx="483619" cy="592374"/>
          </a:xfrm>
        </p:grpSpPr>
        <p:grpSp>
          <p:nvGrpSpPr>
            <p:cNvPr id="3" name="Graphic 214">
              <a:extLst>
                <a:ext uri="{FF2B5EF4-FFF2-40B4-BE49-F238E27FC236}">
                  <a16:creationId xmlns:a16="http://schemas.microsoft.com/office/drawing/2014/main" id="{B1D2659F-8E40-B475-0749-C0D61FA4D02D}"/>
                </a:ext>
              </a:extLst>
            </p:cNvPr>
            <p:cNvGrpSpPr/>
            <p:nvPr/>
          </p:nvGrpSpPr>
          <p:grpSpPr>
            <a:xfrm>
              <a:off x="7618661" y="4967675"/>
              <a:ext cx="467402" cy="507608"/>
              <a:chOff x="2251964" y="3590497"/>
              <a:chExt cx="467402" cy="507608"/>
            </a:xfrm>
            <a:solidFill>
              <a:srgbClr val="8DC641"/>
            </a:solidFill>
          </p:grpSpPr>
          <p:sp>
            <p:nvSpPr>
              <p:cNvPr id="7" name="Freeform 6">
                <a:extLst>
                  <a:ext uri="{FF2B5EF4-FFF2-40B4-BE49-F238E27FC236}">
                    <a16:creationId xmlns:a16="http://schemas.microsoft.com/office/drawing/2014/main" id="{68D31A6E-DA3C-EEBA-73AF-9DE52343979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B0E960B-888A-D63E-F704-5D76164064A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96D06EC-EF69-1EDD-0C52-D981A83C5966}"/>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4" name="Graphic 214">
              <a:extLst>
                <a:ext uri="{FF2B5EF4-FFF2-40B4-BE49-F238E27FC236}">
                  <a16:creationId xmlns:a16="http://schemas.microsoft.com/office/drawing/2014/main" id="{27369D2E-71B8-064A-BC2A-4623595193CF}"/>
                </a:ext>
              </a:extLst>
            </p:cNvPr>
            <p:cNvGrpSpPr/>
            <p:nvPr/>
          </p:nvGrpSpPr>
          <p:grpSpPr>
            <a:xfrm>
              <a:off x="7602444" y="4993761"/>
              <a:ext cx="421973" cy="566288"/>
              <a:chOff x="2235747" y="3616583"/>
              <a:chExt cx="421973" cy="566288"/>
            </a:xfrm>
            <a:solidFill>
              <a:srgbClr val="231F20"/>
            </a:solidFill>
          </p:grpSpPr>
          <p:sp>
            <p:nvSpPr>
              <p:cNvPr id="5" name="Freeform 4">
                <a:extLst>
                  <a:ext uri="{FF2B5EF4-FFF2-40B4-BE49-F238E27FC236}">
                    <a16:creationId xmlns:a16="http://schemas.microsoft.com/office/drawing/2014/main" id="{A79F1BAA-1E8F-A14E-2E86-F8E6DC688BE9}"/>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6F9B1CC-50A8-5810-DE78-5A65353F070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29977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 zachovania </a:t>
            </a:r>
            <a:r>
              <a:rPr lang="pl-PL" dirty="0" err="1"/>
              <a:t>génov </a:t>
            </a:r>
            <a:r>
              <a:rPr lang="en-US" dirty="0"/>
              <a:t>plemien </a:t>
            </a:r>
            <a:r>
              <a:rPr lang="pl-PL" dirty="0" err="1"/>
              <a:t>koní </a:t>
            </a:r>
            <a:r>
              <a:rPr lang="pl-PL" dirty="0"/>
              <a:t>- </a:t>
            </a:r>
            <a:r>
              <a:rPr lang="pl-PL" dirty="0" err="1"/>
              <a:t>príklady</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373849960"/>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3249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35671" y="1623294"/>
            <a:ext cx="7502693" cy="3291086"/>
          </a:xfrm>
        </p:spPr>
        <p:txBody>
          <a:bodyPr/>
          <a:lstStyle/>
          <a:p>
            <a:pPr indent="0"/>
            <a:r>
              <a:rPr lang="en-US" dirty="0"/>
              <a:t>V Európe majú kone využívané na agroekologické poľnohospodárstvo a rekreáciu zvyčajne spoločné vlastnosti, vďaka ktorým sú odolné, všestranné a dobre prispôsobené prírodnému prostrediu a systémom s nízkymi vstupmi. Tieto plemená sú cenené pre svoju odolnosť, prispôsobivosť rôznym terénom a schopnosť prosperovať v systémoch založených na pastve. Okrem toho sú mnohé z týchto plemien vhodné na rekreačné aktivity, ako je jazda na koni a jazdenie, čo z nich robí multifunkčný majetok v agroekologických farmách.</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062007" y="860433"/>
            <a:ext cx="5617682" cy="992652"/>
          </a:xfrm>
        </p:spPr>
        <p:txBody>
          <a:bodyPr/>
          <a:lstStyle/>
          <a:p>
            <a:r>
              <a:rPr lang="pl-PL" b="1" dirty="0" err="1"/>
              <a:t>Ovce</a:t>
            </a:r>
            <a:endParaRPr lang="en-US" b="1" dirty="0"/>
          </a:p>
        </p:txBody>
      </p:sp>
      <p:pic>
        <p:nvPicPr>
          <p:cNvPr id="7" name="Symbol zastępczy obrazu 6">
            <a:extLst>
              <a:ext uri="{FF2B5EF4-FFF2-40B4-BE49-F238E27FC236}">
                <a16:creationId xmlns:a16="http://schemas.microsoft.com/office/drawing/2014/main" id="{CE961691-9B1A-42D0-B5FD-1ADA02637E5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6418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 zachovania </a:t>
            </a:r>
            <a:r>
              <a:rPr lang="pl-PL" dirty="0" err="1"/>
              <a:t>génov </a:t>
            </a:r>
            <a:r>
              <a:rPr lang="en-US" dirty="0"/>
              <a:t>plemien </a:t>
            </a:r>
            <a:r>
              <a:rPr lang="pl-PL" dirty="0" err="1"/>
              <a:t>oviec </a:t>
            </a:r>
            <a:r>
              <a:rPr lang="pl-PL" dirty="0"/>
              <a:t>- </a:t>
            </a:r>
            <a:r>
              <a:rPr lang="pl-PL" dirty="0" err="1"/>
              <a:t>príklady</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1325512340"/>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Obraz 11">
            <a:extLst>
              <a:ext uri="{FF2B5EF4-FFF2-40B4-BE49-F238E27FC236}">
                <a16:creationId xmlns:a16="http://schemas.microsoft.com/office/drawing/2014/main" id="{CB78A566-8BF1-441C-9BB3-CE124423326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54286" y="3842657"/>
            <a:ext cx="1088571" cy="957944"/>
          </a:xfrm>
          <a:prstGeom prst="rect">
            <a:avLst/>
          </a:prstGeom>
        </p:spPr>
      </p:pic>
    </p:spTree>
    <p:extLst>
      <p:ext uri="{BB962C8B-B14F-4D97-AF65-F5344CB8AC3E}">
        <p14:creationId xmlns:p14="http://schemas.microsoft.com/office/powerpoint/2010/main" val="1774535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26341" y="1466857"/>
            <a:ext cx="7711489" cy="3291086"/>
          </a:xfrm>
        </p:spPr>
        <p:txBody>
          <a:bodyPr/>
          <a:lstStyle/>
          <a:p>
            <a:pPr indent="0"/>
            <a:r>
              <a:rPr lang="en-US" dirty="0"/>
              <a:t>Kozy odporúčané pre agroekologické poľnohospodárstvo v Európe sú typicky odolné, prispôsobivé a výkonné krmivá, ktorým sa darí v systémoch s nízkymi vstupmi. Tieto kozy sa dokážu pásť na nerovnom teréne a konzumovať rôznorodú vegetáciu, vďaka čomu sú ideálne na udržiavanie biodiverzity a znižovanie zarastania. Mnohé z týchto plemien sú cenené pre produkciu mlieka aj mäsa, čo prispieva k udržateľnosti malých poľnohospodárskych podnikov. Okrem toho sú tieto plemená často dobre prispôsobené špecifickým klimatickým podmienkam, od horských oblastí až po suché prostredie, čo zabezpečuje ich odolnosť v rôznych európskych krajinách.</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643150"/>
            <a:ext cx="5617682" cy="992652"/>
          </a:xfrm>
        </p:spPr>
        <p:txBody>
          <a:bodyPr/>
          <a:lstStyle/>
          <a:p>
            <a:r>
              <a:rPr lang="pl-PL" b="1" dirty="0" err="1"/>
              <a:t>Kozy</a:t>
            </a:r>
            <a:endParaRPr lang="en-US" b="1" dirty="0"/>
          </a:p>
        </p:txBody>
      </p:sp>
      <p:pic>
        <p:nvPicPr>
          <p:cNvPr id="8" name="Symbol zastępczy obrazu 7">
            <a:extLst>
              <a:ext uri="{FF2B5EF4-FFF2-40B4-BE49-F238E27FC236}">
                <a16:creationId xmlns:a16="http://schemas.microsoft.com/office/drawing/2014/main" id="{5229ECD9-F0B9-4D17-85BD-4D3DFBF45A5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24064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 zachovania </a:t>
            </a:r>
            <a:r>
              <a:rPr lang="pl-PL" dirty="0" err="1"/>
              <a:t>génov </a:t>
            </a:r>
            <a:r>
              <a:rPr lang="en-US" dirty="0"/>
              <a:t>plemien </a:t>
            </a:r>
            <a:r>
              <a:rPr lang="pl-PL" dirty="0" err="1"/>
              <a:t>kôz </a:t>
            </a:r>
            <a:r>
              <a:rPr lang="pl-PL" dirty="0"/>
              <a:t>- </a:t>
            </a:r>
            <a:r>
              <a:rPr lang="pl-PL" dirty="0" err="1"/>
              <a:t>príklady</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810857162"/>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5990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8263"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a:off x="2345067" y="990966"/>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Výzvy</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Riešenia</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221988" y="1809848"/>
            <a:ext cx="4811635" cy="3191925"/>
          </a:xfrm>
        </p:spPr>
        <p:txBody>
          <a:bodyPr/>
          <a:lstStyle/>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Genofondy majú často nižšiu produktivitu, čo vedie k nižšej ziskovosti pre poľnohospodárov</a:t>
            </a:r>
            <a:r>
              <a:rPr lang="pl-PL" sz="2200" dirty="0"/>
              <a:t>.</a:t>
            </a:r>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Malé populácie zvyšujú riziko príbuzenského kríženia a straty genetickej rozmanitosti.</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Výrobky zo vzácnych plemien môžu byť pre spotrebiteľov málo známe, čo znižuje dopyt</a:t>
            </a:r>
            <a:r>
              <a:rPr lang="pl-PL" sz="2200" dirty="0"/>
              <a:t>.</a:t>
            </a:r>
            <a:endParaRPr lang="en-US" sz="2200"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25880">
            <a:off x="6510719" y="1696260"/>
            <a:ext cx="4865729" cy="3191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a:latin typeface="Calibri" panose="020F0502020204030204" pitchFamily="34" charset="0"/>
                <a:ea typeface="Calibri" panose="020F0502020204030204" pitchFamily="34" charset="0"/>
                <a:cs typeface="Calibri" panose="020F0502020204030204" pitchFamily="34" charset="0"/>
              </a:rPr>
              <a:t>→ </a:t>
            </a:r>
            <a:r>
              <a:rPr lang="pl-PL" sz="2200" dirty="0" err="1"/>
              <a:t>Podpora </a:t>
            </a:r>
            <a:r>
              <a:rPr lang="en-US" sz="2200" dirty="0"/>
              <a:t>medzier na trhu pre výrobky z týchto plemien a dotácie alebo granty na ochranu.</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pl-PL" sz="2200" dirty="0"/>
              <a:t>Implementácia </a:t>
            </a:r>
            <a:r>
              <a:rPr lang="en-US" sz="2200" dirty="0"/>
              <a:t>štruktúrovaných šľachtiteľských programov vrátane medzifarmárskych šľachtiteľských sietí.</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pl-PL" sz="2200" dirty="0"/>
              <a:t>Vývoj </a:t>
            </a:r>
            <a:r>
              <a:rPr lang="en-US" sz="2200" dirty="0"/>
              <a:t>marketingových kampaní </a:t>
            </a:r>
            <a:r>
              <a:rPr lang="en-US" sz="2200" dirty="0" err="1"/>
              <a:t>zdôrazňujúcich </a:t>
            </a:r>
            <a:r>
              <a:rPr lang="en-US" sz="2200" dirty="0"/>
              <a:t>ekologickú a kultúrnu hodnotu genofondových plemien s cieľom prilákať spotrebiteľov</a:t>
            </a:r>
            <a:r>
              <a:rPr lang="pl-PL" sz="2200" dirty="0"/>
              <a: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279542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615440"/>
            <a:ext cx="6366041" cy="3994947"/>
          </a:xfrm>
        </p:spPr>
        <p:txBody>
          <a:bodyPr/>
          <a:lstStyle/>
          <a:p>
            <a:pPr indent="0"/>
            <a:r>
              <a:rPr lang="en-US" dirty="0"/>
              <a:t>Eko-schémy zavedené v rámci spoločnej poľnohospodárskej politiky (SPP) Európskej únie na roky 2023-2027 sú dobrovoľné iniciatívy, ktoré poskytujú finančné stimuly poľnohospodárom, ktorí zavádzajú postupy prospešné pre životné prostredie, klímu a dobré životné podmienky zvierat. Cieľom týchto systémov je podporovať udržateľné poľnohospodárske metódy, ktoré idú nad rámec štandardných regulačných požiadaviek. </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795499" y="751287"/>
            <a:ext cx="6366042" cy="992652"/>
          </a:xfrm>
        </p:spPr>
        <p:txBody>
          <a:bodyPr/>
          <a:lstStyle/>
          <a:p>
            <a:r>
              <a:rPr lang="pl-PL" b="1" dirty="0"/>
              <a:t>Ekologické </a:t>
            </a:r>
            <a:r>
              <a:rPr lang="pl-PL" b="1" dirty="0" err="1"/>
              <a:t>schémy</a:t>
            </a:r>
            <a:endParaRPr lang="en-US" b="1" dirty="0"/>
          </a:p>
        </p:txBody>
      </p:sp>
      <p:pic>
        <p:nvPicPr>
          <p:cNvPr id="12" name="Symbol zastępczy obrazu 11">
            <a:extLst>
              <a:ext uri="{FF2B5EF4-FFF2-40B4-BE49-F238E27FC236}">
                <a16:creationId xmlns:a16="http://schemas.microsoft.com/office/drawing/2014/main" id="{2A935D71-F7C8-48B0-BD5F-B0F0FF6D5B5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78328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4ED34251-03E7-4FF8-B987-D5F4FCE4D3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2220" y="1637786"/>
            <a:ext cx="3916417" cy="3916417"/>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615229743"/>
              </p:ext>
            </p:extLst>
          </p:nvPr>
        </p:nvGraphicFramePr>
        <p:xfrm>
          <a:off x="354003" y="448235"/>
          <a:ext cx="8820477" cy="5739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37360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Integrácia systémov pestovania plodín a chovu hospodárskych zvierat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03</a:t>
            </a:r>
            <a:endParaRPr lang="en-US" dirty="0"/>
          </a:p>
        </p:txBody>
      </p:sp>
    </p:spTree>
    <p:extLst>
      <p:ext uri="{BB962C8B-B14F-4D97-AF65-F5344CB8AC3E}">
        <p14:creationId xmlns:p14="http://schemas.microsoft.com/office/powerpoint/2010/main" val="4265524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615440"/>
            <a:ext cx="6366041" cy="3994947"/>
          </a:xfrm>
        </p:spPr>
        <p:txBody>
          <a:bodyPr/>
          <a:lstStyle/>
          <a:p>
            <a:r>
              <a:rPr lang="en-US" sz="2300" dirty="0"/>
              <a:t>Udržateľný chov hospodárskych zvierat v agroekológii je kľúčovým postupom, ktorý vyvažuje ekologické, ekonomické a sociálne aspekty poľnohospodárskych systémov. Integruje hospodárske zvieratá do rozmanitých poľnohospodárskych systémov s cieľom zvýšiť biodiverzitu, zlepšiť zdravie pôdy a znížiť závislosť od externých vstupov, ako sú syntetické hnojivá a pesticídy. Hlavnou zásadou je zosúladiť stavy hospodárskych zvierat so schopnosťou ekosystému regenerovať a zachovať si svoje prirodzené funkcie bez degradácie.</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79" y="427901"/>
            <a:ext cx="6366042" cy="992652"/>
          </a:xfrm>
        </p:spPr>
        <p:txBody>
          <a:bodyPr/>
          <a:lstStyle/>
          <a:p>
            <a:r>
              <a:rPr lang="en-US" b="1" dirty="0"/>
              <a:t>Udržateľné chovy hospodárskych zvierat </a:t>
            </a:r>
          </a:p>
        </p:txBody>
      </p:sp>
      <p:pic>
        <p:nvPicPr>
          <p:cNvPr id="8" name="Symbol zastępczy obrazu 7">
            <a:extLst>
              <a:ext uri="{FF2B5EF4-FFF2-40B4-BE49-F238E27FC236}">
                <a16:creationId xmlns:a16="http://schemas.microsoft.com/office/drawing/2014/main" id="{D0B15666-5593-4EFE-998E-85D57D582AC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8529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normAutofit/>
          </a:bodyPr>
          <a:lstStyle/>
          <a:p>
            <a:r>
              <a:rPr lang="pl-PL" sz="2400" i="0" dirty="0"/>
              <a:t>Premýšľajte o tom, </a:t>
            </a:r>
            <a:r>
              <a:rPr lang="en-US" sz="2400" i="0" dirty="0"/>
              <a:t>ako by integrácia zvierat do poľnohospodárskych systémov mohla prispieť k ekologickej rovnováhe, udržateľnosti a vyššej produktivite fariem a zároveň zohľadniť etické aspekty dobrých životných podmienok zvierat.</a:t>
            </a:r>
          </a:p>
        </p:txBody>
      </p:sp>
      <p:pic>
        <p:nvPicPr>
          <p:cNvPr id="15" name="Symbol zastępczy obrazu 14">
            <a:extLst>
              <a:ext uri="{FF2B5EF4-FFF2-40B4-BE49-F238E27FC236}">
                <a16:creationId xmlns:a16="http://schemas.microsoft.com/office/drawing/2014/main" id="{0BE90CC4-8AA9-48FE-9F8A-C4E646612BE9}"/>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9AA38C6A-9102-813F-608C-802D30747145}"/>
              </a:ext>
            </a:extLst>
          </p:cNvPr>
          <p:cNvSpPr txBox="1"/>
          <p:nvPr/>
        </p:nvSpPr>
        <p:spPr>
          <a:xfrm>
            <a:off x="629148" y="878186"/>
            <a:ext cx="4286884" cy="653842"/>
          </a:xfrm>
          <a:prstGeom prst="rect">
            <a:avLst/>
          </a:prstGeom>
          <a:noFill/>
        </p:spPr>
        <p:txBody>
          <a:bodyPr wrap="square" rtlCol="0">
            <a:spAutoFit/>
          </a:bodyPr>
          <a:lstStyle/>
          <a:p>
            <a:r>
              <a:rPr lang="en-IE" sz="3600" b="1" dirty="0">
                <a:solidFill>
                  <a:srgbClr val="75A949"/>
                </a:solidFill>
              </a:rPr>
              <a:t>Reflexia:</a:t>
            </a:r>
          </a:p>
        </p:txBody>
      </p:sp>
    </p:spTree>
    <p:extLst>
      <p:ext uri="{BB962C8B-B14F-4D97-AF65-F5344CB8AC3E}">
        <p14:creationId xmlns:p14="http://schemas.microsoft.com/office/powerpoint/2010/main" val="23292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177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7" name="Diagram 16">
            <a:extLst>
              <a:ext uri="{FF2B5EF4-FFF2-40B4-BE49-F238E27FC236}">
                <a16:creationId xmlns:a16="http://schemas.microsoft.com/office/drawing/2014/main" id="{500EB2D9-ED03-42D1-A8E6-1CC99DB57CB1}"/>
              </a:ext>
            </a:extLst>
          </p:cNvPr>
          <p:cNvGraphicFramePr/>
          <p:nvPr/>
        </p:nvGraphicFramePr>
        <p:xfrm>
          <a:off x="577196" y="445734"/>
          <a:ext cx="9041254" cy="67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 Placeholder 3">
            <a:extLst>
              <a:ext uri="{FF2B5EF4-FFF2-40B4-BE49-F238E27FC236}">
                <a16:creationId xmlns:a16="http://schemas.microsoft.com/office/drawing/2014/main" id="{C8582CB0-9D7B-41CF-9C21-F9127EEC3B27}"/>
              </a:ext>
            </a:extLst>
          </p:cNvPr>
          <p:cNvSpPr txBox="1">
            <a:spLocks/>
          </p:cNvSpPr>
          <p:nvPr/>
        </p:nvSpPr>
        <p:spPr>
          <a:xfrm>
            <a:off x="1463376"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Udržateľné chovy hospodárskych zvierat </a:t>
            </a:r>
          </a:p>
        </p:txBody>
      </p:sp>
      <p:graphicFrame>
        <p:nvGraphicFramePr>
          <p:cNvPr id="3" name="Diagram 2">
            <a:extLst>
              <a:ext uri="{FF2B5EF4-FFF2-40B4-BE49-F238E27FC236}">
                <a16:creationId xmlns:a16="http://schemas.microsoft.com/office/drawing/2014/main" id="{47445DAD-2514-4609-B587-0FFDB22436FD}"/>
              </a:ext>
            </a:extLst>
          </p:cNvPr>
          <p:cNvGraphicFramePr/>
          <p:nvPr>
            <p:extLst>
              <p:ext uri="{D42A27DB-BD31-4B8C-83A1-F6EECF244321}">
                <p14:modId xmlns:p14="http://schemas.microsoft.com/office/powerpoint/2010/main" val="2258691140"/>
              </p:ext>
            </p:extLst>
          </p:nvPr>
        </p:nvGraphicFramePr>
        <p:xfrm>
          <a:off x="457948" y="1252715"/>
          <a:ext cx="11276103" cy="48819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55229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45137" y="1523706"/>
            <a:ext cx="7792281" cy="3291086"/>
          </a:xfrm>
        </p:spPr>
        <p:txBody>
          <a:bodyPr/>
          <a:lstStyle/>
          <a:p>
            <a:r>
              <a:rPr lang="en-US" dirty="0" err="1"/>
              <a:t>	Udržateľné </a:t>
            </a:r>
            <a:r>
              <a:rPr lang="en-US" dirty="0"/>
              <a:t>chovy hospodárskych zvierat sú jedným zo základných princípov </a:t>
            </a:r>
            <a:r>
              <a:rPr lang="pl-PL" dirty="0" err="1"/>
              <a:t>agroekologických </a:t>
            </a:r>
            <a:r>
              <a:rPr lang="en-US" dirty="0"/>
              <a:t>výrobných metód a riadia sa prípustným obsahom dusíka, ktorý nesmie prekročiť 170 kg/ha v celkovom množstve hnoja použitého na farme v priebehu roka. </a:t>
            </a:r>
            <a:endParaRPr lang="pl-PL" dirty="0"/>
          </a:p>
          <a:p>
            <a:r>
              <a:rPr lang="en-US" dirty="0"/>
              <a:t>	Krmivová a </a:t>
            </a:r>
            <a:r>
              <a:rPr lang="en-US" dirty="0" err="1"/>
              <a:t>hnojivová </a:t>
            </a:r>
            <a:r>
              <a:rPr lang="en-US" b="1" i="1" dirty="0"/>
              <a:t>sebestačnosť je dosiahnuteľná pri hustote chovu hospodárskych zvierat 0</a:t>
            </a:r>
            <a:r>
              <a:rPr lang="pl-PL" b="1" i="1" dirty="0"/>
              <a:t>,</a:t>
            </a:r>
            <a:r>
              <a:rPr lang="en-US" b="1" i="1" dirty="0"/>
              <a:t>5 až 1</a:t>
            </a:r>
            <a:r>
              <a:rPr lang="pl-PL" b="1" i="1" dirty="0"/>
              <a:t>,</a:t>
            </a:r>
            <a:r>
              <a:rPr lang="en-US" b="1" i="1" dirty="0"/>
              <a:t>5 VDJ/ha </a:t>
            </a:r>
            <a:r>
              <a:rPr lang="en-US" dirty="0"/>
              <a:t>(</a:t>
            </a:r>
            <a:r>
              <a:rPr lang="en-US" dirty="0" err="1"/>
              <a:t>dobytčie </a:t>
            </a:r>
            <a:r>
              <a:rPr lang="en-US" dirty="0"/>
              <a:t>jednotky </a:t>
            </a:r>
            <a:r>
              <a:rPr lang="pl-PL" dirty="0"/>
              <a:t>(</a:t>
            </a:r>
            <a:r>
              <a:rPr lang="pl-PL" dirty="0" err="1"/>
              <a:t>každá </a:t>
            </a:r>
            <a:r>
              <a:rPr lang="pl-PL" dirty="0"/>
              <a:t>VDJ </a:t>
            </a:r>
            <a:r>
              <a:rPr lang="en-US" dirty="0"/>
              <a:t>zodpovedá 500 kg</a:t>
            </a:r>
            <a:r>
              <a:rPr lang="pl-PL" dirty="0"/>
              <a:t>) </a:t>
            </a:r>
            <a:r>
              <a:rPr lang="en-US" dirty="0"/>
              <a:t>na hektár). Maximálna povolená hustota chovu je 2</a:t>
            </a:r>
            <a:r>
              <a:rPr lang="pl-PL" dirty="0"/>
              <a:t>,0 </a:t>
            </a:r>
            <a:r>
              <a:rPr lang="en-US" dirty="0"/>
              <a:t>VDJ/ha, čo ročne znamená 170 kg dusíka obsiahnutého v maštaľnom hnoji</a:t>
            </a:r>
            <a:r>
              <a:rPr lang="pl-PL" dirty="0"/>
              <a:t>.</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591227" y="647681"/>
            <a:ext cx="8100099" cy="992652"/>
          </a:xfrm>
        </p:spPr>
        <p:txBody>
          <a:bodyPr/>
          <a:lstStyle/>
          <a:p>
            <a:r>
              <a:rPr lang="en-US" b="1" dirty="0" err="1"/>
              <a:t>Udržateľné </a:t>
            </a:r>
            <a:r>
              <a:rPr lang="en-US" b="1" dirty="0"/>
              <a:t>chovy hospodárskych zvierat </a:t>
            </a:r>
          </a:p>
        </p:txBody>
      </p:sp>
      <p:pic>
        <p:nvPicPr>
          <p:cNvPr id="7" name="Symbol zastępczy obrazu 6">
            <a:extLst>
              <a:ext uri="{FF2B5EF4-FFF2-40B4-BE49-F238E27FC236}">
                <a16:creationId xmlns:a16="http://schemas.microsoft.com/office/drawing/2014/main" id="{869A09C1-FDCD-4660-92F7-923CD73F853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47602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0" i="0" kern="1200" dirty="0">
                  <a:solidFill>
                    <a:srgbClr val="000000"/>
                  </a:solidFill>
                </a:rPr>
                <a:t>Farmy s </a:t>
              </a:r>
              <a:r>
                <a:rPr lang="en-US" sz="2400" b="1" i="0" kern="1200" dirty="0">
                  <a:solidFill>
                    <a:srgbClr val="000000"/>
                  </a:solidFill>
                </a:rPr>
                <a:t>0 VDJ/ha </a:t>
              </a:r>
              <a:r>
                <a:rPr lang="en-US" sz="2400" b="0" i="0" kern="1200" dirty="0">
                  <a:solidFill>
                    <a:srgbClr val="000000"/>
                  </a:solidFill>
                </a:rPr>
                <a:t>(bez dobytčích jednotiek</a:t>
              </a:r>
              <a:r>
                <a:rPr lang="en-US" sz="2400" dirty="0">
                  <a:solidFill>
                    <a:srgbClr val="000000"/>
                  </a:solidFill>
                </a:rPr>
                <a:t>) Farmy s nulovým počtom dobytčích jednotiek, často označované ako farmy s výlučne rastlinnými plodinami, hospodária s živinami predovšetkým prostredníctvom používania organických alebo syntetických hnojív, striedania plodín a pestovania krycích plodín. Bez hospodárskych zvierat, ktoré by poskytovali hnoj, sa tieto farmy spoliehajú na externé zdroje základných živín, ako je dusík, fosfor a draslík. Agroekologické postupy, ako je kompostovanie rastlinných zvyškov, zelené hnojenie a zaradenie plodín viažucich dusík (ako sú strukoviny), pomáhajú recyklovať živiny a udržiavať úrodnosť pôdy.</a:t>
              </a:r>
              <a:endParaRPr lang="pl-PL" sz="2400" kern="1200" dirty="0">
                <a:solidFill>
                  <a:srgbClr val="000000"/>
                </a:solidFill>
              </a:endParaRP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50604"/>
            <a:ext cx="10595237" cy="803654"/>
          </a:xfrm>
        </p:spPr>
        <p:txBody>
          <a:bodyPr/>
          <a:lstStyle/>
          <a:p>
            <a:r>
              <a:rPr lang="en-US" b="1" dirty="0"/>
              <a:t>Vplyv hustoty chovu zvierat na bilanciu živín v poľnohospodárskych podnikoch</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79795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dirty="0">
                  <a:solidFill>
                    <a:srgbClr val="000000"/>
                  </a:solidFill>
                </a:rPr>
                <a:t>Bez živočíšneho hnoja zohrávajú </a:t>
              </a:r>
              <a:r>
                <a:rPr lang="en-US" sz="2400" b="1" dirty="0" err="1">
                  <a:solidFill>
                    <a:srgbClr val="000000"/>
                  </a:solidFill>
                </a:rPr>
                <a:t>biohnojivá </a:t>
              </a:r>
              <a:r>
                <a:rPr lang="en-US" sz="2400" dirty="0">
                  <a:solidFill>
                    <a:srgbClr val="000000"/>
                  </a:solidFill>
                </a:rPr>
                <a:t>významnú úlohu v hospodárení s živinami na agroekologických farmách. Biohnojivá obsahujú prospešné mikroorganizmy, ktoré podporujú kolobeh živín a zlepšujú ich príjem rastlinami. Medzi príklady patria </a:t>
              </a:r>
              <a:r>
                <a:rPr lang="en-US" sz="2400" b="1" dirty="0">
                  <a:solidFill>
                    <a:srgbClr val="000000"/>
                  </a:solidFill>
                </a:rPr>
                <a:t>baktérie viažuce dusík, ako sú rizóbie pre strukoviny, baktérie </a:t>
              </a:r>
              <a:r>
                <a:rPr lang="en-US" sz="2400" b="1" dirty="0" err="1">
                  <a:solidFill>
                    <a:srgbClr val="000000"/>
                  </a:solidFill>
                </a:rPr>
                <a:t>rozpúšťajúce</a:t>
              </a:r>
              <a:r>
                <a:rPr lang="en-US" sz="2400" b="1" dirty="0">
                  <a:solidFill>
                    <a:srgbClr val="000000"/>
                  </a:solidFill>
                </a:rPr>
                <a:t> fosfor a mykorízne huby, ktoré vytvárajú symbiotické vzťahy s koreňmi rastlín s cieľom zvýšiť príjem živín, najmä fosforu</a:t>
              </a:r>
              <a:r>
                <a:rPr lang="en-US" sz="2400" dirty="0">
                  <a:solidFill>
                    <a:srgbClr val="000000"/>
                  </a:solidFill>
                </a:rPr>
                <a:t>. Tieto mikrobiálne inokulanty pomáhajú udržiavať zdravý a aktívny pôdny mikrobióm, ktorý je kľúčový pre kolobeh živín a zdravie pôdy.</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87195"/>
            <a:ext cx="10595237" cy="803654"/>
          </a:xfrm>
        </p:spPr>
        <p:txBody>
          <a:bodyPr/>
          <a:lstStyle/>
          <a:p>
            <a:r>
              <a:rPr lang="en-US" b="1" dirty="0"/>
              <a:t>Vplyv hustoty chovu zvierat na bilanciu živín v poľnohospodárskych podnikoch</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56161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42651"/>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&lt;0,6 VDJ/ha </a:t>
              </a:r>
              <a:r>
                <a:rPr lang="en-US" sz="2400" dirty="0">
                  <a:solidFill>
                    <a:srgbClr val="000000"/>
                  </a:solidFill>
                </a:rPr>
                <a:t>- farmy s nízkou hustotou zvierat často zaznamenávajú negatívnu bilanciu organickej hmoty a dusíka. Aj pri pestovaní strukovín a správnom striedaní plodín tieto opatrenia zvyčajne plne nevykompenzujú nedostatok živín. Preto je na udržanie úrodnosti pôdy potrebné používať prípustné organické a minerálne hnojivá.</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27642"/>
            <a:ext cx="10595237" cy="803654"/>
          </a:xfrm>
        </p:spPr>
        <p:txBody>
          <a:bodyPr/>
          <a:lstStyle/>
          <a:p>
            <a:r>
              <a:rPr lang="en-US" b="1" dirty="0"/>
              <a:t>Vplyv hustoty chovu zvierat na bilanciu živín v poľnohospodárskych podnikoch</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7073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0,6 - 1,5 VDJ/ha </a:t>
              </a:r>
              <a:r>
                <a:rPr lang="en-US" sz="2400" dirty="0">
                  <a:solidFill>
                    <a:srgbClr val="000000"/>
                  </a:solidFill>
                </a:rPr>
                <a:t>- to predstavuje optimálnu hustotu zvierat na farme. Pri tejto úrovni je rastlinná aj živočíšna výroba udržateľná. Správne striedanie plodín spolu so začlenením hospodárskych zvierat zabezpečí, že úrodnosť pôdy sa časom zvýši, čím sa podporí vyvážený a produktívny poľnohospodársky systém.</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3678" y="250604"/>
            <a:ext cx="10595237" cy="803654"/>
          </a:xfrm>
        </p:spPr>
        <p:txBody>
          <a:bodyPr/>
          <a:lstStyle/>
          <a:p>
            <a:r>
              <a:rPr lang="en-US" b="1" dirty="0"/>
              <a:t>Vplyv hustoty chovu zvierat na bilanciu živín v poľnohospodárskych podnikoch</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19855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1,5 - 2,0 VDJ/ha </a:t>
              </a:r>
              <a:r>
                <a:rPr lang="en-US" sz="2400" dirty="0">
                  <a:solidFill>
                    <a:srgbClr val="000000"/>
                  </a:solidFill>
                </a:rPr>
                <a:t>- farmy s vyšším počtom zvierat patria do tohto rozmedzia. Hnojenie sa môže opierať predovšetkým o prírodné hnojivá produkované na farme, ako je napríklad hnoj. Množstvo týchto hnojív je zvyčajne dostatočné na pokrytie potrieb živín plodín, čím sa zabezpečí správna úrodnosť pôdy a výnosy plodín bez potreby ďalších externých vstupov.</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3678" y="250641"/>
            <a:ext cx="10595237" cy="803654"/>
          </a:xfrm>
        </p:spPr>
        <p:txBody>
          <a:bodyPr/>
          <a:lstStyle/>
          <a:p>
            <a:r>
              <a:rPr lang="en-US" b="1" dirty="0"/>
              <a:t>Vplyv hustoty chovu zvierat na bilanciu živín v poľnohospodárskych podnikoch</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7468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73B4BE4-FCB9-4CF8-975D-A1948058F20C}"/>
              </a:ext>
            </a:extLst>
          </p:cNvPr>
          <p:cNvGraphicFramePr/>
          <p:nvPr/>
        </p:nvGraphicFramePr>
        <p:xfrm>
          <a:off x="1552754" y="1228663"/>
          <a:ext cx="943055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609601" y="381696"/>
            <a:ext cx="10174940"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600" b="1" dirty="0" err="1">
                <a:solidFill>
                  <a:srgbClr val="75A949"/>
                </a:solidFill>
              </a:rPr>
              <a:t>Maximálny </a:t>
            </a:r>
            <a:r>
              <a:rPr lang="en-US" sz="3600" b="1" dirty="0">
                <a:solidFill>
                  <a:srgbClr val="75A949"/>
                </a:solidFill>
              </a:rPr>
              <a:t>počet zvierat na hektár zodpovedajúci 170 kg N/ha/rok</a:t>
            </a:r>
            <a:endParaRPr lang="pl-PL" sz="3600" b="1" dirty="0">
              <a:solidFill>
                <a:srgbClr val="75A949"/>
              </a:solidFill>
            </a:endParaRPr>
          </a:p>
        </p:txBody>
      </p:sp>
    </p:spTree>
    <p:extLst>
      <p:ext uri="{BB962C8B-B14F-4D97-AF65-F5344CB8AC3E}">
        <p14:creationId xmlns:p14="http://schemas.microsoft.com/office/powerpoint/2010/main" val="836938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Rotačné pasenie a správa pasienkov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04</a:t>
            </a:r>
            <a:endParaRPr lang="en-US" dirty="0"/>
          </a:p>
        </p:txBody>
      </p:sp>
    </p:spTree>
    <p:extLst>
      <p:ext uri="{BB962C8B-B14F-4D97-AF65-F5344CB8AC3E}">
        <p14:creationId xmlns:p14="http://schemas.microsoft.com/office/powerpoint/2010/main" val="4269446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666E8D-576F-0B7A-1809-72CB9970DBEE}"/>
              </a:ext>
            </a:extLst>
          </p:cNvPr>
          <p:cNvSpPr>
            <a:spLocks noGrp="1"/>
          </p:cNvSpPr>
          <p:nvPr>
            <p:ph type="body" sz="quarter" idx="18"/>
          </p:nvPr>
        </p:nvSpPr>
        <p:spPr>
          <a:xfrm>
            <a:off x="624690" y="1527619"/>
            <a:ext cx="7785978" cy="3440624"/>
          </a:xfrm>
        </p:spPr>
        <p:txBody>
          <a:bodyPr/>
          <a:lstStyle/>
          <a:p>
            <a:pPr indent="0"/>
            <a:r>
              <a:rPr lang="en-US" sz="2200" dirty="0"/>
              <a:t>Trávniky a pasienky sú v agroekologickom chove hospodárskych zvierat nevyhnutné, pretože poskytujú udržateľný a obnoviteľný zdroj krmiva pre zvieratá. Tieto systémy zlepšujú zdravie a úrodnosť pôdy prostredníctvom prirodzeného kolobehu živín a organickej hmoty, ktorá sa ukladá z hnoja hospodárskych zvierat. Správne obhospodarované pastviny zabraňujú erózii pôdy, zlepšujú zadržiavanie vody a podporujú biodiverzitu tým, že ponúkajú biotopy pre rôzne rastlinné a živočíšne druhy. </a:t>
            </a:r>
            <a:r>
              <a:rPr lang="pl-PL" sz="2200" dirty="0"/>
              <a:t>Hospodárske zvieratá </a:t>
            </a:r>
            <a:r>
              <a:rPr lang="en-US" sz="2200" dirty="0"/>
              <a:t>znižujú potrebu syntetických vstupov, ako sú </a:t>
            </a:r>
            <a:r>
              <a:rPr lang="en-US" sz="2200" dirty="0" err="1"/>
              <a:t>hnojivá</a:t>
            </a:r>
            <a:r>
              <a:rPr lang="en-US" sz="2200" dirty="0"/>
              <a:t>, čím podporujú ekologickú udržateľnosť. Vďaka striedavému paseniu sa na pastvinách zlepšujú aj životné podmienky zvierat, pretože umožňujú, aby sa hospodárske zvieratá </a:t>
            </a:r>
            <a:r>
              <a:rPr lang="en-US" sz="2200" dirty="0" err="1"/>
              <a:t>správali </a:t>
            </a:r>
            <a:r>
              <a:rPr lang="en-US" sz="2200" dirty="0"/>
              <a:t>prirodzene</a:t>
            </a:r>
            <a:r>
              <a:rPr lang="pl-PL" sz="2200" dirty="0"/>
              <a:t>.</a:t>
            </a:r>
            <a:endParaRPr lang="en-US" sz="2200" dirty="0"/>
          </a:p>
          <a:p>
            <a:pPr indent="0"/>
            <a:endParaRPr lang="en-IE" sz="2200" dirty="0"/>
          </a:p>
        </p:txBody>
      </p:sp>
      <p:sp>
        <p:nvSpPr>
          <p:cNvPr id="3" name="Text Placeholder 2">
            <a:extLst>
              <a:ext uri="{FF2B5EF4-FFF2-40B4-BE49-F238E27FC236}">
                <a16:creationId xmlns:a16="http://schemas.microsoft.com/office/drawing/2014/main" id="{8C246794-01E8-5197-EAFC-3E650B9B69F9}"/>
              </a:ext>
            </a:extLst>
          </p:cNvPr>
          <p:cNvSpPr>
            <a:spLocks noGrp="1"/>
          </p:cNvSpPr>
          <p:nvPr>
            <p:ph type="body" sz="quarter" idx="16"/>
          </p:nvPr>
        </p:nvSpPr>
        <p:spPr/>
        <p:txBody>
          <a:bodyPr/>
          <a:lstStyle/>
          <a:p>
            <a:r>
              <a:rPr lang="pl-PL" b="1" dirty="0"/>
              <a:t>Lúky a pasienky </a:t>
            </a:r>
            <a:endParaRPr lang="en-US" b="1" dirty="0"/>
          </a:p>
          <a:p>
            <a:endParaRPr lang="en-IE" b="1" dirty="0"/>
          </a:p>
        </p:txBody>
      </p:sp>
      <p:pic>
        <p:nvPicPr>
          <p:cNvPr id="4" name="Picture 3">
            <a:extLst>
              <a:ext uri="{FF2B5EF4-FFF2-40B4-BE49-F238E27FC236}">
                <a16:creationId xmlns:a16="http://schemas.microsoft.com/office/drawing/2014/main" id="{A80D227D-45CA-ECCD-29FF-12C9A6325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10668" y="2127564"/>
            <a:ext cx="3781331" cy="2883153"/>
          </a:xfrm>
          <a:prstGeom prst="rect">
            <a:avLst/>
          </a:prstGeom>
        </p:spPr>
      </p:pic>
    </p:spTree>
    <p:extLst>
      <p:ext uri="{BB962C8B-B14F-4D97-AF65-F5344CB8AC3E}">
        <p14:creationId xmlns:p14="http://schemas.microsoft.com/office/powerpoint/2010/main" val="156475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Úvod</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2818957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66C35F01-8D5B-479A-BE72-B418261AD9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2359" y="1878289"/>
            <a:ext cx="4546437" cy="3340947"/>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49589768"/>
              </p:ext>
            </p:extLst>
          </p:nvPr>
        </p:nvGraphicFramePr>
        <p:xfrm>
          <a:off x="354003" y="494619"/>
          <a:ext cx="8820477" cy="5621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6748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432" y="1205281"/>
            <a:ext cx="5091431" cy="3849918"/>
          </a:xfrm>
        </p:spPr>
        <p:txBody>
          <a:bodyPr/>
          <a:lstStyle/>
          <a:p>
            <a:r>
              <a:rPr lang="pl-PL" sz="2200" b="1" dirty="0"/>
              <a:t>Riadenie </a:t>
            </a:r>
            <a:r>
              <a:rPr lang="pl-PL" sz="2200" b="1" dirty="0" err="1"/>
              <a:t>pastvy</a:t>
            </a:r>
            <a:r>
              <a:rPr lang="pl-PL" sz="2200" b="1" dirty="0"/>
              <a:t>:</a:t>
            </a:r>
          </a:p>
          <a:p>
            <a:r>
              <a:rPr lang="pl-PL" sz="2200" dirty="0" err="1"/>
              <a:t>Rozdelenie pastviny </a:t>
            </a:r>
            <a:r>
              <a:rPr lang="en-US" sz="2200" dirty="0"/>
              <a:t>na štyri rovnaké časti </a:t>
            </a:r>
            <a:r>
              <a:rPr lang="pl-PL" sz="2200" dirty="0"/>
              <a:t>(</a:t>
            </a:r>
            <a:r>
              <a:rPr lang="pl-PL" sz="2200" dirty="0" err="1"/>
              <a:t>výbehy)</a:t>
            </a:r>
            <a:r>
              <a:rPr lang="en-US" sz="2200" dirty="0"/>
              <a:t>.</a:t>
            </a:r>
          </a:p>
          <a:p>
            <a:r>
              <a:rPr lang="en-US" sz="2200" dirty="0"/>
              <a:t>Hospodárske zvieratá sa pasú v </a:t>
            </a:r>
            <a:r>
              <a:rPr lang="pl-PL" sz="2200" dirty="0" err="1"/>
              <a:t>každom </a:t>
            </a:r>
            <a:r>
              <a:rPr lang="pl-PL" sz="2200" dirty="0"/>
              <a:t>výbehu</a:t>
            </a:r>
            <a:r>
              <a:rPr lang="pl-PL" sz="2200" dirty="0" err="1"/>
              <a:t>, </a:t>
            </a:r>
            <a:r>
              <a:rPr lang="pl-PL" sz="2200" dirty="0"/>
              <a:t>počnúc </a:t>
            </a:r>
            <a:r>
              <a:rPr lang="pl-PL" sz="2200" dirty="0" err="1"/>
              <a:t>prvým</a:t>
            </a:r>
            <a:r>
              <a:rPr lang="pl-PL" sz="2200" dirty="0"/>
              <a:t>, </a:t>
            </a:r>
            <a:r>
              <a:rPr lang="en-US" sz="2200" dirty="0"/>
              <a:t>7-10 dní.</a:t>
            </a:r>
          </a:p>
          <a:p>
            <a:r>
              <a:rPr lang="en-US" sz="2200" dirty="0"/>
              <a:t>Každý výbeh odpočíva približne 21 až 30 dní, kým sa opäť spasie, v závislosti od odnoženia trávy a ročného obdobia.</a:t>
            </a:r>
          </a:p>
          <a:p>
            <a:r>
              <a:rPr lang="pl-PL" sz="2200" dirty="0" err="1"/>
              <a:t>Tento </a:t>
            </a:r>
            <a:r>
              <a:rPr lang="pl-PL" sz="2200" dirty="0"/>
              <a:t>systém </a:t>
            </a:r>
            <a:r>
              <a:rPr lang="pl-PL" sz="2200" dirty="0" err="1"/>
              <a:t>sa odporúča </a:t>
            </a:r>
            <a:r>
              <a:rPr lang="pl-PL" sz="2200" dirty="0"/>
              <a:t>pre </a:t>
            </a:r>
            <a:r>
              <a:rPr lang="en-US" sz="2200" dirty="0" err="1"/>
              <a:t>začiatočníkov </a:t>
            </a:r>
            <a:r>
              <a:rPr lang="en-US" sz="2200" dirty="0"/>
              <a:t>alebo malých chovateľov, ktorí chcú spravovať niekoľko zvierat s minimálnymi investíciami.</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45911" y="366979"/>
            <a:ext cx="10595237" cy="803654"/>
          </a:xfrm>
        </p:spPr>
        <p:txBody>
          <a:bodyPr/>
          <a:lstStyle/>
          <a:p>
            <a:r>
              <a:rPr lang="pl-PL" b="1" dirty="0"/>
              <a:t>Systém striedavého </a:t>
            </a:r>
            <a:r>
              <a:rPr lang="pl-PL" b="1" dirty="0" err="1"/>
              <a:t>pasenia so štyrmi ohradami</a:t>
            </a:r>
            <a:endParaRPr lang="en-US" b="1" dirty="0"/>
          </a:p>
        </p:txBody>
      </p:sp>
      <p:graphicFrame>
        <p:nvGraphicFramePr>
          <p:cNvPr id="12" name="Diagram 11">
            <a:extLst>
              <a:ext uri="{FF2B5EF4-FFF2-40B4-BE49-F238E27FC236}">
                <a16:creationId xmlns:a16="http://schemas.microsoft.com/office/drawing/2014/main" id="{C8B0894C-F977-4AFE-9CA8-BA18A83C0041}"/>
              </a:ext>
            </a:extLst>
          </p:cNvPr>
          <p:cNvGraphicFramePr/>
          <p:nvPr>
            <p:extLst>
              <p:ext uri="{D42A27DB-BD31-4B8C-83A1-F6EECF244321}">
                <p14:modId xmlns:p14="http://schemas.microsoft.com/office/powerpoint/2010/main" val="1923530451"/>
              </p:ext>
            </p:extLst>
          </p:nvPr>
        </p:nvGraphicFramePr>
        <p:xfrm>
          <a:off x="5026713" y="1227371"/>
          <a:ext cx="6783737" cy="4861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Obraz 25">
            <a:extLst>
              <a:ext uri="{FF2B5EF4-FFF2-40B4-BE49-F238E27FC236}">
                <a16:creationId xmlns:a16="http://schemas.microsoft.com/office/drawing/2014/main" id="{86129C25-169C-4263-B64E-4D22E3500EB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7043530" y="1685781"/>
            <a:ext cx="854750" cy="854750"/>
          </a:xfrm>
          <a:prstGeom prst="rect">
            <a:avLst/>
          </a:prstGeom>
        </p:spPr>
      </p:pic>
      <p:grpSp>
        <p:nvGrpSpPr>
          <p:cNvPr id="28" name="Grupa 27">
            <a:extLst>
              <a:ext uri="{FF2B5EF4-FFF2-40B4-BE49-F238E27FC236}">
                <a16:creationId xmlns:a16="http://schemas.microsoft.com/office/drawing/2014/main" id="{B207815B-E962-422B-9C82-75C10B3CA9D5}"/>
              </a:ext>
            </a:extLst>
          </p:cNvPr>
          <p:cNvGrpSpPr/>
          <p:nvPr/>
        </p:nvGrpSpPr>
        <p:grpSpPr>
          <a:xfrm>
            <a:off x="6427486" y="1685781"/>
            <a:ext cx="4321108" cy="4321108"/>
            <a:chOff x="6427486" y="1685781"/>
            <a:chExt cx="4321108" cy="4321108"/>
          </a:xfrm>
        </p:grpSpPr>
        <p:sp>
          <p:nvSpPr>
            <p:cNvPr id="29" name="Dowolny kształt: kształt 28">
              <a:extLst>
                <a:ext uri="{FF2B5EF4-FFF2-40B4-BE49-F238E27FC236}">
                  <a16:creationId xmlns:a16="http://schemas.microsoft.com/office/drawing/2014/main" id="{E8AABB74-83DB-458C-BC0B-AA5DB7FC8690}"/>
                </a:ext>
              </a:extLst>
            </p:cNvPr>
            <p:cNvSpPr/>
            <p:nvPr/>
          </p:nvSpPr>
          <p:spPr>
            <a:xfrm>
              <a:off x="9122711"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0" name="Strzałka: kolista 29">
              <a:extLst>
                <a:ext uri="{FF2B5EF4-FFF2-40B4-BE49-F238E27FC236}">
                  <a16:creationId xmlns:a16="http://schemas.microsoft.com/office/drawing/2014/main" id="{29E5CDD3-C39B-4293-874A-B751A43A78AE}"/>
                </a:ext>
              </a:extLst>
            </p:cNvPr>
            <p:cNvSpPr/>
            <p:nvPr/>
          </p:nvSpPr>
          <p:spPr>
            <a:xfrm>
              <a:off x="6427486" y="1685781"/>
              <a:ext cx="4321108" cy="4321108"/>
            </a:xfrm>
            <a:prstGeom prst="circularArrow">
              <a:avLst>
                <a:gd name="adj1" fmla="val 6901"/>
                <a:gd name="adj2" fmla="val 465282"/>
                <a:gd name="adj3" fmla="val 549708"/>
                <a:gd name="adj4" fmla="val 205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1" name="Dowolny kształt: kształt 30">
              <a:extLst>
                <a:ext uri="{FF2B5EF4-FFF2-40B4-BE49-F238E27FC236}">
                  <a16:creationId xmlns:a16="http://schemas.microsoft.com/office/drawing/2014/main" id="{8E13AF4E-A681-4672-B75D-B90BF509CA5E}"/>
                </a:ext>
              </a:extLst>
            </p:cNvPr>
            <p:cNvSpPr/>
            <p:nvPr/>
          </p:nvSpPr>
          <p:spPr>
            <a:xfrm>
              <a:off x="9122711"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2" name="Strzałka: kolista 31">
              <a:extLst>
                <a:ext uri="{FF2B5EF4-FFF2-40B4-BE49-F238E27FC236}">
                  <a16:creationId xmlns:a16="http://schemas.microsoft.com/office/drawing/2014/main" id="{6E024C19-F114-493F-BF81-027CE8496517}"/>
                </a:ext>
              </a:extLst>
            </p:cNvPr>
            <p:cNvSpPr/>
            <p:nvPr/>
          </p:nvSpPr>
          <p:spPr>
            <a:xfrm>
              <a:off x="6427486" y="1685781"/>
              <a:ext cx="4321108" cy="4321108"/>
            </a:xfrm>
            <a:prstGeom prst="circularArrow">
              <a:avLst>
                <a:gd name="adj1" fmla="val 6901"/>
                <a:gd name="adj2" fmla="val 465282"/>
                <a:gd name="adj3" fmla="val 5949708"/>
                <a:gd name="adj4" fmla="val 43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3" name="Dowolny kształt: kształt 32">
              <a:extLst>
                <a:ext uri="{FF2B5EF4-FFF2-40B4-BE49-F238E27FC236}">
                  <a16:creationId xmlns:a16="http://schemas.microsoft.com/office/drawing/2014/main" id="{6B9F0615-302C-487C-86D4-70853EAFFE8D}"/>
                </a:ext>
              </a:extLst>
            </p:cNvPr>
            <p:cNvSpPr/>
            <p:nvPr/>
          </p:nvSpPr>
          <p:spPr>
            <a:xfrm>
              <a:off x="6524100"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4" name="Strzałka: kolista 33">
              <a:extLst>
                <a:ext uri="{FF2B5EF4-FFF2-40B4-BE49-F238E27FC236}">
                  <a16:creationId xmlns:a16="http://schemas.microsoft.com/office/drawing/2014/main" id="{7D57C56D-4E8A-4044-A6AE-8201CA9AACE9}"/>
                </a:ext>
              </a:extLst>
            </p:cNvPr>
            <p:cNvSpPr/>
            <p:nvPr/>
          </p:nvSpPr>
          <p:spPr>
            <a:xfrm>
              <a:off x="6427486" y="1685781"/>
              <a:ext cx="4321108" cy="4321108"/>
            </a:xfrm>
            <a:prstGeom prst="circularArrow">
              <a:avLst>
                <a:gd name="adj1" fmla="val 6901"/>
                <a:gd name="adj2" fmla="val 465282"/>
                <a:gd name="adj3" fmla="val 11349708"/>
                <a:gd name="adj4" fmla="val 97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2A94C5E-1A67-434B-8C9C-8AFFE65DAC7F}"/>
                </a:ext>
              </a:extLst>
            </p:cNvPr>
            <p:cNvSpPr/>
            <p:nvPr/>
          </p:nvSpPr>
          <p:spPr>
            <a:xfrm>
              <a:off x="6524100"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6" name="Strzałka: kolista 35">
              <a:extLst>
                <a:ext uri="{FF2B5EF4-FFF2-40B4-BE49-F238E27FC236}">
                  <a16:creationId xmlns:a16="http://schemas.microsoft.com/office/drawing/2014/main" id="{ADA01551-9F31-48CE-ABB2-10C5B5551B66}"/>
                </a:ext>
              </a:extLst>
            </p:cNvPr>
            <p:cNvSpPr/>
            <p:nvPr/>
          </p:nvSpPr>
          <p:spPr>
            <a:xfrm>
              <a:off x="6427486" y="1685781"/>
              <a:ext cx="4321108" cy="4321108"/>
            </a:xfrm>
            <a:prstGeom prst="circularArrow">
              <a:avLst>
                <a:gd name="adj1" fmla="val 6901"/>
                <a:gd name="adj2" fmla="val 465282"/>
                <a:gd name="adj3" fmla="val 16749708"/>
                <a:gd name="adj4" fmla="val 151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l-PL" dirty="0"/>
            </a:p>
          </p:txBody>
        </p:sp>
      </p:grpSp>
      <p:pic>
        <p:nvPicPr>
          <p:cNvPr id="37" name="Obraz 36">
            <a:extLst>
              <a:ext uri="{FF2B5EF4-FFF2-40B4-BE49-F238E27FC236}">
                <a16:creationId xmlns:a16="http://schemas.microsoft.com/office/drawing/2014/main" id="{B4D5E652-9866-499B-9436-5E74CFBECA15}"/>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294926" y="1561777"/>
            <a:ext cx="854750" cy="854750"/>
          </a:xfrm>
          <a:prstGeom prst="rect">
            <a:avLst/>
          </a:prstGeom>
        </p:spPr>
      </p:pic>
      <p:pic>
        <p:nvPicPr>
          <p:cNvPr id="38" name="Obraz 37">
            <a:extLst>
              <a:ext uri="{FF2B5EF4-FFF2-40B4-BE49-F238E27FC236}">
                <a16:creationId xmlns:a16="http://schemas.microsoft.com/office/drawing/2014/main" id="{DBC2CD0A-0D64-4D2A-BFD2-51FF2E2E447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7091837" y="1065463"/>
            <a:ext cx="854750" cy="854750"/>
          </a:xfrm>
          <a:prstGeom prst="rect">
            <a:avLst/>
          </a:prstGeom>
        </p:spPr>
      </p:pic>
      <p:pic>
        <p:nvPicPr>
          <p:cNvPr id="39" name="Obraz 38">
            <a:extLst>
              <a:ext uri="{FF2B5EF4-FFF2-40B4-BE49-F238E27FC236}">
                <a16:creationId xmlns:a16="http://schemas.microsoft.com/office/drawing/2014/main" id="{17C59545-C5CC-450D-BC8F-49277D880971}"/>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880758" y="865641"/>
            <a:ext cx="854750" cy="854750"/>
          </a:xfrm>
          <a:prstGeom prst="rect">
            <a:avLst/>
          </a:prstGeom>
        </p:spPr>
      </p:pic>
      <p:pic>
        <p:nvPicPr>
          <p:cNvPr id="40" name="Obraz 39">
            <a:extLst>
              <a:ext uri="{FF2B5EF4-FFF2-40B4-BE49-F238E27FC236}">
                <a16:creationId xmlns:a16="http://schemas.microsoft.com/office/drawing/2014/main" id="{D1DF68FF-D0AF-48C6-B680-826DBE715FDD}"/>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428035" y="1827909"/>
            <a:ext cx="854750" cy="854750"/>
          </a:xfrm>
          <a:prstGeom prst="rect">
            <a:avLst/>
          </a:prstGeom>
        </p:spPr>
      </p:pic>
    </p:spTree>
    <p:extLst>
      <p:ext uri="{BB962C8B-B14F-4D97-AF65-F5344CB8AC3E}">
        <p14:creationId xmlns:p14="http://schemas.microsoft.com/office/powerpoint/2010/main" val="3696435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78654" y="1292060"/>
            <a:ext cx="5013661" cy="3849918"/>
          </a:xfrm>
        </p:spPr>
        <p:txBody>
          <a:bodyPr/>
          <a:lstStyle/>
          <a:p>
            <a:r>
              <a:rPr lang="pl-PL" sz="2200" b="1" dirty="0"/>
              <a:t>Riadenie </a:t>
            </a:r>
            <a:r>
              <a:rPr lang="pl-PL" sz="2200" b="1" dirty="0" err="1"/>
              <a:t>pastvy</a:t>
            </a:r>
            <a:r>
              <a:rPr lang="pl-PL" sz="2200" b="1" dirty="0"/>
              <a:t>:</a:t>
            </a:r>
          </a:p>
          <a:p>
            <a:r>
              <a:rPr lang="pl-PL" sz="2200" dirty="0" err="1"/>
              <a:t>Rozdelenie pastviny </a:t>
            </a:r>
            <a:r>
              <a:rPr lang="en-US" sz="2200" dirty="0"/>
              <a:t>na </a:t>
            </a:r>
            <a:r>
              <a:rPr lang="pl-PL" sz="2200" dirty="0"/>
              <a:t>6 </a:t>
            </a:r>
            <a:r>
              <a:rPr lang="en-US" sz="2200" dirty="0"/>
              <a:t>rovnakých častí </a:t>
            </a:r>
            <a:r>
              <a:rPr lang="pl-PL" sz="2200" dirty="0"/>
              <a:t>(</a:t>
            </a:r>
            <a:r>
              <a:rPr lang="pl-PL" sz="2200" dirty="0" err="1"/>
              <a:t>výbehov)</a:t>
            </a:r>
            <a:r>
              <a:rPr lang="en-US" sz="2200" dirty="0"/>
              <a:t>.</a:t>
            </a:r>
          </a:p>
          <a:p>
            <a:r>
              <a:rPr lang="en-US" sz="2200" dirty="0"/>
              <a:t>Hospodárske zvieratá sa pasú v </a:t>
            </a:r>
            <a:r>
              <a:rPr lang="pl-PL" sz="2200" dirty="0" err="1"/>
              <a:t>každom </a:t>
            </a:r>
            <a:r>
              <a:rPr lang="pl-PL" sz="2200" dirty="0"/>
              <a:t>výbehu, počnúc </a:t>
            </a:r>
            <a:r>
              <a:rPr lang="pl-PL" sz="2200" dirty="0" err="1"/>
              <a:t>prvým</a:t>
            </a:r>
            <a:r>
              <a:rPr lang="pl-PL" sz="2200" dirty="0"/>
              <a:t>. </a:t>
            </a:r>
            <a:r>
              <a:rPr lang="en-US" sz="2200" dirty="0"/>
              <a:t> </a:t>
            </a:r>
          </a:p>
          <a:p>
            <a:r>
              <a:rPr lang="en-US" sz="2200" dirty="0"/>
              <a:t>Počas obdobia dažďov (rýchly rast) sa dobytok môže striedať každých 3 až 5 dní</a:t>
            </a:r>
            <a:r>
              <a:rPr lang="pl-PL" sz="2200" dirty="0" err="1"/>
              <a:t>, zatiaľ čo </a:t>
            </a:r>
            <a:r>
              <a:rPr lang="en-US" sz="2200" dirty="0" err="1"/>
              <a:t>počas </a:t>
            </a:r>
            <a:r>
              <a:rPr lang="en-US" sz="2200" dirty="0"/>
              <a:t>obdobia sucha (pomalší rast) sa doba pasenia predlžuje na 10 až 14 dní na jeden výbeh</a:t>
            </a:r>
            <a:r>
              <a:rPr lang="pl-PL" sz="2200" dirty="0"/>
              <a:t>. </a:t>
            </a:r>
          </a:p>
          <a:p>
            <a:r>
              <a:rPr lang="pl-PL" sz="2200" dirty="0" err="1"/>
              <a:t>Rotácia sa </a:t>
            </a:r>
            <a:r>
              <a:rPr lang="en-US" sz="2200" dirty="0" err="1"/>
              <a:t>upravuje </a:t>
            </a:r>
            <a:r>
              <a:rPr lang="en-US" sz="2200" dirty="0"/>
              <a:t>sezónne, pričom v obdobiach pomalšieho rastu sa ponecháva </a:t>
            </a:r>
            <a:r>
              <a:rPr lang="en-US" sz="2200" b="1" dirty="0"/>
              <a:t>30 až 60 dní na odrastenie</a:t>
            </a:r>
            <a:r>
              <a:rPr lang="pl-PL" sz="2200" dirty="0"/>
              <a:t>. </a:t>
            </a:r>
            <a:endParaRPr lang="en-US" sz="22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7772" y="381910"/>
            <a:ext cx="11160537" cy="803654"/>
          </a:xfrm>
        </p:spPr>
        <p:txBody>
          <a:bodyPr/>
          <a:lstStyle/>
          <a:p>
            <a:r>
              <a:rPr lang="pl-PL" b="1" dirty="0"/>
              <a:t>Systém striedavej </a:t>
            </a:r>
            <a:r>
              <a:rPr lang="pl-PL" b="1" dirty="0" err="1"/>
              <a:t>pastvy </a:t>
            </a:r>
            <a:r>
              <a:rPr lang="pl-PL" b="1" dirty="0"/>
              <a:t>vo výbehu - </a:t>
            </a:r>
            <a:r>
              <a:rPr lang="pl-PL" b="1" dirty="0" err="1"/>
              <a:t>sezónne úpravy</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1146123" y="5369270"/>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C8B0894C-F977-4AFE-9CA8-BA18A83C0041}"/>
              </a:ext>
            </a:extLst>
          </p:cNvPr>
          <p:cNvGraphicFramePr/>
          <p:nvPr>
            <p:extLst>
              <p:ext uri="{D42A27DB-BD31-4B8C-83A1-F6EECF244321}">
                <p14:modId xmlns:p14="http://schemas.microsoft.com/office/powerpoint/2010/main" val="4194154989"/>
              </p:ext>
            </p:extLst>
          </p:nvPr>
        </p:nvGraphicFramePr>
        <p:xfrm>
          <a:off x="5634191" y="920617"/>
          <a:ext cx="6074989" cy="4901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Obraz 25">
            <a:extLst>
              <a:ext uri="{FF2B5EF4-FFF2-40B4-BE49-F238E27FC236}">
                <a16:creationId xmlns:a16="http://schemas.microsoft.com/office/drawing/2014/main" id="{86129C25-169C-4263-B64E-4D22E3500EB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387792" y="2136251"/>
            <a:ext cx="854750" cy="854750"/>
          </a:xfrm>
          <a:prstGeom prst="rect">
            <a:avLst/>
          </a:prstGeom>
        </p:spPr>
      </p:pic>
      <p:grpSp>
        <p:nvGrpSpPr>
          <p:cNvPr id="28" name="Grupa 27">
            <a:extLst>
              <a:ext uri="{FF2B5EF4-FFF2-40B4-BE49-F238E27FC236}">
                <a16:creationId xmlns:a16="http://schemas.microsoft.com/office/drawing/2014/main" id="{B207815B-E962-422B-9C82-75C10B3CA9D5}"/>
              </a:ext>
            </a:extLst>
          </p:cNvPr>
          <p:cNvGrpSpPr/>
          <p:nvPr/>
        </p:nvGrpSpPr>
        <p:grpSpPr>
          <a:xfrm>
            <a:off x="6464422" y="1790170"/>
            <a:ext cx="3573877" cy="3245639"/>
            <a:chOff x="6427486" y="1685781"/>
            <a:chExt cx="4321108" cy="4321108"/>
          </a:xfrm>
        </p:grpSpPr>
        <p:sp>
          <p:nvSpPr>
            <p:cNvPr id="29" name="Dowolny kształt: kształt 28">
              <a:extLst>
                <a:ext uri="{FF2B5EF4-FFF2-40B4-BE49-F238E27FC236}">
                  <a16:creationId xmlns:a16="http://schemas.microsoft.com/office/drawing/2014/main" id="{E8AABB74-83DB-458C-BC0B-AA5DB7FC8690}"/>
                </a:ext>
              </a:extLst>
            </p:cNvPr>
            <p:cNvSpPr/>
            <p:nvPr/>
          </p:nvSpPr>
          <p:spPr>
            <a:xfrm>
              <a:off x="9122711"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0" name="Strzałka: kolista 29">
              <a:extLst>
                <a:ext uri="{FF2B5EF4-FFF2-40B4-BE49-F238E27FC236}">
                  <a16:creationId xmlns:a16="http://schemas.microsoft.com/office/drawing/2014/main" id="{29E5CDD3-C39B-4293-874A-B751A43A78AE}"/>
                </a:ext>
              </a:extLst>
            </p:cNvPr>
            <p:cNvSpPr/>
            <p:nvPr/>
          </p:nvSpPr>
          <p:spPr>
            <a:xfrm>
              <a:off x="6427486" y="1685781"/>
              <a:ext cx="4321108" cy="4321108"/>
            </a:xfrm>
            <a:prstGeom prst="circularArrow">
              <a:avLst>
                <a:gd name="adj1" fmla="val 6901"/>
                <a:gd name="adj2" fmla="val 465282"/>
                <a:gd name="adj3" fmla="val 549708"/>
                <a:gd name="adj4" fmla="val 205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1" name="Dowolny kształt: kształt 30">
              <a:extLst>
                <a:ext uri="{FF2B5EF4-FFF2-40B4-BE49-F238E27FC236}">
                  <a16:creationId xmlns:a16="http://schemas.microsoft.com/office/drawing/2014/main" id="{8E13AF4E-A681-4672-B75D-B90BF509CA5E}"/>
                </a:ext>
              </a:extLst>
            </p:cNvPr>
            <p:cNvSpPr/>
            <p:nvPr/>
          </p:nvSpPr>
          <p:spPr>
            <a:xfrm>
              <a:off x="9122711"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2" name="Strzałka: kolista 31">
              <a:extLst>
                <a:ext uri="{FF2B5EF4-FFF2-40B4-BE49-F238E27FC236}">
                  <a16:creationId xmlns:a16="http://schemas.microsoft.com/office/drawing/2014/main" id="{6E024C19-F114-493F-BF81-027CE8496517}"/>
                </a:ext>
              </a:extLst>
            </p:cNvPr>
            <p:cNvSpPr/>
            <p:nvPr/>
          </p:nvSpPr>
          <p:spPr>
            <a:xfrm>
              <a:off x="6427486" y="1685781"/>
              <a:ext cx="4321108" cy="4321108"/>
            </a:xfrm>
            <a:prstGeom prst="circularArrow">
              <a:avLst>
                <a:gd name="adj1" fmla="val 6901"/>
                <a:gd name="adj2" fmla="val 465282"/>
                <a:gd name="adj3" fmla="val 5949708"/>
                <a:gd name="adj4" fmla="val 43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3" name="Dowolny kształt: kształt 32">
              <a:extLst>
                <a:ext uri="{FF2B5EF4-FFF2-40B4-BE49-F238E27FC236}">
                  <a16:creationId xmlns:a16="http://schemas.microsoft.com/office/drawing/2014/main" id="{6B9F0615-302C-487C-86D4-70853EAFFE8D}"/>
                </a:ext>
              </a:extLst>
            </p:cNvPr>
            <p:cNvSpPr/>
            <p:nvPr/>
          </p:nvSpPr>
          <p:spPr>
            <a:xfrm>
              <a:off x="6524100"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4" name="Strzałka: kolista 33">
              <a:extLst>
                <a:ext uri="{FF2B5EF4-FFF2-40B4-BE49-F238E27FC236}">
                  <a16:creationId xmlns:a16="http://schemas.microsoft.com/office/drawing/2014/main" id="{7D57C56D-4E8A-4044-A6AE-8201CA9AACE9}"/>
                </a:ext>
              </a:extLst>
            </p:cNvPr>
            <p:cNvSpPr/>
            <p:nvPr/>
          </p:nvSpPr>
          <p:spPr>
            <a:xfrm>
              <a:off x="6427486" y="1685781"/>
              <a:ext cx="4321108" cy="4321108"/>
            </a:xfrm>
            <a:prstGeom prst="circularArrow">
              <a:avLst>
                <a:gd name="adj1" fmla="val 6901"/>
                <a:gd name="adj2" fmla="val 465282"/>
                <a:gd name="adj3" fmla="val 11349708"/>
                <a:gd name="adj4" fmla="val 97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2A94C5E-1A67-434B-8C9C-8AFFE65DAC7F}"/>
                </a:ext>
              </a:extLst>
            </p:cNvPr>
            <p:cNvSpPr/>
            <p:nvPr/>
          </p:nvSpPr>
          <p:spPr>
            <a:xfrm>
              <a:off x="6524100"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6" name="Strzałka: kolista 35">
              <a:extLst>
                <a:ext uri="{FF2B5EF4-FFF2-40B4-BE49-F238E27FC236}">
                  <a16:creationId xmlns:a16="http://schemas.microsoft.com/office/drawing/2014/main" id="{ADA01551-9F31-48CE-ABB2-10C5B5551B66}"/>
                </a:ext>
              </a:extLst>
            </p:cNvPr>
            <p:cNvSpPr/>
            <p:nvPr/>
          </p:nvSpPr>
          <p:spPr>
            <a:xfrm>
              <a:off x="6427486" y="1685781"/>
              <a:ext cx="4321108" cy="4321108"/>
            </a:xfrm>
            <a:prstGeom prst="circularArrow">
              <a:avLst>
                <a:gd name="adj1" fmla="val 6901"/>
                <a:gd name="adj2" fmla="val 465282"/>
                <a:gd name="adj3" fmla="val 16749708"/>
                <a:gd name="adj4" fmla="val 151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l-PL" dirty="0"/>
            </a:p>
          </p:txBody>
        </p:sp>
      </p:grpSp>
      <p:pic>
        <p:nvPicPr>
          <p:cNvPr id="37" name="Obraz 36">
            <a:extLst>
              <a:ext uri="{FF2B5EF4-FFF2-40B4-BE49-F238E27FC236}">
                <a16:creationId xmlns:a16="http://schemas.microsoft.com/office/drawing/2014/main" id="{B4D5E652-9866-499B-9436-5E74CFBECA15}"/>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294926" y="1561777"/>
            <a:ext cx="854750" cy="854750"/>
          </a:xfrm>
          <a:prstGeom prst="rect">
            <a:avLst/>
          </a:prstGeom>
        </p:spPr>
      </p:pic>
      <p:pic>
        <p:nvPicPr>
          <p:cNvPr id="38" name="Obraz 37">
            <a:extLst>
              <a:ext uri="{FF2B5EF4-FFF2-40B4-BE49-F238E27FC236}">
                <a16:creationId xmlns:a16="http://schemas.microsoft.com/office/drawing/2014/main" id="{DBC2CD0A-0D64-4D2A-BFD2-51FF2E2E447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286082" y="1035610"/>
            <a:ext cx="854750" cy="854750"/>
          </a:xfrm>
          <a:prstGeom prst="rect">
            <a:avLst/>
          </a:prstGeom>
        </p:spPr>
      </p:pic>
      <p:pic>
        <p:nvPicPr>
          <p:cNvPr id="39" name="Obraz 38">
            <a:extLst>
              <a:ext uri="{FF2B5EF4-FFF2-40B4-BE49-F238E27FC236}">
                <a16:creationId xmlns:a16="http://schemas.microsoft.com/office/drawing/2014/main" id="{17C59545-C5CC-450D-BC8F-49277D880971}"/>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483471" y="1142106"/>
            <a:ext cx="854750" cy="854750"/>
          </a:xfrm>
          <a:prstGeom prst="rect">
            <a:avLst/>
          </a:prstGeom>
        </p:spPr>
      </p:pic>
      <p:pic>
        <p:nvPicPr>
          <p:cNvPr id="40" name="Obraz 39">
            <a:extLst>
              <a:ext uri="{FF2B5EF4-FFF2-40B4-BE49-F238E27FC236}">
                <a16:creationId xmlns:a16="http://schemas.microsoft.com/office/drawing/2014/main" id="{D1DF68FF-D0AF-48C6-B680-826DBE715FDD}"/>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428035" y="1827909"/>
            <a:ext cx="854750" cy="854750"/>
          </a:xfrm>
          <a:prstGeom prst="rect">
            <a:avLst/>
          </a:prstGeom>
        </p:spPr>
      </p:pic>
    </p:spTree>
    <p:extLst>
      <p:ext uri="{BB962C8B-B14F-4D97-AF65-F5344CB8AC3E}">
        <p14:creationId xmlns:p14="http://schemas.microsoft.com/office/powerpoint/2010/main" val="758920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830455"/>
            <a:ext cx="6366041" cy="3994947"/>
          </a:xfrm>
        </p:spPr>
        <p:txBody>
          <a:bodyPr/>
          <a:lstStyle/>
          <a:p>
            <a:pPr indent="0"/>
            <a:r>
              <a:rPr lang="en-US" sz="2300" dirty="0"/>
              <a:t>Zabezpečenie spoľahlivého a udržateľného prístupu k vode je nevyhnutné na udržanie zdravia hospodárskych zvierat a </a:t>
            </a:r>
            <a:r>
              <a:rPr lang="en-US" sz="2300" dirty="0" err="1"/>
              <a:t>optimalizáciu využívania </a:t>
            </a:r>
            <a:r>
              <a:rPr lang="en-US" sz="2300" dirty="0"/>
              <a:t>pasienkov. Systémy pasenia často využívajú jednu z nasledujúcich metód prístupu k vode alebo ich kombináciu v závislosti od veľkosti farmy, topografie, klímy a zdrojov. Výber správneho systému prístupu k vode závisí od veľkosti farmy, stratégie pasenia a podmienok prostredia. </a:t>
            </a:r>
          </a:p>
          <a:p>
            <a:pPr indent="0"/>
            <a:endParaRPr lang="en-US" sz="2300"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776639" y="619870"/>
            <a:ext cx="6366042" cy="992652"/>
          </a:xfrm>
        </p:spPr>
        <p:txBody>
          <a:bodyPr/>
          <a:lstStyle/>
          <a:p>
            <a:r>
              <a:rPr lang="en-US" b="1" dirty="0"/>
              <a:t>Metódy prístupu k </a:t>
            </a:r>
            <a:r>
              <a:rPr lang="en-US" b="1" dirty="0" err="1"/>
              <a:t>vode </a:t>
            </a:r>
            <a:r>
              <a:rPr lang="pl-PL" b="1" dirty="0"/>
              <a:t>na </a:t>
            </a:r>
            <a:r>
              <a:rPr lang="pl-PL" b="1" dirty="0" err="1"/>
              <a:t>pasienkoch</a:t>
            </a:r>
            <a:endParaRPr lang="en-US" b="1" dirty="0"/>
          </a:p>
        </p:txBody>
      </p:sp>
      <p:pic>
        <p:nvPicPr>
          <p:cNvPr id="7" name="Symbol zastępczy obrazu 6">
            <a:extLst>
              <a:ext uri="{FF2B5EF4-FFF2-40B4-BE49-F238E27FC236}">
                <a16:creationId xmlns:a16="http://schemas.microsoft.com/office/drawing/2014/main" id="{486E24D4-8C75-45DF-8895-C30CC566F72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24996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91420" y="1830455"/>
            <a:ext cx="6366041" cy="3994947"/>
          </a:xfrm>
        </p:spPr>
        <p:txBody>
          <a:bodyPr/>
          <a:lstStyle/>
          <a:p>
            <a:r>
              <a:rPr lang="en-US" dirty="0"/>
              <a:t>Najbežnejšie spôsoby prístupu k vode:</a:t>
            </a:r>
            <a:endParaRPr lang="pl-PL" dirty="0"/>
          </a:p>
          <a:p>
            <a:pPr marL="342900" indent="-342900">
              <a:buFont typeface="Arial" panose="020B0604020202020204" pitchFamily="34" charset="0"/>
              <a:buChar char="•"/>
            </a:pPr>
            <a:r>
              <a:rPr lang="en-US" dirty="0" err="1"/>
              <a:t>centrálny</a:t>
            </a:r>
            <a:r>
              <a:rPr lang="en-US" dirty="0"/>
              <a:t>(-é) bod(-y) zavlažovania</a:t>
            </a:r>
            <a:endParaRPr lang="pl-PL" dirty="0"/>
          </a:p>
          <a:p>
            <a:pPr marL="342900" indent="-342900">
              <a:buFont typeface="Arial" panose="020B0604020202020204" pitchFamily="34" charset="0"/>
              <a:buChar char="•"/>
            </a:pPr>
            <a:r>
              <a:rPr lang="en-US" dirty="0" err="1"/>
              <a:t>mobilná</a:t>
            </a:r>
            <a:r>
              <a:rPr lang="pl-PL" dirty="0"/>
              <a:t>(-é</a:t>
            </a:r>
            <a:r>
              <a:rPr lang="en-US" dirty="0"/>
              <a:t>) </a:t>
            </a:r>
            <a:r>
              <a:rPr lang="en-US" dirty="0" err="1"/>
              <a:t>vodná</a:t>
            </a:r>
            <a:r>
              <a:rPr lang="pl-PL" dirty="0"/>
              <a:t>(-é) </a:t>
            </a:r>
            <a:r>
              <a:rPr lang="en-US" dirty="0"/>
              <a:t>jednotka</a:t>
            </a:r>
            <a:r>
              <a:rPr lang="pl-PL" dirty="0"/>
              <a:t>(</a:t>
            </a:r>
            <a:r>
              <a:rPr lang="en-US" dirty="0"/>
              <a:t>-y)</a:t>
            </a:r>
          </a:p>
          <a:p>
            <a:pPr marL="342900" indent="-342900">
              <a:buFont typeface="Arial" panose="020B0604020202020204" pitchFamily="34" charset="0"/>
              <a:buChar char="•"/>
            </a:pPr>
            <a:r>
              <a:rPr lang="en-US" dirty="0" err="1"/>
              <a:t>prírodný</a:t>
            </a:r>
            <a:r>
              <a:rPr lang="pl-PL" dirty="0"/>
              <a:t>(é) </a:t>
            </a:r>
            <a:r>
              <a:rPr lang="en-US" dirty="0" err="1"/>
              <a:t>zdroj</a:t>
            </a:r>
            <a:r>
              <a:rPr lang="pl-PL" dirty="0"/>
              <a:t>(</a:t>
            </a:r>
            <a:r>
              <a:rPr lang="en-US" dirty="0"/>
              <a:t>e) </a:t>
            </a:r>
            <a:r>
              <a:rPr lang="en-US" dirty="0" err="1"/>
              <a:t>vody</a:t>
            </a:r>
          </a:p>
          <a:p>
            <a:pPr marL="342900" indent="-342900">
              <a:buFont typeface="Arial" panose="020B0604020202020204" pitchFamily="34" charset="0"/>
              <a:buChar char="•"/>
            </a:pPr>
            <a:r>
              <a:rPr lang="en-US" dirty="0" err="1"/>
              <a:t>systém potrubia </a:t>
            </a:r>
            <a:r>
              <a:rPr lang="en-US" dirty="0"/>
              <a:t>a žľabu</a:t>
            </a:r>
            <a:endParaRPr lang="pl-PL" dirty="0"/>
          </a:p>
          <a:p>
            <a:pPr marL="342900" indent="-342900">
              <a:buFont typeface="Arial" panose="020B0604020202020204" pitchFamily="34" charset="0"/>
              <a:buChar char="•"/>
            </a:pPr>
            <a:r>
              <a:rPr lang="en-US" dirty="0" err="1"/>
              <a:t>systém </a:t>
            </a:r>
            <a:r>
              <a:rPr lang="en-US" dirty="0"/>
              <a:t>viacerých </a:t>
            </a:r>
            <a:r>
              <a:rPr lang="en-US" dirty="0" err="1"/>
              <a:t>výbehov </a:t>
            </a:r>
            <a:r>
              <a:rPr lang="en-US" dirty="0"/>
              <a:t>so spoločným </a:t>
            </a:r>
            <a:r>
              <a:rPr lang="en-US" dirty="0" err="1"/>
              <a:t>prístupom</a:t>
            </a:r>
            <a:endParaRPr lang="pl-PL"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536272"/>
            <a:ext cx="6366042" cy="992652"/>
          </a:xfrm>
        </p:spPr>
        <p:txBody>
          <a:bodyPr/>
          <a:lstStyle/>
          <a:p>
            <a:r>
              <a:rPr lang="en-US" b="1" dirty="0"/>
              <a:t>Metódy prístupu k </a:t>
            </a:r>
            <a:r>
              <a:rPr lang="en-US" b="1" dirty="0" err="1"/>
              <a:t>vode </a:t>
            </a:r>
            <a:r>
              <a:rPr lang="pl-PL" b="1" dirty="0"/>
              <a:t>na </a:t>
            </a:r>
            <a:r>
              <a:rPr lang="pl-PL" b="1" dirty="0" err="1"/>
              <a:t>pasienkoch</a:t>
            </a:r>
            <a:endParaRPr lang="en-US" b="1" dirty="0"/>
          </a:p>
        </p:txBody>
      </p:sp>
      <p:pic>
        <p:nvPicPr>
          <p:cNvPr id="8" name="Symbol zastępczy obrazu 7">
            <a:extLst>
              <a:ext uri="{FF2B5EF4-FFF2-40B4-BE49-F238E27FC236}">
                <a16:creationId xmlns:a16="http://schemas.microsoft.com/office/drawing/2014/main" id="{4250A207-C068-4799-B761-5A359A0B56F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45610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B2B5EF9F-F098-4075-B651-CBCEA550A9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88" b="92216" l="2037" r="95926">
                        <a14:foregroundMark x1="6667" y1="38922" x2="6667" y2="38922"/>
                        <a14:foregroundMark x1="96296" y1="62275" x2="96296" y2="62275"/>
                        <a14:foregroundMark x1="2407" y1="38323" x2="2407" y2="38323"/>
                        <a14:foregroundMark x1="30926" y1="92216" x2="30926" y2="92216"/>
                        <a14:foregroundMark x1="68889" y1="5988" x2="68889" y2="5988"/>
                      </a14:backgroundRemoval>
                    </a14:imgEffect>
                    <a14:imgEffect>
                      <a14:saturation sat="200000"/>
                    </a14:imgEffect>
                  </a14:imgLayer>
                </a14:imgProps>
              </a:ext>
            </a:extLst>
          </a:blip>
          <a:stretch>
            <a:fillRect/>
          </a:stretch>
        </p:blipFill>
        <p:spPr>
          <a:xfrm rot="1600888">
            <a:off x="8665137" y="1145351"/>
            <a:ext cx="3396680" cy="3510651"/>
          </a:xfrm>
          <a:prstGeom prst="rect">
            <a:avLst/>
          </a:prstGeom>
          <a:scene3d>
            <a:camera prst="orthographicFront">
              <a:rot lat="0" lon="0" rev="0"/>
            </a:camera>
            <a:lightRig rig="threePt" dir="t"/>
          </a:scene3d>
        </p:spPr>
      </p:pic>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1131322971"/>
              </p:ext>
            </p:extLst>
          </p:nvPr>
        </p:nvGraphicFramePr>
        <p:xfrm>
          <a:off x="925327" y="1480598"/>
          <a:ext cx="8402048" cy="3751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3251" y="390520"/>
            <a:ext cx="10595237" cy="803654"/>
          </a:xfrm>
        </p:spPr>
        <p:txBody>
          <a:bodyPr/>
          <a:lstStyle/>
          <a:p>
            <a:r>
              <a:rPr lang="pl-PL" b="1" dirty="0" err="1"/>
              <a:t>Centralizovaný</a:t>
            </a:r>
            <a:r>
              <a:rPr lang="pl-PL" b="1" dirty="0"/>
              <a:t>(é) bod(y) </a:t>
            </a:r>
            <a:r>
              <a:rPr lang="pl-PL" b="1" dirty="0" err="1"/>
              <a:t>zavlažovania</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5441727" y="4595519"/>
            <a:ext cx="5337978" cy="1595878"/>
            <a:chOff x="934299" y="4464326"/>
            <a:chExt cx="5337978"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5053431"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marL="0" lvl="0" indent="0" algn="l" defTabSz="889000">
                <a:lnSpc>
                  <a:spcPct val="90000"/>
                </a:lnSpc>
                <a:spcBef>
                  <a:spcPct val="0"/>
                </a:spcBef>
                <a:spcAft>
                  <a:spcPct val="35000"/>
                </a:spcAft>
                <a:buNone/>
              </a:pPr>
              <a:r>
                <a:rPr lang="pl-PL" sz="2000" dirty="0">
                  <a:solidFill>
                    <a:srgbClr val="000000"/>
                  </a:solidFill>
                </a:rPr>
                <a:t>Najlepšie pre </a:t>
              </a:r>
              <a:r>
                <a:rPr lang="en-US" sz="2000" b="0" i="0" kern="1200" dirty="0" err="1">
                  <a:solidFill>
                    <a:srgbClr val="000000"/>
                  </a:solidFill>
                </a:rPr>
                <a:t>veľké </a:t>
              </a:r>
              <a:r>
                <a:rPr lang="en-US" sz="2000" b="0" i="0" kern="1200" dirty="0">
                  <a:solidFill>
                    <a:srgbClr val="000000"/>
                  </a:solidFill>
                </a:rPr>
                <a:t>farmy alebo farmy so stabilným usporiadaním výbehov.</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9"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47" name="Dowolny kształt: kształt 46">
            <a:extLst>
              <a:ext uri="{FF2B5EF4-FFF2-40B4-BE49-F238E27FC236}">
                <a16:creationId xmlns:a16="http://schemas.microsoft.com/office/drawing/2014/main" id="{4941D2EC-0475-406C-A2CC-D2DB1CA7490C}"/>
              </a:ext>
            </a:extLst>
          </p:cNvPr>
          <p:cNvSpPr/>
          <p:nvPr/>
        </p:nvSpPr>
        <p:spPr>
          <a:xfrm>
            <a:off x="484606" y="980449"/>
            <a:ext cx="11707394" cy="497264"/>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nSpc>
                <a:spcPct val="107000"/>
              </a:lnSpc>
              <a:spcAft>
                <a:spcPts val="800"/>
              </a:spcAft>
            </a:pP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jedna alebo viac stálych napájacích staníc umiestnených na strategickom mieste, ktoré slúžia viacerým výbehom.</a:t>
            </a:r>
          </a:p>
        </p:txBody>
      </p:sp>
    </p:spTree>
    <p:extLst>
      <p:ext uri="{BB962C8B-B14F-4D97-AF65-F5344CB8AC3E}">
        <p14:creationId xmlns:p14="http://schemas.microsoft.com/office/powerpoint/2010/main" val="3995479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2461974148"/>
              </p:ext>
            </p:extLst>
          </p:nvPr>
        </p:nvGraphicFramePr>
        <p:xfrm>
          <a:off x="1" y="1673728"/>
          <a:ext cx="9162106" cy="3837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1762" y="395701"/>
            <a:ext cx="10595237" cy="803654"/>
          </a:xfrm>
        </p:spPr>
        <p:txBody>
          <a:bodyPr/>
          <a:lstStyle/>
          <a:p>
            <a:r>
              <a:rPr lang="pl-PL" b="1" dirty="0"/>
              <a:t>Mobilné </a:t>
            </a:r>
            <a:r>
              <a:rPr lang="pl-PL" b="1" dirty="0" err="1"/>
              <a:t>vodné </a:t>
            </a:r>
            <a:r>
              <a:rPr lang="pl-PL" b="1" dirty="0"/>
              <a:t>jednotky</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971972" y="4455564"/>
            <a:ext cx="5337978" cy="1595878"/>
            <a:chOff x="934299" y="4464326"/>
            <a:chExt cx="5337978"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5053431"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Najlepšie pre </a:t>
              </a:r>
              <a:r>
                <a:rPr lang="en-US" sz="2000" dirty="0">
                  <a:solidFill>
                    <a:srgbClr val="000000"/>
                  </a:solidFill>
                </a:rPr>
                <a:t>malé až stredne veľké farmy alebo systémy s dynamickým usporiadaním výbehov.</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pic>
        <p:nvPicPr>
          <p:cNvPr id="12" name="Obraz 11">
            <a:extLst>
              <a:ext uri="{FF2B5EF4-FFF2-40B4-BE49-F238E27FC236}">
                <a16:creationId xmlns:a16="http://schemas.microsoft.com/office/drawing/2014/main" id="{C7908B2B-ED95-4A54-92CF-626579E65F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76533" y="1955282"/>
            <a:ext cx="3561856" cy="2369475"/>
          </a:xfrm>
          <a:prstGeom prst="rect">
            <a:avLst/>
          </a:prstGeom>
        </p:spPr>
      </p:pic>
      <p:sp>
        <p:nvSpPr>
          <p:cNvPr id="19" name="Dowolny kształt: kształt 18">
            <a:extLst>
              <a:ext uri="{FF2B5EF4-FFF2-40B4-BE49-F238E27FC236}">
                <a16:creationId xmlns:a16="http://schemas.microsoft.com/office/drawing/2014/main" id="{EEA2B311-C394-4D89-8188-C59B96F5377B}"/>
              </a:ext>
            </a:extLst>
          </p:cNvPr>
          <p:cNvSpPr/>
          <p:nvPr/>
        </p:nvSpPr>
        <p:spPr>
          <a:xfrm>
            <a:off x="452538" y="966772"/>
            <a:ext cx="11612052" cy="814150"/>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defTabSz="1155700">
              <a:lnSpc>
                <a:spcPct val="90000"/>
              </a:lnSpc>
              <a:spcBef>
                <a:spcPct val="0"/>
              </a:spcBef>
              <a:spcAft>
                <a:spcPct val="35000"/>
              </a:spcAft>
              <a:buNone/>
            </a:pPr>
            <a:r>
              <a:rPr lang="en-IE" sz="2600" b="1" kern="1200" dirty="0">
                <a:solidFill>
                  <a:srgbClr val="000000"/>
                </a:solidFill>
              </a:rPr>
              <a:t>= </a:t>
            </a:r>
            <a:r>
              <a:rPr lang="en-US" sz="2600" kern="1200" dirty="0" err="1">
                <a:solidFill>
                  <a:srgbClr val="000000"/>
                </a:solidFill>
              </a:rPr>
              <a:t>prenosné </a:t>
            </a:r>
            <a:r>
              <a:rPr lang="en-US" sz="2600" kern="1200" dirty="0">
                <a:solidFill>
                  <a:srgbClr val="000000"/>
                </a:solidFill>
              </a:rPr>
              <a:t>žľaby alebo nádrže, ktoré sa dajú premiestňovať podľa toho, ako dobytok strieda výbehy.</a:t>
            </a:r>
            <a:endParaRPr lang="pl-PL" sz="2600" kern="1200" dirty="0">
              <a:solidFill>
                <a:srgbClr val="000000"/>
              </a:solidFill>
            </a:endParaRPr>
          </a:p>
        </p:txBody>
      </p:sp>
    </p:spTree>
    <p:extLst>
      <p:ext uri="{BB962C8B-B14F-4D97-AF65-F5344CB8AC3E}">
        <p14:creationId xmlns:p14="http://schemas.microsoft.com/office/powerpoint/2010/main" val="4114751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2971402329"/>
              </p:ext>
            </p:extLst>
          </p:nvPr>
        </p:nvGraphicFramePr>
        <p:xfrm>
          <a:off x="380948" y="1613095"/>
          <a:ext cx="8835479"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80949" y="409556"/>
            <a:ext cx="10595237" cy="803654"/>
          </a:xfrm>
        </p:spPr>
        <p:txBody>
          <a:bodyPr/>
          <a:lstStyle/>
          <a:p>
            <a:r>
              <a:rPr lang="pl-PL" b="1" dirty="0"/>
              <a:t>Prírodný(é) </a:t>
            </a:r>
            <a:r>
              <a:rPr lang="pl-PL" b="1" dirty="0" err="1"/>
              <a:t>zdroj</a:t>
            </a:r>
            <a:r>
              <a:rPr lang="pl-PL" b="1" dirty="0"/>
              <a:t>(e) </a:t>
            </a:r>
            <a:r>
              <a:rPr lang="pl-PL" b="1" dirty="0" err="1"/>
              <a:t>vody</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1120562" y="4506536"/>
            <a:ext cx="10385743" cy="1747180"/>
            <a:chOff x="985868" y="4429773"/>
            <a:chExt cx="7329160" cy="1747180"/>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382819" y="5282550"/>
              <a:ext cx="6932209" cy="894403"/>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Prírodné </a:t>
              </a:r>
              <a:r>
                <a:rPr lang="pl-PL" sz="2000" dirty="0" err="1">
                  <a:solidFill>
                    <a:srgbClr val="000000"/>
                  </a:solidFill>
                </a:rPr>
                <a:t>zdroje by mali </a:t>
              </a:r>
              <a:r>
                <a:rPr lang="pl-PL" sz="2000" dirty="0">
                  <a:solidFill>
                    <a:srgbClr val="000000"/>
                  </a:solidFill>
                </a:rPr>
                <a:t>byť oplotené </a:t>
              </a:r>
              <a:r>
                <a:rPr lang="en-US" sz="2000" dirty="0">
                  <a:solidFill>
                    <a:srgbClr val="000000"/>
                  </a:solidFill>
                </a:rPr>
                <a:t>a </a:t>
              </a:r>
              <a:r>
                <a:rPr lang="pl-PL" sz="2000" dirty="0" err="1">
                  <a:solidFill>
                    <a:srgbClr val="000000"/>
                  </a:solidFill>
                </a:rPr>
                <a:t>mali by </a:t>
              </a:r>
              <a:r>
                <a:rPr lang="pl-PL" sz="2000" dirty="0">
                  <a:solidFill>
                    <a:srgbClr val="000000"/>
                  </a:solidFill>
                </a:rPr>
                <a:t>sa zabezpečiť </a:t>
              </a:r>
              <a:r>
                <a:rPr lang="en-US" sz="2000" dirty="0">
                  <a:solidFill>
                    <a:srgbClr val="000000"/>
                  </a:solidFill>
                </a:rPr>
                <a:t>kontrolované prístupové body, aby sa minimalizovali škody. </a:t>
              </a:r>
              <a:r>
                <a:rPr lang="pl-PL" sz="2000" dirty="0">
                  <a:solidFill>
                    <a:srgbClr val="000000"/>
                  </a:solidFill>
                </a:rPr>
                <a:t>Na </a:t>
              </a:r>
              <a:r>
                <a:rPr lang="en-US" sz="2000" dirty="0">
                  <a:solidFill>
                    <a:srgbClr val="000000"/>
                  </a:solidFill>
                </a:rPr>
                <a:t>čerpanie vody do žľabov na bezpečnú distribúciu </a:t>
              </a:r>
              <a:r>
                <a:rPr lang="pl-PL" sz="2000" dirty="0" err="1">
                  <a:solidFill>
                    <a:srgbClr val="000000"/>
                  </a:solidFill>
                </a:rPr>
                <a:t>by sa mali </a:t>
              </a:r>
              <a:r>
                <a:rPr lang="pl-PL" sz="2000" dirty="0">
                  <a:solidFill>
                    <a:srgbClr val="000000"/>
                  </a:solidFill>
                </a:rPr>
                <a:t>používať </a:t>
              </a:r>
              <a:r>
                <a:rPr lang="en-US" sz="2000" dirty="0" err="1">
                  <a:solidFill>
                    <a:srgbClr val="000000"/>
                  </a:solidFill>
                </a:rPr>
                <a:t>solárne </a:t>
              </a:r>
              <a:r>
                <a:rPr lang="en-US" sz="2000" dirty="0">
                  <a:solidFill>
                    <a:srgbClr val="000000"/>
                  </a:solidFill>
                </a:rPr>
                <a:t>čerpadlá.</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85868" y="4429773"/>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19" name="Dowolny kształt: kształt 18">
            <a:extLst>
              <a:ext uri="{FF2B5EF4-FFF2-40B4-BE49-F238E27FC236}">
                <a16:creationId xmlns:a16="http://schemas.microsoft.com/office/drawing/2014/main" id="{EEA2B311-C394-4D89-8188-C59B96F5377B}"/>
              </a:ext>
            </a:extLst>
          </p:cNvPr>
          <p:cNvSpPr/>
          <p:nvPr/>
        </p:nvSpPr>
        <p:spPr>
          <a:xfrm>
            <a:off x="401762" y="652712"/>
            <a:ext cx="11250679" cy="1026139"/>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lvl="0" defTabSz="1155700">
              <a:lnSpc>
                <a:spcPct val="90000"/>
              </a:lnSpc>
              <a:spcBef>
                <a:spcPct val="0"/>
              </a:spcBef>
              <a:spcAft>
                <a:spcPct val="35000"/>
              </a:spcAft>
            </a:pPr>
            <a:r>
              <a:rPr lang="en-IE" sz="2600" b="1" dirty="0">
                <a:solidFill>
                  <a:srgbClr val="000000"/>
                </a:solidFill>
              </a:rPr>
              <a:t> = </a:t>
            </a:r>
            <a:r>
              <a:rPr lang="en-US" sz="2600" dirty="0" err="1">
                <a:solidFill>
                  <a:srgbClr val="000000"/>
                </a:solidFill>
              </a:rPr>
              <a:t>potoky</a:t>
            </a:r>
            <a:r>
              <a:rPr lang="en-US" sz="2600" dirty="0">
                <a:solidFill>
                  <a:srgbClr val="000000"/>
                </a:solidFill>
              </a:rPr>
              <a:t>, rybníky alebo pramene v rámci pasienkov alebo v ich blízkosti.</a:t>
            </a:r>
            <a:endParaRPr lang="pl-PL" sz="2600" kern="1200" dirty="0">
              <a:solidFill>
                <a:srgbClr val="000000"/>
              </a:solidFill>
            </a:endParaRPr>
          </a:p>
        </p:txBody>
      </p:sp>
      <p:pic>
        <p:nvPicPr>
          <p:cNvPr id="14" name="Obraz 13">
            <a:extLst>
              <a:ext uri="{FF2B5EF4-FFF2-40B4-BE49-F238E27FC236}">
                <a16:creationId xmlns:a16="http://schemas.microsoft.com/office/drawing/2014/main" id="{954C8F6F-F80C-4559-AAAB-96F3969F163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94617" y="1816707"/>
            <a:ext cx="3057824" cy="3057824"/>
          </a:xfrm>
          <a:prstGeom prst="rect">
            <a:avLst/>
          </a:prstGeom>
        </p:spPr>
      </p:pic>
    </p:spTree>
    <p:extLst>
      <p:ext uri="{BB962C8B-B14F-4D97-AF65-F5344CB8AC3E}">
        <p14:creationId xmlns:p14="http://schemas.microsoft.com/office/powerpoint/2010/main" val="570722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3436824517"/>
              </p:ext>
            </p:extLst>
          </p:nvPr>
        </p:nvGraphicFramePr>
        <p:xfrm>
          <a:off x="118392" y="1793870"/>
          <a:ext cx="840204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4799" y="437765"/>
            <a:ext cx="10595237" cy="803654"/>
          </a:xfrm>
        </p:spPr>
        <p:txBody>
          <a:bodyPr/>
          <a:lstStyle/>
          <a:p>
            <a:r>
              <a:rPr lang="pl-PL" b="1" dirty="0" err="1"/>
              <a:t>Potrubné </a:t>
            </a:r>
            <a:r>
              <a:rPr lang="pl-PL" b="1" dirty="0"/>
              <a:t>a </a:t>
            </a:r>
            <a:r>
              <a:rPr lang="pl-PL" b="1" dirty="0" err="1"/>
              <a:t>žľabové systémy</a:t>
            </a:r>
            <a:endParaRPr lang="pl-PL"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594726" y="4595519"/>
            <a:ext cx="6658731" cy="1595878"/>
            <a:chOff x="934299" y="4464326"/>
            <a:chExt cx="6658731"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6374184"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Najlepšie pre </a:t>
              </a:r>
              <a:r>
                <a:rPr lang="en-US" sz="2000" dirty="0">
                  <a:solidFill>
                    <a:srgbClr val="000000"/>
                  </a:solidFill>
                </a:rPr>
                <a:t>farmy so spoľahlivými zdrojmi vody a dlhodobými systémami striedavej pastvy.</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19" name="Dowolny kształt: kształt 18">
            <a:extLst>
              <a:ext uri="{FF2B5EF4-FFF2-40B4-BE49-F238E27FC236}">
                <a16:creationId xmlns:a16="http://schemas.microsoft.com/office/drawing/2014/main" id="{EEA2B311-C394-4D89-8188-C59B96F5377B}"/>
              </a:ext>
            </a:extLst>
          </p:cNvPr>
          <p:cNvSpPr/>
          <p:nvPr/>
        </p:nvSpPr>
        <p:spPr>
          <a:xfrm>
            <a:off x="547743" y="1016236"/>
            <a:ext cx="11149458" cy="777634"/>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lvl="0" defTabSz="1155700">
              <a:lnSpc>
                <a:spcPct val="90000"/>
              </a:lnSpc>
              <a:spcBef>
                <a:spcPct val="0"/>
              </a:spcBef>
              <a:spcAft>
                <a:spcPct val="35000"/>
              </a:spcAft>
            </a:pPr>
            <a:r>
              <a:rPr lang="en-IE" sz="2600" b="1" dirty="0">
                <a:solidFill>
                  <a:srgbClr val="000000"/>
                </a:solidFill>
              </a:rPr>
              <a:t>= </a:t>
            </a:r>
            <a:r>
              <a:rPr lang="en-US" sz="2600" dirty="0" err="1">
                <a:solidFill>
                  <a:srgbClr val="000000"/>
                </a:solidFill>
              </a:rPr>
              <a:t>podzemné </a:t>
            </a:r>
            <a:r>
              <a:rPr lang="en-US" sz="2600" dirty="0">
                <a:solidFill>
                  <a:srgbClr val="000000"/>
                </a:solidFill>
              </a:rPr>
              <a:t>alebo nadzemné potrubie privádza vodu do žľabov umiestnených vo výbehoch.</a:t>
            </a:r>
            <a:endParaRPr lang="pl-PL" sz="2600" kern="1200" dirty="0">
              <a:solidFill>
                <a:srgbClr val="000000"/>
              </a:solidFill>
            </a:endParaRPr>
          </a:p>
        </p:txBody>
      </p:sp>
      <p:pic>
        <p:nvPicPr>
          <p:cNvPr id="26" name="Obraz 25">
            <a:extLst>
              <a:ext uri="{FF2B5EF4-FFF2-40B4-BE49-F238E27FC236}">
                <a16:creationId xmlns:a16="http://schemas.microsoft.com/office/drawing/2014/main" id="{D35338D6-29CB-4B18-A5F5-B62D2E418A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89354" y="1957394"/>
            <a:ext cx="3607847" cy="2429891"/>
          </a:xfrm>
          <a:prstGeom prst="rect">
            <a:avLst/>
          </a:prstGeom>
        </p:spPr>
      </p:pic>
    </p:spTree>
    <p:extLst>
      <p:ext uri="{BB962C8B-B14F-4D97-AF65-F5344CB8AC3E}">
        <p14:creationId xmlns:p14="http://schemas.microsoft.com/office/powerpoint/2010/main" val="2593154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B2B5EF9F-F098-4075-B651-CBCEA550A9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88" b="92216" l="2037" r="95926">
                        <a14:foregroundMark x1="6667" y1="38922" x2="6667" y2="38922"/>
                        <a14:foregroundMark x1="96296" y1="62275" x2="96296" y2="62275"/>
                        <a14:foregroundMark x1="2407" y1="38323" x2="2407" y2="38323"/>
                        <a14:foregroundMark x1="30926" y1="92216" x2="30926" y2="92216"/>
                        <a14:foregroundMark x1="68889" y1="5988" x2="68889" y2="5988"/>
                      </a14:backgroundRemoval>
                    </a14:imgEffect>
                    <a14:imgEffect>
                      <a14:saturation sat="200000"/>
                    </a14:imgEffect>
                  </a14:imgLayer>
                </a14:imgProps>
              </a:ext>
            </a:extLst>
          </a:blip>
          <a:stretch>
            <a:fillRect/>
          </a:stretch>
        </p:blipFill>
        <p:spPr>
          <a:xfrm rot="1600888">
            <a:off x="8312516" y="1681660"/>
            <a:ext cx="3381230" cy="3494682"/>
          </a:xfrm>
          <a:prstGeom prst="rect">
            <a:avLst/>
          </a:prstGeom>
          <a:scene3d>
            <a:camera prst="orthographicFront">
              <a:rot lat="0" lon="0" rev="0"/>
            </a:camera>
            <a:lightRig rig="threePt" dir="t"/>
          </a:scene3d>
        </p:spPr>
      </p:pic>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2484491476"/>
              </p:ext>
            </p:extLst>
          </p:nvPr>
        </p:nvGraphicFramePr>
        <p:xfrm>
          <a:off x="985824" y="1432103"/>
          <a:ext cx="7452006" cy="3751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1762" y="463516"/>
            <a:ext cx="10595237" cy="803654"/>
          </a:xfrm>
        </p:spPr>
        <p:txBody>
          <a:bodyPr/>
          <a:lstStyle/>
          <a:p>
            <a:r>
              <a:rPr lang="en-US" b="1" dirty="0" err="1"/>
              <a:t>Systémy s </a:t>
            </a:r>
            <a:r>
              <a:rPr lang="en-US" b="1" dirty="0"/>
              <a:t>viacerými </a:t>
            </a:r>
            <a:r>
              <a:rPr lang="en-US" b="1" dirty="0" err="1"/>
              <a:t>výbehmi </a:t>
            </a:r>
            <a:r>
              <a:rPr lang="en-US" b="1" dirty="0"/>
              <a:t>so spoločným </a:t>
            </a:r>
            <a:r>
              <a:rPr lang="en-US" b="1" dirty="0" err="1"/>
              <a:t>prístupom</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175136" y="4436648"/>
            <a:ext cx="7031040" cy="1595878"/>
            <a:chOff x="934299" y="4464326"/>
            <a:chExt cx="7031040"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6746493"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Najlepšie pre </a:t>
              </a:r>
              <a:r>
                <a:rPr lang="en-US" sz="2000" dirty="0">
                  <a:solidFill>
                    <a:srgbClr val="000000"/>
                  </a:solidFill>
                </a:rPr>
                <a:t>farmy s rotačnými systémami pasenia a centralizovanými výbehmi.</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9"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47" name="Dowolny kształt: kształt 46">
            <a:extLst>
              <a:ext uri="{FF2B5EF4-FFF2-40B4-BE49-F238E27FC236}">
                <a16:creationId xmlns:a16="http://schemas.microsoft.com/office/drawing/2014/main" id="{4941D2EC-0475-406C-A2CC-D2DB1CA7490C}"/>
              </a:ext>
            </a:extLst>
          </p:cNvPr>
          <p:cNvSpPr/>
          <p:nvPr/>
        </p:nvSpPr>
        <p:spPr>
          <a:xfrm>
            <a:off x="516435" y="1084692"/>
            <a:ext cx="11352658" cy="648065"/>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nSpc>
                <a:spcPct val="107000"/>
              </a:lnSpc>
              <a:spcAft>
                <a:spcPts val="800"/>
              </a:spcAft>
            </a:pPr>
            <a:r>
              <a:rPr lang="en-IE" sz="2400" b="1"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000000"/>
                </a:solidFill>
                <a:latin typeface="Calibri" panose="020F0502020204030204" pitchFamily="34" charset="0"/>
                <a:ea typeface="Calibri" panose="020F0502020204030204" pitchFamily="34" charset="0"/>
                <a:cs typeface="Vrinda" panose="020B0502040204020203" pitchFamily="34" charset="0"/>
              </a:rPr>
              <a:t>spoločné napájacie body alebo systémy umiestnené na križovatkách viacerých výbehov.</a:t>
            </a:r>
            <a:endParaRPr lang="pl-PL" sz="2400"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203745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334504"/>
            <a:ext cx="11043553" cy="3849918"/>
          </a:xfrm>
        </p:spPr>
        <p:txBody>
          <a:bodyPr/>
          <a:lstStyle/>
          <a:p>
            <a:r>
              <a:rPr lang="en-US" sz="2200" dirty="0"/>
              <a:t>	</a:t>
            </a:r>
            <a:r>
              <a:rPr lang="en-US" sz="2200" dirty="0" err="1"/>
              <a:t>Riadenie</a:t>
            </a:r>
            <a:r>
              <a:rPr lang="en-US" sz="2200" dirty="0"/>
              <a:t> hospodárskych zvierat v agroekológii sa zameriava na začlenenie zvierat do poľnohospodárskych systémov spôsobom, ktorý zvyšuje udržateľnosť, podporuje biodiverzitu a optimalizuje využívanie prírodných zdrojov. Tento prístup je v kontraste s konvenčným riadením chovu hospodárskych zvierat, pretože kladie dôraz na ekologické zásady, dobré životné podmienky zvierat a vytváranie odolných poľnohospodárskych ekosystémov.</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03654"/>
          </a:xfrm>
        </p:spPr>
        <p:txBody>
          <a:bodyPr/>
          <a:lstStyle/>
          <a:p>
            <a:r>
              <a:rPr lang="pl-PL" dirty="0"/>
              <a:t>Úvod</a:t>
            </a:r>
            <a:endParaRPr lang="en-US" dirty="0"/>
          </a:p>
          <a:p>
            <a:r>
              <a:rPr lang="pl-PL" dirty="0"/>
              <a:t>		</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8" name="Diagram 17">
            <a:extLst>
              <a:ext uri="{FF2B5EF4-FFF2-40B4-BE49-F238E27FC236}">
                <a16:creationId xmlns:a16="http://schemas.microsoft.com/office/drawing/2014/main" id="{F40E1532-416D-4AA5-841F-7BF115A478B4}"/>
              </a:ext>
            </a:extLst>
          </p:cNvPr>
          <p:cNvGraphicFramePr/>
          <p:nvPr>
            <p:extLst>
              <p:ext uri="{D42A27DB-BD31-4B8C-83A1-F6EECF244321}">
                <p14:modId xmlns:p14="http://schemas.microsoft.com/office/powerpoint/2010/main" val="1127309419"/>
              </p:ext>
            </p:extLst>
          </p:nvPr>
        </p:nvGraphicFramePr>
        <p:xfrm>
          <a:off x="1498205" y="3010334"/>
          <a:ext cx="9194800" cy="327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pole tekstowe 18">
            <a:extLst>
              <a:ext uri="{FF2B5EF4-FFF2-40B4-BE49-F238E27FC236}">
                <a16:creationId xmlns:a16="http://schemas.microsoft.com/office/drawing/2014/main" id="{AF515A71-02FC-4FC3-AABE-E87E34C46D82}"/>
              </a:ext>
            </a:extLst>
          </p:cNvPr>
          <p:cNvSpPr txBox="1"/>
          <p:nvPr/>
        </p:nvSpPr>
        <p:spPr>
          <a:xfrm>
            <a:off x="5359400" y="3737872"/>
            <a:ext cx="1473200" cy="1446550"/>
          </a:xfrm>
          <a:prstGeom prst="rect">
            <a:avLst/>
          </a:prstGeom>
          <a:noFill/>
        </p:spPr>
        <p:txBody>
          <a:bodyPr wrap="square" rtlCol="0">
            <a:spAutoFit/>
          </a:bodyPr>
          <a:lstStyle/>
          <a:p>
            <a:pPr algn="ctr"/>
            <a:r>
              <a:rPr lang="pl-PL" sz="8800" dirty="0">
                <a:solidFill>
                  <a:srgbClr val="8BC540"/>
                </a:solidFill>
                <a:latin typeface="Arial Black" panose="020B0A04020102020204" pitchFamily="34" charset="0"/>
              </a:rPr>
              <a:t>&amp;</a:t>
            </a:r>
          </a:p>
        </p:txBody>
      </p:sp>
    </p:spTree>
    <p:extLst>
      <p:ext uri="{BB962C8B-B14F-4D97-AF65-F5344CB8AC3E}">
        <p14:creationId xmlns:p14="http://schemas.microsoft.com/office/powerpoint/2010/main" val="3010989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165591" y="1803568"/>
            <a:ext cx="2233292" cy="489399"/>
          </a:xfrm>
        </p:spPr>
        <p:txBody>
          <a:bodyPr/>
          <a:lstStyle/>
          <a:p>
            <a:pPr algn="ctr"/>
            <a:r>
              <a:rPr lang="pl-PL" b="1" dirty="0">
                <a:solidFill>
                  <a:srgbClr val="8BC540"/>
                </a:solidFill>
              </a:rPr>
              <a:t>VEĽKOSŤ </a:t>
            </a:r>
            <a:r>
              <a:rPr lang="en-US" b="1" dirty="0">
                <a:solidFill>
                  <a:srgbClr val="8BC540"/>
                </a:solidFill>
              </a:rPr>
              <a:t>FARMY </a:t>
            </a:r>
            <a:endParaRPr lang="pl-PL" b="1" dirty="0"/>
          </a:p>
          <a:p>
            <a:pPr algn="ctr"/>
            <a:r>
              <a:rPr lang="en-US" b="1" dirty="0"/>
              <a:t>5 ha pasienkov</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41719" y="591684"/>
            <a:ext cx="10595237" cy="803654"/>
          </a:xfrm>
        </p:spPr>
        <p:txBody>
          <a:bodyPr/>
          <a:lstStyle/>
          <a:p>
            <a:r>
              <a:rPr lang="pl-PL" b="1" dirty="0" err="1"/>
              <a:t>Príklad </a:t>
            </a:r>
            <a:r>
              <a:rPr lang="en-US" b="1" dirty="0" err="1"/>
              <a:t>plánu </a:t>
            </a:r>
            <a:r>
              <a:rPr lang="pl-PL" b="1" dirty="0"/>
              <a:t>striedavého </a:t>
            </a:r>
            <a:r>
              <a:rPr lang="pl-PL" b="1" dirty="0" err="1"/>
              <a:t>pasenia </a:t>
            </a:r>
            <a:r>
              <a:rPr lang="en-US" b="1" dirty="0"/>
              <a:t>pre malú farmu</a:t>
            </a:r>
          </a:p>
        </p:txBody>
      </p:sp>
      <p:pic>
        <p:nvPicPr>
          <p:cNvPr id="14" name="Obraz 13">
            <a:extLst>
              <a:ext uri="{FF2B5EF4-FFF2-40B4-BE49-F238E27FC236}">
                <a16:creationId xmlns:a16="http://schemas.microsoft.com/office/drawing/2014/main" id="{B1A3D811-3648-46FB-8098-EC272C41B266}"/>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880" b="93980" l="4500" r="97320">
                        <a14:foregroundMark x1="16800" y1="68500" x2="20160" y2="76520"/>
                        <a14:foregroundMark x1="20160" y1="76520" x2="33320" y2="84780"/>
                        <a14:foregroundMark x1="33320" y1="84780" x2="47720" y2="85880"/>
                        <a14:foregroundMark x1="47720" y1="85880" x2="65320" y2="83560"/>
                        <a14:foregroundMark x1="65320" y1="83560" x2="84120" y2="74120"/>
                        <a14:foregroundMark x1="84120" y1="74120" x2="83460" y2="68760"/>
                        <a14:foregroundMark x1="55760" y1="91500" x2="48480" y2="91340"/>
                        <a14:foregroundMark x1="48480" y1="91340" x2="41380" y2="89180"/>
                        <a14:foregroundMark x1="41380" y1="89180" x2="37060" y2="89160"/>
                        <a14:foregroundMark x1="48560" y1="93980" x2="48560" y2="93980"/>
                        <a14:foregroundMark x1="48560" y1="93980" x2="48560" y2="93980"/>
                        <a14:foregroundMark x1="47380" y1="93980" x2="51560" y2="93980"/>
                        <a14:foregroundMark x1="93260" y1="70460" x2="93260" y2="70460"/>
                        <a14:foregroundMark x1="91300" y1="68240" x2="91960" y2="73200"/>
                        <a14:foregroundMark x1="8440" y1="70200" x2="8700" y2="73340"/>
                        <a14:foregroundMark x1="8560" y1="71240" x2="8560" y2="71240"/>
                        <a14:foregroundMark x1="10000" y1="67180" x2="8960" y2="69420"/>
                        <a14:foregroundMark x1="63980" y1="9160" x2="39540" y2="8100"/>
                        <a14:foregroundMark x1="6860" y1="45620" x2="6860" y2="45620"/>
                        <a14:foregroundMark x1="4500" y1="47720" x2="4500" y2="47720"/>
                        <a14:foregroundMark x1="19160" y1="26660" x2="19160" y2="26660"/>
                        <a14:foregroundMark x1="23600" y1="23260" x2="19460" y2="29020"/>
                        <a14:foregroundMark x1="19460" y1="29020" x2="23340" y2="35140"/>
                        <a14:foregroundMark x1="23340" y1="35140" x2="31200" y2="34800"/>
                        <a14:foregroundMark x1="31200" y1="34800" x2="28120" y2="41600"/>
                        <a14:foregroundMark x1="28120" y1="41600" x2="70440" y2="37940"/>
                        <a14:foregroundMark x1="70440" y1="37940" x2="63120" y2="37220"/>
                        <a14:foregroundMark x1="63120" y1="37220" x2="51880" y2="46800"/>
                        <a14:foregroundMark x1="51880" y1="46800" x2="51960" y2="54100"/>
                        <a14:foregroundMark x1="51960" y1="54100" x2="56700" y2="62060"/>
                        <a14:foregroundMark x1="56700" y1="62060" x2="45480" y2="58460"/>
                        <a14:foregroundMark x1="45480" y1="58460" x2="46940" y2="51120"/>
                        <a14:foregroundMark x1="46940" y1="51120" x2="58260" y2="49260"/>
                        <a14:foregroundMark x1="58260" y1="49260" x2="54340" y2="59560"/>
                        <a14:foregroundMark x1="54340" y1="59560" x2="46840" y2="64500"/>
                        <a14:foregroundMark x1="46840" y1="64500" x2="46660" y2="56080"/>
                        <a14:foregroundMark x1="46660" y1="56080" x2="52160" y2="40580"/>
                        <a14:foregroundMark x1="52160" y1="40580" x2="51800" y2="31840"/>
                        <a14:foregroundMark x1="51800" y1="31840" x2="56460" y2="23560"/>
                        <a14:foregroundMark x1="56460" y1="23560" x2="29800" y2="46900"/>
                        <a14:foregroundMark x1="29800" y1="46900" x2="24440" y2="39820"/>
                        <a14:foregroundMark x1="24440" y1="39820" x2="24800" y2="32500"/>
                        <a14:foregroundMark x1="24800" y1="32500" x2="20440" y2="26460"/>
                        <a14:foregroundMark x1="20440" y1="26460" x2="14840" y2="31420"/>
                        <a14:foregroundMark x1="14840" y1="31420" x2="32140" y2="33080"/>
                        <a14:foregroundMark x1="32140" y1="33080" x2="46400" y2="27900"/>
                        <a14:foregroundMark x1="46400" y1="27900" x2="52780" y2="23140"/>
                        <a14:foregroundMark x1="52780" y1="23140" x2="61160" y2="25020"/>
                        <a14:foregroundMark x1="61160" y1="25020" x2="75260" y2="33840"/>
                        <a14:foregroundMark x1="75260" y1="33840" x2="74580" y2="41180"/>
                        <a14:foregroundMark x1="74580" y1="41180" x2="62360" y2="68700"/>
                        <a14:foregroundMark x1="62360" y1="68700" x2="72020" y2="67760"/>
                        <a14:foregroundMark x1="72020" y1="67760" x2="73800" y2="60340"/>
                        <a14:foregroundMark x1="73800" y1="60340" x2="80580" y2="53300"/>
                        <a14:foregroundMark x1="80580" y1="53300" x2="80060" y2="60600"/>
                        <a14:foregroundMark x1="80060" y1="60600" x2="87020" y2="63260"/>
                        <a14:foregroundMark x1="87020" y1="63260" x2="94880" y2="51140"/>
                        <a14:foregroundMark x1="94880" y1="51140" x2="94580" y2="44580"/>
                        <a14:foregroundMark x1="46860" y1="51240" x2="38700" y2="50480"/>
                        <a14:foregroundMark x1="38700" y1="50480" x2="34260" y2="56320"/>
                        <a14:foregroundMark x1="34260" y1="56320" x2="35100" y2="63480"/>
                        <a14:foregroundMark x1="35100" y1="63480" x2="42480" y2="63240"/>
                        <a14:foregroundMark x1="42480" y1="63240" x2="42680" y2="54700"/>
                        <a14:foregroundMark x1="42680" y1="54700" x2="37980" y2="60840"/>
                        <a14:foregroundMark x1="37980" y1="60840" x2="37260" y2="53260"/>
                        <a14:foregroundMark x1="37260" y1="53260" x2="35460" y2="60160"/>
                        <a14:foregroundMark x1="35460" y1="60160" x2="52440" y2="58540"/>
                        <a14:foregroundMark x1="52440" y1="58540" x2="59220" y2="55320"/>
                        <a14:foregroundMark x1="59220" y1="55320" x2="60800" y2="62200"/>
                        <a14:foregroundMark x1="60800" y1="62200" x2="46160" y2="64280"/>
                        <a14:foregroundMark x1="46160" y1="64280" x2="39440" y2="62480"/>
                        <a14:foregroundMark x1="39440" y1="62480" x2="34440" y2="56820"/>
                        <a14:foregroundMark x1="34440" y1="56820" x2="37420" y2="50160"/>
                        <a14:foregroundMark x1="37420" y1="50160" x2="44900" y2="50320"/>
                        <a14:foregroundMark x1="44900" y1="50320" x2="37640" y2="48960"/>
                        <a14:foregroundMark x1="37640" y1="48960" x2="40280" y2="41520"/>
                        <a14:foregroundMark x1="40280" y1="41520" x2="47180" y2="36280"/>
                        <a14:foregroundMark x1="47180" y1="36280" x2="55960" y2="45080"/>
                        <a14:foregroundMark x1="55960" y1="45080" x2="55220" y2="45880"/>
                        <a14:foregroundMark x1="59020" y1="42880" x2="59940" y2="47720"/>
                        <a14:foregroundMark x1="53800" y1="29540" x2="60480" y2="31640"/>
                        <a14:foregroundMark x1="60480" y1="31640" x2="64120" y2="38300"/>
                        <a14:foregroundMark x1="23980" y1="48760" x2="23720" y2="49420"/>
                        <a14:foregroundMark x1="47120" y1="6020" x2="54420" y2="5880"/>
                        <a14:foregroundMark x1="54420" y1="5880" x2="55220" y2="6140"/>
                        <a14:foregroundMark x1="10260" y1="34240" x2="10780" y2="34380"/>
                        <a14:foregroundMark x1="74440" y1="57260" x2="72720" y2="49940"/>
                        <a14:foregroundMark x1="72720" y1="49940" x2="73520" y2="56940"/>
                        <a14:foregroundMark x1="73520" y1="56940" x2="71540" y2="50020"/>
                        <a14:foregroundMark x1="71540" y1="50020" x2="73060" y2="57380"/>
                        <a14:foregroundMark x1="73060" y1="57380" x2="81520" y2="56420"/>
                        <a14:foregroundMark x1="81520" y1="56420" x2="88800" y2="57620"/>
                        <a14:foregroundMark x1="88800" y1="57620" x2="90080" y2="64680"/>
                        <a14:foregroundMark x1="90080" y1="64680" x2="92620" y2="57980"/>
                        <a14:foregroundMark x1="92620" y1="57980" x2="92620" y2="57900"/>
                        <a14:foregroundMark x1="26340" y1="62220" x2="33500" y2="64700"/>
                        <a14:foregroundMark x1="33500" y1="64700" x2="46480" y2="65100"/>
                        <a14:foregroundMark x1="60980" y1="55300" x2="55500" y2="57520"/>
                        <a14:foregroundMark x1="43720" y1="36200" x2="43720" y2="36200"/>
                        <a14:foregroundMark x1="40460" y1="53980" x2="40460" y2="53980"/>
                        <a14:foregroundMark x1="37720" y1="53080" x2="41380" y2="53600"/>
                        <a14:foregroundMark x1="97320" y1="48880" x2="97320" y2="48880"/>
                        <a14:foregroundMark x1="10140" y1="34240" x2="8160" y2="39080"/>
                        <a14:foregroundMark x1="14840" y1="24840" x2="14840" y2="24840"/>
                        <a14:foregroundMark x1="90260" y1="35040" x2="90140" y2="37640"/>
                        <a14:foregroundMark x1="64900" y1="39340" x2="68640" y2="45600"/>
                        <a14:foregroundMark x1="68640" y1="45600" x2="67380" y2="45760"/>
                        <a14:foregroundMark x1="59020" y1="51640" x2="57580" y2="54640"/>
                        <a14:foregroundMark x1="27120" y1="45360" x2="26200" y2="60660"/>
                        <a14:foregroundMark x1="49340" y1="35420" x2="50780" y2="37000"/>
                      </a14:backgroundRemoval>
                    </a14:imgEffect>
                  </a14:imgLayer>
                </a14:imgProps>
              </a:ext>
              <a:ext uri="{28A0092B-C50C-407E-A947-70E740481C1C}">
                <a14:useLocalDpi xmlns:a14="http://schemas.microsoft.com/office/drawing/2010/main"/>
              </a:ext>
            </a:extLst>
          </a:blip>
          <a:stretch>
            <a:fillRect/>
          </a:stretch>
        </p:blipFill>
        <p:spPr>
          <a:xfrm>
            <a:off x="783387" y="1396932"/>
            <a:ext cx="2105219" cy="2105219"/>
          </a:xfrm>
          <a:prstGeom prst="rect">
            <a:avLst/>
          </a:prstGeom>
        </p:spPr>
      </p:pic>
      <p:pic>
        <p:nvPicPr>
          <p:cNvPr id="20" name="Obraz 19">
            <a:extLst>
              <a:ext uri="{FF2B5EF4-FFF2-40B4-BE49-F238E27FC236}">
                <a16:creationId xmlns:a16="http://schemas.microsoft.com/office/drawing/2014/main" id="{A659E013-32EB-4776-B1F8-0850C2F2B38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3656" r="97265">
                        <a14:foregroundMark x1="83507" y1="64322" x2="79426" y2="67311"/>
                        <a14:foregroundMark x1="79316" y1="66190" x2="80360" y2="69004"/>
                        <a14:foregroundMark x1="25399" y1="52209" x2="33219" y2="57046"/>
                        <a14:foregroundMark x1="33219" y1="57046" x2="36490" y2="48055"/>
                        <a14:foregroundMark x1="36490" y1="48055" x2="39981" y2="56870"/>
                        <a14:foregroundMark x1="39981" y1="56870" x2="40104" y2="57991"/>
                        <a14:foregroundMark x1="35198" y1="44911" x2="34153" y2="44361"/>
                        <a14:foregroundMark x1="26100" y1="48274" x2="25522" y2="49395"/>
                        <a14:foregroundMark x1="26910" y1="47901" x2="29137" y2="51264"/>
                        <a14:foregroundMark x1="95877" y1="53330" x2="95877" y2="53330"/>
                        <a14:foregroundMark x1="95066" y1="53704" x2="95066" y2="53704"/>
                        <a14:foregroundMark x1="95066" y1="54254" x2="95066" y2="54254"/>
                        <a14:foregroundMark x1="97279" y1="55001" x2="97279" y2="55001"/>
                        <a14:foregroundMark x1="95300" y1="54254" x2="95300" y2="54254"/>
                        <a14:foregroundMark x1="95410" y1="55551" x2="94942" y2="53506"/>
                      </a14:backgroundRemoval>
                    </a14:imgEffect>
                  </a14:imgLayer>
                </a14:imgProps>
              </a:ext>
              <a:ext uri="{28A0092B-C50C-407E-A947-70E740481C1C}">
                <a14:useLocalDpi xmlns:a14="http://schemas.microsoft.com/office/drawing/2010/main"/>
              </a:ext>
            </a:extLst>
          </a:blip>
          <a:srcRect/>
          <a:stretch/>
        </p:blipFill>
        <p:spPr>
          <a:xfrm>
            <a:off x="644372" y="4030820"/>
            <a:ext cx="2715698" cy="1697986"/>
          </a:xfrm>
          <a:prstGeom prst="rect">
            <a:avLst/>
          </a:prstGeom>
        </p:spPr>
      </p:pic>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275554" y="4390425"/>
            <a:ext cx="2233292"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POČET </a:t>
            </a:r>
            <a:r>
              <a:rPr lang="pl-PL" b="1" dirty="0"/>
              <a:t>VÝBEHOV </a:t>
            </a:r>
          </a:p>
          <a:p>
            <a:pPr algn="ctr"/>
            <a:r>
              <a:rPr lang="pl-PL" b="1" dirty="0"/>
              <a:t>10 </a:t>
            </a:r>
            <a:r>
              <a:rPr lang="en-US" b="1" dirty="0"/>
              <a:t>(po 0,5 ha) </a:t>
            </a:r>
          </a:p>
        </p:txBody>
      </p:sp>
      <p:sp>
        <p:nvSpPr>
          <p:cNvPr id="43" name="Text Placeholder 4">
            <a:extLst>
              <a:ext uri="{FF2B5EF4-FFF2-40B4-BE49-F238E27FC236}">
                <a16:creationId xmlns:a16="http://schemas.microsoft.com/office/drawing/2014/main" id="{EC15B769-B930-4A69-9368-80470506F941}"/>
              </a:ext>
            </a:extLst>
          </p:cNvPr>
          <p:cNvSpPr txBox="1">
            <a:spLocks/>
          </p:cNvSpPr>
          <p:nvPr/>
        </p:nvSpPr>
        <p:spPr>
          <a:xfrm>
            <a:off x="7197488" y="1584145"/>
            <a:ext cx="4211125" cy="342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b="1" dirty="0">
                <a:solidFill>
                  <a:srgbClr val="8BC540"/>
                </a:solidFill>
              </a:rPr>
              <a:t>STAVY HOSPODÁRSKYCH ZVIERAT</a:t>
            </a:r>
          </a:p>
          <a:p>
            <a:pPr algn="ctr"/>
            <a:r>
              <a:rPr lang="en-US" sz="2200" b="1" dirty="0"/>
              <a:t>Hovädzí dobytok: </a:t>
            </a:r>
            <a:r>
              <a:rPr lang="pl-PL" sz="2200" b="1" dirty="0"/>
              <a:t>8 kusov </a:t>
            </a:r>
            <a:r>
              <a:rPr lang="en-US" sz="2200" b="1" dirty="0"/>
              <a:t>× 1 </a:t>
            </a:r>
            <a:r>
              <a:rPr lang="pl-PL" sz="2200" b="1" dirty="0"/>
              <a:t>VDJ* </a:t>
            </a:r>
            <a:r>
              <a:rPr lang="en-US" sz="2200" b="1" dirty="0"/>
              <a:t>= </a:t>
            </a:r>
            <a:r>
              <a:rPr lang="pl-PL" sz="2200" b="1" dirty="0"/>
              <a:t>8 </a:t>
            </a:r>
            <a:r>
              <a:rPr lang="en-US" sz="2200" b="1" dirty="0"/>
              <a:t>VDJ</a:t>
            </a:r>
            <a:endParaRPr lang="pl-PL" sz="2200" b="1" dirty="0"/>
          </a:p>
          <a:p>
            <a:pPr algn="ctr"/>
            <a:r>
              <a:rPr lang="en-US" sz="2200" b="1" dirty="0"/>
              <a:t>Ovce</a:t>
            </a:r>
            <a:r>
              <a:rPr lang="pl-PL" sz="2200" b="1" dirty="0"/>
              <a:t>: 10 kusov </a:t>
            </a:r>
            <a:r>
              <a:rPr lang="en-US" sz="2200" b="1" dirty="0"/>
              <a:t>× 0</a:t>
            </a:r>
            <a:r>
              <a:rPr lang="pl-PL" sz="2200" b="1" dirty="0"/>
              <a:t>,</a:t>
            </a:r>
            <a:r>
              <a:rPr lang="en-US" sz="2200" b="1" dirty="0"/>
              <a:t>2 </a:t>
            </a:r>
            <a:r>
              <a:rPr lang="pl-PL" sz="2200" b="1" dirty="0"/>
              <a:t>LU </a:t>
            </a:r>
            <a:r>
              <a:rPr lang="en-US" sz="2200" b="1" dirty="0"/>
              <a:t>= </a:t>
            </a:r>
            <a:r>
              <a:rPr lang="pl-PL" sz="2200" b="1" dirty="0"/>
              <a:t>2 </a:t>
            </a:r>
            <a:r>
              <a:rPr lang="en-US" sz="2200" b="1" dirty="0"/>
              <a:t>LU</a:t>
            </a:r>
            <a:endParaRPr lang="pl-PL" sz="2200" b="1" dirty="0"/>
          </a:p>
          <a:p>
            <a:pPr algn="ctr"/>
            <a:endParaRPr lang="en-US" sz="2200" b="1" dirty="0">
              <a:solidFill>
                <a:srgbClr val="8BC540"/>
              </a:solidFill>
            </a:endParaRPr>
          </a:p>
        </p:txBody>
      </p:sp>
      <p:pic>
        <p:nvPicPr>
          <p:cNvPr id="24" name="Obraz 23">
            <a:extLst>
              <a:ext uri="{FF2B5EF4-FFF2-40B4-BE49-F238E27FC236}">
                <a16:creationId xmlns:a16="http://schemas.microsoft.com/office/drawing/2014/main" id="{9AB00808-B344-4D92-B848-F6565A58989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886" b="98838" l="286" r="99327">
                        <a14:foregroundMark x1="35420" y1="12381" x2="25623" y2="5143"/>
                        <a14:foregroundMark x1="25623" y1="5143" x2="20238" y2="4171"/>
                        <a14:foregroundMark x1="20238" y1="4171" x2="12260" y2="13600"/>
                        <a14:foregroundMark x1="12260" y1="13600" x2="7032" y2="14952"/>
                        <a14:foregroundMark x1="7032" y1="14952" x2="2836" y2="10305"/>
                        <a14:foregroundMark x1="2836" y1="10305" x2="12962" y2="17238"/>
                        <a14:foregroundMark x1="12962" y1="17238" x2="4798" y2="27448"/>
                        <a14:foregroundMark x1="4798" y1="27448" x2="4053" y2="34495"/>
                        <a14:foregroundMark x1="4053" y1="34495" x2="9138" y2="36895"/>
                        <a14:foregroundMark x1="9138" y1="36895" x2="10871" y2="43524"/>
                        <a14:foregroundMark x1="10871" y1="43524" x2="15783" y2="46990"/>
                        <a14:foregroundMark x1="15783" y1="46990" x2="19808" y2="41238"/>
                        <a14:foregroundMark x1="19808" y1="41238" x2="24291" y2="37524"/>
                        <a14:foregroundMark x1="24291" y1="37524" x2="19421" y2="34476"/>
                        <a14:foregroundMark x1="19421" y1="34476" x2="13191" y2="36248"/>
                        <a14:foregroundMark x1="13191" y1="36248" x2="6259" y2="25314"/>
                        <a14:foregroundMark x1="6259" y1="25314" x2="9524" y2="19714"/>
                        <a14:foregroundMark x1="9524" y1="19714" x2="15941" y2="15486"/>
                        <a14:foregroundMark x1="15941" y1="15486" x2="22486" y2="2952"/>
                        <a14:foregroundMark x1="22486" y1="2952" x2="28745" y2="4876"/>
                        <a14:foregroundMark x1="28745" y1="4876" x2="34331" y2="9048"/>
                        <a14:foregroundMark x1="34331" y1="9048" x2="26912" y2="18362"/>
                        <a14:foregroundMark x1="26912" y1="18362" x2="21856" y2="21162"/>
                        <a14:foregroundMark x1="21856" y1="21162" x2="29347" y2="19924"/>
                        <a14:foregroundMark x1="29347" y1="19924" x2="25738" y2="12514"/>
                        <a14:foregroundMark x1="25738" y1="12514" x2="25150" y2="27314"/>
                        <a14:foregroundMark x1="25150" y1="27314" x2="27943" y2="17181"/>
                        <a14:foregroundMark x1="27943" y1="17181" x2="26411" y2="7181"/>
                        <a14:foregroundMark x1="26411" y1="7181" x2="21928" y2="14400"/>
                        <a14:foregroundMark x1="21928" y1="14400" x2="15955" y2="15410"/>
                        <a14:foregroundMark x1="15955" y1="15410" x2="16743" y2="33333"/>
                        <a14:foregroundMark x1="16743" y1="33333" x2="20066" y2="24857"/>
                        <a14:foregroundMark x1="20066" y1="24857" x2="27084" y2="28438"/>
                        <a14:foregroundMark x1="27084" y1="28438" x2="41435" y2="14400"/>
                        <a14:foregroundMark x1="41435" y1="14400" x2="47064" y2="12648"/>
                        <a14:foregroundMark x1="47064" y1="12648" x2="47751" y2="19638"/>
                        <a14:foregroundMark x1="47751" y1="19638" x2="42595" y2="24095"/>
                        <a14:foregroundMark x1="42595" y1="24095" x2="37267" y2="24324"/>
                        <a14:foregroundMark x1="37267" y1="24324" x2="46906" y2="17067"/>
                        <a14:foregroundMark x1="46906" y1="17067" x2="38642" y2="22457"/>
                        <a14:foregroundMark x1="38642" y1="22457" x2="42681" y2="27219"/>
                        <a14:foregroundMark x1="42681" y1="27219" x2="63578" y2="32914"/>
                        <a14:foregroundMark x1="63578" y1="32914" x2="69335" y2="32990"/>
                        <a14:foregroundMark x1="69335" y1="32990" x2="83672" y2="29810"/>
                        <a14:foregroundMark x1="83672" y1="29810" x2="94242" y2="35676"/>
                        <a14:foregroundMark x1="94242" y1="35676" x2="96820" y2="41848"/>
                        <a14:foregroundMark x1="96820" y1="41848" x2="96333" y2="49638"/>
                        <a14:foregroundMark x1="96333" y1="49638" x2="88098" y2="90114"/>
                        <a14:foregroundMark x1="88098" y1="90114" x2="85047" y2="95086"/>
                        <a14:foregroundMark x1="88800" y1="72857" x2="83429" y2="53733"/>
                        <a14:foregroundMark x1="83429" y1="53733" x2="83429" y2="53733"/>
                        <a14:foregroundMark x1="59926" y1="41752" x2="51633" y2="46457"/>
                        <a14:foregroundMark x1="51633" y1="46457" x2="51633" y2="46457"/>
                        <a14:foregroundMark x1="33500" y1="30305" x2="36780" y2="39048"/>
                        <a14:foregroundMark x1="36780" y1="39048" x2="39630" y2="32267"/>
                        <a14:foregroundMark x1="39630" y1="32267" x2="42738" y2="44038"/>
                        <a14:foregroundMark x1="42738" y1="44038" x2="46763" y2="37867"/>
                        <a14:foregroundMark x1="46763" y1="37867" x2="47923" y2="49314"/>
                        <a14:foregroundMark x1="47923" y1="49314" x2="52965" y2="44057"/>
                        <a14:foregroundMark x1="52965" y1="44057" x2="51547" y2="35467"/>
                        <a14:foregroundMark x1="51547" y1="35467" x2="54483" y2="49505"/>
                        <a14:foregroundMark x1="54483" y1="49505" x2="60169" y2="49238"/>
                        <a14:foregroundMark x1="60169" y1="49238" x2="60656" y2="42229"/>
                        <a14:foregroundMark x1="60656" y1="42229" x2="65110" y2="45924"/>
                        <a14:foregroundMark x1="65110" y1="45924" x2="68433" y2="38857"/>
                        <a14:foregroundMark x1="68433" y1="38857" x2="64996" y2="45695"/>
                        <a14:foregroundMark x1="64996" y1="45695" x2="68920" y2="51219"/>
                        <a14:foregroundMark x1="68920" y1="51219" x2="75809" y2="43467"/>
                        <a14:foregroundMark x1="75809" y1="43467" x2="72186" y2="38457"/>
                        <a14:foregroundMark x1="72186" y1="38457" x2="71785" y2="46629"/>
                        <a14:foregroundMark x1="71785" y1="46629" x2="84131" y2="39752"/>
                        <a14:foregroundMark x1="84131" y1="39752" x2="90762" y2="46171"/>
                        <a14:foregroundMark x1="90762" y1="46171" x2="91736" y2="38724"/>
                        <a14:foregroundMark x1="91736" y1="38724" x2="96892" y2="39943"/>
                        <a14:foregroundMark x1="96892" y1="39943" x2="92882" y2="62838"/>
                        <a14:foregroundMark x1="92882" y1="62838" x2="89602" y2="53733"/>
                        <a14:foregroundMark x1="89602" y1="53733" x2="90819" y2="38590"/>
                        <a14:foregroundMark x1="90819" y1="38590" x2="90762" y2="50114"/>
                        <a14:foregroundMark x1="90762" y1="50114" x2="85133" y2="53333"/>
                        <a14:foregroundMark x1="85133" y1="53333" x2="80206" y2="45410"/>
                        <a14:foregroundMark x1="80206" y1="45410" x2="78588" y2="54952"/>
                        <a14:foregroundMark x1="78588" y1="54952" x2="72372" y2="40057"/>
                        <a14:foregroundMark x1="72372" y1="40057" x2="71298" y2="51733"/>
                        <a14:foregroundMark x1="71298" y1="51733" x2="64036" y2="47733"/>
                        <a14:foregroundMark x1="64036" y1="47733" x2="60856" y2="40876"/>
                        <a14:foregroundMark x1="60856" y1="40876" x2="59367" y2="60248"/>
                        <a14:foregroundMark x1="59367" y1="60248" x2="42925" y2="50400"/>
                        <a14:foregroundMark x1="42925" y1="50400" x2="44471" y2="57143"/>
                        <a14:foregroundMark x1="44471" y1="57143" x2="56502" y2="61010"/>
                        <a14:foregroundMark x1="56502" y1="61010" x2="84403" y2="53752"/>
                        <a14:foregroundMark x1="84403" y1="53752" x2="88127" y2="48057"/>
                        <a14:foregroundMark x1="88127" y1="48057" x2="85677" y2="37733"/>
                        <a14:foregroundMark x1="85677" y1="37733" x2="79977" y2="34667"/>
                        <a14:foregroundMark x1="79977" y1="34667" x2="50430" y2="36781"/>
                        <a14:foregroundMark x1="50430" y1="36781" x2="43541" y2="34419"/>
                        <a14:foregroundMark x1="43541" y1="34419" x2="39215" y2="30210"/>
                        <a14:foregroundMark x1="39215" y1="30210" x2="34317" y2="27733"/>
                        <a14:foregroundMark x1="34317" y1="27733" x2="28659" y2="34552"/>
                        <a14:foregroundMark x1="28659" y1="34552" x2="31596" y2="42343"/>
                        <a14:foregroundMark x1="31596" y1="42343" x2="37368" y2="45543"/>
                        <a14:foregroundMark x1="37368" y1="45543" x2="43927" y2="59790"/>
                        <a14:foregroundMark x1="43927" y1="59790" x2="58107" y2="55676"/>
                        <a14:foregroundMark x1="58107" y1="55676" x2="72429" y2="56552"/>
                        <a14:foregroundMark x1="72429" y1="56552" x2="73904" y2="55619"/>
                        <a14:foregroundMark x1="42925" y1="96152" x2="44128" y2="96552"/>
                        <a14:foregroundMark x1="37854" y1="91181" x2="36938" y2="91981"/>
                        <a14:foregroundMark x1="42925" y1="98990" x2="43025" y2="98990"/>
                        <a14:foregroundMark x1="92538" y1="66800" x2="93283" y2="59905"/>
                        <a14:foregroundMark x1="93283" y1="59905" x2="98897" y2="47771"/>
                        <a14:foregroundMark x1="98897" y1="47771" x2="98124" y2="40343"/>
                        <a14:foregroundMark x1="98124" y1="40343" x2="94099" y2="35352"/>
                        <a14:foregroundMark x1="94099" y1="35352" x2="92538" y2="57238"/>
                        <a14:foregroundMark x1="92538" y1="57238" x2="95317" y2="50438"/>
                        <a14:foregroundMark x1="95317" y1="50438" x2="96391" y2="42610"/>
                        <a14:foregroundMark x1="96391" y1="42610" x2="94056" y2="49200"/>
                        <a14:foregroundMark x1="94056" y1="49200" x2="93612" y2="56343"/>
                        <a14:foregroundMark x1="93612" y1="56343" x2="98510" y2="43505"/>
                        <a14:foregroundMark x1="98510" y1="43505" x2="94142" y2="39314"/>
                        <a14:foregroundMark x1="94142" y1="39314" x2="96391" y2="51314"/>
                        <a14:foregroundMark x1="98109" y1="45390" x2="98109" y2="45390"/>
                        <a14:foregroundMark x1="97909" y1="43771" x2="98009" y2="50095"/>
                        <a14:foregroundMark x1="99327" y1="45390" x2="99327" y2="45390"/>
                        <a14:foregroundMark x1="32999" y1="7410" x2="23274" y2="2152"/>
                        <a14:foregroundMark x1="23274" y1="2152" x2="17746" y2="3810"/>
                        <a14:foregroundMark x1="17746" y1="3810" x2="22759" y2="7505"/>
                        <a14:foregroundMark x1="22759" y1="7505" x2="28330" y2="6705"/>
                        <a14:foregroundMark x1="28330" y1="6705" x2="33601" y2="7219"/>
                        <a14:foregroundMark x1="33601" y1="7219" x2="31266" y2="4571"/>
                        <a14:foregroundMark x1="27012" y1="2952" x2="17903" y2="1886"/>
                        <a14:foregroundMark x1="8479" y1="14133" x2="4841" y2="9124"/>
                        <a14:foregroundMark x1="4841" y1="9124" x2="3523" y2="15886"/>
                        <a14:foregroundMark x1="3523" y1="15886" x2="7677" y2="16019"/>
                        <a14:foregroundMark x1="8479" y1="21276" x2="7176" y2="31714"/>
                        <a14:foregroundMark x1="7176" y1="31714" x2="6660" y2="27733"/>
                        <a14:foregroundMark x1="1905" y1="9429" x2="1905" y2="14400"/>
                        <a14:foregroundMark x1="286" y1="10629" x2="286" y2="10629"/>
                      </a14:backgroundRemoval>
                    </a14:imgEffect>
                  </a14:imgLayer>
                </a14:imgProps>
              </a:ext>
              <a:ext uri="{28A0092B-C50C-407E-A947-70E740481C1C}">
                <a14:useLocalDpi xmlns:a14="http://schemas.microsoft.com/office/drawing/2010/main"/>
              </a:ext>
            </a:extLst>
          </a:blip>
          <a:stretch>
            <a:fillRect/>
          </a:stretch>
        </p:blipFill>
        <p:spPr>
          <a:xfrm>
            <a:off x="8969943" y="4820755"/>
            <a:ext cx="1100731" cy="827677"/>
          </a:xfrm>
          <a:prstGeom prst="rect">
            <a:avLst/>
          </a:prstGeom>
        </p:spPr>
      </p:pic>
      <p:pic>
        <p:nvPicPr>
          <p:cNvPr id="27" name="Obraz 26">
            <a:extLst>
              <a:ext uri="{FF2B5EF4-FFF2-40B4-BE49-F238E27FC236}">
                <a16:creationId xmlns:a16="http://schemas.microsoft.com/office/drawing/2014/main" id="{2EE498A5-5B78-4F04-B8FD-3F84779C312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167" b="98950" l="167" r="98818">
                        <a14:foregroundMark x1="28907" y1="16858" x2="16508" y2="17383"/>
                        <a14:foregroundMark x1="16508" y1="17383" x2="12430" y2="22088"/>
                        <a14:foregroundMark x1="12430" y1="22088" x2="13415" y2="15166"/>
                        <a14:foregroundMark x1="13415" y1="15166" x2="9231" y2="10480"/>
                        <a14:foregroundMark x1="9231" y1="10480" x2="3517" y2="9936"/>
                        <a14:foregroundMark x1="3517" y1="9936" x2="5715" y2="16683"/>
                        <a14:foregroundMark x1="5715" y1="16683" x2="11278" y2="17325"/>
                        <a14:foregroundMark x1="11278" y1="17325" x2="6079" y2="14408"/>
                        <a14:foregroundMark x1="6079" y1="14408" x2="11566" y2="13727"/>
                        <a14:foregroundMark x1="11566" y1="13727" x2="15856" y2="9391"/>
                        <a14:foregroundMark x1="15856" y1="9391" x2="21267" y2="6669"/>
                        <a14:foregroundMark x1="21267" y1="6669" x2="28149" y2="6241"/>
                        <a14:foregroundMark x1="28149" y1="6241" x2="34258" y2="8244"/>
                        <a14:foregroundMark x1="34258" y1="8244" x2="28634" y2="9664"/>
                        <a14:foregroundMark x1="28634" y1="9664" x2="12172" y2="4258"/>
                        <a14:foregroundMark x1="12172" y1="4258" x2="17372" y2="8322"/>
                        <a14:foregroundMark x1="17372" y1="8322" x2="23253" y2="5969"/>
                        <a14:foregroundMark x1="23253" y1="5969" x2="27982" y2="8108"/>
                        <a14:foregroundMark x1="9231" y1="10189" x2="3532" y2="10694"/>
                        <a14:foregroundMark x1="3532" y1="10694" x2="5806" y2="17363"/>
                        <a14:foregroundMark x1="5806" y1="17363" x2="9338" y2="11239"/>
                        <a14:foregroundMark x1="9338" y1="11239" x2="6382" y2="10461"/>
                        <a14:foregroundMark x1="4760" y1="10461" x2="2926" y2="12541"/>
                        <a14:foregroundMark x1="167" y1="10597" x2="167" y2="10597"/>
                        <a14:foregroundMark x1="682" y1="10325" x2="682" y2="10325"/>
                        <a14:foregroundMark x1="35941" y1="2878" x2="35941" y2="2878"/>
                        <a14:foregroundMark x1="35319" y1="2878" x2="35319" y2="2878"/>
                        <a14:foregroundMark x1="35319" y1="2605" x2="36032" y2="3928"/>
                        <a14:foregroundMark x1="12293" y1="1828" x2="12293" y2="1828"/>
                        <a14:foregroundMark x1="11990" y1="1186" x2="11990" y2="1186"/>
                        <a14:foregroundMark x1="12187" y1="1186" x2="11884" y2="2353"/>
                        <a14:foregroundMark x1="90147" y1="24052" x2="98242" y2="40910"/>
                        <a14:foregroundMark x1="98242" y1="40910" x2="90450" y2="51079"/>
                        <a14:foregroundMark x1="90450" y1="51079" x2="90056" y2="51371"/>
                        <a14:foregroundMark x1="81689" y1="40793" x2="81689" y2="40793"/>
                        <a14:foregroundMark x1="81689" y1="40793" x2="81689" y2="40793"/>
                        <a14:foregroundMark x1="81598" y1="41824" x2="81598" y2="41824"/>
                        <a14:foregroundMark x1="81598" y1="41824" x2="81598" y2="41824"/>
                        <a14:foregroundMark x1="81598" y1="41824" x2="81598" y2="41824"/>
                        <a14:foregroundMark x1="81598" y1="39607" x2="81492" y2="41960"/>
                        <a14:foregroundMark x1="82310" y1="59207" x2="81385" y2="60004"/>
                        <a14:foregroundMark x1="90966" y1="53860" x2="84447" y2="86798"/>
                        <a14:foregroundMark x1="92390" y1="24713" x2="96893" y2="29360"/>
                        <a14:foregroundMark x1="96893" y1="29360" x2="98605" y2="36341"/>
                        <a14:foregroundMark x1="98605" y1="36341" x2="97469" y2="43399"/>
                        <a14:foregroundMark x1="97469" y1="43399" x2="93603" y2="48688"/>
                        <a14:foregroundMark x1="93603" y1="48688" x2="98605" y2="35680"/>
                        <a14:foregroundMark x1="98605" y1="35680" x2="96407" y2="28680"/>
                        <a14:foregroundMark x1="96407" y1="28680" x2="92133" y2="24052"/>
                        <a14:foregroundMark x1="92133" y1="24052" x2="92087" y2="24052"/>
                        <a14:foregroundMark x1="93315" y1="24713" x2="97393" y2="29283"/>
                        <a14:foregroundMark x1="97393" y1="29283" x2="98893" y2="36341"/>
                        <a14:foregroundMark x1="98893" y1="36341" x2="97362" y2="43263"/>
                        <a14:foregroundMark x1="97362" y1="43263" x2="93452" y2="48396"/>
                        <a14:foregroundMark x1="93452" y1="48396" x2="97211" y2="42971"/>
                        <a14:foregroundMark x1="97211" y1="42971" x2="98878" y2="36088"/>
                        <a14:foregroundMark x1="98878" y1="36088" x2="97287" y2="29360"/>
                        <a14:foregroundMark x1="97287" y1="29360" x2="99121" y2="35952"/>
                        <a14:foregroundMark x1="99121" y1="35952" x2="93618" y2="48201"/>
                        <a14:foregroundMark x1="93618" y1="48201" x2="93618" y2="48240"/>
                        <a14:foregroundMark x1="95043" y1="31888" x2="95559" y2="41046"/>
                        <a14:foregroundMark x1="90662" y1="64184" x2="92603" y2="79876"/>
                        <a14:foregroundMark x1="92603" y1="79876" x2="92603" y2="79876"/>
                        <a14:foregroundMark x1="94225" y1="89403" x2="94225" y2="89403"/>
                        <a14:foregroundMark x1="94225" y1="89403" x2="94225" y2="89403"/>
                        <a14:foregroundMark x1="96983" y1="87323" x2="96983" y2="87323"/>
                        <a14:foregroundMark x1="96983" y1="92553" x2="96983" y2="92553"/>
                        <a14:foregroundMark x1="95559" y1="94517" x2="92800" y2="91250"/>
                        <a14:foregroundMark x1="85266" y1="96597" x2="79551" y2="95197"/>
                        <a14:foregroundMark x1="79551" y1="95197" x2="82916" y2="96597"/>
                        <a14:foregroundMark x1="96165" y1="94517" x2="89738" y2="95683"/>
                        <a14:foregroundMark x1="89738" y1="95683" x2="89738" y2="95683"/>
                        <a14:foregroundMark x1="42353" y1="95158" x2="42353" y2="95158"/>
                        <a14:foregroundMark x1="42353" y1="95158" x2="42353" y2="95158"/>
                        <a14:foregroundMark x1="42353" y1="95158" x2="42353" y2="95158"/>
                        <a14:foregroundMark x1="41231" y1="92942" x2="41640" y2="93195"/>
                        <a14:foregroundMark x1="53161" y1="89403" x2="54070" y2="92028"/>
                        <a14:foregroundMark x1="98818" y1="32938" x2="98818" y2="39218"/>
                        <a14:foregroundMark x1="82204" y1="98950" x2="82204" y2="98950"/>
                      </a14:backgroundRemoval>
                    </a14:imgEffect>
                  </a14:imgLayer>
                </a14:imgProps>
              </a:ext>
              <a:ext uri="{28A0092B-C50C-407E-A947-70E740481C1C}">
                <a14:useLocalDpi xmlns:a14="http://schemas.microsoft.com/office/drawing/2010/main"/>
              </a:ext>
            </a:extLst>
          </a:blip>
          <a:stretch>
            <a:fillRect/>
          </a:stretch>
        </p:blipFill>
        <p:spPr>
          <a:xfrm>
            <a:off x="8504067" y="3227920"/>
            <a:ext cx="1566607" cy="1221322"/>
          </a:xfrm>
          <a:prstGeom prst="rect">
            <a:avLst/>
          </a:prstGeom>
        </p:spPr>
      </p:pic>
      <p:sp>
        <p:nvSpPr>
          <p:cNvPr id="18" name="Text Placeholder 4">
            <a:extLst>
              <a:ext uri="{FF2B5EF4-FFF2-40B4-BE49-F238E27FC236}">
                <a16:creationId xmlns:a16="http://schemas.microsoft.com/office/drawing/2014/main" id="{5F2BB1AD-5AC4-4FE8-ADBD-15F0B1245CFE}"/>
              </a:ext>
            </a:extLst>
          </p:cNvPr>
          <p:cNvSpPr txBox="1">
            <a:spLocks/>
          </p:cNvSpPr>
          <p:nvPr/>
        </p:nvSpPr>
        <p:spPr>
          <a:xfrm>
            <a:off x="10070674" y="3114192"/>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x8</a:t>
            </a:r>
            <a:endParaRPr lang="en-US" sz="6000" b="1" dirty="0"/>
          </a:p>
        </p:txBody>
      </p:sp>
      <p:sp>
        <p:nvSpPr>
          <p:cNvPr id="19" name="Text Placeholder 4">
            <a:extLst>
              <a:ext uri="{FF2B5EF4-FFF2-40B4-BE49-F238E27FC236}">
                <a16:creationId xmlns:a16="http://schemas.microsoft.com/office/drawing/2014/main" id="{AD8BDCC6-5FC6-46C4-8469-D5E4AA8F497C}"/>
              </a:ext>
            </a:extLst>
          </p:cNvPr>
          <p:cNvSpPr txBox="1">
            <a:spLocks/>
          </p:cNvSpPr>
          <p:nvPr/>
        </p:nvSpPr>
        <p:spPr>
          <a:xfrm>
            <a:off x="10135184" y="4857626"/>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x10</a:t>
            </a:r>
            <a:endParaRPr lang="en-US" sz="6000" b="1" dirty="0"/>
          </a:p>
        </p:txBody>
      </p:sp>
      <p:sp>
        <p:nvSpPr>
          <p:cNvPr id="57" name="Text Placeholder 4">
            <a:extLst>
              <a:ext uri="{FF2B5EF4-FFF2-40B4-BE49-F238E27FC236}">
                <a16:creationId xmlns:a16="http://schemas.microsoft.com/office/drawing/2014/main" id="{80D4F1B6-0057-4571-9848-A0D1C2D70672}"/>
              </a:ext>
            </a:extLst>
          </p:cNvPr>
          <p:cNvSpPr txBox="1">
            <a:spLocks/>
          </p:cNvSpPr>
          <p:nvPr/>
        </p:nvSpPr>
        <p:spPr>
          <a:xfrm>
            <a:off x="313756" y="5949232"/>
            <a:ext cx="3794037"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dirty="0"/>
              <a:t>*LU = </a:t>
            </a:r>
            <a:r>
              <a:rPr lang="pl-PL" sz="2200" dirty="0" err="1"/>
              <a:t>dobytčia </a:t>
            </a:r>
            <a:r>
              <a:rPr lang="pl-PL" sz="2200" dirty="0"/>
              <a:t>jednotka</a:t>
            </a:r>
            <a:endParaRPr lang="en-US" sz="2200" dirty="0"/>
          </a:p>
        </p:txBody>
      </p:sp>
      <p:sp>
        <p:nvSpPr>
          <p:cNvPr id="58" name="Text Placeholder 4">
            <a:extLst>
              <a:ext uri="{FF2B5EF4-FFF2-40B4-BE49-F238E27FC236}">
                <a16:creationId xmlns:a16="http://schemas.microsoft.com/office/drawing/2014/main" id="{DBD5A232-DE27-4869-8805-55C81AD49D32}"/>
              </a:ext>
            </a:extLst>
          </p:cNvPr>
          <p:cNvSpPr txBox="1">
            <a:spLocks/>
          </p:cNvSpPr>
          <p:nvPr/>
        </p:nvSpPr>
        <p:spPr>
          <a:xfrm>
            <a:off x="1577031" y="5949232"/>
            <a:ext cx="11379960"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100" dirty="0"/>
              <a:t>10 DJ </a:t>
            </a:r>
            <a:r>
              <a:rPr lang="en-US" sz="2100" dirty="0"/>
              <a:t>na </a:t>
            </a:r>
            <a:r>
              <a:rPr lang="pl-PL" sz="2100" dirty="0"/>
              <a:t>5 </a:t>
            </a:r>
            <a:r>
              <a:rPr lang="en-US" sz="2100" dirty="0"/>
              <a:t>ha = ~2 </a:t>
            </a:r>
            <a:r>
              <a:rPr lang="pl-PL" sz="2100" dirty="0"/>
              <a:t>DJ/ha</a:t>
            </a:r>
            <a:r>
              <a:rPr lang="en-US" sz="2100" dirty="0"/>
              <a:t>. To je </a:t>
            </a:r>
            <a:r>
              <a:rPr lang="pl-PL" sz="2100" dirty="0"/>
              <a:t>v</a:t>
            </a:r>
            <a:r>
              <a:rPr lang="en-US" sz="2100" dirty="0"/>
              <a:t> </a:t>
            </a:r>
            <a:r>
              <a:rPr lang="pl-PL" sz="2100" dirty="0" err="1"/>
              <a:t>súlade</a:t>
            </a:r>
            <a:r>
              <a:rPr lang="en-US" sz="2100" dirty="0"/>
              <a:t> </a:t>
            </a:r>
            <a:r>
              <a:rPr lang="pl-PL" sz="2100" dirty="0"/>
              <a:t>so </a:t>
            </a:r>
            <a:r>
              <a:rPr lang="pl-PL" sz="2100" dirty="0" err="1"/>
              <a:t>zákonom o dusíku</a:t>
            </a:r>
            <a:r>
              <a:rPr lang="pl-PL" sz="2100" dirty="0"/>
              <a:t>.</a:t>
            </a:r>
            <a:endParaRPr lang="en-US" sz="2100" dirty="0"/>
          </a:p>
        </p:txBody>
      </p:sp>
      <p:sp>
        <p:nvSpPr>
          <p:cNvPr id="2" name="TextBox 1">
            <a:extLst>
              <a:ext uri="{FF2B5EF4-FFF2-40B4-BE49-F238E27FC236}">
                <a16:creationId xmlns:a16="http://schemas.microsoft.com/office/drawing/2014/main" id="{11F4FD3F-B2D7-BF04-D4A7-0049CC170028}"/>
              </a:ext>
            </a:extLst>
          </p:cNvPr>
          <p:cNvSpPr txBox="1"/>
          <p:nvPr/>
        </p:nvSpPr>
        <p:spPr>
          <a:xfrm>
            <a:off x="8322576" y="6453431"/>
            <a:ext cx="3401662" cy="369332"/>
          </a:xfrm>
          <a:prstGeom prst="rect">
            <a:avLst/>
          </a:prstGeom>
          <a:solidFill>
            <a:srgbClr val="9DD8DE"/>
          </a:solidFill>
        </p:spPr>
        <p:txBody>
          <a:bodyPr wrap="square" rtlCol="0">
            <a:spAutoFit/>
          </a:bodyPr>
          <a:lstStyle/>
          <a:p>
            <a:endParaRPr lang="en-IE" dirty="0"/>
          </a:p>
        </p:txBody>
      </p:sp>
    </p:spTree>
    <p:extLst>
      <p:ext uri="{BB962C8B-B14F-4D97-AF65-F5344CB8AC3E}">
        <p14:creationId xmlns:p14="http://schemas.microsoft.com/office/powerpoint/2010/main" val="1091719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34348" y="386048"/>
            <a:ext cx="10595237" cy="803654"/>
          </a:xfrm>
        </p:spPr>
        <p:txBody>
          <a:bodyPr/>
          <a:lstStyle/>
          <a:p>
            <a:r>
              <a:rPr lang="pl-PL" b="1" dirty="0" err="1"/>
              <a:t>Príklad </a:t>
            </a:r>
            <a:r>
              <a:rPr lang="en-US" b="1" dirty="0" err="1"/>
              <a:t>plánu </a:t>
            </a:r>
            <a:r>
              <a:rPr lang="pl-PL" b="1" dirty="0"/>
              <a:t>striedavého </a:t>
            </a:r>
            <a:r>
              <a:rPr lang="pl-PL" b="1" dirty="0" err="1"/>
              <a:t>pasenia </a:t>
            </a:r>
            <a:r>
              <a:rPr lang="en-US" b="1" dirty="0"/>
              <a:t>pre malú farmu</a:t>
            </a:r>
          </a:p>
        </p:txBody>
      </p:sp>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178217" y="2433280"/>
            <a:ext cx="3677978"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ROČNÉ </a:t>
            </a:r>
            <a:r>
              <a:rPr lang="pl-PL" b="1" dirty="0">
                <a:solidFill>
                  <a:srgbClr val="8BC540"/>
                </a:solidFill>
              </a:rPr>
              <a:t>OBDOBIE </a:t>
            </a:r>
            <a:r>
              <a:rPr lang="en-US" b="1" dirty="0" err="1"/>
              <a:t>jar </a:t>
            </a:r>
            <a:r>
              <a:rPr lang="en-US" b="1" dirty="0"/>
              <a:t>/ </a:t>
            </a:r>
            <a:r>
              <a:rPr lang="en-US" b="1" dirty="0" err="1"/>
              <a:t>leto</a:t>
            </a:r>
            <a:endParaRPr lang="en-US" b="1" dirty="0"/>
          </a:p>
        </p:txBody>
      </p:sp>
      <p:sp>
        <p:nvSpPr>
          <p:cNvPr id="39" name="Text Placeholder 4">
            <a:extLst>
              <a:ext uri="{FF2B5EF4-FFF2-40B4-BE49-F238E27FC236}">
                <a16:creationId xmlns:a16="http://schemas.microsoft.com/office/drawing/2014/main" id="{E371EA39-5E8C-4248-8162-05A514FE5FC3}"/>
              </a:ext>
            </a:extLst>
          </p:cNvPr>
          <p:cNvSpPr txBox="1">
            <a:spLocks/>
          </p:cNvSpPr>
          <p:nvPr/>
        </p:nvSpPr>
        <p:spPr>
          <a:xfrm>
            <a:off x="8205528" y="1693058"/>
            <a:ext cx="3548041"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DOBA TRVANIA/PADDOK </a:t>
            </a:r>
            <a:r>
              <a:rPr lang="en-US" b="1" dirty="0"/>
              <a:t>2-4 dni</a:t>
            </a:r>
            <a:endParaRPr lang="pl-PL" b="1" dirty="0"/>
          </a:p>
          <a:p>
            <a:pPr algn="ctr"/>
            <a:r>
              <a:rPr lang="en-US" b="1" dirty="0">
                <a:solidFill>
                  <a:srgbClr val="8BC540"/>
                </a:solidFill>
              </a:rPr>
              <a:t>DOBA ODPOČINKU </a:t>
            </a:r>
            <a:r>
              <a:rPr lang="en-US" b="1" dirty="0"/>
              <a:t>25-35 dní</a:t>
            </a:r>
          </a:p>
          <a:p>
            <a:pPr algn="ctr"/>
            <a:endParaRPr lang="en-US" b="1" dirty="0"/>
          </a:p>
        </p:txBody>
      </p:sp>
      <p:pic>
        <p:nvPicPr>
          <p:cNvPr id="35" name="Obraz 34">
            <a:extLst>
              <a:ext uri="{FF2B5EF4-FFF2-40B4-BE49-F238E27FC236}">
                <a16:creationId xmlns:a16="http://schemas.microsoft.com/office/drawing/2014/main" id="{5D9D22C7-D31F-4D2D-8511-904C13F011D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726258" y="1528835"/>
            <a:ext cx="1602838" cy="1602838"/>
          </a:xfrm>
          <a:prstGeom prst="rect">
            <a:avLst/>
          </a:prstGeom>
        </p:spPr>
      </p:pic>
      <p:pic>
        <p:nvPicPr>
          <p:cNvPr id="24" name="Obraz 23">
            <a:extLst>
              <a:ext uri="{FF2B5EF4-FFF2-40B4-BE49-F238E27FC236}">
                <a16:creationId xmlns:a16="http://schemas.microsoft.com/office/drawing/2014/main" id="{130EDE2E-5EF3-48A2-8503-F1BCBF085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948" y="1408844"/>
            <a:ext cx="2296269" cy="2164756"/>
          </a:xfrm>
          <a:prstGeom prst="rect">
            <a:avLst/>
          </a:prstGeom>
        </p:spPr>
      </p:pic>
      <p:sp>
        <p:nvSpPr>
          <p:cNvPr id="53" name="Owal 52">
            <a:extLst>
              <a:ext uri="{FF2B5EF4-FFF2-40B4-BE49-F238E27FC236}">
                <a16:creationId xmlns:a16="http://schemas.microsoft.com/office/drawing/2014/main" id="{827E7845-2B5E-4B87-A4EE-2E82A88C9149}"/>
              </a:ext>
            </a:extLst>
          </p:cNvPr>
          <p:cNvSpPr/>
          <p:nvPr/>
        </p:nvSpPr>
        <p:spPr>
          <a:xfrm>
            <a:off x="438431" y="1113918"/>
            <a:ext cx="3402021" cy="1507622"/>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Text Placeholder 4">
            <a:extLst>
              <a:ext uri="{FF2B5EF4-FFF2-40B4-BE49-F238E27FC236}">
                <a16:creationId xmlns:a16="http://schemas.microsoft.com/office/drawing/2014/main" id="{E4EACD8F-8264-48AE-9301-C496ED5BE318}"/>
              </a:ext>
            </a:extLst>
          </p:cNvPr>
          <p:cNvSpPr txBox="1">
            <a:spLocks/>
          </p:cNvSpPr>
          <p:nvPr/>
        </p:nvSpPr>
        <p:spPr>
          <a:xfrm>
            <a:off x="3259343" y="4671597"/>
            <a:ext cx="3072624"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DORMANTNÁ SEZÓNA </a:t>
            </a:r>
            <a:r>
              <a:rPr lang="en-US" b="1" dirty="0"/>
              <a:t>jeseň / zima</a:t>
            </a:r>
          </a:p>
        </p:txBody>
      </p:sp>
      <p:sp>
        <p:nvSpPr>
          <p:cNvPr id="89" name="Text Placeholder 4">
            <a:extLst>
              <a:ext uri="{FF2B5EF4-FFF2-40B4-BE49-F238E27FC236}">
                <a16:creationId xmlns:a16="http://schemas.microsoft.com/office/drawing/2014/main" id="{E84BED0B-C398-4A8E-8BA7-CF9EED0ED2D1}"/>
              </a:ext>
            </a:extLst>
          </p:cNvPr>
          <p:cNvSpPr txBox="1">
            <a:spLocks/>
          </p:cNvSpPr>
          <p:nvPr/>
        </p:nvSpPr>
        <p:spPr>
          <a:xfrm>
            <a:off x="8329095" y="4184770"/>
            <a:ext cx="3448714"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DOBA HRANENIA/PADDOK </a:t>
            </a:r>
            <a:r>
              <a:rPr lang="pl-PL" b="1" dirty="0"/>
              <a:t>5-10 </a:t>
            </a:r>
            <a:r>
              <a:rPr lang="en-US" b="1" dirty="0"/>
              <a:t>dní</a:t>
            </a:r>
            <a:endParaRPr lang="pl-PL" b="1" dirty="0"/>
          </a:p>
          <a:p>
            <a:pPr algn="ctr"/>
            <a:r>
              <a:rPr lang="en-US" b="1" dirty="0">
                <a:solidFill>
                  <a:srgbClr val="8BC540"/>
                </a:solidFill>
              </a:rPr>
              <a:t>DOBA ODDYCHU </a:t>
            </a:r>
            <a:r>
              <a:rPr lang="pl-PL" b="1" dirty="0"/>
              <a:t>60+ </a:t>
            </a:r>
            <a:r>
              <a:rPr lang="pl-PL" b="1" dirty="0" err="1"/>
              <a:t>dní</a:t>
            </a:r>
            <a:endParaRPr lang="en-US" b="1" dirty="0"/>
          </a:p>
          <a:p>
            <a:pPr algn="ctr"/>
            <a:endParaRPr lang="en-US" b="1" dirty="0"/>
          </a:p>
        </p:txBody>
      </p:sp>
      <p:pic>
        <p:nvPicPr>
          <p:cNvPr id="90" name="Obraz 89">
            <a:extLst>
              <a:ext uri="{FF2B5EF4-FFF2-40B4-BE49-F238E27FC236}">
                <a16:creationId xmlns:a16="http://schemas.microsoft.com/office/drawing/2014/main" id="{A6AC1844-DFE5-4EE3-A236-8AAB93AC77C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708768" y="4231154"/>
            <a:ext cx="1602838" cy="1602838"/>
          </a:xfrm>
          <a:prstGeom prst="rect">
            <a:avLst/>
          </a:prstGeom>
        </p:spPr>
      </p:pic>
      <p:pic>
        <p:nvPicPr>
          <p:cNvPr id="91" name="Obraz 90">
            <a:extLst>
              <a:ext uri="{FF2B5EF4-FFF2-40B4-BE49-F238E27FC236}">
                <a16:creationId xmlns:a16="http://schemas.microsoft.com/office/drawing/2014/main" id="{6E849030-412F-4A90-98B1-D00035CD11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199" y="3982553"/>
            <a:ext cx="2323654" cy="2190572"/>
          </a:xfrm>
          <a:prstGeom prst="rect">
            <a:avLst/>
          </a:prstGeom>
        </p:spPr>
      </p:pic>
      <p:sp>
        <p:nvSpPr>
          <p:cNvPr id="92" name="Owal 91">
            <a:extLst>
              <a:ext uri="{FF2B5EF4-FFF2-40B4-BE49-F238E27FC236}">
                <a16:creationId xmlns:a16="http://schemas.microsoft.com/office/drawing/2014/main" id="{36939EFA-0985-4D2A-97E4-47BDBD575A8A}"/>
              </a:ext>
            </a:extLst>
          </p:cNvPr>
          <p:cNvSpPr/>
          <p:nvPr/>
        </p:nvSpPr>
        <p:spPr>
          <a:xfrm>
            <a:off x="414191" y="4961772"/>
            <a:ext cx="3402021" cy="1507622"/>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0" name="Łącznik prosty 109">
            <a:extLst>
              <a:ext uri="{FF2B5EF4-FFF2-40B4-BE49-F238E27FC236}">
                <a16:creationId xmlns:a16="http://schemas.microsoft.com/office/drawing/2014/main" id="{3A384B6D-3D14-4ADF-9DC4-D9355247F542}"/>
              </a:ext>
            </a:extLst>
          </p:cNvPr>
          <p:cNvCxnSpPr/>
          <p:nvPr/>
        </p:nvCxnSpPr>
        <p:spPr>
          <a:xfrm>
            <a:off x="537157" y="3681413"/>
            <a:ext cx="11012586" cy="0"/>
          </a:xfrm>
          <a:prstGeom prst="line">
            <a:avLst/>
          </a:prstGeom>
          <a:ln w="44450">
            <a:solidFill>
              <a:srgbClr val="8BC5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707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5339" y="1205461"/>
            <a:ext cx="3305308" cy="489399"/>
          </a:xfrm>
        </p:spPr>
        <p:txBody>
          <a:bodyPr/>
          <a:lstStyle/>
          <a:p>
            <a:pPr algn="ctr"/>
            <a:r>
              <a:rPr lang="pl-PL" b="1" dirty="0"/>
              <a:t>TYP</a:t>
            </a:r>
            <a:r>
              <a:rPr lang="pl-PL" b="1" dirty="0">
                <a:solidFill>
                  <a:srgbClr val="8BC540"/>
                </a:solidFill>
              </a:rPr>
              <a:t> PÍCE </a:t>
            </a:r>
          </a:p>
          <a:p>
            <a:pPr algn="ctr"/>
            <a:r>
              <a:rPr lang="en-US" b="1" dirty="0" err="1"/>
              <a:t>pestrá </a:t>
            </a:r>
            <a:r>
              <a:rPr lang="en-US" b="1" dirty="0"/>
              <a:t>polykultúra žita, ďateliny a pôvodných tráv.</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81939" y="385375"/>
            <a:ext cx="10595237" cy="803654"/>
          </a:xfrm>
        </p:spPr>
        <p:txBody>
          <a:bodyPr/>
          <a:lstStyle/>
          <a:p>
            <a:r>
              <a:rPr lang="pl-PL" b="1" dirty="0" err="1"/>
              <a:t>Príklad </a:t>
            </a:r>
            <a:r>
              <a:rPr lang="en-US" b="1" dirty="0" err="1"/>
              <a:t>plánu </a:t>
            </a:r>
            <a:r>
              <a:rPr lang="pl-PL" b="1" dirty="0"/>
              <a:t>striedavého </a:t>
            </a:r>
            <a:r>
              <a:rPr lang="pl-PL" b="1" dirty="0" err="1"/>
              <a:t>pasenia </a:t>
            </a:r>
            <a:r>
              <a:rPr lang="en-US" b="1" dirty="0"/>
              <a:t>pre malú farmu</a:t>
            </a:r>
          </a:p>
        </p:txBody>
      </p:sp>
      <p:grpSp>
        <p:nvGrpSpPr>
          <p:cNvPr id="17" name="Grupa 16">
            <a:extLst>
              <a:ext uri="{FF2B5EF4-FFF2-40B4-BE49-F238E27FC236}">
                <a16:creationId xmlns:a16="http://schemas.microsoft.com/office/drawing/2014/main" id="{390B9647-CB37-4F88-9DA4-823394C5DEE0}"/>
              </a:ext>
            </a:extLst>
          </p:cNvPr>
          <p:cNvGrpSpPr/>
          <p:nvPr/>
        </p:nvGrpSpPr>
        <p:grpSpPr>
          <a:xfrm>
            <a:off x="803026" y="2562945"/>
            <a:ext cx="3305308" cy="624177"/>
            <a:chOff x="476570" y="3169456"/>
            <a:chExt cx="4274547" cy="624177"/>
          </a:xfrm>
        </p:grpSpPr>
        <p:pic>
          <p:nvPicPr>
            <p:cNvPr id="13" name="Obraz 12">
              <a:extLst>
                <a:ext uri="{FF2B5EF4-FFF2-40B4-BE49-F238E27FC236}">
                  <a16:creationId xmlns:a16="http://schemas.microsoft.com/office/drawing/2014/main" id="{CDF152DD-ADBF-4BD0-B1A3-E3685BB156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570" y="3318272"/>
              <a:ext cx="4274547" cy="475361"/>
            </a:xfrm>
            <a:prstGeom prst="rect">
              <a:avLst/>
            </a:prstGeom>
          </p:spPr>
        </p:pic>
        <p:pic>
          <p:nvPicPr>
            <p:cNvPr id="16" name="Obraz 15">
              <a:extLst>
                <a:ext uri="{FF2B5EF4-FFF2-40B4-BE49-F238E27FC236}">
                  <a16:creationId xmlns:a16="http://schemas.microsoft.com/office/drawing/2014/main" id="{4FC899CE-C32E-48A7-BD5A-6306AC8445A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859894" y="3230580"/>
              <a:ext cx="398171" cy="398171"/>
            </a:xfrm>
            <a:prstGeom prst="rect">
              <a:avLst/>
            </a:prstGeom>
          </p:spPr>
        </p:pic>
        <p:pic>
          <p:nvPicPr>
            <p:cNvPr id="25" name="Obraz 24">
              <a:extLst>
                <a:ext uri="{FF2B5EF4-FFF2-40B4-BE49-F238E27FC236}">
                  <a16:creationId xmlns:a16="http://schemas.microsoft.com/office/drawing/2014/main" id="{5008F791-BD2F-454C-A4DE-8917E348538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012294" y="3382980"/>
              <a:ext cx="398171" cy="398171"/>
            </a:xfrm>
            <a:prstGeom prst="rect">
              <a:avLst/>
            </a:prstGeom>
          </p:spPr>
        </p:pic>
        <p:pic>
          <p:nvPicPr>
            <p:cNvPr id="26" name="Obraz 25">
              <a:extLst>
                <a:ext uri="{FF2B5EF4-FFF2-40B4-BE49-F238E27FC236}">
                  <a16:creationId xmlns:a16="http://schemas.microsoft.com/office/drawing/2014/main" id="{B9B56196-1A66-4A62-BA4D-55AD7481D09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036884" y="3355056"/>
              <a:ext cx="398171" cy="398171"/>
            </a:xfrm>
            <a:prstGeom prst="rect">
              <a:avLst/>
            </a:prstGeom>
          </p:spPr>
        </p:pic>
        <p:pic>
          <p:nvPicPr>
            <p:cNvPr id="28" name="Obraz 27">
              <a:extLst>
                <a:ext uri="{FF2B5EF4-FFF2-40B4-BE49-F238E27FC236}">
                  <a16:creationId xmlns:a16="http://schemas.microsoft.com/office/drawing/2014/main" id="{ADDC7260-FC50-4122-AADC-53576A40A49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872524" y="3386602"/>
              <a:ext cx="398171" cy="398171"/>
            </a:xfrm>
            <a:prstGeom prst="rect">
              <a:avLst/>
            </a:prstGeom>
          </p:spPr>
        </p:pic>
        <p:pic>
          <p:nvPicPr>
            <p:cNvPr id="29" name="Obraz 28">
              <a:extLst>
                <a:ext uri="{FF2B5EF4-FFF2-40B4-BE49-F238E27FC236}">
                  <a16:creationId xmlns:a16="http://schemas.microsoft.com/office/drawing/2014/main" id="{DCCFDB34-D4C8-4839-9D83-9926F8FBA55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2374623" y="3371655"/>
              <a:ext cx="398171" cy="398171"/>
            </a:xfrm>
            <a:prstGeom prst="rect">
              <a:avLst/>
            </a:prstGeom>
          </p:spPr>
        </p:pic>
        <p:pic>
          <p:nvPicPr>
            <p:cNvPr id="30" name="Obraz 29">
              <a:extLst>
                <a:ext uri="{FF2B5EF4-FFF2-40B4-BE49-F238E27FC236}">
                  <a16:creationId xmlns:a16="http://schemas.microsoft.com/office/drawing/2014/main" id="{CBFF361A-8C97-4245-ACA1-1DEC8C637BC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621895" y="3345870"/>
              <a:ext cx="398171" cy="398171"/>
            </a:xfrm>
            <a:prstGeom prst="rect">
              <a:avLst/>
            </a:prstGeom>
          </p:spPr>
        </p:pic>
        <p:pic>
          <p:nvPicPr>
            <p:cNvPr id="31" name="Obraz 30">
              <a:extLst>
                <a:ext uri="{FF2B5EF4-FFF2-40B4-BE49-F238E27FC236}">
                  <a16:creationId xmlns:a16="http://schemas.microsoft.com/office/drawing/2014/main" id="{3CAB6702-DB41-462E-907E-5E2E4B24B8B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999084" y="3319542"/>
              <a:ext cx="398171" cy="398171"/>
            </a:xfrm>
            <a:prstGeom prst="rect">
              <a:avLst/>
            </a:prstGeom>
          </p:spPr>
        </p:pic>
        <p:pic>
          <p:nvPicPr>
            <p:cNvPr id="32" name="Obraz 31">
              <a:extLst>
                <a:ext uri="{FF2B5EF4-FFF2-40B4-BE49-F238E27FC236}">
                  <a16:creationId xmlns:a16="http://schemas.microsoft.com/office/drawing/2014/main" id="{2406F1B3-D8C0-4432-87F8-C575E012F62B}"/>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517707" y="3169456"/>
              <a:ext cx="398171" cy="398171"/>
            </a:xfrm>
            <a:prstGeom prst="rect">
              <a:avLst/>
            </a:prstGeom>
          </p:spPr>
        </p:pic>
        <p:pic>
          <p:nvPicPr>
            <p:cNvPr id="33" name="Obraz 32">
              <a:extLst>
                <a:ext uri="{FF2B5EF4-FFF2-40B4-BE49-F238E27FC236}">
                  <a16:creationId xmlns:a16="http://schemas.microsoft.com/office/drawing/2014/main" id="{F00B5781-8C24-4A06-8362-424D6572E53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4248384" y="3273631"/>
              <a:ext cx="398171" cy="398171"/>
            </a:xfrm>
            <a:prstGeom prst="rect">
              <a:avLst/>
            </a:prstGeom>
          </p:spPr>
        </p:pic>
        <p:pic>
          <p:nvPicPr>
            <p:cNvPr id="34" name="Obraz 33">
              <a:extLst>
                <a:ext uri="{FF2B5EF4-FFF2-40B4-BE49-F238E27FC236}">
                  <a16:creationId xmlns:a16="http://schemas.microsoft.com/office/drawing/2014/main" id="{22CF2DDB-1398-4066-ACE1-D951107F11D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522194" y="3329949"/>
              <a:ext cx="398171" cy="398171"/>
            </a:xfrm>
            <a:prstGeom prst="rect">
              <a:avLst/>
            </a:prstGeom>
          </p:spPr>
        </p:pic>
      </p:grpSp>
      <p:sp>
        <p:nvSpPr>
          <p:cNvPr id="44" name="Text Placeholder 4">
            <a:extLst>
              <a:ext uri="{FF2B5EF4-FFF2-40B4-BE49-F238E27FC236}">
                <a16:creationId xmlns:a16="http://schemas.microsoft.com/office/drawing/2014/main" id="{B6786724-19CD-49D3-8A38-8EBACF1C12FD}"/>
              </a:ext>
            </a:extLst>
          </p:cNvPr>
          <p:cNvSpPr txBox="1">
            <a:spLocks/>
          </p:cNvSpPr>
          <p:nvPr/>
        </p:nvSpPr>
        <p:spPr>
          <a:xfrm>
            <a:off x="8558020" y="1443516"/>
            <a:ext cx="2975977" cy="1849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b="1" dirty="0"/>
              <a:t>VÝŠKA</a:t>
            </a:r>
            <a:r>
              <a:rPr lang="pl-PL" sz="2200" b="1" dirty="0">
                <a:solidFill>
                  <a:srgbClr val="8BC540"/>
                </a:solidFill>
              </a:rPr>
              <a:t> KRMIVA </a:t>
            </a:r>
          </a:p>
          <a:p>
            <a:pPr algn="ctr"/>
            <a:r>
              <a:rPr lang="en-US" sz="2200" b="1" dirty="0"/>
              <a:t>spásajte, keď je tráva vysoká 20-30 cm, a striedajte ju, keď je spásaná do výšky </a:t>
            </a:r>
            <a:r>
              <a:rPr lang="pl-PL" sz="2200" b="1" dirty="0"/>
              <a:t>~7-10 </a:t>
            </a:r>
            <a:r>
              <a:rPr lang="en-US" sz="2200" b="1" dirty="0"/>
              <a:t>cm.</a:t>
            </a:r>
          </a:p>
        </p:txBody>
      </p:sp>
      <p:pic>
        <p:nvPicPr>
          <p:cNvPr id="14" name="Obraz 13">
            <a:extLst>
              <a:ext uri="{FF2B5EF4-FFF2-40B4-BE49-F238E27FC236}">
                <a16:creationId xmlns:a16="http://schemas.microsoft.com/office/drawing/2014/main" id="{7B8C1B2B-5165-4AEB-816A-9D96DDF672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60033" y="1134301"/>
            <a:ext cx="1478566" cy="1380241"/>
          </a:xfrm>
          <a:prstGeom prst="rect">
            <a:avLst/>
          </a:prstGeom>
        </p:spPr>
      </p:pic>
      <p:pic>
        <p:nvPicPr>
          <p:cNvPr id="37" name="Obraz 36">
            <a:extLst>
              <a:ext uri="{FF2B5EF4-FFF2-40B4-BE49-F238E27FC236}">
                <a16:creationId xmlns:a16="http://schemas.microsoft.com/office/drawing/2014/main" id="{F9D33E20-1C98-4340-A9DD-8524D65995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60033" y="2732092"/>
            <a:ext cx="1478565" cy="472570"/>
          </a:xfrm>
          <a:prstGeom prst="rect">
            <a:avLst/>
          </a:prstGeom>
        </p:spPr>
      </p:pic>
      <p:sp>
        <p:nvSpPr>
          <p:cNvPr id="15" name="Strzałka: w górę 14">
            <a:extLst>
              <a:ext uri="{FF2B5EF4-FFF2-40B4-BE49-F238E27FC236}">
                <a16:creationId xmlns:a16="http://schemas.microsoft.com/office/drawing/2014/main" id="{B03E070C-B1AC-4AAC-8584-367279B99784}"/>
              </a:ext>
            </a:extLst>
          </p:cNvPr>
          <p:cNvSpPr/>
          <p:nvPr/>
        </p:nvSpPr>
        <p:spPr>
          <a:xfrm>
            <a:off x="5958723" y="1458683"/>
            <a:ext cx="165843" cy="1028964"/>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trzałka: w górę 37">
            <a:extLst>
              <a:ext uri="{FF2B5EF4-FFF2-40B4-BE49-F238E27FC236}">
                <a16:creationId xmlns:a16="http://schemas.microsoft.com/office/drawing/2014/main" id="{FC2DDAFC-4757-46B7-A797-663A585A726E}"/>
              </a:ext>
            </a:extLst>
          </p:cNvPr>
          <p:cNvSpPr/>
          <p:nvPr/>
        </p:nvSpPr>
        <p:spPr>
          <a:xfrm>
            <a:off x="5958723" y="2852904"/>
            <a:ext cx="165843" cy="360000"/>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ext Placeholder 4">
            <a:extLst>
              <a:ext uri="{FF2B5EF4-FFF2-40B4-BE49-F238E27FC236}">
                <a16:creationId xmlns:a16="http://schemas.microsoft.com/office/drawing/2014/main" id="{100B608A-B0DF-430A-92A0-F60761673569}"/>
              </a:ext>
            </a:extLst>
          </p:cNvPr>
          <p:cNvSpPr txBox="1">
            <a:spLocks/>
          </p:cNvSpPr>
          <p:nvPr/>
        </p:nvSpPr>
        <p:spPr>
          <a:xfrm>
            <a:off x="6041644" y="1785379"/>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20-30 cm</a:t>
            </a:r>
            <a:endParaRPr lang="en-US" b="1" dirty="0"/>
          </a:p>
        </p:txBody>
      </p:sp>
      <p:sp>
        <p:nvSpPr>
          <p:cNvPr id="43" name="Text Placeholder 4">
            <a:extLst>
              <a:ext uri="{FF2B5EF4-FFF2-40B4-BE49-F238E27FC236}">
                <a16:creationId xmlns:a16="http://schemas.microsoft.com/office/drawing/2014/main" id="{05482F21-A056-41FC-A701-2B8668708331}"/>
              </a:ext>
            </a:extLst>
          </p:cNvPr>
          <p:cNvSpPr txBox="1">
            <a:spLocks/>
          </p:cNvSpPr>
          <p:nvPr/>
        </p:nvSpPr>
        <p:spPr>
          <a:xfrm>
            <a:off x="6004436" y="2851990"/>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7-10 cm</a:t>
            </a:r>
            <a:endParaRPr lang="en-US" b="1" dirty="0"/>
          </a:p>
        </p:txBody>
      </p:sp>
      <mc:AlternateContent xmlns:mc="http://schemas.openxmlformats.org/markup-compatibility/2006">
        <mc:Choice xmlns:am3d="http://schemas.microsoft.com/office/drawing/2017/model3d" Requires="am3d">
          <p:graphicFrame>
            <p:nvGraphicFramePr>
              <p:cNvPr id="49" name="Model 3D 48" descr="Green checkmark">
                <a:extLst>
                  <a:ext uri="{FF2B5EF4-FFF2-40B4-BE49-F238E27FC236}">
                    <a16:creationId xmlns:a16="http://schemas.microsoft.com/office/drawing/2014/main" id="{1948ED83-5598-47CB-9AD9-511EA775EF8E}"/>
                  </a:ext>
                </a:extLst>
              </p:cNvPr>
              <p:cNvGraphicFramePr>
                <a:graphicFrameLocks noChangeAspect="1"/>
              </p:cNvGraphicFramePr>
              <p:nvPr>
                <p:extLst>
                  <p:ext uri="{D42A27DB-BD31-4B8C-83A1-F6EECF244321}">
                    <p14:modId xmlns:p14="http://schemas.microsoft.com/office/powerpoint/2010/main" val="2511076090"/>
                  </p:ext>
                </p:extLst>
              </p:nvPr>
            </p:nvGraphicFramePr>
            <p:xfrm>
              <a:off x="7485518" y="1384816"/>
              <a:ext cx="1160835" cy="1058510"/>
            </p:xfrm>
            <a:graphic>
              <a:graphicData uri="http://schemas.microsoft.com/office/drawing/2017/model3d">
                <am3d:model3d r:embed="rId7">
                  <am3d:spPr>
                    <a:xfrm>
                      <a:off x="0" y="0"/>
                      <a:ext cx="1160835" cy="1058510"/>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889087" ay="-163534" az="43243"/>
                    <am3d:postTrans dx="0" dy="0" dz="0"/>
                  </am3d:trans>
                  <am3d:raster rName="Office3DRenderer" rVer="16.0.8326">
                    <am3d:blip r:embed="rId8"/>
                  </am3d:raster>
                  <am3d:objViewport viewportSz="15414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Model 3D 48" descr="Green checkmark">
                <a:extLst>
                  <a:ext uri="{FF2B5EF4-FFF2-40B4-BE49-F238E27FC236}">
                    <a16:creationId xmlns:a16="http://schemas.microsoft.com/office/drawing/2014/main" id="{1948ED83-5598-47CB-9AD9-511EA775EF8E}"/>
                  </a:ext>
                </a:extLst>
              </p:cNvPr>
              <p:cNvPicPr>
                <a:picLocks noGrp="1" noRot="1" noChangeAspect="1" noMove="1" noResize="1" noEditPoints="1" noAdjustHandles="1" noChangeArrowheads="1" noChangeShapeType="1" noCrop="1"/>
              </p:cNvPicPr>
              <p:nvPr/>
            </p:nvPicPr>
            <p:blipFill>
              <a:blip r:embed="rId8"/>
              <a:stretch>
                <a:fillRect/>
              </a:stretch>
            </p:blipFill>
            <p:spPr>
              <a:xfrm>
                <a:off x="7485518" y="1384816"/>
                <a:ext cx="1160835" cy="105851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Model 3D 49" descr="Red X">
                <a:extLst>
                  <a:ext uri="{FF2B5EF4-FFF2-40B4-BE49-F238E27FC236}">
                    <a16:creationId xmlns:a16="http://schemas.microsoft.com/office/drawing/2014/main" id="{7EEADF83-FCBF-4B5B-A635-85F8D72206EC}"/>
                  </a:ext>
                </a:extLst>
              </p:cNvPr>
              <p:cNvGraphicFramePr>
                <a:graphicFrameLocks noChangeAspect="1"/>
              </p:cNvGraphicFramePr>
              <p:nvPr>
                <p:extLst>
                  <p:ext uri="{D42A27DB-BD31-4B8C-83A1-F6EECF244321}">
                    <p14:modId xmlns:p14="http://schemas.microsoft.com/office/powerpoint/2010/main" val="2339656495"/>
                  </p:ext>
                </p:extLst>
              </p:nvPr>
            </p:nvGraphicFramePr>
            <p:xfrm>
              <a:off x="7547086" y="2539898"/>
              <a:ext cx="736338" cy="752973"/>
            </p:xfrm>
            <a:graphic>
              <a:graphicData uri="http://schemas.microsoft.com/office/drawing/2017/model3d">
                <am3d:model3d r:embed="rId9">
                  <am3d:spPr>
                    <a:xfrm>
                      <a:off x="0" y="0"/>
                      <a:ext cx="736338" cy="75297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0"/>
                  </am3d:raster>
                  <am3d:objViewport viewportSz="11045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Model 3D 49" descr="Red X">
                <a:extLst>
                  <a:ext uri="{FF2B5EF4-FFF2-40B4-BE49-F238E27FC236}">
                    <a16:creationId xmlns:a16="http://schemas.microsoft.com/office/drawing/2014/main" id="{7EEADF83-FCBF-4B5B-A635-85F8D72206EC}"/>
                  </a:ext>
                </a:extLst>
              </p:cNvPr>
              <p:cNvPicPr>
                <a:picLocks noGrp="1" noRot="1" noChangeAspect="1" noMove="1" noResize="1" noEditPoints="1" noAdjustHandles="1" noChangeArrowheads="1" noChangeShapeType="1" noCrop="1"/>
              </p:cNvPicPr>
              <p:nvPr/>
            </p:nvPicPr>
            <p:blipFill>
              <a:blip r:embed="rId10"/>
              <a:stretch>
                <a:fillRect/>
              </a:stretch>
            </p:blipFill>
            <p:spPr>
              <a:xfrm>
                <a:off x="7547086" y="2539898"/>
                <a:ext cx="736338" cy="752973"/>
              </a:xfrm>
              <a:prstGeom prst="rect">
                <a:avLst/>
              </a:prstGeom>
            </p:spPr>
          </p:pic>
        </mc:Fallback>
      </mc:AlternateContent>
      <p:sp>
        <p:nvSpPr>
          <p:cNvPr id="2" name="Prostokąt 1">
            <a:extLst>
              <a:ext uri="{FF2B5EF4-FFF2-40B4-BE49-F238E27FC236}">
                <a16:creationId xmlns:a16="http://schemas.microsoft.com/office/drawing/2014/main" id="{6CD91CA2-C8FA-4823-8A06-02B98E4A7804}"/>
              </a:ext>
            </a:extLst>
          </p:cNvPr>
          <p:cNvSpPr/>
          <p:nvPr/>
        </p:nvSpPr>
        <p:spPr>
          <a:xfrm>
            <a:off x="832252" y="3555691"/>
            <a:ext cx="10757101" cy="2249975"/>
          </a:xfrm>
          <a:prstGeom prst="rect">
            <a:avLst/>
          </a:prstGeom>
        </p:spPr>
        <p:txBody>
          <a:bodyPr wrap="square">
            <a:spAutoFit/>
          </a:bodyPr>
          <a:lstStyle/>
          <a:p>
            <a:pPr>
              <a:lnSpc>
                <a:spcPct val="107000"/>
              </a:lnSpc>
              <a:spcAft>
                <a:spcPts val="800"/>
              </a:spcAft>
            </a:pPr>
            <a:r>
              <a:rPr lang="en-US" sz="2200" dirty="0" err="1">
                <a:solidFill>
                  <a:srgbClr val="000000"/>
                </a:solidFill>
                <a:latin typeface="Calibri" panose="020F0502020204030204" pitchFamily="34" charset="0"/>
                <a:ea typeface="Calibri" panose="020F0502020204030204" pitchFamily="34" charset="0"/>
                <a:cs typeface="Vrinda" panose="020B0502040204020203" pitchFamily="34" charset="0"/>
              </a:rPr>
              <a:t>Odpočinkové </a:t>
            </a:r>
            <a:r>
              <a:rPr lang="en-US" sz="2200" dirty="0">
                <a:solidFill>
                  <a:srgbClr val="000000"/>
                </a:solidFill>
                <a:latin typeface="Calibri" panose="020F0502020204030204" pitchFamily="34" charset="0"/>
                <a:ea typeface="Calibri" panose="020F0502020204030204" pitchFamily="34" charset="0"/>
                <a:cs typeface="Vrinda" panose="020B0502040204020203" pitchFamily="34" charset="0"/>
              </a:rPr>
              <a:t>obdobia </a:t>
            </a:r>
            <a:r>
              <a:rPr lang="pl-PL" sz="2200" dirty="0" err="1">
                <a:solidFill>
                  <a:srgbClr val="000000"/>
                </a:solidFill>
                <a:latin typeface="Calibri" panose="020F0502020204030204" pitchFamily="34" charset="0"/>
                <a:ea typeface="Calibri" panose="020F0502020204030204" pitchFamily="34" charset="0"/>
                <a:cs typeface="Vrinda" panose="020B0502040204020203" pitchFamily="34" charset="0"/>
              </a:rPr>
              <a:t>by mali </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byť </a:t>
            </a:r>
            <a:r>
              <a:rPr lang="en-US" sz="2200" dirty="0">
                <a:solidFill>
                  <a:srgbClr val="000000"/>
                </a:solidFill>
                <a:latin typeface="Calibri" panose="020F0502020204030204" pitchFamily="34" charset="0"/>
                <a:ea typeface="Calibri" panose="020F0502020204030204" pitchFamily="34" charset="0"/>
                <a:cs typeface="Vrinda" panose="020B0502040204020203" pitchFamily="34" charset="0"/>
              </a:rPr>
              <a:t>počas sucha alebo silného dažďa, aby sa chránilo zdravie pasienkov. Rotačné pasenie zahŕňa presun hospodárskych zvierat medzi malými, vysokokvalitnými pasienkami (výbehmi) tak, aby zvieratá spásali celú plochu rovnomerne pred presunom do novej časti s čerstvým krmivom. </a:t>
            </a:r>
            <a:r>
              <a:rPr lang="pl-PL" sz="2200" b="1" dirty="0" err="1">
                <a:solidFill>
                  <a:srgbClr val="000000"/>
                </a:solidFill>
                <a:latin typeface="Calibri" panose="020F0502020204030204" pitchFamily="34" charset="0"/>
                <a:ea typeface="Calibri" panose="020F0502020204030204" pitchFamily="34" charset="0"/>
                <a:cs typeface="Vrinda" panose="020B0502040204020203" pitchFamily="34" charset="0"/>
              </a:rPr>
              <a:t>Je potrebné monitorovať </a:t>
            </a:r>
            <a:r>
              <a:rPr lang="pl-PL" sz="2200" b="1" dirty="0">
                <a:solidFill>
                  <a:srgbClr val="000000"/>
                </a:solidFill>
                <a:latin typeface="Calibri" panose="020F0502020204030204" pitchFamily="34" charset="0"/>
                <a:ea typeface="Calibri" panose="020F0502020204030204" pitchFamily="34" charset="0"/>
                <a:cs typeface="Vrinda" panose="020B0502040204020203" pitchFamily="34" charset="0"/>
              </a:rPr>
              <a:t>telesnú </a:t>
            </a:r>
            <a:r>
              <a:rPr lang="pl-PL" sz="2200" b="1" dirty="0" err="1">
                <a:solidFill>
                  <a:srgbClr val="000000"/>
                </a:solidFill>
                <a:latin typeface="Calibri" panose="020F0502020204030204" pitchFamily="34" charset="0"/>
                <a:ea typeface="Calibri" panose="020F0502020204030204" pitchFamily="34" charset="0"/>
                <a:cs typeface="Vrinda" panose="020B0502040204020203" pitchFamily="34" charset="0"/>
              </a:rPr>
              <a:t>kondíciu </a:t>
            </a:r>
            <a:r>
              <a:rPr lang="en-US" sz="2200" b="1" dirty="0">
                <a:solidFill>
                  <a:srgbClr val="000000"/>
                </a:solidFill>
                <a:latin typeface="Calibri" panose="020F0502020204030204" pitchFamily="34" charset="0"/>
                <a:ea typeface="Calibri" panose="020F0502020204030204" pitchFamily="34" charset="0"/>
                <a:cs typeface="Vrinda" panose="020B0502040204020203" pitchFamily="34" charset="0"/>
              </a:rPr>
              <a:t>a zdravotný stav </a:t>
            </a:r>
            <a:r>
              <a:rPr lang="en-US" sz="2200" b="1" dirty="0" err="1">
                <a:solidFill>
                  <a:srgbClr val="000000"/>
                </a:solidFill>
                <a:latin typeface="Calibri" panose="020F0502020204030204" pitchFamily="34" charset="0"/>
                <a:ea typeface="Calibri" panose="020F0502020204030204" pitchFamily="34" charset="0"/>
                <a:cs typeface="Vrinda" panose="020B0502040204020203" pitchFamily="34" charset="0"/>
              </a:rPr>
              <a:t>hospodárskych zvierat</a:t>
            </a:r>
            <a:r>
              <a:rPr lang="en-US" sz="2200" b="1" dirty="0">
                <a:solidFill>
                  <a:srgbClr val="000000"/>
                </a:solidFill>
                <a:latin typeface="Calibri" panose="020F0502020204030204" pitchFamily="34" charset="0"/>
                <a:ea typeface="Calibri" panose="020F0502020204030204" pitchFamily="34" charset="0"/>
                <a:cs typeface="Vrinda" panose="020B0502040204020203" pitchFamily="34" charset="0"/>
              </a:rPr>
              <a:t>, aby sa zabezpečilo, že krmivo spĺňa výživové požiadavky. V prípade nedostatočného prírastku na pastve zabezpečte seno alebo uskladnené krmivo.</a:t>
            </a:r>
            <a:endParaRPr lang="pl-PL" sz="2200" b="1" dirty="0"/>
          </a:p>
        </p:txBody>
      </p:sp>
    </p:spTree>
    <p:extLst>
      <p:ext uri="{BB962C8B-B14F-4D97-AF65-F5344CB8AC3E}">
        <p14:creationId xmlns:p14="http://schemas.microsoft.com/office/powerpoint/2010/main" val="2345910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66661" y="335806"/>
            <a:ext cx="10595237" cy="803654"/>
          </a:xfrm>
        </p:spPr>
        <p:txBody>
          <a:bodyPr/>
          <a:lstStyle/>
          <a:p>
            <a:r>
              <a:rPr lang="en-US" b="1" dirty="0"/>
              <a:t>Príklad </a:t>
            </a:r>
            <a:r>
              <a:rPr lang="en-US" b="1" dirty="0" err="1"/>
              <a:t>plánu striedania </a:t>
            </a:r>
            <a:r>
              <a:rPr lang="en-US" b="1" dirty="0"/>
              <a:t>vo vegetačnom </a:t>
            </a:r>
            <a:r>
              <a:rPr lang="en-US" b="1" dirty="0" err="1"/>
              <a:t>období</a:t>
            </a:r>
            <a:endParaRPr lang="en-US" b="1" dirty="0"/>
          </a:p>
        </p:txBody>
      </p:sp>
      <p:grpSp>
        <p:nvGrpSpPr>
          <p:cNvPr id="93" name="Grupa 92">
            <a:extLst>
              <a:ext uri="{FF2B5EF4-FFF2-40B4-BE49-F238E27FC236}">
                <a16:creationId xmlns:a16="http://schemas.microsoft.com/office/drawing/2014/main" id="{1CE95E97-2097-404B-BDF2-5934D44EFE8B}"/>
              </a:ext>
            </a:extLst>
          </p:cNvPr>
          <p:cNvGrpSpPr/>
          <p:nvPr/>
        </p:nvGrpSpPr>
        <p:grpSpPr>
          <a:xfrm>
            <a:off x="1166661" y="1166321"/>
            <a:ext cx="10389637" cy="4758096"/>
            <a:chOff x="1166661" y="1049951"/>
            <a:chExt cx="10389637" cy="4758096"/>
          </a:xfrm>
        </p:grpSpPr>
        <p:sp>
          <p:nvSpPr>
            <p:cNvPr id="11" name="Dowolny kształt: kształt 10">
              <a:extLst>
                <a:ext uri="{FF2B5EF4-FFF2-40B4-BE49-F238E27FC236}">
                  <a16:creationId xmlns:a16="http://schemas.microsoft.com/office/drawing/2014/main" id="{97C2EA49-43A6-40AC-AEFE-AEADB663DB63}"/>
                </a:ext>
              </a:extLst>
            </p:cNvPr>
            <p:cNvSpPr/>
            <p:nvPr/>
          </p:nvSpPr>
          <p:spPr>
            <a:xfrm>
              <a:off x="1166661" y="104995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DEŇ</a:t>
              </a:r>
            </a:p>
          </p:txBody>
        </p:sp>
        <p:sp>
          <p:nvSpPr>
            <p:cNvPr id="12" name="Strzałka: w prawo 11">
              <a:extLst>
                <a:ext uri="{FF2B5EF4-FFF2-40B4-BE49-F238E27FC236}">
                  <a16:creationId xmlns:a16="http://schemas.microsoft.com/office/drawing/2014/main" id="{DF5D895E-70D8-4AA5-9481-07C466566B54}"/>
                </a:ext>
              </a:extLst>
            </p:cNvPr>
            <p:cNvSpPr/>
            <p:nvPr/>
          </p:nvSpPr>
          <p:spPr>
            <a:xfrm rot="5400000">
              <a:off x="1875367"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18" name="Dowolny kształt: kształt 17">
              <a:extLst>
                <a:ext uri="{FF2B5EF4-FFF2-40B4-BE49-F238E27FC236}">
                  <a16:creationId xmlns:a16="http://schemas.microsoft.com/office/drawing/2014/main" id="{671C873F-7210-4AEF-8CE3-9BE8C60A7552}"/>
                </a:ext>
              </a:extLst>
            </p:cNvPr>
            <p:cNvSpPr/>
            <p:nvPr/>
          </p:nvSpPr>
          <p:spPr>
            <a:xfrm>
              <a:off x="1166661" y="187878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1-3</a:t>
              </a:r>
            </a:p>
          </p:txBody>
        </p:sp>
        <p:sp>
          <p:nvSpPr>
            <p:cNvPr id="19" name="Strzałka: w prawo 18">
              <a:extLst>
                <a:ext uri="{FF2B5EF4-FFF2-40B4-BE49-F238E27FC236}">
                  <a16:creationId xmlns:a16="http://schemas.microsoft.com/office/drawing/2014/main" id="{DAA765A7-CF60-4D4A-BC2A-31C547EE4636}"/>
                </a:ext>
              </a:extLst>
            </p:cNvPr>
            <p:cNvSpPr/>
            <p:nvPr/>
          </p:nvSpPr>
          <p:spPr>
            <a:xfrm rot="5400000">
              <a:off x="1875367" y="2546449"/>
              <a:ext cx="107440" cy="107440"/>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0" name="Dowolny kształt: kształt 19">
              <a:extLst>
                <a:ext uri="{FF2B5EF4-FFF2-40B4-BE49-F238E27FC236}">
                  <a16:creationId xmlns:a16="http://schemas.microsoft.com/office/drawing/2014/main" id="{9977E15A-8443-4DBE-B422-087992887DCE}"/>
                </a:ext>
              </a:extLst>
            </p:cNvPr>
            <p:cNvSpPr/>
            <p:nvPr/>
          </p:nvSpPr>
          <p:spPr>
            <a:xfrm>
              <a:off x="1166661" y="270761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4-6</a:t>
              </a:r>
            </a:p>
          </p:txBody>
        </p:sp>
        <p:sp>
          <p:nvSpPr>
            <p:cNvPr id="21" name="Strzałka: w prawo 20">
              <a:extLst>
                <a:ext uri="{FF2B5EF4-FFF2-40B4-BE49-F238E27FC236}">
                  <a16:creationId xmlns:a16="http://schemas.microsoft.com/office/drawing/2014/main" id="{31D7F984-43DD-40FA-BB30-34CD68D4980D}"/>
                </a:ext>
              </a:extLst>
            </p:cNvPr>
            <p:cNvSpPr/>
            <p:nvPr/>
          </p:nvSpPr>
          <p:spPr>
            <a:xfrm rot="5400000">
              <a:off x="1875367"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2" name="Dowolny kształt: kształt 21">
              <a:extLst>
                <a:ext uri="{FF2B5EF4-FFF2-40B4-BE49-F238E27FC236}">
                  <a16:creationId xmlns:a16="http://schemas.microsoft.com/office/drawing/2014/main" id="{48ABC562-BC18-4264-8644-CA422FF3A85B}"/>
                </a:ext>
              </a:extLst>
            </p:cNvPr>
            <p:cNvSpPr/>
            <p:nvPr/>
          </p:nvSpPr>
          <p:spPr>
            <a:xfrm>
              <a:off x="1166661" y="353644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7-9</a:t>
              </a:r>
            </a:p>
          </p:txBody>
        </p:sp>
        <p:sp>
          <p:nvSpPr>
            <p:cNvPr id="23" name="Strzałka: w prawo 22">
              <a:extLst>
                <a:ext uri="{FF2B5EF4-FFF2-40B4-BE49-F238E27FC236}">
                  <a16:creationId xmlns:a16="http://schemas.microsoft.com/office/drawing/2014/main" id="{4E4D2447-55FB-4849-9AF2-5BECE99F75E7}"/>
                </a:ext>
              </a:extLst>
            </p:cNvPr>
            <p:cNvSpPr/>
            <p:nvPr/>
          </p:nvSpPr>
          <p:spPr>
            <a:xfrm rot="5400000">
              <a:off x="1875367"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4" name="Dowolny kształt: kształt 23">
              <a:extLst>
                <a:ext uri="{FF2B5EF4-FFF2-40B4-BE49-F238E27FC236}">
                  <a16:creationId xmlns:a16="http://schemas.microsoft.com/office/drawing/2014/main" id="{10F4F9DA-0CBB-41B3-B9BE-4F8BD706C77B}"/>
                </a:ext>
              </a:extLst>
            </p:cNvPr>
            <p:cNvSpPr/>
            <p:nvPr/>
          </p:nvSpPr>
          <p:spPr>
            <a:xfrm>
              <a:off x="1166661" y="436527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27" name="Strzałka: w prawo 26">
              <a:extLst>
                <a:ext uri="{FF2B5EF4-FFF2-40B4-BE49-F238E27FC236}">
                  <a16:creationId xmlns:a16="http://schemas.microsoft.com/office/drawing/2014/main" id="{CEB3150F-651F-4567-B902-75912131952C}"/>
                </a:ext>
              </a:extLst>
            </p:cNvPr>
            <p:cNvSpPr/>
            <p:nvPr/>
          </p:nvSpPr>
          <p:spPr>
            <a:xfrm rot="5400000">
              <a:off x="1875367"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CD348D8-4CF1-4EBC-8BCE-8B1167449B2A}"/>
                </a:ext>
              </a:extLst>
            </p:cNvPr>
            <p:cNvSpPr/>
            <p:nvPr/>
          </p:nvSpPr>
          <p:spPr>
            <a:xfrm>
              <a:off x="1166661" y="519410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31-33</a:t>
              </a:r>
            </a:p>
          </p:txBody>
        </p:sp>
        <p:sp>
          <p:nvSpPr>
            <p:cNvPr id="36" name="Dowolny kształt: kształt 35">
              <a:extLst>
                <a:ext uri="{FF2B5EF4-FFF2-40B4-BE49-F238E27FC236}">
                  <a16:creationId xmlns:a16="http://schemas.microsoft.com/office/drawing/2014/main" id="{F28CA722-4732-4EAE-808B-A170794FF0C0}"/>
                </a:ext>
              </a:extLst>
            </p:cNvPr>
            <p:cNvSpPr/>
            <p:nvPr/>
          </p:nvSpPr>
          <p:spPr>
            <a:xfrm>
              <a:off x="2975612" y="104995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PADDOCK</a:t>
              </a:r>
            </a:p>
          </p:txBody>
        </p:sp>
        <p:sp>
          <p:nvSpPr>
            <p:cNvPr id="39" name="Strzałka: w prawo 38">
              <a:extLst>
                <a:ext uri="{FF2B5EF4-FFF2-40B4-BE49-F238E27FC236}">
                  <a16:creationId xmlns:a16="http://schemas.microsoft.com/office/drawing/2014/main" id="{7E63160E-B54C-4F30-A0CC-DE08AAFCC4C4}"/>
                </a:ext>
              </a:extLst>
            </p:cNvPr>
            <p:cNvSpPr/>
            <p:nvPr/>
          </p:nvSpPr>
          <p:spPr>
            <a:xfrm rot="5400000">
              <a:off x="3760561"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1" name="Dowolny kształt: kształt 40">
              <a:extLst>
                <a:ext uri="{FF2B5EF4-FFF2-40B4-BE49-F238E27FC236}">
                  <a16:creationId xmlns:a16="http://schemas.microsoft.com/office/drawing/2014/main" id="{CFA46CB5-1DE7-491F-ADF0-D82046AAFC08}"/>
                </a:ext>
              </a:extLst>
            </p:cNvPr>
            <p:cNvSpPr/>
            <p:nvPr/>
          </p:nvSpPr>
          <p:spPr>
            <a:xfrm>
              <a:off x="2975612" y="187878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42" name="Strzałka: w prawo 41">
              <a:extLst>
                <a:ext uri="{FF2B5EF4-FFF2-40B4-BE49-F238E27FC236}">
                  <a16:creationId xmlns:a16="http://schemas.microsoft.com/office/drawing/2014/main" id="{79317778-5027-4DE4-A6C0-25B9762EF0BD}"/>
                </a:ext>
              </a:extLst>
            </p:cNvPr>
            <p:cNvSpPr/>
            <p:nvPr/>
          </p:nvSpPr>
          <p:spPr>
            <a:xfrm rot="5400000">
              <a:off x="3760561"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5" name="Dowolny kształt: kształt 44">
              <a:extLst>
                <a:ext uri="{FF2B5EF4-FFF2-40B4-BE49-F238E27FC236}">
                  <a16:creationId xmlns:a16="http://schemas.microsoft.com/office/drawing/2014/main" id="{DFBF112B-5F0A-4210-9C9B-D8E67917136F}"/>
                </a:ext>
              </a:extLst>
            </p:cNvPr>
            <p:cNvSpPr/>
            <p:nvPr/>
          </p:nvSpPr>
          <p:spPr>
            <a:xfrm>
              <a:off x="2975612" y="270761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2</a:t>
              </a:r>
            </a:p>
          </p:txBody>
        </p:sp>
        <p:sp>
          <p:nvSpPr>
            <p:cNvPr id="46" name="Strzałka: w prawo 45">
              <a:extLst>
                <a:ext uri="{FF2B5EF4-FFF2-40B4-BE49-F238E27FC236}">
                  <a16:creationId xmlns:a16="http://schemas.microsoft.com/office/drawing/2014/main" id="{DEB940E8-DB5A-46D6-B5A0-E1F5DA2DAC75}"/>
                </a:ext>
              </a:extLst>
            </p:cNvPr>
            <p:cNvSpPr/>
            <p:nvPr/>
          </p:nvSpPr>
          <p:spPr>
            <a:xfrm rot="5400000">
              <a:off x="3760561"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7" name="Dowolny kształt: kształt 46">
              <a:extLst>
                <a:ext uri="{FF2B5EF4-FFF2-40B4-BE49-F238E27FC236}">
                  <a16:creationId xmlns:a16="http://schemas.microsoft.com/office/drawing/2014/main" id="{F99B1DBD-D160-40DB-A7E2-5379791C2291}"/>
                </a:ext>
              </a:extLst>
            </p:cNvPr>
            <p:cNvSpPr/>
            <p:nvPr/>
          </p:nvSpPr>
          <p:spPr>
            <a:xfrm>
              <a:off x="2975612" y="353644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3</a:t>
              </a:r>
            </a:p>
          </p:txBody>
        </p:sp>
        <p:sp>
          <p:nvSpPr>
            <p:cNvPr id="48" name="Strzałka: w prawo 47">
              <a:extLst>
                <a:ext uri="{FF2B5EF4-FFF2-40B4-BE49-F238E27FC236}">
                  <a16:creationId xmlns:a16="http://schemas.microsoft.com/office/drawing/2014/main" id="{9996E346-95E5-4CF3-AC64-2530B6C572BA}"/>
                </a:ext>
              </a:extLst>
            </p:cNvPr>
            <p:cNvSpPr/>
            <p:nvPr/>
          </p:nvSpPr>
          <p:spPr>
            <a:xfrm rot="5400000">
              <a:off x="3760561"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1" name="Dowolny kształt: kształt 50">
              <a:extLst>
                <a:ext uri="{FF2B5EF4-FFF2-40B4-BE49-F238E27FC236}">
                  <a16:creationId xmlns:a16="http://schemas.microsoft.com/office/drawing/2014/main" id="{831CFCEC-99DA-4C8D-AAC8-340A6FCB9601}"/>
                </a:ext>
              </a:extLst>
            </p:cNvPr>
            <p:cNvSpPr/>
            <p:nvPr/>
          </p:nvSpPr>
          <p:spPr>
            <a:xfrm>
              <a:off x="2975612" y="436527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52" name="Strzałka: w prawo 51">
              <a:extLst>
                <a:ext uri="{FF2B5EF4-FFF2-40B4-BE49-F238E27FC236}">
                  <a16:creationId xmlns:a16="http://schemas.microsoft.com/office/drawing/2014/main" id="{3489E231-991F-4A82-97D9-B64A3D072C2D}"/>
                </a:ext>
              </a:extLst>
            </p:cNvPr>
            <p:cNvSpPr/>
            <p:nvPr/>
          </p:nvSpPr>
          <p:spPr>
            <a:xfrm rot="5400000">
              <a:off x="3760561"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3" name="Dowolny kształt: kształt 52">
              <a:extLst>
                <a:ext uri="{FF2B5EF4-FFF2-40B4-BE49-F238E27FC236}">
                  <a16:creationId xmlns:a16="http://schemas.microsoft.com/office/drawing/2014/main" id="{BFE6D7D2-8241-49CA-BAC4-1A6A364026EF}"/>
                </a:ext>
              </a:extLst>
            </p:cNvPr>
            <p:cNvSpPr/>
            <p:nvPr/>
          </p:nvSpPr>
          <p:spPr>
            <a:xfrm>
              <a:off x="2975612" y="519410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54" name="Dowolny kształt: kształt 53">
              <a:extLst>
                <a:ext uri="{FF2B5EF4-FFF2-40B4-BE49-F238E27FC236}">
                  <a16:creationId xmlns:a16="http://schemas.microsoft.com/office/drawing/2014/main" id="{790EFDC2-98ED-45ED-9FF7-8E269CA9687A}"/>
                </a:ext>
              </a:extLst>
            </p:cNvPr>
            <p:cNvSpPr/>
            <p:nvPr/>
          </p:nvSpPr>
          <p:spPr>
            <a:xfrm>
              <a:off x="4902416" y="104995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ŽIVÝ DOBYTOK</a:t>
              </a:r>
            </a:p>
          </p:txBody>
        </p:sp>
        <p:sp>
          <p:nvSpPr>
            <p:cNvPr id="55" name="Strzałka: w prawo 54">
              <a:extLst>
                <a:ext uri="{FF2B5EF4-FFF2-40B4-BE49-F238E27FC236}">
                  <a16:creationId xmlns:a16="http://schemas.microsoft.com/office/drawing/2014/main" id="{57FFC1BE-9D3B-4FB0-A944-CA62214D229A}"/>
                </a:ext>
              </a:extLst>
            </p:cNvPr>
            <p:cNvSpPr/>
            <p:nvPr/>
          </p:nvSpPr>
          <p:spPr>
            <a:xfrm rot="5400000">
              <a:off x="5863486"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6" name="Dowolny kształt: kształt 55">
              <a:extLst>
                <a:ext uri="{FF2B5EF4-FFF2-40B4-BE49-F238E27FC236}">
                  <a16:creationId xmlns:a16="http://schemas.microsoft.com/office/drawing/2014/main" id="{A0F5E559-A47C-407D-9C5A-49D7EAF25BFB}"/>
                </a:ext>
              </a:extLst>
            </p:cNvPr>
            <p:cNvSpPr/>
            <p:nvPr/>
          </p:nvSpPr>
          <p:spPr>
            <a:xfrm>
              <a:off x="4902416" y="187878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hovädzí dobytok </a:t>
              </a:r>
              <a:r>
                <a:rPr lang="pl-PL" sz="2400" kern="1200" dirty="0">
                  <a:solidFill>
                    <a:srgbClr val="000000"/>
                  </a:solidFill>
                </a:rPr>
                <a:t>+ </a:t>
              </a:r>
              <a:r>
                <a:rPr lang="pl-PL" sz="2400" kern="1200" dirty="0" err="1">
                  <a:solidFill>
                    <a:srgbClr val="000000"/>
                  </a:solidFill>
                </a:rPr>
                <a:t>ovce</a:t>
              </a:r>
              <a:endParaRPr lang="pl-PL" sz="2400" kern="1200" dirty="0">
                <a:solidFill>
                  <a:srgbClr val="000000"/>
                </a:solidFill>
              </a:endParaRPr>
            </a:p>
          </p:txBody>
        </p:sp>
        <p:sp>
          <p:nvSpPr>
            <p:cNvPr id="57" name="Strzałka: w prawo 56">
              <a:extLst>
                <a:ext uri="{FF2B5EF4-FFF2-40B4-BE49-F238E27FC236}">
                  <a16:creationId xmlns:a16="http://schemas.microsoft.com/office/drawing/2014/main" id="{0A2654F2-2527-4528-8A03-FA4ECF2DB8E4}"/>
                </a:ext>
              </a:extLst>
            </p:cNvPr>
            <p:cNvSpPr/>
            <p:nvPr/>
          </p:nvSpPr>
          <p:spPr>
            <a:xfrm rot="5400000">
              <a:off x="5863486"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8" name="Dowolny kształt: kształt 57">
              <a:extLst>
                <a:ext uri="{FF2B5EF4-FFF2-40B4-BE49-F238E27FC236}">
                  <a16:creationId xmlns:a16="http://schemas.microsoft.com/office/drawing/2014/main" id="{896E3336-E191-4246-926D-75C66FD965F4}"/>
                </a:ext>
              </a:extLst>
            </p:cNvPr>
            <p:cNvSpPr/>
            <p:nvPr/>
          </p:nvSpPr>
          <p:spPr>
            <a:xfrm>
              <a:off x="4902416" y="270761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hovädzí dobytok </a:t>
              </a:r>
              <a:r>
                <a:rPr lang="pl-PL" sz="2400" kern="1200" dirty="0">
                  <a:solidFill>
                    <a:srgbClr val="000000"/>
                  </a:solidFill>
                </a:rPr>
                <a:t>+ </a:t>
              </a:r>
              <a:r>
                <a:rPr lang="pl-PL" sz="2400" kern="1200" dirty="0" err="1">
                  <a:solidFill>
                    <a:srgbClr val="000000"/>
                  </a:solidFill>
                </a:rPr>
                <a:t>ovce</a:t>
              </a:r>
              <a:endParaRPr lang="pl-PL" sz="2400" kern="1200" dirty="0">
                <a:solidFill>
                  <a:srgbClr val="000000"/>
                </a:solidFill>
              </a:endParaRPr>
            </a:p>
          </p:txBody>
        </p:sp>
        <p:sp>
          <p:nvSpPr>
            <p:cNvPr id="59" name="Strzałka: w prawo 58">
              <a:extLst>
                <a:ext uri="{FF2B5EF4-FFF2-40B4-BE49-F238E27FC236}">
                  <a16:creationId xmlns:a16="http://schemas.microsoft.com/office/drawing/2014/main" id="{617EBE4A-16F7-410D-92D2-E3CF103F12B2}"/>
                </a:ext>
              </a:extLst>
            </p:cNvPr>
            <p:cNvSpPr/>
            <p:nvPr/>
          </p:nvSpPr>
          <p:spPr>
            <a:xfrm rot="5400000">
              <a:off x="5863486"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0" name="Dowolny kształt: kształt 59">
              <a:extLst>
                <a:ext uri="{FF2B5EF4-FFF2-40B4-BE49-F238E27FC236}">
                  <a16:creationId xmlns:a16="http://schemas.microsoft.com/office/drawing/2014/main" id="{87B01BDD-5549-4065-BF22-90E682BF83A5}"/>
                </a:ext>
              </a:extLst>
            </p:cNvPr>
            <p:cNvSpPr/>
            <p:nvPr/>
          </p:nvSpPr>
          <p:spPr>
            <a:xfrm>
              <a:off x="4902416" y="353644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hovädzí dobytok </a:t>
              </a:r>
              <a:r>
                <a:rPr lang="pl-PL" sz="2400" kern="1200" dirty="0">
                  <a:solidFill>
                    <a:srgbClr val="000000"/>
                  </a:solidFill>
                </a:rPr>
                <a:t>+ </a:t>
              </a:r>
              <a:r>
                <a:rPr lang="pl-PL" sz="2400" kern="1200" dirty="0" err="1">
                  <a:solidFill>
                    <a:srgbClr val="000000"/>
                  </a:solidFill>
                </a:rPr>
                <a:t>ovce</a:t>
              </a:r>
              <a:endParaRPr lang="pl-PL" sz="2400" kern="1200" dirty="0">
                <a:solidFill>
                  <a:srgbClr val="000000"/>
                </a:solidFill>
              </a:endParaRPr>
            </a:p>
          </p:txBody>
        </p:sp>
        <p:sp>
          <p:nvSpPr>
            <p:cNvPr id="61" name="Strzałka: w prawo 60">
              <a:extLst>
                <a:ext uri="{FF2B5EF4-FFF2-40B4-BE49-F238E27FC236}">
                  <a16:creationId xmlns:a16="http://schemas.microsoft.com/office/drawing/2014/main" id="{611E018E-C2B6-46E3-BE7D-C42E4E49190C}"/>
                </a:ext>
              </a:extLst>
            </p:cNvPr>
            <p:cNvSpPr/>
            <p:nvPr/>
          </p:nvSpPr>
          <p:spPr>
            <a:xfrm rot="5400000">
              <a:off x="5863486"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2" name="Dowolny kształt: kształt 61">
              <a:extLst>
                <a:ext uri="{FF2B5EF4-FFF2-40B4-BE49-F238E27FC236}">
                  <a16:creationId xmlns:a16="http://schemas.microsoft.com/office/drawing/2014/main" id="{84F05123-7A47-49EF-8C91-754CA821B497}"/>
                </a:ext>
              </a:extLst>
            </p:cNvPr>
            <p:cNvSpPr/>
            <p:nvPr/>
          </p:nvSpPr>
          <p:spPr>
            <a:xfrm>
              <a:off x="4902416" y="436527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hovädzí dobytok </a:t>
              </a:r>
              <a:r>
                <a:rPr lang="pl-PL" sz="2400" kern="1200" dirty="0">
                  <a:solidFill>
                    <a:srgbClr val="000000"/>
                  </a:solidFill>
                </a:rPr>
                <a:t>+ </a:t>
              </a:r>
              <a:r>
                <a:rPr lang="pl-PL" sz="2400" kern="1200" dirty="0" err="1">
                  <a:solidFill>
                    <a:srgbClr val="000000"/>
                  </a:solidFill>
                </a:rPr>
                <a:t>ovce</a:t>
              </a:r>
              <a:endParaRPr lang="pl-PL" sz="2400" kern="1200" dirty="0">
                <a:solidFill>
                  <a:srgbClr val="000000"/>
                </a:solidFill>
              </a:endParaRPr>
            </a:p>
          </p:txBody>
        </p:sp>
        <p:sp>
          <p:nvSpPr>
            <p:cNvPr id="63" name="Strzałka: w prawo 62">
              <a:extLst>
                <a:ext uri="{FF2B5EF4-FFF2-40B4-BE49-F238E27FC236}">
                  <a16:creationId xmlns:a16="http://schemas.microsoft.com/office/drawing/2014/main" id="{E9FF968A-C06F-4BBD-B844-2BB394184EBE}"/>
                </a:ext>
              </a:extLst>
            </p:cNvPr>
            <p:cNvSpPr/>
            <p:nvPr/>
          </p:nvSpPr>
          <p:spPr>
            <a:xfrm rot="5400000">
              <a:off x="5863486"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4" name="Dowolny kształt: kształt 63">
              <a:extLst>
                <a:ext uri="{FF2B5EF4-FFF2-40B4-BE49-F238E27FC236}">
                  <a16:creationId xmlns:a16="http://schemas.microsoft.com/office/drawing/2014/main" id="{FCBF1D13-C533-46FF-8110-012B377816AA}"/>
                </a:ext>
              </a:extLst>
            </p:cNvPr>
            <p:cNvSpPr/>
            <p:nvPr/>
          </p:nvSpPr>
          <p:spPr>
            <a:xfrm>
              <a:off x="4902416" y="519410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hovädzí dobytok </a:t>
              </a:r>
              <a:r>
                <a:rPr lang="pl-PL" sz="2400" kern="1200" dirty="0">
                  <a:solidFill>
                    <a:srgbClr val="000000"/>
                  </a:solidFill>
                </a:rPr>
                <a:t>+ </a:t>
              </a:r>
              <a:r>
                <a:rPr lang="pl-PL" sz="2400" kern="1200" dirty="0" err="1">
                  <a:solidFill>
                    <a:srgbClr val="000000"/>
                  </a:solidFill>
                </a:rPr>
                <a:t>ovce</a:t>
              </a:r>
              <a:endParaRPr lang="pl-PL" sz="2400" kern="1200" dirty="0">
                <a:solidFill>
                  <a:srgbClr val="000000"/>
                </a:solidFill>
              </a:endParaRPr>
            </a:p>
          </p:txBody>
        </p:sp>
        <p:sp>
          <p:nvSpPr>
            <p:cNvPr id="65" name="Dowolny kształt: kształt 64">
              <a:extLst>
                <a:ext uri="{FF2B5EF4-FFF2-40B4-BE49-F238E27FC236}">
                  <a16:creationId xmlns:a16="http://schemas.microsoft.com/office/drawing/2014/main" id="{939F054A-5F84-46FD-8CEC-07885B64F2B5}"/>
                </a:ext>
              </a:extLst>
            </p:cNvPr>
            <p:cNvSpPr/>
            <p:nvPr/>
          </p:nvSpPr>
          <p:spPr>
            <a:xfrm>
              <a:off x="7205542" y="104995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AKTIVITY</a:t>
              </a:r>
            </a:p>
          </p:txBody>
        </p:sp>
        <p:sp>
          <p:nvSpPr>
            <p:cNvPr id="66" name="Strzałka: w prawo 65">
              <a:extLst>
                <a:ext uri="{FF2B5EF4-FFF2-40B4-BE49-F238E27FC236}">
                  <a16:creationId xmlns:a16="http://schemas.microsoft.com/office/drawing/2014/main" id="{F11807AD-7C2C-4F13-8181-0396C54D94CE}"/>
                </a:ext>
              </a:extLst>
            </p:cNvPr>
            <p:cNvSpPr/>
            <p:nvPr/>
          </p:nvSpPr>
          <p:spPr>
            <a:xfrm rot="5400000">
              <a:off x="9327114"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7" name="Dowolny kształt: kształt 66">
              <a:extLst>
                <a:ext uri="{FF2B5EF4-FFF2-40B4-BE49-F238E27FC236}">
                  <a16:creationId xmlns:a16="http://schemas.microsoft.com/office/drawing/2014/main" id="{D5A05BA3-B157-4AD9-80A5-B214C1A9538B}"/>
                </a:ext>
              </a:extLst>
            </p:cNvPr>
            <p:cNvSpPr/>
            <p:nvPr/>
          </p:nvSpPr>
          <p:spPr>
            <a:xfrm>
              <a:off x="7205542" y="187878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a:ln>
              <a:solidFill>
                <a:srgbClr val="8BC54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a:solidFill>
                    <a:srgbClr val="000000"/>
                  </a:solidFill>
                </a:rPr>
                <a:t>pásť a hnojiť</a:t>
              </a:r>
              <a:endParaRPr lang="pl-PL" sz="2200" kern="1200" dirty="0">
                <a:solidFill>
                  <a:srgbClr val="000000"/>
                </a:solidFill>
              </a:endParaRPr>
            </a:p>
          </p:txBody>
        </p:sp>
        <p:sp>
          <p:nvSpPr>
            <p:cNvPr id="68" name="Strzałka: w prawo 67">
              <a:extLst>
                <a:ext uri="{FF2B5EF4-FFF2-40B4-BE49-F238E27FC236}">
                  <a16:creationId xmlns:a16="http://schemas.microsoft.com/office/drawing/2014/main" id="{C7835C98-5A23-4B6E-9113-76B817113764}"/>
                </a:ext>
              </a:extLst>
            </p:cNvPr>
            <p:cNvSpPr/>
            <p:nvPr/>
          </p:nvSpPr>
          <p:spPr>
            <a:xfrm rot="5400000">
              <a:off x="9327114"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69" name="Dowolny kształt: kształt 68">
              <a:extLst>
                <a:ext uri="{FF2B5EF4-FFF2-40B4-BE49-F238E27FC236}">
                  <a16:creationId xmlns:a16="http://schemas.microsoft.com/office/drawing/2014/main" id="{1AF07A0E-3358-4436-B7B7-491951BE76F1}"/>
                </a:ext>
              </a:extLst>
            </p:cNvPr>
            <p:cNvSpPr/>
            <p:nvPr/>
          </p:nvSpPr>
          <p:spPr>
            <a:xfrm>
              <a:off x="7205542" y="270761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presun </a:t>
              </a:r>
              <a:r>
                <a:rPr lang="en-US" sz="2200" kern="1200" dirty="0">
                  <a:solidFill>
                    <a:srgbClr val="000000"/>
                  </a:solidFill>
                </a:rPr>
                <a:t>do čerstvého výbehu</a:t>
              </a:r>
              <a:r>
                <a:rPr lang="pl-PL" sz="2200" kern="1200" dirty="0">
                  <a:solidFill>
                    <a:srgbClr val="000000"/>
                  </a:solidFill>
                </a:rPr>
                <a:t>, </a:t>
              </a:r>
              <a:r>
                <a:rPr lang="en-US" sz="2200" kern="1200" dirty="0">
                  <a:solidFill>
                    <a:srgbClr val="000000"/>
                  </a:solidFill>
                </a:rPr>
                <a:t>spásanie a hnojenie</a:t>
              </a:r>
              <a:endParaRPr lang="pl-PL" sz="2200" kern="1200" dirty="0">
                <a:solidFill>
                  <a:srgbClr val="000000"/>
                </a:solidFill>
              </a:endParaRPr>
            </a:p>
          </p:txBody>
        </p:sp>
        <p:sp>
          <p:nvSpPr>
            <p:cNvPr id="86" name="Strzałka: w prawo 85">
              <a:extLst>
                <a:ext uri="{FF2B5EF4-FFF2-40B4-BE49-F238E27FC236}">
                  <a16:creationId xmlns:a16="http://schemas.microsoft.com/office/drawing/2014/main" id="{EA85029E-1DA6-4D80-84CC-7E9AA9FA2BD7}"/>
                </a:ext>
              </a:extLst>
            </p:cNvPr>
            <p:cNvSpPr/>
            <p:nvPr/>
          </p:nvSpPr>
          <p:spPr>
            <a:xfrm rot="5400000">
              <a:off x="9327114"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7" name="Dowolny kształt: kształt 86">
              <a:extLst>
                <a:ext uri="{FF2B5EF4-FFF2-40B4-BE49-F238E27FC236}">
                  <a16:creationId xmlns:a16="http://schemas.microsoft.com/office/drawing/2014/main" id="{2C3BD048-2FEF-4BFE-8D69-47452B1216EA}"/>
                </a:ext>
              </a:extLst>
            </p:cNvPr>
            <p:cNvSpPr/>
            <p:nvPr/>
          </p:nvSpPr>
          <p:spPr>
            <a:xfrm>
              <a:off x="7205542" y="353644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presun </a:t>
              </a:r>
              <a:r>
                <a:rPr lang="en-US" sz="2200" kern="1200" dirty="0">
                  <a:solidFill>
                    <a:srgbClr val="000000"/>
                  </a:solidFill>
                </a:rPr>
                <a:t>do čerstvého výbehu</a:t>
              </a:r>
              <a:r>
                <a:rPr lang="pl-PL" sz="2200" kern="1200" dirty="0">
                  <a:solidFill>
                    <a:srgbClr val="000000"/>
                  </a:solidFill>
                </a:rPr>
                <a:t>, </a:t>
              </a:r>
              <a:r>
                <a:rPr lang="en-US" sz="2200" kern="1200" dirty="0">
                  <a:solidFill>
                    <a:srgbClr val="000000"/>
                  </a:solidFill>
                </a:rPr>
                <a:t>spásanie a hnojenie</a:t>
              </a:r>
              <a:endParaRPr lang="pl-PL" sz="2200" kern="1200" dirty="0">
                <a:solidFill>
                  <a:srgbClr val="000000"/>
                </a:solidFill>
              </a:endParaRPr>
            </a:p>
          </p:txBody>
        </p:sp>
        <p:sp>
          <p:nvSpPr>
            <p:cNvPr id="88" name="Strzałka: w prawo 87">
              <a:extLst>
                <a:ext uri="{FF2B5EF4-FFF2-40B4-BE49-F238E27FC236}">
                  <a16:creationId xmlns:a16="http://schemas.microsoft.com/office/drawing/2014/main" id="{809FAEBF-6F8F-4BB1-8202-24913B7B32DA}"/>
                </a:ext>
              </a:extLst>
            </p:cNvPr>
            <p:cNvSpPr/>
            <p:nvPr/>
          </p:nvSpPr>
          <p:spPr>
            <a:xfrm rot="5399287">
              <a:off x="9327200"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9" name="Dowolny kształt: kształt 88">
              <a:extLst>
                <a:ext uri="{FF2B5EF4-FFF2-40B4-BE49-F238E27FC236}">
                  <a16:creationId xmlns:a16="http://schemas.microsoft.com/office/drawing/2014/main" id="{0690556B-DB08-4184-820B-D88B3F76E28A}"/>
                </a:ext>
              </a:extLst>
            </p:cNvPr>
            <p:cNvSpPr/>
            <p:nvPr/>
          </p:nvSpPr>
          <p:spPr>
            <a:xfrm>
              <a:off x="7205714" y="436527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presun </a:t>
              </a:r>
              <a:r>
                <a:rPr lang="en-US" sz="2200" kern="1200" dirty="0">
                  <a:solidFill>
                    <a:srgbClr val="000000"/>
                  </a:solidFill>
                </a:rPr>
                <a:t>do čerstvého výbehu</a:t>
              </a:r>
              <a:r>
                <a:rPr lang="pl-PL" sz="2200" kern="1200" dirty="0">
                  <a:solidFill>
                    <a:srgbClr val="000000"/>
                  </a:solidFill>
                </a:rPr>
                <a:t>, </a:t>
              </a:r>
              <a:r>
                <a:rPr lang="en-US" sz="2200" kern="1200" dirty="0">
                  <a:solidFill>
                    <a:srgbClr val="000000"/>
                  </a:solidFill>
                </a:rPr>
                <a:t>spásanie a hnojenie</a:t>
              </a:r>
              <a:endParaRPr lang="pl-PL" sz="2200" kern="1200" dirty="0">
                <a:solidFill>
                  <a:srgbClr val="000000"/>
                </a:solidFill>
              </a:endParaRPr>
            </a:p>
          </p:txBody>
        </p:sp>
        <p:sp>
          <p:nvSpPr>
            <p:cNvPr id="90" name="Strzałka: w prawo 89">
              <a:extLst>
                <a:ext uri="{FF2B5EF4-FFF2-40B4-BE49-F238E27FC236}">
                  <a16:creationId xmlns:a16="http://schemas.microsoft.com/office/drawing/2014/main" id="{1F82991F-E411-4991-8188-1E87078D8876}"/>
                </a:ext>
              </a:extLst>
            </p:cNvPr>
            <p:cNvSpPr/>
            <p:nvPr/>
          </p:nvSpPr>
          <p:spPr>
            <a:xfrm rot="5400713">
              <a:off x="9327200"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91" name="Dowolny kształt: kształt 90">
              <a:extLst>
                <a:ext uri="{FF2B5EF4-FFF2-40B4-BE49-F238E27FC236}">
                  <a16:creationId xmlns:a16="http://schemas.microsoft.com/office/drawing/2014/main" id="{68FF7C42-8655-4870-921C-3E9C66502AB2}"/>
                </a:ext>
              </a:extLst>
            </p:cNvPr>
            <p:cNvSpPr/>
            <p:nvPr/>
          </p:nvSpPr>
          <p:spPr>
            <a:xfrm>
              <a:off x="7205542" y="519410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návrat </a:t>
              </a:r>
              <a:r>
                <a:rPr lang="en-US" sz="2200" kern="1200" dirty="0">
                  <a:solidFill>
                    <a:srgbClr val="000000"/>
                  </a:solidFill>
                </a:rPr>
                <a:t>po odpočinku</a:t>
              </a:r>
              <a:endParaRPr lang="pl-PL" sz="2200" kern="1200" dirty="0">
                <a:solidFill>
                  <a:srgbClr val="000000"/>
                </a:solidFill>
              </a:endParaRPr>
            </a:p>
          </p:txBody>
        </p:sp>
      </p:grpSp>
      <p:grpSp>
        <p:nvGrpSpPr>
          <p:cNvPr id="94" name="Group 1">
            <a:extLst>
              <a:ext uri="{FF2B5EF4-FFF2-40B4-BE49-F238E27FC236}">
                <a16:creationId xmlns:a16="http://schemas.microsoft.com/office/drawing/2014/main" id="{8ED854EC-27A9-4D43-B912-F49A8E8D85A2}"/>
              </a:ext>
            </a:extLst>
          </p:cNvPr>
          <p:cNvGrpSpPr/>
          <p:nvPr/>
        </p:nvGrpSpPr>
        <p:grpSpPr>
          <a:xfrm rot="3730759">
            <a:off x="261220" y="5420273"/>
            <a:ext cx="949885" cy="1163493"/>
            <a:chOff x="7602444" y="4967675"/>
            <a:chExt cx="483619" cy="592374"/>
          </a:xfrm>
        </p:grpSpPr>
        <p:grpSp>
          <p:nvGrpSpPr>
            <p:cNvPr id="95" name="Graphic 214">
              <a:extLst>
                <a:ext uri="{FF2B5EF4-FFF2-40B4-BE49-F238E27FC236}">
                  <a16:creationId xmlns:a16="http://schemas.microsoft.com/office/drawing/2014/main" id="{A94B68FB-AC0F-4095-A20E-0E22BC2C34B9}"/>
                </a:ext>
              </a:extLst>
            </p:cNvPr>
            <p:cNvGrpSpPr/>
            <p:nvPr/>
          </p:nvGrpSpPr>
          <p:grpSpPr>
            <a:xfrm>
              <a:off x="7618661" y="4967675"/>
              <a:ext cx="467402" cy="507608"/>
              <a:chOff x="2251964" y="3590497"/>
              <a:chExt cx="467402" cy="507608"/>
            </a:xfrm>
            <a:solidFill>
              <a:srgbClr val="8DC641"/>
            </a:solidFill>
          </p:grpSpPr>
          <p:sp>
            <p:nvSpPr>
              <p:cNvPr id="99" name="Freeform 8">
                <a:extLst>
                  <a:ext uri="{FF2B5EF4-FFF2-40B4-BE49-F238E27FC236}">
                    <a16:creationId xmlns:a16="http://schemas.microsoft.com/office/drawing/2014/main" id="{7273FD1D-05FB-441B-8730-AB741141BC06}"/>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0" name="Freeform 9">
                <a:extLst>
                  <a:ext uri="{FF2B5EF4-FFF2-40B4-BE49-F238E27FC236}">
                    <a16:creationId xmlns:a16="http://schemas.microsoft.com/office/drawing/2014/main" id="{16272BDD-E019-470B-9475-59D673A43C7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01" name="Freeform 10">
                <a:extLst>
                  <a:ext uri="{FF2B5EF4-FFF2-40B4-BE49-F238E27FC236}">
                    <a16:creationId xmlns:a16="http://schemas.microsoft.com/office/drawing/2014/main" id="{B258E8CE-9E00-4870-8116-E7DFF58EDE7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96" name="Graphic 214">
              <a:extLst>
                <a:ext uri="{FF2B5EF4-FFF2-40B4-BE49-F238E27FC236}">
                  <a16:creationId xmlns:a16="http://schemas.microsoft.com/office/drawing/2014/main" id="{E95BF750-28CE-45CD-9A67-AD8E7417A9E8}"/>
                </a:ext>
              </a:extLst>
            </p:cNvPr>
            <p:cNvGrpSpPr/>
            <p:nvPr/>
          </p:nvGrpSpPr>
          <p:grpSpPr>
            <a:xfrm>
              <a:off x="7602444" y="4993761"/>
              <a:ext cx="421973" cy="566288"/>
              <a:chOff x="2235747" y="3616583"/>
              <a:chExt cx="421973" cy="566288"/>
            </a:xfrm>
            <a:solidFill>
              <a:srgbClr val="231F20"/>
            </a:solidFill>
          </p:grpSpPr>
          <p:sp>
            <p:nvSpPr>
              <p:cNvPr id="97" name="Freeform 6">
                <a:extLst>
                  <a:ext uri="{FF2B5EF4-FFF2-40B4-BE49-F238E27FC236}">
                    <a16:creationId xmlns:a16="http://schemas.microsoft.com/office/drawing/2014/main" id="{A093B04B-302E-4274-B53E-0B83802073A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98" name="Freeform 7">
                <a:extLst>
                  <a:ext uri="{FF2B5EF4-FFF2-40B4-BE49-F238E27FC236}">
                    <a16:creationId xmlns:a16="http://schemas.microsoft.com/office/drawing/2014/main" id="{8379E168-E472-4CAB-9495-D0389AFE149E}"/>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37059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062296" y="1985091"/>
            <a:ext cx="2342149" cy="489399"/>
          </a:xfrm>
        </p:spPr>
        <p:txBody>
          <a:bodyPr/>
          <a:lstStyle/>
          <a:p>
            <a:pPr algn="ctr"/>
            <a:r>
              <a:rPr lang="pl-PL" b="1" dirty="0">
                <a:solidFill>
                  <a:srgbClr val="8BC540"/>
                </a:solidFill>
              </a:rPr>
              <a:t>VEĽKOSŤ </a:t>
            </a:r>
            <a:r>
              <a:rPr lang="en-US" b="1" dirty="0">
                <a:solidFill>
                  <a:srgbClr val="8BC540"/>
                </a:solidFill>
              </a:rPr>
              <a:t>FARMY </a:t>
            </a:r>
            <a:endParaRPr lang="pl-PL" b="1" dirty="0"/>
          </a:p>
          <a:p>
            <a:pPr algn="ctr"/>
            <a:r>
              <a:rPr lang="pl-PL" b="1" dirty="0"/>
              <a:t>7,</a:t>
            </a:r>
            <a:r>
              <a:rPr lang="en-US" b="1" dirty="0"/>
              <a:t>5 ha pasienkov</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07237" y="348655"/>
            <a:ext cx="10595237" cy="803654"/>
          </a:xfrm>
        </p:spPr>
        <p:txBody>
          <a:bodyPr/>
          <a:lstStyle/>
          <a:p>
            <a:r>
              <a:rPr lang="pl-PL" b="1" dirty="0" err="1"/>
              <a:t>Príklad </a:t>
            </a:r>
            <a:r>
              <a:rPr lang="en-US" b="1" dirty="0" err="1"/>
              <a:t>plánu </a:t>
            </a:r>
            <a:r>
              <a:rPr lang="en-US" b="1" dirty="0"/>
              <a:t>pasenia </a:t>
            </a:r>
            <a:r>
              <a:rPr lang="en-US" b="1" dirty="0" err="1"/>
              <a:t>zmiešaných druhov </a:t>
            </a:r>
            <a:r>
              <a:rPr lang="en-US" b="1" dirty="0"/>
              <a:t>pre malú farmu</a:t>
            </a:r>
          </a:p>
        </p:txBody>
      </p:sp>
      <p:pic>
        <p:nvPicPr>
          <p:cNvPr id="14" name="Obraz 13">
            <a:extLst>
              <a:ext uri="{FF2B5EF4-FFF2-40B4-BE49-F238E27FC236}">
                <a16:creationId xmlns:a16="http://schemas.microsoft.com/office/drawing/2014/main" id="{B1A3D811-3648-46FB-8098-EC272C41B266}"/>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880" b="93980" l="4500" r="97320">
                        <a14:foregroundMark x1="16800" y1="68500" x2="20160" y2="76520"/>
                        <a14:foregroundMark x1="20160" y1="76520" x2="33320" y2="84780"/>
                        <a14:foregroundMark x1="33320" y1="84780" x2="47720" y2="85880"/>
                        <a14:foregroundMark x1="47720" y1="85880" x2="65320" y2="83560"/>
                        <a14:foregroundMark x1="65320" y1="83560" x2="84120" y2="74120"/>
                        <a14:foregroundMark x1="84120" y1="74120" x2="83460" y2="68760"/>
                        <a14:foregroundMark x1="55760" y1="91500" x2="48480" y2="91340"/>
                        <a14:foregroundMark x1="48480" y1="91340" x2="41380" y2="89180"/>
                        <a14:foregroundMark x1="41380" y1="89180" x2="37060" y2="89160"/>
                        <a14:foregroundMark x1="48560" y1="93980" x2="48560" y2="93980"/>
                        <a14:foregroundMark x1="48560" y1="93980" x2="48560" y2="93980"/>
                        <a14:foregroundMark x1="47380" y1="93980" x2="51560" y2="93980"/>
                        <a14:foregroundMark x1="93260" y1="70460" x2="93260" y2="70460"/>
                        <a14:foregroundMark x1="91300" y1="68240" x2="91960" y2="73200"/>
                        <a14:foregroundMark x1="8440" y1="70200" x2="8700" y2="73340"/>
                        <a14:foregroundMark x1="8560" y1="71240" x2="8560" y2="71240"/>
                        <a14:foregroundMark x1="10000" y1="67180" x2="8960" y2="69420"/>
                        <a14:foregroundMark x1="63980" y1="9160" x2="39540" y2="8100"/>
                        <a14:foregroundMark x1="6860" y1="45620" x2="6860" y2="45620"/>
                        <a14:foregroundMark x1="4500" y1="47720" x2="4500" y2="47720"/>
                        <a14:foregroundMark x1="19160" y1="26660" x2="19160" y2="26660"/>
                        <a14:foregroundMark x1="23600" y1="23260" x2="19460" y2="29020"/>
                        <a14:foregroundMark x1="19460" y1="29020" x2="23340" y2="35140"/>
                        <a14:foregroundMark x1="23340" y1="35140" x2="31200" y2="34800"/>
                        <a14:foregroundMark x1="31200" y1="34800" x2="28120" y2="41600"/>
                        <a14:foregroundMark x1="28120" y1="41600" x2="70440" y2="37940"/>
                        <a14:foregroundMark x1="70440" y1="37940" x2="63120" y2="37220"/>
                        <a14:foregroundMark x1="63120" y1="37220" x2="51880" y2="46800"/>
                        <a14:foregroundMark x1="51880" y1="46800" x2="51960" y2="54100"/>
                        <a14:foregroundMark x1="51960" y1="54100" x2="56700" y2="62060"/>
                        <a14:foregroundMark x1="56700" y1="62060" x2="45480" y2="58460"/>
                        <a14:foregroundMark x1="45480" y1="58460" x2="46940" y2="51120"/>
                        <a14:foregroundMark x1="46940" y1="51120" x2="58260" y2="49260"/>
                        <a14:foregroundMark x1="58260" y1="49260" x2="54340" y2="59560"/>
                        <a14:foregroundMark x1="54340" y1="59560" x2="46840" y2="64500"/>
                        <a14:foregroundMark x1="46840" y1="64500" x2="46660" y2="56080"/>
                        <a14:foregroundMark x1="46660" y1="56080" x2="52160" y2="40580"/>
                        <a14:foregroundMark x1="52160" y1="40580" x2="51800" y2="31840"/>
                        <a14:foregroundMark x1="51800" y1="31840" x2="56460" y2="23560"/>
                        <a14:foregroundMark x1="56460" y1="23560" x2="29800" y2="46900"/>
                        <a14:foregroundMark x1="29800" y1="46900" x2="24440" y2="39820"/>
                        <a14:foregroundMark x1="24440" y1="39820" x2="24800" y2="32500"/>
                        <a14:foregroundMark x1="24800" y1="32500" x2="20440" y2="26460"/>
                        <a14:foregroundMark x1="20440" y1="26460" x2="14840" y2="31420"/>
                        <a14:foregroundMark x1="14840" y1="31420" x2="32140" y2="33080"/>
                        <a14:foregroundMark x1="32140" y1="33080" x2="46400" y2="27900"/>
                        <a14:foregroundMark x1="46400" y1="27900" x2="52780" y2="23140"/>
                        <a14:foregroundMark x1="52780" y1="23140" x2="61160" y2="25020"/>
                        <a14:foregroundMark x1="61160" y1="25020" x2="75260" y2="33840"/>
                        <a14:foregroundMark x1="75260" y1="33840" x2="74580" y2="41180"/>
                        <a14:foregroundMark x1="74580" y1="41180" x2="62360" y2="68700"/>
                        <a14:foregroundMark x1="62360" y1="68700" x2="72020" y2="67760"/>
                        <a14:foregroundMark x1="72020" y1="67760" x2="73800" y2="60340"/>
                        <a14:foregroundMark x1="73800" y1="60340" x2="80580" y2="53300"/>
                        <a14:foregroundMark x1="80580" y1="53300" x2="80060" y2="60600"/>
                        <a14:foregroundMark x1="80060" y1="60600" x2="87020" y2="63260"/>
                        <a14:foregroundMark x1="87020" y1="63260" x2="94880" y2="51140"/>
                        <a14:foregroundMark x1="94880" y1="51140" x2="94580" y2="44580"/>
                        <a14:foregroundMark x1="46860" y1="51240" x2="38700" y2="50480"/>
                        <a14:foregroundMark x1="38700" y1="50480" x2="34260" y2="56320"/>
                        <a14:foregroundMark x1="34260" y1="56320" x2="35100" y2="63480"/>
                        <a14:foregroundMark x1="35100" y1="63480" x2="42480" y2="63240"/>
                        <a14:foregroundMark x1="42480" y1="63240" x2="42680" y2="54700"/>
                        <a14:foregroundMark x1="42680" y1="54700" x2="37980" y2="60840"/>
                        <a14:foregroundMark x1="37980" y1="60840" x2="37260" y2="53260"/>
                        <a14:foregroundMark x1="37260" y1="53260" x2="35460" y2="60160"/>
                        <a14:foregroundMark x1="35460" y1="60160" x2="52440" y2="58540"/>
                        <a14:foregroundMark x1="52440" y1="58540" x2="59220" y2="55320"/>
                        <a14:foregroundMark x1="59220" y1="55320" x2="60800" y2="62200"/>
                        <a14:foregroundMark x1="60800" y1="62200" x2="46160" y2="64280"/>
                        <a14:foregroundMark x1="46160" y1="64280" x2="39440" y2="62480"/>
                        <a14:foregroundMark x1="39440" y1="62480" x2="34440" y2="56820"/>
                        <a14:foregroundMark x1="34440" y1="56820" x2="37420" y2="50160"/>
                        <a14:foregroundMark x1="37420" y1="50160" x2="44900" y2="50320"/>
                        <a14:foregroundMark x1="44900" y1="50320" x2="37640" y2="48960"/>
                        <a14:foregroundMark x1="37640" y1="48960" x2="40280" y2="41520"/>
                        <a14:foregroundMark x1="40280" y1="41520" x2="47180" y2="36280"/>
                        <a14:foregroundMark x1="47180" y1="36280" x2="55960" y2="45080"/>
                        <a14:foregroundMark x1="55960" y1="45080" x2="55220" y2="45880"/>
                        <a14:foregroundMark x1="59020" y1="42880" x2="59940" y2="47720"/>
                        <a14:foregroundMark x1="53800" y1="29540" x2="60480" y2="31640"/>
                        <a14:foregroundMark x1="60480" y1="31640" x2="64120" y2="38300"/>
                        <a14:foregroundMark x1="23980" y1="48760" x2="23720" y2="49420"/>
                        <a14:foregroundMark x1="47120" y1="6020" x2="54420" y2="5880"/>
                        <a14:foregroundMark x1="54420" y1="5880" x2="55220" y2="6140"/>
                        <a14:foregroundMark x1="10260" y1="34240" x2="10780" y2="34380"/>
                        <a14:foregroundMark x1="74440" y1="57260" x2="72720" y2="49940"/>
                        <a14:foregroundMark x1="72720" y1="49940" x2="73520" y2="56940"/>
                        <a14:foregroundMark x1="73520" y1="56940" x2="71540" y2="50020"/>
                        <a14:foregroundMark x1="71540" y1="50020" x2="73060" y2="57380"/>
                        <a14:foregroundMark x1="73060" y1="57380" x2="81520" y2="56420"/>
                        <a14:foregroundMark x1="81520" y1="56420" x2="88800" y2="57620"/>
                        <a14:foregroundMark x1="88800" y1="57620" x2="90080" y2="64680"/>
                        <a14:foregroundMark x1="90080" y1="64680" x2="92620" y2="57980"/>
                        <a14:foregroundMark x1="92620" y1="57980" x2="92620" y2="57900"/>
                        <a14:foregroundMark x1="26340" y1="62220" x2="33500" y2="64700"/>
                        <a14:foregroundMark x1="33500" y1="64700" x2="46480" y2="65100"/>
                        <a14:foregroundMark x1="60980" y1="55300" x2="55500" y2="57520"/>
                        <a14:foregroundMark x1="43720" y1="36200" x2="43720" y2="36200"/>
                        <a14:foregroundMark x1="40460" y1="53980" x2="40460" y2="53980"/>
                        <a14:foregroundMark x1="37720" y1="53080" x2="41380" y2="53600"/>
                        <a14:foregroundMark x1="97320" y1="48880" x2="97320" y2="48880"/>
                        <a14:foregroundMark x1="10140" y1="34240" x2="8160" y2="39080"/>
                        <a14:foregroundMark x1="14840" y1="24840" x2="14840" y2="24840"/>
                        <a14:foregroundMark x1="90260" y1="35040" x2="90140" y2="37640"/>
                        <a14:foregroundMark x1="64900" y1="39340" x2="68640" y2="45600"/>
                        <a14:foregroundMark x1="68640" y1="45600" x2="67380" y2="45760"/>
                        <a14:foregroundMark x1="59020" y1="51640" x2="57580" y2="54640"/>
                        <a14:foregroundMark x1="27120" y1="45360" x2="26200" y2="60660"/>
                        <a14:foregroundMark x1="49340" y1="35420" x2="50780" y2="37000"/>
                      </a14:backgroundRemoval>
                    </a14:imgEffect>
                  </a14:imgLayer>
                </a14:imgProps>
              </a:ext>
              <a:ext uri="{28A0092B-C50C-407E-A947-70E740481C1C}">
                <a14:useLocalDpi xmlns:a14="http://schemas.microsoft.com/office/drawing/2010/main"/>
              </a:ext>
            </a:extLst>
          </a:blip>
          <a:stretch>
            <a:fillRect/>
          </a:stretch>
        </p:blipFill>
        <p:spPr>
          <a:xfrm>
            <a:off x="742987" y="1602463"/>
            <a:ext cx="2306324" cy="2306324"/>
          </a:xfrm>
          <a:prstGeom prst="rect">
            <a:avLst/>
          </a:prstGeom>
        </p:spPr>
      </p:pic>
      <p:pic>
        <p:nvPicPr>
          <p:cNvPr id="20" name="Obraz 19">
            <a:extLst>
              <a:ext uri="{FF2B5EF4-FFF2-40B4-BE49-F238E27FC236}">
                <a16:creationId xmlns:a16="http://schemas.microsoft.com/office/drawing/2014/main" id="{A659E013-32EB-4776-B1F8-0850C2F2B38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3656" r="97265">
                        <a14:foregroundMark x1="83507" y1="64322" x2="79426" y2="67311"/>
                        <a14:foregroundMark x1="79316" y1="66190" x2="80360" y2="69004"/>
                        <a14:foregroundMark x1="25399" y1="52209" x2="33219" y2="57046"/>
                        <a14:foregroundMark x1="33219" y1="57046" x2="36490" y2="48055"/>
                        <a14:foregroundMark x1="36490" y1="48055" x2="39981" y2="56870"/>
                        <a14:foregroundMark x1="39981" y1="56870" x2="40104" y2="57991"/>
                        <a14:foregroundMark x1="35198" y1="44911" x2="34153" y2="44361"/>
                        <a14:foregroundMark x1="26100" y1="48274" x2="25522" y2="49395"/>
                        <a14:foregroundMark x1="26910" y1="47901" x2="29137" y2="51264"/>
                        <a14:foregroundMark x1="95877" y1="53330" x2="95877" y2="53330"/>
                        <a14:foregroundMark x1="95066" y1="53704" x2="95066" y2="53704"/>
                        <a14:foregroundMark x1="95066" y1="54254" x2="95066" y2="54254"/>
                        <a14:foregroundMark x1="97279" y1="55001" x2="97279" y2="55001"/>
                        <a14:foregroundMark x1="95300" y1="54254" x2="95300" y2="54254"/>
                        <a14:foregroundMark x1="95410" y1="55551" x2="94942" y2="53506"/>
                      </a14:backgroundRemoval>
                    </a14:imgEffect>
                  </a14:imgLayer>
                </a14:imgProps>
              </a:ext>
              <a:ext uri="{28A0092B-C50C-407E-A947-70E740481C1C}">
                <a14:useLocalDpi xmlns:a14="http://schemas.microsoft.com/office/drawing/2010/main"/>
              </a:ext>
            </a:extLst>
          </a:blip>
          <a:srcRect/>
          <a:stretch/>
        </p:blipFill>
        <p:spPr>
          <a:xfrm>
            <a:off x="450143" y="4284050"/>
            <a:ext cx="2680665" cy="1676082"/>
          </a:xfrm>
          <a:prstGeom prst="rect">
            <a:avLst/>
          </a:prstGeom>
        </p:spPr>
      </p:pic>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2918843" y="4493168"/>
            <a:ext cx="2680665"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POČET </a:t>
            </a:r>
            <a:r>
              <a:rPr lang="pl-PL" b="1" dirty="0"/>
              <a:t>VÝBEHOV </a:t>
            </a:r>
          </a:p>
          <a:p>
            <a:pPr algn="ctr"/>
            <a:r>
              <a:rPr lang="pl-PL" b="1" dirty="0"/>
              <a:t>6 </a:t>
            </a:r>
            <a:r>
              <a:rPr lang="en-US" b="1" dirty="0"/>
              <a:t>(každý </a:t>
            </a:r>
            <a:r>
              <a:rPr lang="pl-PL" b="1" dirty="0"/>
              <a:t>1</a:t>
            </a:r>
            <a:r>
              <a:rPr lang="en-US" b="1" dirty="0"/>
              <a:t>,25 ha) </a:t>
            </a:r>
          </a:p>
        </p:txBody>
      </p:sp>
      <p:sp>
        <p:nvSpPr>
          <p:cNvPr id="43" name="Text Placeholder 4">
            <a:extLst>
              <a:ext uri="{FF2B5EF4-FFF2-40B4-BE49-F238E27FC236}">
                <a16:creationId xmlns:a16="http://schemas.microsoft.com/office/drawing/2014/main" id="{EC15B769-B930-4A69-9368-80470506F941}"/>
              </a:ext>
            </a:extLst>
          </p:cNvPr>
          <p:cNvSpPr txBox="1">
            <a:spLocks/>
          </p:cNvSpPr>
          <p:nvPr/>
        </p:nvSpPr>
        <p:spPr>
          <a:xfrm>
            <a:off x="7376965" y="1340683"/>
            <a:ext cx="4211125" cy="342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pl-PL" sz="2200" b="1" dirty="0">
                <a:solidFill>
                  <a:srgbClr val="8BC540"/>
                </a:solidFill>
              </a:rPr>
              <a:t>STAVY HOSPODÁRSKYCH ZVIERAT</a:t>
            </a:r>
          </a:p>
          <a:p>
            <a:pPr algn="ctr">
              <a:spcBef>
                <a:spcPts val="600"/>
              </a:spcBef>
            </a:pPr>
            <a:r>
              <a:rPr lang="en-US" sz="2200" b="1" dirty="0"/>
              <a:t>Hovädzí dobytok</a:t>
            </a:r>
            <a:r>
              <a:rPr lang="pl-PL" sz="2200" b="1" dirty="0"/>
              <a:t>: 10 kusov </a:t>
            </a:r>
            <a:r>
              <a:rPr lang="en-US" sz="2200" b="1" dirty="0"/>
              <a:t>× 1 </a:t>
            </a:r>
            <a:r>
              <a:rPr lang="pl-PL" sz="2200" b="1" dirty="0"/>
              <a:t>VDJ* </a:t>
            </a:r>
            <a:r>
              <a:rPr lang="en-US" sz="2200" b="1" dirty="0"/>
              <a:t>= </a:t>
            </a:r>
            <a:r>
              <a:rPr lang="pl-PL" sz="2200" b="1" dirty="0"/>
              <a:t>10 </a:t>
            </a:r>
            <a:r>
              <a:rPr lang="en-US" sz="2200" b="1" dirty="0"/>
              <a:t>VDJ</a:t>
            </a:r>
            <a:endParaRPr lang="pl-PL" sz="2200" b="1" dirty="0"/>
          </a:p>
          <a:p>
            <a:pPr algn="ctr">
              <a:spcBef>
                <a:spcPts val="600"/>
              </a:spcBef>
            </a:pPr>
            <a:r>
              <a:rPr lang="en-US" sz="2200" b="1" dirty="0"/>
              <a:t>Ovce</a:t>
            </a:r>
            <a:r>
              <a:rPr lang="pl-PL" sz="2200" b="1" dirty="0"/>
              <a:t>: 15 kusov </a:t>
            </a:r>
            <a:r>
              <a:rPr lang="en-US" sz="2200" b="1" dirty="0"/>
              <a:t>× 0</a:t>
            </a:r>
            <a:r>
              <a:rPr lang="pl-PL" sz="2200" b="1" dirty="0"/>
              <a:t>,</a:t>
            </a:r>
            <a:r>
              <a:rPr lang="en-US" sz="2200" b="1" dirty="0"/>
              <a:t>2 </a:t>
            </a:r>
            <a:r>
              <a:rPr lang="pl-PL" sz="2200" b="1" dirty="0"/>
              <a:t>VDJ </a:t>
            </a:r>
            <a:r>
              <a:rPr lang="en-US" sz="2200" b="1" dirty="0"/>
              <a:t>= </a:t>
            </a:r>
            <a:r>
              <a:rPr lang="pl-PL" sz="2200" b="1" dirty="0"/>
              <a:t>3 </a:t>
            </a:r>
            <a:r>
              <a:rPr lang="en-US" sz="2200" b="1" dirty="0"/>
              <a:t>VDJ</a:t>
            </a:r>
            <a:endParaRPr lang="pl-PL" sz="2200" b="1" dirty="0"/>
          </a:p>
          <a:p>
            <a:pPr algn="ctr">
              <a:spcBef>
                <a:spcPts val="600"/>
              </a:spcBef>
            </a:pPr>
            <a:r>
              <a:rPr lang="pl-PL" sz="2200" b="1" dirty="0" err="1"/>
              <a:t>Kozy</a:t>
            </a:r>
            <a:r>
              <a:rPr lang="pl-PL" sz="2200" b="1" dirty="0"/>
              <a:t>: 5 </a:t>
            </a:r>
            <a:r>
              <a:rPr lang="pl-PL" sz="2200" b="1" dirty="0" err="1"/>
              <a:t>kusov </a:t>
            </a:r>
            <a:r>
              <a:rPr lang="pl-PL" sz="2200" b="1" dirty="0"/>
              <a:t>x 0,2 VDJ = 1 VDJ</a:t>
            </a:r>
          </a:p>
          <a:p>
            <a:pPr algn="ctr">
              <a:spcBef>
                <a:spcPts val="600"/>
              </a:spcBef>
            </a:pPr>
            <a:endParaRPr lang="en-US" sz="2200" b="1" dirty="0">
              <a:solidFill>
                <a:srgbClr val="8BC540"/>
              </a:solidFill>
            </a:endParaRPr>
          </a:p>
        </p:txBody>
      </p:sp>
      <p:pic>
        <p:nvPicPr>
          <p:cNvPr id="24" name="Obraz 23">
            <a:extLst>
              <a:ext uri="{FF2B5EF4-FFF2-40B4-BE49-F238E27FC236}">
                <a16:creationId xmlns:a16="http://schemas.microsoft.com/office/drawing/2014/main" id="{9AB00808-B344-4D92-B848-F6565A58989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886" b="98838" l="286" r="99327">
                        <a14:foregroundMark x1="35420" y1="12381" x2="25623" y2="5143"/>
                        <a14:foregroundMark x1="25623" y1="5143" x2="20238" y2="4171"/>
                        <a14:foregroundMark x1="20238" y1="4171" x2="12260" y2="13600"/>
                        <a14:foregroundMark x1="12260" y1="13600" x2="7032" y2="14952"/>
                        <a14:foregroundMark x1="7032" y1="14952" x2="2836" y2="10305"/>
                        <a14:foregroundMark x1="2836" y1="10305" x2="12962" y2="17238"/>
                        <a14:foregroundMark x1="12962" y1="17238" x2="4798" y2="27448"/>
                        <a14:foregroundMark x1="4798" y1="27448" x2="4053" y2="34495"/>
                        <a14:foregroundMark x1="4053" y1="34495" x2="9138" y2="36895"/>
                        <a14:foregroundMark x1="9138" y1="36895" x2="10871" y2="43524"/>
                        <a14:foregroundMark x1="10871" y1="43524" x2="15783" y2="46990"/>
                        <a14:foregroundMark x1="15783" y1="46990" x2="19808" y2="41238"/>
                        <a14:foregroundMark x1="19808" y1="41238" x2="24291" y2="37524"/>
                        <a14:foregroundMark x1="24291" y1="37524" x2="19421" y2="34476"/>
                        <a14:foregroundMark x1="19421" y1="34476" x2="13191" y2="36248"/>
                        <a14:foregroundMark x1="13191" y1="36248" x2="6259" y2="25314"/>
                        <a14:foregroundMark x1="6259" y1="25314" x2="9524" y2="19714"/>
                        <a14:foregroundMark x1="9524" y1="19714" x2="15941" y2="15486"/>
                        <a14:foregroundMark x1="15941" y1="15486" x2="22486" y2="2952"/>
                        <a14:foregroundMark x1="22486" y1="2952" x2="28745" y2="4876"/>
                        <a14:foregroundMark x1="28745" y1="4876" x2="34331" y2="9048"/>
                        <a14:foregroundMark x1="34331" y1="9048" x2="26912" y2="18362"/>
                        <a14:foregroundMark x1="26912" y1="18362" x2="21856" y2="21162"/>
                        <a14:foregroundMark x1="21856" y1="21162" x2="29347" y2="19924"/>
                        <a14:foregroundMark x1="29347" y1="19924" x2="25738" y2="12514"/>
                        <a14:foregroundMark x1="25738" y1="12514" x2="25150" y2="27314"/>
                        <a14:foregroundMark x1="25150" y1="27314" x2="27943" y2="17181"/>
                        <a14:foregroundMark x1="27943" y1="17181" x2="26411" y2="7181"/>
                        <a14:foregroundMark x1="26411" y1="7181" x2="21928" y2="14400"/>
                        <a14:foregroundMark x1="21928" y1="14400" x2="15955" y2="15410"/>
                        <a14:foregroundMark x1="15955" y1="15410" x2="16743" y2="33333"/>
                        <a14:foregroundMark x1="16743" y1="33333" x2="20066" y2="24857"/>
                        <a14:foregroundMark x1="20066" y1="24857" x2="27084" y2="28438"/>
                        <a14:foregroundMark x1="27084" y1="28438" x2="41435" y2="14400"/>
                        <a14:foregroundMark x1="41435" y1="14400" x2="47064" y2="12648"/>
                        <a14:foregroundMark x1="47064" y1="12648" x2="47751" y2="19638"/>
                        <a14:foregroundMark x1="47751" y1="19638" x2="42595" y2="24095"/>
                        <a14:foregroundMark x1="42595" y1="24095" x2="37267" y2="24324"/>
                        <a14:foregroundMark x1="37267" y1="24324" x2="46906" y2="17067"/>
                        <a14:foregroundMark x1="46906" y1="17067" x2="38642" y2="22457"/>
                        <a14:foregroundMark x1="38642" y1="22457" x2="42681" y2="27219"/>
                        <a14:foregroundMark x1="42681" y1="27219" x2="63578" y2="32914"/>
                        <a14:foregroundMark x1="63578" y1="32914" x2="69335" y2="32990"/>
                        <a14:foregroundMark x1="69335" y1="32990" x2="83672" y2="29810"/>
                        <a14:foregroundMark x1="83672" y1="29810" x2="94242" y2="35676"/>
                        <a14:foregroundMark x1="94242" y1="35676" x2="96820" y2="41848"/>
                        <a14:foregroundMark x1="96820" y1="41848" x2="96333" y2="49638"/>
                        <a14:foregroundMark x1="96333" y1="49638" x2="88098" y2="90114"/>
                        <a14:foregroundMark x1="88098" y1="90114" x2="85047" y2="95086"/>
                        <a14:foregroundMark x1="88800" y1="72857" x2="83429" y2="53733"/>
                        <a14:foregroundMark x1="83429" y1="53733" x2="83429" y2="53733"/>
                        <a14:foregroundMark x1="59926" y1="41752" x2="51633" y2="46457"/>
                        <a14:foregroundMark x1="51633" y1="46457" x2="51633" y2="46457"/>
                        <a14:foregroundMark x1="33500" y1="30305" x2="36780" y2="39048"/>
                        <a14:foregroundMark x1="36780" y1="39048" x2="39630" y2="32267"/>
                        <a14:foregroundMark x1="39630" y1="32267" x2="42738" y2="44038"/>
                        <a14:foregroundMark x1="42738" y1="44038" x2="46763" y2="37867"/>
                        <a14:foregroundMark x1="46763" y1="37867" x2="47923" y2="49314"/>
                        <a14:foregroundMark x1="47923" y1="49314" x2="52965" y2="44057"/>
                        <a14:foregroundMark x1="52965" y1="44057" x2="51547" y2="35467"/>
                        <a14:foregroundMark x1="51547" y1="35467" x2="54483" y2="49505"/>
                        <a14:foregroundMark x1="54483" y1="49505" x2="60169" y2="49238"/>
                        <a14:foregroundMark x1="60169" y1="49238" x2="60656" y2="42229"/>
                        <a14:foregroundMark x1="60656" y1="42229" x2="65110" y2="45924"/>
                        <a14:foregroundMark x1="65110" y1="45924" x2="68433" y2="38857"/>
                        <a14:foregroundMark x1="68433" y1="38857" x2="64996" y2="45695"/>
                        <a14:foregroundMark x1="64996" y1="45695" x2="68920" y2="51219"/>
                        <a14:foregroundMark x1="68920" y1="51219" x2="75809" y2="43467"/>
                        <a14:foregroundMark x1="75809" y1="43467" x2="72186" y2="38457"/>
                        <a14:foregroundMark x1="72186" y1="38457" x2="71785" y2="46629"/>
                        <a14:foregroundMark x1="71785" y1="46629" x2="84131" y2="39752"/>
                        <a14:foregroundMark x1="84131" y1="39752" x2="90762" y2="46171"/>
                        <a14:foregroundMark x1="90762" y1="46171" x2="91736" y2="38724"/>
                        <a14:foregroundMark x1="91736" y1="38724" x2="96892" y2="39943"/>
                        <a14:foregroundMark x1="96892" y1="39943" x2="92882" y2="62838"/>
                        <a14:foregroundMark x1="92882" y1="62838" x2="89602" y2="53733"/>
                        <a14:foregroundMark x1="89602" y1="53733" x2="90819" y2="38590"/>
                        <a14:foregroundMark x1="90819" y1="38590" x2="90762" y2="50114"/>
                        <a14:foregroundMark x1="90762" y1="50114" x2="85133" y2="53333"/>
                        <a14:foregroundMark x1="85133" y1="53333" x2="80206" y2="45410"/>
                        <a14:foregroundMark x1="80206" y1="45410" x2="78588" y2="54952"/>
                        <a14:foregroundMark x1="78588" y1="54952" x2="72372" y2="40057"/>
                        <a14:foregroundMark x1="72372" y1="40057" x2="71298" y2="51733"/>
                        <a14:foregroundMark x1="71298" y1="51733" x2="64036" y2="47733"/>
                        <a14:foregroundMark x1="64036" y1="47733" x2="60856" y2="40876"/>
                        <a14:foregroundMark x1="60856" y1="40876" x2="59367" y2="60248"/>
                        <a14:foregroundMark x1="59367" y1="60248" x2="42925" y2="50400"/>
                        <a14:foregroundMark x1="42925" y1="50400" x2="44471" y2="57143"/>
                        <a14:foregroundMark x1="44471" y1="57143" x2="56502" y2="61010"/>
                        <a14:foregroundMark x1="56502" y1="61010" x2="84403" y2="53752"/>
                        <a14:foregroundMark x1="84403" y1="53752" x2="88127" y2="48057"/>
                        <a14:foregroundMark x1="88127" y1="48057" x2="85677" y2="37733"/>
                        <a14:foregroundMark x1="85677" y1="37733" x2="79977" y2="34667"/>
                        <a14:foregroundMark x1="79977" y1="34667" x2="50430" y2="36781"/>
                        <a14:foregroundMark x1="50430" y1="36781" x2="43541" y2="34419"/>
                        <a14:foregroundMark x1="43541" y1="34419" x2="39215" y2="30210"/>
                        <a14:foregroundMark x1="39215" y1="30210" x2="34317" y2="27733"/>
                        <a14:foregroundMark x1="34317" y1="27733" x2="28659" y2="34552"/>
                        <a14:foregroundMark x1="28659" y1="34552" x2="31596" y2="42343"/>
                        <a14:foregroundMark x1="31596" y1="42343" x2="37368" y2="45543"/>
                        <a14:foregroundMark x1="37368" y1="45543" x2="43927" y2="59790"/>
                        <a14:foregroundMark x1="43927" y1="59790" x2="58107" y2="55676"/>
                        <a14:foregroundMark x1="58107" y1="55676" x2="72429" y2="56552"/>
                        <a14:foregroundMark x1="72429" y1="56552" x2="73904" y2="55619"/>
                        <a14:foregroundMark x1="42925" y1="96152" x2="44128" y2="96552"/>
                        <a14:foregroundMark x1="37854" y1="91181" x2="36938" y2="91981"/>
                        <a14:foregroundMark x1="42925" y1="98990" x2="43025" y2="98990"/>
                        <a14:foregroundMark x1="92538" y1="66800" x2="93283" y2="59905"/>
                        <a14:foregroundMark x1="93283" y1="59905" x2="98897" y2="47771"/>
                        <a14:foregroundMark x1="98897" y1="47771" x2="98124" y2="40343"/>
                        <a14:foregroundMark x1="98124" y1="40343" x2="94099" y2="35352"/>
                        <a14:foregroundMark x1="94099" y1="35352" x2="92538" y2="57238"/>
                        <a14:foregroundMark x1="92538" y1="57238" x2="95317" y2="50438"/>
                        <a14:foregroundMark x1="95317" y1="50438" x2="96391" y2="42610"/>
                        <a14:foregroundMark x1="96391" y1="42610" x2="94056" y2="49200"/>
                        <a14:foregroundMark x1="94056" y1="49200" x2="93612" y2="56343"/>
                        <a14:foregroundMark x1="93612" y1="56343" x2="98510" y2="43505"/>
                        <a14:foregroundMark x1="98510" y1="43505" x2="94142" y2="39314"/>
                        <a14:foregroundMark x1="94142" y1="39314" x2="96391" y2="51314"/>
                        <a14:foregroundMark x1="98109" y1="45390" x2="98109" y2="45390"/>
                        <a14:foregroundMark x1="97909" y1="43771" x2="98009" y2="50095"/>
                        <a14:foregroundMark x1="99327" y1="45390" x2="99327" y2="45390"/>
                        <a14:foregroundMark x1="32999" y1="7410" x2="23274" y2="2152"/>
                        <a14:foregroundMark x1="23274" y1="2152" x2="17746" y2="3810"/>
                        <a14:foregroundMark x1="17746" y1="3810" x2="22759" y2="7505"/>
                        <a14:foregroundMark x1="22759" y1="7505" x2="28330" y2="6705"/>
                        <a14:foregroundMark x1="28330" y1="6705" x2="33601" y2="7219"/>
                        <a14:foregroundMark x1="33601" y1="7219" x2="31266" y2="4571"/>
                        <a14:foregroundMark x1="27012" y1="2952" x2="17903" y2="1886"/>
                        <a14:foregroundMark x1="8479" y1="14133" x2="4841" y2="9124"/>
                        <a14:foregroundMark x1="4841" y1="9124" x2="3523" y2="15886"/>
                        <a14:foregroundMark x1="3523" y1="15886" x2="7677" y2="16019"/>
                        <a14:foregroundMark x1="8479" y1="21276" x2="7176" y2="31714"/>
                        <a14:foregroundMark x1="7176" y1="31714" x2="6660" y2="27733"/>
                        <a14:foregroundMark x1="1905" y1="9429" x2="1905" y2="14400"/>
                        <a14:foregroundMark x1="286" y1="10629" x2="286" y2="10629"/>
                      </a14:backgroundRemoval>
                    </a14:imgEffect>
                  </a14:imgLayer>
                </a14:imgProps>
              </a:ext>
              <a:ext uri="{28A0092B-C50C-407E-A947-70E740481C1C}">
                <a14:useLocalDpi xmlns:a14="http://schemas.microsoft.com/office/drawing/2010/main"/>
              </a:ext>
            </a:extLst>
          </a:blip>
          <a:stretch>
            <a:fillRect/>
          </a:stretch>
        </p:blipFill>
        <p:spPr>
          <a:xfrm>
            <a:off x="8708143" y="4487027"/>
            <a:ext cx="1049054" cy="788818"/>
          </a:xfrm>
          <a:prstGeom prst="rect">
            <a:avLst/>
          </a:prstGeom>
        </p:spPr>
      </p:pic>
      <p:pic>
        <p:nvPicPr>
          <p:cNvPr id="27" name="Obraz 26">
            <a:extLst>
              <a:ext uri="{FF2B5EF4-FFF2-40B4-BE49-F238E27FC236}">
                <a16:creationId xmlns:a16="http://schemas.microsoft.com/office/drawing/2014/main" id="{2EE498A5-5B78-4F04-B8FD-3F84779C312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167" b="98950" l="167" r="98818">
                        <a14:foregroundMark x1="28907" y1="16858" x2="16508" y2="17383"/>
                        <a14:foregroundMark x1="16508" y1="17383" x2="12430" y2="22088"/>
                        <a14:foregroundMark x1="12430" y1="22088" x2="13415" y2="15166"/>
                        <a14:foregroundMark x1="13415" y1="15166" x2="9231" y2="10480"/>
                        <a14:foregroundMark x1="9231" y1="10480" x2="3517" y2="9936"/>
                        <a14:foregroundMark x1="3517" y1="9936" x2="5715" y2="16683"/>
                        <a14:foregroundMark x1="5715" y1="16683" x2="11278" y2="17325"/>
                        <a14:foregroundMark x1="11278" y1="17325" x2="6079" y2="14408"/>
                        <a14:foregroundMark x1="6079" y1="14408" x2="11566" y2="13727"/>
                        <a14:foregroundMark x1="11566" y1="13727" x2="15856" y2="9391"/>
                        <a14:foregroundMark x1="15856" y1="9391" x2="21267" y2="6669"/>
                        <a14:foregroundMark x1="21267" y1="6669" x2="28149" y2="6241"/>
                        <a14:foregroundMark x1="28149" y1="6241" x2="34258" y2="8244"/>
                        <a14:foregroundMark x1="34258" y1="8244" x2="28634" y2="9664"/>
                        <a14:foregroundMark x1="28634" y1="9664" x2="12172" y2="4258"/>
                        <a14:foregroundMark x1="12172" y1="4258" x2="17372" y2="8322"/>
                        <a14:foregroundMark x1="17372" y1="8322" x2="23253" y2="5969"/>
                        <a14:foregroundMark x1="23253" y1="5969" x2="27982" y2="8108"/>
                        <a14:foregroundMark x1="9231" y1="10189" x2="3532" y2="10694"/>
                        <a14:foregroundMark x1="3532" y1="10694" x2="5806" y2="17363"/>
                        <a14:foregroundMark x1="5806" y1="17363" x2="9338" y2="11239"/>
                        <a14:foregroundMark x1="9338" y1="11239" x2="6382" y2="10461"/>
                        <a14:foregroundMark x1="4760" y1="10461" x2="2926" y2="12541"/>
                        <a14:foregroundMark x1="167" y1="10597" x2="167" y2="10597"/>
                        <a14:foregroundMark x1="682" y1="10325" x2="682" y2="10325"/>
                        <a14:foregroundMark x1="35941" y1="2878" x2="35941" y2="2878"/>
                        <a14:foregroundMark x1="35319" y1="2878" x2="35319" y2="2878"/>
                        <a14:foregroundMark x1="35319" y1="2605" x2="36032" y2="3928"/>
                        <a14:foregroundMark x1="12293" y1="1828" x2="12293" y2="1828"/>
                        <a14:foregroundMark x1="11990" y1="1186" x2="11990" y2="1186"/>
                        <a14:foregroundMark x1="12187" y1="1186" x2="11884" y2="2353"/>
                        <a14:foregroundMark x1="90147" y1="24052" x2="98242" y2="40910"/>
                        <a14:foregroundMark x1="98242" y1="40910" x2="90450" y2="51079"/>
                        <a14:foregroundMark x1="90450" y1="51079" x2="90056" y2="51371"/>
                        <a14:foregroundMark x1="81689" y1="40793" x2="81689" y2="40793"/>
                        <a14:foregroundMark x1="81689" y1="40793" x2="81689" y2="40793"/>
                        <a14:foregroundMark x1="81598" y1="41824" x2="81598" y2="41824"/>
                        <a14:foregroundMark x1="81598" y1="41824" x2="81598" y2="41824"/>
                        <a14:foregroundMark x1="81598" y1="41824" x2="81598" y2="41824"/>
                        <a14:foregroundMark x1="81598" y1="39607" x2="81492" y2="41960"/>
                        <a14:foregroundMark x1="82310" y1="59207" x2="81385" y2="60004"/>
                        <a14:foregroundMark x1="90966" y1="53860" x2="84447" y2="86798"/>
                        <a14:foregroundMark x1="92390" y1="24713" x2="96893" y2="29360"/>
                        <a14:foregroundMark x1="96893" y1="29360" x2="98605" y2="36341"/>
                        <a14:foregroundMark x1="98605" y1="36341" x2="97469" y2="43399"/>
                        <a14:foregroundMark x1="97469" y1="43399" x2="93603" y2="48688"/>
                        <a14:foregroundMark x1="93603" y1="48688" x2="98605" y2="35680"/>
                        <a14:foregroundMark x1="98605" y1="35680" x2="96407" y2="28680"/>
                        <a14:foregroundMark x1="96407" y1="28680" x2="92133" y2="24052"/>
                        <a14:foregroundMark x1="92133" y1="24052" x2="92087" y2="24052"/>
                        <a14:foregroundMark x1="93315" y1="24713" x2="97393" y2="29283"/>
                        <a14:foregroundMark x1="97393" y1="29283" x2="98893" y2="36341"/>
                        <a14:foregroundMark x1="98893" y1="36341" x2="97362" y2="43263"/>
                        <a14:foregroundMark x1="97362" y1="43263" x2="93452" y2="48396"/>
                        <a14:foregroundMark x1="93452" y1="48396" x2="97211" y2="42971"/>
                        <a14:foregroundMark x1="97211" y1="42971" x2="98878" y2="36088"/>
                        <a14:foregroundMark x1="98878" y1="36088" x2="97287" y2="29360"/>
                        <a14:foregroundMark x1="97287" y1="29360" x2="99121" y2="35952"/>
                        <a14:foregroundMark x1="99121" y1="35952" x2="93618" y2="48201"/>
                        <a14:foregroundMark x1="93618" y1="48201" x2="93618" y2="48240"/>
                        <a14:foregroundMark x1="95043" y1="31888" x2="95559" y2="41046"/>
                        <a14:foregroundMark x1="90662" y1="64184" x2="92603" y2="79876"/>
                        <a14:foregroundMark x1="92603" y1="79876" x2="92603" y2="79876"/>
                        <a14:foregroundMark x1="94225" y1="89403" x2="94225" y2="89403"/>
                        <a14:foregroundMark x1="94225" y1="89403" x2="94225" y2="89403"/>
                        <a14:foregroundMark x1="96983" y1="87323" x2="96983" y2="87323"/>
                        <a14:foregroundMark x1="96983" y1="92553" x2="96983" y2="92553"/>
                        <a14:foregroundMark x1="95559" y1="94517" x2="92800" y2="91250"/>
                        <a14:foregroundMark x1="85266" y1="96597" x2="79551" y2="95197"/>
                        <a14:foregroundMark x1="79551" y1="95197" x2="82916" y2="96597"/>
                        <a14:foregroundMark x1="96165" y1="94517" x2="89738" y2="95683"/>
                        <a14:foregroundMark x1="89738" y1="95683" x2="89738" y2="95683"/>
                        <a14:foregroundMark x1="42353" y1="95158" x2="42353" y2="95158"/>
                        <a14:foregroundMark x1="42353" y1="95158" x2="42353" y2="95158"/>
                        <a14:foregroundMark x1="42353" y1="95158" x2="42353" y2="95158"/>
                        <a14:foregroundMark x1="41231" y1="92942" x2="41640" y2="93195"/>
                        <a14:foregroundMark x1="53161" y1="89403" x2="54070" y2="92028"/>
                        <a14:foregroundMark x1="98818" y1="32938" x2="98818" y2="39218"/>
                        <a14:foregroundMark x1="82204" y1="98950" x2="82204" y2="98950"/>
                      </a14:backgroundRemoval>
                    </a14:imgEffect>
                  </a14:imgLayer>
                </a14:imgProps>
              </a:ext>
              <a:ext uri="{28A0092B-C50C-407E-A947-70E740481C1C}">
                <a14:useLocalDpi xmlns:a14="http://schemas.microsoft.com/office/drawing/2010/main"/>
              </a:ext>
            </a:extLst>
          </a:blip>
          <a:stretch>
            <a:fillRect/>
          </a:stretch>
        </p:blipFill>
        <p:spPr>
          <a:xfrm>
            <a:off x="8331403" y="3262914"/>
            <a:ext cx="1434621" cy="1118426"/>
          </a:xfrm>
          <a:prstGeom prst="rect">
            <a:avLst/>
          </a:prstGeom>
        </p:spPr>
      </p:pic>
      <p:sp>
        <p:nvSpPr>
          <p:cNvPr id="18" name="Text Placeholder 4">
            <a:extLst>
              <a:ext uri="{FF2B5EF4-FFF2-40B4-BE49-F238E27FC236}">
                <a16:creationId xmlns:a16="http://schemas.microsoft.com/office/drawing/2014/main" id="{5F2BB1AD-5AC4-4FE8-ADBD-15F0B1245CFE}"/>
              </a:ext>
            </a:extLst>
          </p:cNvPr>
          <p:cNvSpPr txBox="1">
            <a:spLocks/>
          </p:cNvSpPr>
          <p:nvPr/>
        </p:nvSpPr>
        <p:spPr>
          <a:xfrm>
            <a:off x="9882406" y="3319830"/>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x10</a:t>
            </a:r>
            <a:endParaRPr lang="en-US" sz="6000" b="1" dirty="0"/>
          </a:p>
        </p:txBody>
      </p:sp>
      <p:sp>
        <p:nvSpPr>
          <p:cNvPr id="19" name="Text Placeholder 4">
            <a:extLst>
              <a:ext uri="{FF2B5EF4-FFF2-40B4-BE49-F238E27FC236}">
                <a16:creationId xmlns:a16="http://schemas.microsoft.com/office/drawing/2014/main" id="{AD8BDCC6-5FC6-46C4-8469-D5E4AA8F497C}"/>
              </a:ext>
            </a:extLst>
          </p:cNvPr>
          <p:cNvSpPr txBox="1">
            <a:spLocks/>
          </p:cNvSpPr>
          <p:nvPr/>
        </p:nvSpPr>
        <p:spPr>
          <a:xfrm>
            <a:off x="10021483" y="5411220"/>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x5</a:t>
            </a:r>
            <a:endParaRPr lang="en-US" sz="6000" b="1" dirty="0"/>
          </a:p>
        </p:txBody>
      </p:sp>
      <p:pic>
        <p:nvPicPr>
          <p:cNvPr id="3" name="Obraz 2">
            <a:extLst>
              <a:ext uri="{FF2B5EF4-FFF2-40B4-BE49-F238E27FC236}">
                <a16:creationId xmlns:a16="http://schemas.microsoft.com/office/drawing/2014/main" id="{F5F6958D-EB9E-4987-93C4-72E9D631F0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74215" y="5263330"/>
            <a:ext cx="1049054" cy="999331"/>
          </a:xfrm>
          <a:prstGeom prst="rect">
            <a:avLst/>
          </a:prstGeom>
        </p:spPr>
      </p:pic>
      <p:sp>
        <p:nvSpPr>
          <p:cNvPr id="58" name="Text Placeholder 4">
            <a:extLst>
              <a:ext uri="{FF2B5EF4-FFF2-40B4-BE49-F238E27FC236}">
                <a16:creationId xmlns:a16="http://schemas.microsoft.com/office/drawing/2014/main" id="{32BF4366-F17A-4E3B-9E31-61A05A076627}"/>
              </a:ext>
            </a:extLst>
          </p:cNvPr>
          <p:cNvSpPr txBox="1">
            <a:spLocks/>
          </p:cNvSpPr>
          <p:nvPr/>
        </p:nvSpPr>
        <p:spPr>
          <a:xfrm>
            <a:off x="9889340" y="4426367"/>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x15</a:t>
            </a:r>
            <a:endParaRPr lang="en-US" sz="6000" b="1" dirty="0"/>
          </a:p>
        </p:txBody>
      </p:sp>
      <p:sp>
        <p:nvSpPr>
          <p:cNvPr id="2" name="TextBox 1">
            <a:extLst>
              <a:ext uri="{FF2B5EF4-FFF2-40B4-BE49-F238E27FC236}">
                <a16:creationId xmlns:a16="http://schemas.microsoft.com/office/drawing/2014/main" id="{59C19D3A-A60A-8831-FC17-29D227230FDE}"/>
              </a:ext>
            </a:extLst>
          </p:cNvPr>
          <p:cNvSpPr txBox="1"/>
          <p:nvPr/>
        </p:nvSpPr>
        <p:spPr>
          <a:xfrm>
            <a:off x="8322576" y="6453431"/>
            <a:ext cx="3401662" cy="369332"/>
          </a:xfrm>
          <a:prstGeom prst="rect">
            <a:avLst/>
          </a:prstGeom>
          <a:solidFill>
            <a:srgbClr val="9DD8DE"/>
          </a:solidFill>
        </p:spPr>
        <p:txBody>
          <a:bodyPr wrap="square" rtlCol="0">
            <a:spAutoFit/>
          </a:bodyPr>
          <a:lstStyle/>
          <a:p>
            <a:endParaRPr lang="en-IE" dirty="0"/>
          </a:p>
        </p:txBody>
      </p:sp>
      <p:sp>
        <p:nvSpPr>
          <p:cNvPr id="57" name="Text Placeholder 4">
            <a:extLst>
              <a:ext uri="{FF2B5EF4-FFF2-40B4-BE49-F238E27FC236}">
                <a16:creationId xmlns:a16="http://schemas.microsoft.com/office/drawing/2014/main" id="{80D4F1B6-0057-4571-9848-A0D1C2D70672}"/>
              </a:ext>
            </a:extLst>
          </p:cNvPr>
          <p:cNvSpPr txBox="1">
            <a:spLocks/>
          </p:cNvSpPr>
          <p:nvPr/>
        </p:nvSpPr>
        <p:spPr>
          <a:xfrm>
            <a:off x="742987" y="6244215"/>
            <a:ext cx="11379960"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t>*14 </a:t>
            </a:r>
            <a:r>
              <a:rPr lang="pl-PL" sz="2200" dirty="0"/>
              <a:t>dobytčích </a:t>
            </a:r>
            <a:r>
              <a:rPr lang="pl-PL" sz="2200" dirty="0" err="1"/>
              <a:t>jednotiek </a:t>
            </a:r>
            <a:r>
              <a:rPr lang="en-US" sz="2200" dirty="0"/>
              <a:t>(</a:t>
            </a:r>
            <a:r>
              <a:rPr lang="pl-PL" sz="2200" dirty="0"/>
              <a:t>DJ) </a:t>
            </a:r>
            <a:r>
              <a:rPr lang="en-US" sz="2200" dirty="0"/>
              <a:t>na 7,5 ha = ~2 </a:t>
            </a:r>
            <a:r>
              <a:rPr lang="pl-PL" sz="2200" dirty="0"/>
              <a:t>DJ/ha</a:t>
            </a:r>
            <a:r>
              <a:rPr lang="en-US" sz="2200" dirty="0"/>
              <a:t>. To je </a:t>
            </a:r>
            <a:r>
              <a:rPr lang="pl-PL" sz="2200" dirty="0"/>
              <a:t>v</a:t>
            </a:r>
            <a:r>
              <a:rPr lang="en-US" sz="2200" dirty="0"/>
              <a:t> </a:t>
            </a:r>
            <a:r>
              <a:rPr lang="pl-PL" sz="2200" dirty="0" err="1"/>
              <a:t>súlade</a:t>
            </a:r>
            <a:r>
              <a:rPr lang="en-US" sz="2200" dirty="0"/>
              <a:t> </a:t>
            </a:r>
            <a:r>
              <a:rPr lang="pl-PL" sz="2200" dirty="0"/>
              <a:t>so </a:t>
            </a:r>
            <a:r>
              <a:rPr lang="pl-PL" sz="2200" dirty="0" err="1"/>
              <a:t>zákonom o dusíku</a:t>
            </a:r>
            <a:r>
              <a:rPr lang="pl-PL" sz="2200" dirty="0"/>
              <a:t>.</a:t>
            </a:r>
            <a:endParaRPr lang="en-US" sz="2200" dirty="0"/>
          </a:p>
        </p:txBody>
      </p:sp>
    </p:spTree>
    <p:extLst>
      <p:ext uri="{BB962C8B-B14F-4D97-AF65-F5344CB8AC3E}">
        <p14:creationId xmlns:p14="http://schemas.microsoft.com/office/powerpoint/2010/main" val="1202667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41453" y="382738"/>
            <a:ext cx="10595237" cy="803654"/>
          </a:xfrm>
        </p:spPr>
        <p:txBody>
          <a:bodyPr/>
          <a:lstStyle/>
          <a:p>
            <a:r>
              <a:rPr lang="pl-PL" b="1" dirty="0" err="1"/>
              <a:t>Príklad </a:t>
            </a:r>
            <a:r>
              <a:rPr lang="en-US" b="1" dirty="0" err="1"/>
              <a:t>plánu </a:t>
            </a:r>
            <a:r>
              <a:rPr lang="en-US" b="1" dirty="0"/>
              <a:t>pasenia </a:t>
            </a:r>
            <a:r>
              <a:rPr lang="en-US" b="1" dirty="0" err="1"/>
              <a:t>zmiešaných druhov </a:t>
            </a:r>
            <a:r>
              <a:rPr lang="en-US" b="1" dirty="0"/>
              <a:t>pre malú farmu</a:t>
            </a:r>
          </a:p>
        </p:txBody>
      </p:sp>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462218" y="2040994"/>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vegetačné </a:t>
            </a:r>
            <a:r>
              <a:rPr lang="pl-PL" b="1" dirty="0">
                <a:solidFill>
                  <a:srgbClr val="8BC540"/>
                </a:solidFill>
              </a:rPr>
              <a:t>obdobie </a:t>
            </a:r>
            <a:r>
              <a:rPr lang="en-US" b="1" dirty="0" err="1"/>
              <a:t>jar/leto</a:t>
            </a:r>
            <a:endParaRPr lang="en-US" b="1" dirty="0"/>
          </a:p>
        </p:txBody>
      </p:sp>
      <p:sp>
        <p:nvSpPr>
          <p:cNvPr id="39" name="Text Placeholder 4">
            <a:extLst>
              <a:ext uri="{FF2B5EF4-FFF2-40B4-BE49-F238E27FC236}">
                <a16:creationId xmlns:a16="http://schemas.microsoft.com/office/drawing/2014/main" id="{E371EA39-5E8C-4248-8162-05A514FE5FC3}"/>
              </a:ext>
            </a:extLst>
          </p:cNvPr>
          <p:cNvSpPr txBox="1">
            <a:spLocks/>
          </p:cNvSpPr>
          <p:nvPr/>
        </p:nvSpPr>
        <p:spPr>
          <a:xfrm>
            <a:off x="8536008" y="1523569"/>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rgbClr val="8BC540"/>
                </a:solidFill>
              </a:rPr>
              <a:t>DOBA TRVANIA/PADDOK </a:t>
            </a:r>
            <a:r>
              <a:rPr lang="en-US" sz="2200" b="1" dirty="0"/>
              <a:t>3-4 dni</a:t>
            </a:r>
            <a:endParaRPr lang="pl-PL" sz="2200" b="1" dirty="0"/>
          </a:p>
          <a:p>
            <a:pPr algn="ctr"/>
            <a:r>
              <a:rPr lang="en-US" sz="2200" b="1" dirty="0">
                <a:solidFill>
                  <a:srgbClr val="8BC540"/>
                </a:solidFill>
              </a:rPr>
              <a:t>DOBA ODDYCHU </a:t>
            </a:r>
            <a:r>
              <a:rPr lang="pl-PL" sz="2200" b="1" dirty="0"/>
              <a:t>21-28 </a:t>
            </a:r>
            <a:r>
              <a:rPr lang="en-US" sz="2200" b="1" dirty="0"/>
              <a:t>dní</a:t>
            </a:r>
          </a:p>
          <a:p>
            <a:pPr algn="ctr"/>
            <a:endParaRPr lang="en-US" sz="2200" b="1" dirty="0"/>
          </a:p>
        </p:txBody>
      </p:sp>
      <p:pic>
        <p:nvPicPr>
          <p:cNvPr id="35" name="Obraz 34">
            <a:extLst>
              <a:ext uri="{FF2B5EF4-FFF2-40B4-BE49-F238E27FC236}">
                <a16:creationId xmlns:a16="http://schemas.microsoft.com/office/drawing/2014/main" id="{5D9D22C7-D31F-4D2D-8511-904C13F011D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933170" y="1451715"/>
            <a:ext cx="1602838" cy="1602838"/>
          </a:xfrm>
          <a:prstGeom prst="rect">
            <a:avLst/>
          </a:prstGeom>
        </p:spPr>
      </p:pic>
      <p:pic>
        <p:nvPicPr>
          <p:cNvPr id="24" name="Obraz 23">
            <a:extLst>
              <a:ext uri="{FF2B5EF4-FFF2-40B4-BE49-F238E27FC236}">
                <a16:creationId xmlns:a16="http://schemas.microsoft.com/office/drawing/2014/main" id="{130EDE2E-5EF3-48A2-8503-F1BCBF085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2139" y="1422862"/>
            <a:ext cx="2167396" cy="2043264"/>
          </a:xfrm>
          <a:prstGeom prst="rect">
            <a:avLst/>
          </a:prstGeom>
        </p:spPr>
      </p:pic>
      <p:sp>
        <p:nvSpPr>
          <p:cNvPr id="53" name="Owal 52">
            <a:extLst>
              <a:ext uri="{FF2B5EF4-FFF2-40B4-BE49-F238E27FC236}">
                <a16:creationId xmlns:a16="http://schemas.microsoft.com/office/drawing/2014/main" id="{827E7845-2B5E-4B87-A4EE-2E82A88C9149}"/>
              </a:ext>
            </a:extLst>
          </p:cNvPr>
          <p:cNvSpPr/>
          <p:nvPr/>
        </p:nvSpPr>
        <p:spPr>
          <a:xfrm>
            <a:off x="729969" y="1200414"/>
            <a:ext cx="3167593" cy="1272821"/>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Text Placeholder 4">
            <a:extLst>
              <a:ext uri="{FF2B5EF4-FFF2-40B4-BE49-F238E27FC236}">
                <a16:creationId xmlns:a16="http://schemas.microsoft.com/office/drawing/2014/main" id="{E4EACD8F-8264-48AE-9301-C496ED5BE318}"/>
              </a:ext>
            </a:extLst>
          </p:cNvPr>
          <p:cNvSpPr txBox="1">
            <a:spLocks/>
          </p:cNvSpPr>
          <p:nvPr/>
        </p:nvSpPr>
        <p:spPr>
          <a:xfrm>
            <a:off x="3582931" y="4676221"/>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DORMANTNÁ SEZÓNA </a:t>
            </a:r>
            <a:r>
              <a:rPr lang="en-US" b="1" dirty="0"/>
              <a:t>jeseň / zima</a:t>
            </a:r>
          </a:p>
        </p:txBody>
      </p:sp>
      <p:sp>
        <p:nvSpPr>
          <p:cNvPr id="89" name="Text Placeholder 4">
            <a:extLst>
              <a:ext uri="{FF2B5EF4-FFF2-40B4-BE49-F238E27FC236}">
                <a16:creationId xmlns:a16="http://schemas.microsoft.com/office/drawing/2014/main" id="{E84BED0B-C398-4A8E-8BA7-CF9EED0ED2D1}"/>
              </a:ext>
            </a:extLst>
          </p:cNvPr>
          <p:cNvSpPr txBox="1">
            <a:spLocks/>
          </p:cNvSpPr>
          <p:nvPr/>
        </p:nvSpPr>
        <p:spPr>
          <a:xfrm>
            <a:off x="8536008" y="4285129"/>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rgbClr val="8BC540"/>
                </a:solidFill>
              </a:rPr>
              <a:t>DOBA TRVANIA/PADDOK </a:t>
            </a:r>
            <a:r>
              <a:rPr lang="pl-PL" sz="2200" b="1" dirty="0"/>
              <a:t>7-10 </a:t>
            </a:r>
            <a:r>
              <a:rPr lang="en-US" sz="2200" b="1" dirty="0"/>
              <a:t>dní</a:t>
            </a:r>
            <a:endParaRPr lang="pl-PL" sz="2200" b="1" dirty="0"/>
          </a:p>
          <a:p>
            <a:pPr algn="ctr"/>
            <a:r>
              <a:rPr lang="en-US" sz="2200" b="1" dirty="0">
                <a:solidFill>
                  <a:srgbClr val="8BC540"/>
                </a:solidFill>
              </a:rPr>
              <a:t>DOBA ODDYCHU </a:t>
            </a:r>
            <a:r>
              <a:rPr lang="pl-PL" sz="2200" b="1" dirty="0"/>
              <a:t>45+ dní</a:t>
            </a:r>
            <a:endParaRPr lang="en-US" sz="2200" b="1" dirty="0"/>
          </a:p>
          <a:p>
            <a:pPr algn="ctr"/>
            <a:endParaRPr lang="en-US" sz="2200" b="1" dirty="0"/>
          </a:p>
        </p:txBody>
      </p:sp>
      <p:pic>
        <p:nvPicPr>
          <p:cNvPr id="90" name="Obraz 89">
            <a:extLst>
              <a:ext uri="{FF2B5EF4-FFF2-40B4-BE49-F238E27FC236}">
                <a16:creationId xmlns:a16="http://schemas.microsoft.com/office/drawing/2014/main" id="{A6AC1844-DFE5-4EE3-A236-8AAB93AC77C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966051" y="4227641"/>
            <a:ext cx="1602838" cy="1602838"/>
          </a:xfrm>
          <a:prstGeom prst="rect">
            <a:avLst/>
          </a:prstGeom>
        </p:spPr>
      </p:pic>
      <p:pic>
        <p:nvPicPr>
          <p:cNvPr id="91" name="Obraz 90">
            <a:extLst>
              <a:ext uri="{FF2B5EF4-FFF2-40B4-BE49-F238E27FC236}">
                <a16:creationId xmlns:a16="http://schemas.microsoft.com/office/drawing/2014/main" id="{6E849030-412F-4A90-98B1-D00035CD11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5111" y="3883128"/>
            <a:ext cx="2449662" cy="2309363"/>
          </a:xfrm>
          <a:prstGeom prst="rect">
            <a:avLst/>
          </a:prstGeom>
        </p:spPr>
      </p:pic>
      <p:sp>
        <p:nvSpPr>
          <p:cNvPr id="92" name="Owal 91">
            <a:extLst>
              <a:ext uri="{FF2B5EF4-FFF2-40B4-BE49-F238E27FC236}">
                <a16:creationId xmlns:a16="http://schemas.microsoft.com/office/drawing/2014/main" id="{36939EFA-0985-4D2A-97E4-47BDBD575A8A}"/>
              </a:ext>
            </a:extLst>
          </p:cNvPr>
          <p:cNvSpPr/>
          <p:nvPr/>
        </p:nvSpPr>
        <p:spPr>
          <a:xfrm>
            <a:off x="667785" y="4920921"/>
            <a:ext cx="3276309" cy="1350646"/>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0" name="Łącznik prosty 109">
            <a:extLst>
              <a:ext uri="{FF2B5EF4-FFF2-40B4-BE49-F238E27FC236}">
                <a16:creationId xmlns:a16="http://schemas.microsoft.com/office/drawing/2014/main" id="{3A384B6D-3D14-4ADF-9DC4-D9355247F542}"/>
              </a:ext>
            </a:extLst>
          </p:cNvPr>
          <p:cNvCxnSpPr/>
          <p:nvPr/>
        </p:nvCxnSpPr>
        <p:spPr>
          <a:xfrm>
            <a:off x="537157" y="3681413"/>
            <a:ext cx="11012586" cy="0"/>
          </a:xfrm>
          <a:prstGeom prst="line">
            <a:avLst/>
          </a:prstGeom>
          <a:ln w="44450">
            <a:solidFill>
              <a:srgbClr val="8BC5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645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5339" y="1398125"/>
            <a:ext cx="3305308" cy="489399"/>
          </a:xfrm>
        </p:spPr>
        <p:txBody>
          <a:bodyPr/>
          <a:lstStyle/>
          <a:p>
            <a:pPr algn="ctr"/>
            <a:r>
              <a:rPr lang="pl-PL" b="1" dirty="0"/>
              <a:t>TYP</a:t>
            </a:r>
            <a:r>
              <a:rPr lang="pl-PL" b="1" dirty="0">
                <a:solidFill>
                  <a:srgbClr val="8BC540"/>
                </a:solidFill>
              </a:rPr>
              <a:t> KRMIVA </a:t>
            </a:r>
          </a:p>
          <a:p>
            <a:pPr algn="ctr"/>
            <a:r>
              <a:rPr lang="en-US" sz="2200" b="1" dirty="0" err="1"/>
              <a:t>polykultúra </a:t>
            </a:r>
            <a:r>
              <a:rPr lang="en-US" sz="2200" b="1" dirty="0"/>
              <a:t>pôvodných tráv, ďatelinovín a kríkov.</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339" y="476788"/>
            <a:ext cx="11166294" cy="803654"/>
          </a:xfrm>
        </p:spPr>
        <p:txBody>
          <a:bodyPr/>
          <a:lstStyle/>
          <a:p>
            <a:r>
              <a:rPr lang="en-US" b="1" dirty="0"/>
              <a:t>Príklad plánu pasenia zmiešaných druhov pre malú farmu</a:t>
            </a:r>
          </a:p>
        </p:txBody>
      </p:sp>
      <p:grpSp>
        <p:nvGrpSpPr>
          <p:cNvPr id="7" name="Grupa 6">
            <a:extLst>
              <a:ext uri="{FF2B5EF4-FFF2-40B4-BE49-F238E27FC236}">
                <a16:creationId xmlns:a16="http://schemas.microsoft.com/office/drawing/2014/main" id="{910CAF61-9E8A-4071-B0FC-675ABDC18EAA}"/>
              </a:ext>
            </a:extLst>
          </p:cNvPr>
          <p:cNvGrpSpPr/>
          <p:nvPr/>
        </p:nvGrpSpPr>
        <p:grpSpPr>
          <a:xfrm>
            <a:off x="851667" y="2579744"/>
            <a:ext cx="3305308" cy="970456"/>
            <a:chOff x="527104" y="2971101"/>
            <a:chExt cx="3539872" cy="1250164"/>
          </a:xfrm>
        </p:grpSpPr>
        <p:pic>
          <p:nvPicPr>
            <p:cNvPr id="45" name="Obraz 44">
              <a:extLst>
                <a:ext uri="{FF2B5EF4-FFF2-40B4-BE49-F238E27FC236}">
                  <a16:creationId xmlns:a16="http://schemas.microsoft.com/office/drawing/2014/main" id="{0A390400-D058-4818-9AF1-168BE339EAD6}"/>
                </a:ext>
              </a:extLst>
            </p:cNvPr>
            <p:cNvPicPr>
              <a:picLocks noChangeAspect="1"/>
            </p:cNvPicPr>
            <p:nvPr/>
          </p:nvPicPr>
          <p:blipFill rotWithShape="1">
            <a:blip r:embed="rId2" cstate="email">
              <a:duotone>
                <a:prstClr val="black"/>
                <a:srgbClr val="00B827">
                  <a:tint val="45000"/>
                  <a:satMod val="400000"/>
                </a:srgbClr>
              </a:duotone>
              <a:extLst>
                <a:ext uri="{28A0092B-C50C-407E-A947-70E740481C1C}">
                  <a14:useLocalDpi xmlns:a14="http://schemas.microsoft.com/office/drawing/2010/main"/>
                </a:ext>
              </a:extLst>
            </a:blip>
            <a:srcRect/>
            <a:stretch/>
          </p:blipFill>
          <p:spPr>
            <a:xfrm>
              <a:off x="2943406" y="3102371"/>
              <a:ext cx="1014923" cy="1001486"/>
            </a:xfrm>
            <a:prstGeom prst="rect">
              <a:avLst/>
            </a:prstGeom>
          </p:spPr>
        </p:pic>
        <p:pic>
          <p:nvPicPr>
            <p:cNvPr id="6" name="Obraz 5">
              <a:extLst>
                <a:ext uri="{FF2B5EF4-FFF2-40B4-BE49-F238E27FC236}">
                  <a16:creationId xmlns:a16="http://schemas.microsoft.com/office/drawing/2014/main" id="{7D969897-8617-4F1C-AFA2-C78972288B7E}"/>
                </a:ext>
              </a:extLst>
            </p:cNvPr>
            <p:cNvPicPr>
              <a:picLocks noChangeAspect="1"/>
            </p:cNvPicPr>
            <p:nvPr/>
          </p:nvPicPr>
          <p:blipFill rotWithShape="1">
            <a:blip r:embed="rId2" cstate="email">
              <a:duotone>
                <a:prstClr val="black"/>
                <a:srgbClr val="00B827">
                  <a:tint val="45000"/>
                  <a:satMod val="400000"/>
                </a:srgbClr>
              </a:duotone>
              <a:extLst>
                <a:ext uri="{28A0092B-C50C-407E-A947-70E740481C1C}">
                  <a14:useLocalDpi xmlns:a14="http://schemas.microsoft.com/office/drawing/2010/main"/>
                </a:ext>
              </a:extLst>
            </a:blip>
            <a:srcRect/>
            <a:stretch/>
          </p:blipFill>
          <p:spPr>
            <a:xfrm>
              <a:off x="527104" y="2971101"/>
              <a:ext cx="1014923" cy="1001486"/>
            </a:xfrm>
            <a:prstGeom prst="rect">
              <a:avLst/>
            </a:prstGeom>
          </p:spPr>
        </p:pic>
        <p:grpSp>
          <p:nvGrpSpPr>
            <p:cNvPr id="17" name="Grupa 16">
              <a:extLst>
                <a:ext uri="{FF2B5EF4-FFF2-40B4-BE49-F238E27FC236}">
                  <a16:creationId xmlns:a16="http://schemas.microsoft.com/office/drawing/2014/main" id="{390B9647-CB37-4F88-9DA4-823394C5DEE0}"/>
                </a:ext>
              </a:extLst>
            </p:cNvPr>
            <p:cNvGrpSpPr/>
            <p:nvPr/>
          </p:nvGrpSpPr>
          <p:grpSpPr>
            <a:xfrm>
              <a:off x="761668" y="3597088"/>
              <a:ext cx="3305308" cy="624177"/>
              <a:chOff x="476570" y="3169456"/>
              <a:chExt cx="4274547" cy="624177"/>
            </a:xfrm>
          </p:grpSpPr>
          <p:pic>
            <p:nvPicPr>
              <p:cNvPr id="13" name="Obraz 12">
                <a:extLst>
                  <a:ext uri="{FF2B5EF4-FFF2-40B4-BE49-F238E27FC236}">
                    <a16:creationId xmlns:a16="http://schemas.microsoft.com/office/drawing/2014/main" id="{CDF152DD-ADBF-4BD0-B1A3-E3685BB156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570" y="3318272"/>
                <a:ext cx="4274547" cy="475361"/>
              </a:xfrm>
              <a:prstGeom prst="rect">
                <a:avLst/>
              </a:prstGeom>
            </p:spPr>
          </p:pic>
          <p:pic>
            <p:nvPicPr>
              <p:cNvPr id="16" name="Obraz 15">
                <a:extLst>
                  <a:ext uri="{FF2B5EF4-FFF2-40B4-BE49-F238E27FC236}">
                    <a16:creationId xmlns:a16="http://schemas.microsoft.com/office/drawing/2014/main" id="{4FC899CE-C32E-48A7-BD5A-6306AC8445A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859894" y="3230580"/>
                <a:ext cx="398171" cy="398171"/>
              </a:xfrm>
              <a:prstGeom prst="rect">
                <a:avLst/>
              </a:prstGeom>
            </p:spPr>
          </p:pic>
          <p:pic>
            <p:nvPicPr>
              <p:cNvPr id="25" name="Obraz 24">
                <a:extLst>
                  <a:ext uri="{FF2B5EF4-FFF2-40B4-BE49-F238E27FC236}">
                    <a16:creationId xmlns:a16="http://schemas.microsoft.com/office/drawing/2014/main" id="{5008F791-BD2F-454C-A4DE-8917E348538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012294" y="3382980"/>
                <a:ext cx="398171" cy="398171"/>
              </a:xfrm>
              <a:prstGeom prst="rect">
                <a:avLst/>
              </a:prstGeom>
            </p:spPr>
          </p:pic>
          <p:pic>
            <p:nvPicPr>
              <p:cNvPr id="26" name="Obraz 25">
                <a:extLst>
                  <a:ext uri="{FF2B5EF4-FFF2-40B4-BE49-F238E27FC236}">
                    <a16:creationId xmlns:a16="http://schemas.microsoft.com/office/drawing/2014/main" id="{B9B56196-1A66-4A62-BA4D-55AD7481D09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036884" y="3355056"/>
                <a:ext cx="398171" cy="398171"/>
              </a:xfrm>
              <a:prstGeom prst="rect">
                <a:avLst/>
              </a:prstGeom>
            </p:spPr>
          </p:pic>
          <p:pic>
            <p:nvPicPr>
              <p:cNvPr id="28" name="Obraz 27">
                <a:extLst>
                  <a:ext uri="{FF2B5EF4-FFF2-40B4-BE49-F238E27FC236}">
                    <a16:creationId xmlns:a16="http://schemas.microsoft.com/office/drawing/2014/main" id="{ADDC7260-FC50-4122-AADC-53576A40A49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872524" y="3386602"/>
                <a:ext cx="398171" cy="398171"/>
              </a:xfrm>
              <a:prstGeom prst="rect">
                <a:avLst/>
              </a:prstGeom>
            </p:spPr>
          </p:pic>
          <p:pic>
            <p:nvPicPr>
              <p:cNvPr id="29" name="Obraz 28">
                <a:extLst>
                  <a:ext uri="{FF2B5EF4-FFF2-40B4-BE49-F238E27FC236}">
                    <a16:creationId xmlns:a16="http://schemas.microsoft.com/office/drawing/2014/main" id="{DCCFDB34-D4C8-4839-9D83-9926F8FBA55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2374623" y="3371655"/>
                <a:ext cx="398171" cy="398171"/>
              </a:xfrm>
              <a:prstGeom prst="rect">
                <a:avLst/>
              </a:prstGeom>
            </p:spPr>
          </p:pic>
          <p:pic>
            <p:nvPicPr>
              <p:cNvPr id="30" name="Obraz 29">
                <a:extLst>
                  <a:ext uri="{FF2B5EF4-FFF2-40B4-BE49-F238E27FC236}">
                    <a16:creationId xmlns:a16="http://schemas.microsoft.com/office/drawing/2014/main" id="{CBFF361A-8C97-4245-ACA1-1DEC8C637BC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621895" y="3345870"/>
                <a:ext cx="398171" cy="398171"/>
              </a:xfrm>
              <a:prstGeom prst="rect">
                <a:avLst/>
              </a:prstGeom>
            </p:spPr>
          </p:pic>
          <p:pic>
            <p:nvPicPr>
              <p:cNvPr id="31" name="Obraz 30">
                <a:extLst>
                  <a:ext uri="{FF2B5EF4-FFF2-40B4-BE49-F238E27FC236}">
                    <a16:creationId xmlns:a16="http://schemas.microsoft.com/office/drawing/2014/main" id="{3CAB6702-DB41-462E-907E-5E2E4B24B8B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999084" y="3319542"/>
                <a:ext cx="398171" cy="398171"/>
              </a:xfrm>
              <a:prstGeom prst="rect">
                <a:avLst/>
              </a:prstGeom>
            </p:spPr>
          </p:pic>
          <p:pic>
            <p:nvPicPr>
              <p:cNvPr id="32" name="Obraz 31">
                <a:extLst>
                  <a:ext uri="{FF2B5EF4-FFF2-40B4-BE49-F238E27FC236}">
                    <a16:creationId xmlns:a16="http://schemas.microsoft.com/office/drawing/2014/main" id="{2406F1B3-D8C0-4432-87F8-C575E012F6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517707" y="3169456"/>
                <a:ext cx="398171" cy="398171"/>
              </a:xfrm>
              <a:prstGeom prst="rect">
                <a:avLst/>
              </a:prstGeom>
            </p:spPr>
          </p:pic>
          <p:pic>
            <p:nvPicPr>
              <p:cNvPr id="33" name="Obraz 32">
                <a:extLst>
                  <a:ext uri="{FF2B5EF4-FFF2-40B4-BE49-F238E27FC236}">
                    <a16:creationId xmlns:a16="http://schemas.microsoft.com/office/drawing/2014/main" id="{F00B5781-8C24-4A06-8362-424D6572E53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4248384" y="3273631"/>
                <a:ext cx="398171" cy="398171"/>
              </a:xfrm>
              <a:prstGeom prst="rect">
                <a:avLst/>
              </a:prstGeom>
            </p:spPr>
          </p:pic>
          <p:pic>
            <p:nvPicPr>
              <p:cNvPr id="34" name="Obraz 33">
                <a:extLst>
                  <a:ext uri="{FF2B5EF4-FFF2-40B4-BE49-F238E27FC236}">
                    <a16:creationId xmlns:a16="http://schemas.microsoft.com/office/drawing/2014/main" id="{22CF2DDB-1398-4066-ACE1-D951107F11D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522194" y="3329949"/>
                <a:ext cx="398171" cy="398171"/>
              </a:xfrm>
              <a:prstGeom prst="rect">
                <a:avLst/>
              </a:prstGeom>
            </p:spPr>
          </p:pic>
        </p:grpSp>
      </p:grpSp>
      <p:sp>
        <p:nvSpPr>
          <p:cNvPr id="44" name="Text Placeholder 4">
            <a:extLst>
              <a:ext uri="{FF2B5EF4-FFF2-40B4-BE49-F238E27FC236}">
                <a16:creationId xmlns:a16="http://schemas.microsoft.com/office/drawing/2014/main" id="{B6786724-19CD-49D3-8A38-8EBACF1C12FD}"/>
              </a:ext>
            </a:extLst>
          </p:cNvPr>
          <p:cNvSpPr txBox="1">
            <a:spLocks/>
          </p:cNvSpPr>
          <p:nvPr/>
        </p:nvSpPr>
        <p:spPr>
          <a:xfrm>
            <a:off x="8292662" y="1705857"/>
            <a:ext cx="3588772" cy="1849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300" b="1" dirty="0"/>
              <a:t>VÝŠKA</a:t>
            </a:r>
            <a:r>
              <a:rPr lang="pl-PL" sz="2300" b="1" dirty="0">
                <a:solidFill>
                  <a:srgbClr val="8BC540"/>
                </a:solidFill>
              </a:rPr>
              <a:t> KRMIVA </a:t>
            </a:r>
          </a:p>
          <a:p>
            <a:pPr algn="ctr"/>
            <a:r>
              <a:rPr lang="en-US" sz="2300" b="1" dirty="0" err="1"/>
              <a:t>presunúť </a:t>
            </a:r>
            <a:r>
              <a:rPr lang="en-US" sz="2300" b="1" dirty="0"/>
              <a:t>dobytok, keď výška krmiva dosiahne </a:t>
            </a:r>
            <a:r>
              <a:rPr lang="pl-PL" sz="2300" b="1" dirty="0"/>
              <a:t>~7-10 </a:t>
            </a:r>
            <a:r>
              <a:rPr lang="en-US" sz="2300" b="1" dirty="0"/>
              <a:t>cm (tráva) alebo ~30 % využitia (kríky).</a:t>
            </a:r>
          </a:p>
        </p:txBody>
      </p:sp>
      <p:pic>
        <p:nvPicPr>
          <p:cNvPr id="14" name="Obraz 13">
            <a:extLst>
              <a:ext uri="{FF2B5EF4-FFF2-40B4-BE49-F238E27FC236}">
                <a16:creationId xmlns:a16="http://schemas.microsoft.com/office/drawing/2014/main" id="{7B8C1B2B-5165-4AEB-816A-9D96DDF672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93875" y="1471597"/>
            <a:ext cx="1478566" cy="1380241"/>
          </a:xfrm>
          <a:prstGeom prst="rect">
            <a:avLst/>
          </a:prstGeom>
        </p:spPr>
      </p:pic>
      <p:pic>
        <p:nvPicPr>
          <p:cNvPr id="37" name="Obraz 36">
            <a:extLst>
              <a:ext uri="{FF2B5EF4-FFF2-40B4-BE49-F238E27FC236}">
                <a16:creationId xmlns:a16="http://schemas.microsoft.com/office/drawing/2014/main" id="{F9D33E20-1C98-4340-A9DD-8524D65995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93875" y="3069388"/>
            <a:ext cx="1478565" cy="472570"/>
          </a:xfrm>
          <a:prstGeom prst="rect">
            <a:avLst/>
          </a:prstGeom>
        </p:spPr>
      </p:pic>
      <p:sp>
        <p:nvSpPr>
          <p:cNvPr id="15" name="Strzałka: w górę 14">
            <a:extLst>
              <a:ext uri="{FF2B5EF4-FFF2-40B4-BE49-F238E27FC236}">
                <a16:creationId xmlns:a16="http://schemas.microsoft.com/office/drawing/2014/main" id="{B03E070C-B1AC-4AAC-8584-367279B99784}"/>
              </a:ext>
            </a:extLst>
          </p:cNvPr>
          <p:cNvSpPr/>
          <p:nvPr/>
        </p:nvSpPr>
        <p:spPr>
          <a:xfrm>
            <a:off x="5992565" y="1795979"/>
            <a:ext cx="165843" cy="1028964"/>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trzałka: w górę 37">
            <a:extLst>
              <a:ext uri="{FF2B5EF4-FFF2-40B4-BE49-F238E27FC236}">
                <a16:creationId xmlns:a16="http://schemas.microsoft.com/office/drawing/2014/main" id="{FC2DDAFC-4757-46B7-A797-663A585A726E}"/>
              </a:ext>
            </a:extLst>
          </p:cNvPr>
          <p:cNvSpPr/>
          <p:nvPr/>
        </p:nvSpPr>
        <p:spPr>
          <a:xfrm>
            <a:off x="5992565" y="3190200"/>
            <a:ext cx="165843" cy="360000"/>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ext Placeholder 4">
            <a:extLst>
              <a:ext uri="{FF2B5EF4-FFF2-40B4-BE49-F238E27FC236}">
                <a16:creationId xmlns:a16="http://schemas.microsoft.com/office/drawing/2014/main" id="{100B608A-B0DF-430A-92A0-F60761673569}"/>
              </a:ext>
            </a:extLst>
          </p:cNvPr>
          <p:cNvSpPr txBox="1">
            <a:spLocks/>
          </p:cNvSpPr>
          <p:nvPr/>
        </p:nvSpPr>
        <p:spPr>
          <a:xfrm>
            <a:off x="6075486" y="2122675"/>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20-30 cm</a:t>
            </a:r>
            <a:endParaRPr lang="en-US" b="1" dirty="0"/>
          </a:p>
        </p:txBody>
      </p:sp>
      <p:sp>
        <p:nvSpPr>
          <p:cNvPr id="43" name="Text Placeholder 4">
            <a:extLst>
              <a:ext uri="{FF2B5EF4-FFF2-40B4-BE49-F238E27FC236}">
                <a16:creationId xmlns:a16="http://schemas.microsoft.com/office/drawing/2014/main" id="{05482F21-A056-41FC-A701-2B8668708331}"/>
              </a:ext>
            </a:extLst>
          </p:cNvPr>
          <p:cNvSpPr txBox="1">
            <a:spLocks/>
          </p:cNvSpPr>
          <p:nvPr/>
        </p:nvSpPr>
        <p:spPr>
          <a:xfrm>
            <a:off x="6038278" y="3189286"/>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7-10 cm</a:t>
            </a:r>
            <a:endParaRPr lang="en-US" b="1" dirty="0"/>
          </a:p>
        </p:txBody>
      </p:sp>
      <mc:AlternateContent xmlns:mc="http://schemas.openxmlformats.org/markup-compatibility/2006">
        <mc:Choice xmlns:am3d="http://schemas.microsoft.com/office/drawing/2017/model3d" Requires="am3d">
          <p:graphicFrame>
            <p:nvGraphicFramePr>
              <p:cNvPr id="49" name="Model 3D 48" descr="Green checkmark">
                <a:extLst>
                  <a:ext uri="{FF2B5EF4-FFF2-40B4-BE49-F238E27FC236}">
                    <a16:creationId xmlns:a16="http://schemas.microsoft.com/office/drawing/2014/main" id="{1948ED83-5598-47CB-9AD9-511EA775EF8E}"/>
                  </a:ext>
                </a:extLst>
              </p:cNvPr>
              <p:cNvGraphicFramePr>
                <a:graphicFrameLocks noChangeAspect="1"/>
              </p:cNvGraphicFramePr>
              <p:nvPr>
                <p:extLst>
                  <p:ext uri="{D42A27DB-BD31-4B8C-83A1-F6EECF244321}">
                    <p14:modId xmlns:p14="http://schemas.microsoft.com/office/powerpoint/2010/main" val="3945643236"/>
                  </p:ext>
                </p:extLst>
              </p:nvPr>
            </p:nvGraphicFramePr>
            <p:xfrm>
              <a:off x="7399231" y="1727613"/>
              <a:ext cx="1236574" cy="1022518"/>
            </p:xfrm>
            <a:graphic>
              <a:graphicData uri="http://schemas.microsoft.com/office/drawing/2017/model3d">
                <am3d:model3d r:embed="rId8">
                  <am3d:spPr>
                    <a:xfrm>
                      <a:off x="0" y="0"/>
                      <a:ext cx="1236574" cy="1022518"/>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m3d:postTrans dx="0" dy="0" dz="0"/>
                  </am3d:trans>
                  <am3d:raster rName="Office3DRenderer" rVer="16.0.8326">
                    <am3d:blip r:embed="rId9"/>
                  </am3d:raster>
                  <am3d:objViewport viewportSz="1601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Model 3D 48" descr="Green checkmark">
                <a:extLst>
                  <a:ext uri="{FF2B5EF4-FFF2-40B4-BE49-F238E27FC236}">
                    <a16:creationId xmlns:a16="http://schemas.microsoft.com/office/drawing/2014/main" id="{1948ED83-5598-47CB-9AD9-511EA775EF8E}"/>
                  </a:ext>
                </a:extLst>
              </p:cNvPr>
              <p:cNvPicPr>
                <a:picLocks noGrp="1" noRot="1" noChangeAspect="1" noMove="1" noResize="1" noEditPoints="1" noAdjustHandles="1" noChangeArrowheads="1" noChangeShapeType="1" noCrop="1"/>
              </p:cNvPicPr>
              <p:nvPr/>
            </p:nvPicPr>
            <p:blipFill>
              <a:blip r:embed="rId9"/>
              <a:stretch>
                <a:fillRect/>
              </a:stretch>
            </p:blipFill>
            <p:spPr>
              <a:xfrm>
                <a:off x="7399231" y="1727613"/>
                <a:ext cx="1236574" cy="102251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Model 3D 49" descr="Red X">
                <a:extLst>
                  <a:ext uri="{FF2B5EF4-FFF2-40B4-BE49-F238E27FC236}">
                    <a16:creationId xmlns:a16="http://schemas.microsoft.com/office/drawing/2014/main" id="{7EEADF83-FCBF-4B5B-A635-85F8D72206EC}"/>
                  </a:ext>
                </a:extLst>
              </p:cNvPr>
              <p:cNvGraphicFramePr>
                <a:graphicFrameLocks noChangeAspect="1"/>
              </p:cNvGraphicFramePr>
              <p:nvPr>
                <p:extLst>
                  <p:ext uri="{D42A27DB-BD31-4B8C-83A1-F6EECF244321}">
                    <p14:modId xmlns:p14="http://schemas.microsoft.com/office/powerpoint/2010/main" val="652762552"/>
                  </p:ext>
                </p:extLst>
              </p:nvPr>
            </p:nvGraphicFramePr>
            <p:xfrm>
              <a:off x="7580928" y="2877194"/>
              <a:ext cx="736338" cy="752973"/>
            </p:xfrm>
            <a:graphic>
              <a:graphicData uri="http://schemas.microsoft.com/office/drawing/2017/model3d">
                <am3d:model3d r:embed="rId10">
                  <am3d:spPr>
                    <a:xfrm>
                      <a:off x="0" y="0"/>
                      <a:ext cx="736338" cy="75297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1"/>
                  </am3d:raster>
                  <am3d:objViewport viewportSz="11045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Model 3D 49" descr="Red X">
                <a:extLst>
                  <a:ext uri="{FF2B5EF4-FFF2-40B4-BE49-F238E27FC236}">
                    <a16:creationId xmlns:a16="http://schemas.microsoft.com/office/drawing/2014/main" id="{7EEADF83-FCBF-4B5B-A635-85F8D72206EC}"/>
                  </a:ext>
                </a:extLst>
              </p:cNvPr>
              <p:cNvPicPr>
                <a:picLocks noGrp="1" noRot="1" noChangeAspect="1" noMove="1" noResize="1" noEditPoints="1" noAdjustHandles="1" noChangeArrowheads="1" noChangeShapeType="1" noCrop="1"/>
              </p:cNvPicPr>
              <p:nvPr/>
            </p:nvPicPr>
            <p:blipFill>
              <a:blip r:embed="rId11"/>
              <a:stretch>
                <a:fillRect/>
              </a:stretch>
            </p:blipFill>
            <p:spPr>
              <a:xfrm>
                <a:off x="7580928" y="2877194"/>
                <a:ext cx="736338" cy="752973"/>
              </a:xfrm>
              <a:prstGeom prst="rect">
                <a:avLst/>
              </a:prstGeom>
            </p:spPr>
          </p:pic>
        </mc:Fallback>
      </mc:AlternateContent>
      <p:sp>
        <p:nvSpPr>
          <p:cNvPr id="2" name="Prostokąt 1">
            <a:extLst>
              <a:ext uri="{FF2B5EF4-FFF2-40B4-BE49-F238E27FC236}">
                <a16:creationId xmlns:a16="http://schemas.microsoft.com/office/drawing/2014/main" id="{6CD91CA2-C8FA-4823-8A06-02B98E4A7804}"/>
              </a:ext>
            </a:extLst>
          </p:cNvPr>
          <p:cNvSpPr/>
          <p:nvPr/>
        </p:nvSpPr>
        <p:spPr>
          <a:xfrm>
            <a:off x="973442" y="3701991"/>
            <a:ext cx="10977131" cy="2612254"/>
          </a:xfrm>
          <a:prstGeom prst="rect">
            <a:avLst/>
          </a:prstGeom>
        </p:spPr>
        <p:txBody>
          <a:bodyPr wrap="square">
            <a:spAutoFit/>
          </a:bodyPr>
          <a:lstStyle/>
          <a:p>
            <a:pPr>
              <a:lnSpc>
                <a:spcPct val="107000"/>
              </a:lnSpc>
              <a:spcAft>
                <a:spcPts val="800"/>
              </a:spcAft>
            </a:pP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Systém pastvy zmiešaných druhov </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maximalizuje využitie</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 krmiva, pretože rôzne druhy uprednostňujú rôzne typy krmiva (napr. hovädzí dobytok uprednostňuje trávy, ovce jemné trávy a byliny, kozy majú záujem aj o prezeranie kríkov) a minimalizuje selektívnu pastvu prekrývajúcimi sa preferenciami pastvy. Tento systém </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tiež podporuje </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prerušenie cyklov parazitov, pretože mnohé parazity sú špecifické pre hostiteľa, takže striedanie druhov znižuje zaťaženie parazitmi. A napokon, zmiešané pasenie zvyšuje produktivitu bez preťaženia pasienkov.</a:t>
            </a:r>
          </a:p>
        </p:txBody>
      </p:sp>
    </p:spTree>
    <p:extLst>
      <p:ext uri="{BB962C8B-B14F-4D97-AF65-F5344CB8AC3E}">
        <p14:creationId xmlns:p14="http://schemas.microsoft.com/office/powerpoint/2010/main" val="2009168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80247" y="403562"/>
            <a:ext cx="11289670" cy="803654"/>
          </a:xfrm>
        </p:spPr>
        <p:txBody>
          <a:bodyPr/>
          <a:lstStyle/>
          <a:p>
            <a:r>
              <a:rPr lang="en-US" b="1" dirty="0"/>
              <a:t>Príklad plánu pasenia zmiešaných druhov pre malú farmu</a:t>
            </a:r>
          </a:p>
        </p:txBody>
      </p:sp>
      <p:grpSp>
        <p:nvGrpSpPr>
          <p:cNvPr id="93" name="Grupa 92">
            <a:extLst>
              <a:ext uri="{FF2B5EF4-FFF2-40B4-BE49-F238E27FC236}">
                <a16:creationId xmlns:a16="http://schemas.microsoft.com/office/drawing/2014/main" id="{1CE95E97-2097-404B-BDF2-5934D44EFE8B}"/>
              </a:ext>
            </a:extLst>
          </p:cNvPr>
          <p:cNvGrpSpPr/>
          <p:nvPr/>
        </p:nvGrpSpPr>
        <p:grpSpPr>
          <a:xfrm>
            <a:off x="1166661" y="1166321"/>
            <a:ext cx="10389637" cy="4758096"/>
            <a:chOff x="1166661" y="1049951"/>
            <a:chExt cx="10389637" cy="4758096"/>
          </a:xfrm>
        </p:grpSpPr>
        <p:sp>
          <p:nvSpPr>
            <p:cNvPr id="11" name="Dowolny kształt: kształt 10">
              <a:extLst>
                <a:ext uri="{FF2B5EF4-FFF2-40B4-BE49-F238E27FC236}">
                  <a16:creationId xmlns:a16="http://schemas.microsoft.com/office/drawing/2014/main" id="{97C2EA49-43A6-40AC-AEFE-AEADB663DB63}"/>
                </a:ext>
              </a:extLst>
            </p:cNvPr>
            <p:cNvSpPr/>
            <p:nvPr/>
          </p:nvSpPr>
          <p:spPr>
            <a:xfrm>
              <a:off x="1166661" y="104995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DEŇ</a:t>
              </a:r>
            </a:p>
          </p:txBody>
        </p:sp>
        <p:sp>
          <p:nvSpPr>
            <p:cNvPr id="12" name="Strzałka: w prawo 11">
              <a:extLst>
                <a:ext uri="{FF2B5EF4-FFF2-40B4-BE49-F238E27FC236}">
                  <a16:creationId xmlns:a16="http://schemas.microsoft.com/office/drawing/2014/main" id="{DF5D895E-70D8-4AA5-9481-07C466566B54}"/>
                </a:ext>
              </a:extLst>
            </p:cNvPr>
            <p:cNvSpPr/>
            <p:nvPr/>
          </p:nvSpPr>
          <p:spPr>
            <a:xfrm rot="5400000">
              <a:off x="1875367"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18" name="Dowolny kształt: kształt 17">
              <a:extLst>
                <a:ext uri="{FF2B5EF4-FFF2-40B4-BE49-F238E27FC236}">
                  <a16:creationId xmlns:a16="http://schemas.microsoft.com/office/drawing/2014/main" id="{671C873F-7210-4AEF-8CE3-9BE8C60A7552}"/>
                </a:ext>
              </a:extLst>
            </p:cNvPr>
            <p:cNvSpPr/>
            <p:nvPr/>
          </p:nvSpPr>
          <p:spPr>
            <a:xfrm>
              <a:off x="1166661" y="187878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1-3</a:t>
              </a:r>
            </a:p>
          </p:txBody>
        </p:sp>
        <p:sp>
          <p:nvSpPr>
            <p:cNvPr id="19" name="Strzałka: w prawo 18">
              <a:extLst>
                <a:ext uri="{FF2B5EF4-FFF2-40B4-BE49-F238E27FC236}">
                  <a16:creationId xmlns:a16="http://schemas.microsoft.com/office/drawing/2014/main" id="{DAA765A7-CF60-4D4A-BC2A-31C547EE4636}"/>
                </a:ext>
              </a:extLst>
            </p:cNvPr>
            <p:cNvSpPr/>
            <p:nvPr/>
          </p:nvSpPr>
          <p:spPr>
            <a:xfrm rot="5400000">
              <a:off x="1875367" y="2546449"/>
              <a:ext cx="107440" cy="107440"/>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0" name="Dowolny kształt: kształt 19">
              <a:extLst>
                <a:ext uri="{FF2B5EF4-FFF2-40B4-BE49-F238E27FC236}">
                  <a16:creationId xmlns:a16="http://schemas.microsoft.com/office/drawing/2014/main" id="{9977E15A-8443-4DBE-B422-087992887DCE}"/>
                </a:ext>
              </a:extLst>
            </p:cNvPr>
            <p:cNvSpPr/>
            <p:nvPr/>
          </p:nvSpPr>
          <p:spPr>
            <a:xfrm>
              <a:off x="1166661" y="270761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4-5</a:t>
              </a:r>
            </a:p>
          </p:txBody>
        </p:sp>
        <p:sp>
          <p:nvSpPr>
            <p:cNvPr id="21" name="Strzałka: w prawo 20">
              <a:extLst>
                <a:ext uri="{FF2B5EF4-FFF2-40B4-BE49-F238E27FC236}">
                  <a16:creationId xmlns:a16="http://schemas.microsoft.com/office/drawing/2014/main" id="{31D7F984-43DD-40FA-BB30-34CD68D4980D}"/>
                </a:ext>
              </a:extLst>
            </p:cNvPr>
            <p:cNvSpPr/>
            <p:nvPr/>
          </p:nvSpPr>
          <p:spPr>
            <a:xfrm rot="5400000">
              <a:off x="1875367"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2" name="Dowolny kształt: kształt 21">
              <a:extLst>
                <a:ext uri="{FF2B5EF4-FFF2-40B4-BE49-F238E27FC236}">
                  <a16:creationId xmlns:a16="http://schemas.microsoft.com/office/drawing/2014/main" id="{48ABC562-BC18-4264-8644-CA422FF3A85B}"/>
                </a:ext>
              </a:extLst>
            </p:cNvPr>
            <p:cNvSpPr/>
            <p:nvPr/>
          </p:nvSpPr>
          <p:spPr>
            <a:xfrm>
              <a:off x="1166661" y="353644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6</a:t>
              </a:r>
            </a:p>
          </p:txBody>
        </p:sp>
        <p:sp>
          <p:nvSpPr>
            <p:cNvPr id="23" name="Strzałka: w prawo 22">
              <a:extLst>
                <a:ext uri="{FF2B5EF4-FFF2-40B4-BE49-F238E27FC236}">
                  <a16:creationId xmlns:a16="http://schemas.microsoft.com/office/drawing/2014/main" id="{4E4D2447-55FB-4849-9AF2-5BECE99F75E7}"/>
                </a:ext>
              </a:extLst>
            </p:cNvPr>
            <p:cNvSpPr/>
            <p:nvPr/>
          </p:nvSpPr>
          <p:spPr>
            <a:xfrm rot="5400000">
              <a:off x="1875367"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4" name="Dowolny kształt: kształt 23">
              <a:extLst>
                <a:ext uri="{FF2B5EF4-FFF2-40B4-BE49-F238E27FC236}">
                  <a16:creationId xmlns:a16="http://schemas.microsoft.com/office/drawing/2014/main" id="{10F4F9DA-0CBB-41B3-B9BE-4F8BD706C77B}"/>
                </a:ext>
              </a:extLst>
            </p:cNvPr>
            <p:cNvSpPr/>
            <p:nvPr/>
          </p:nvSpPr>
          <p:spPr>
            <a:xfrm>
              <a:off x="1166661" y="436527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27" name="Strzałka: w prawo 26">
              <a:extLst>
                <a:ext uri="{FF2B5EF4-FFF2-40B4-BE49-F238E27FC236}">
                  <a16:creationId xmlns:a16="http://schemas.microsoft.com/office/drawing/2014/main" id="{CEB3150F-651F-4567-B902-75912131952C}"/>
                </a:ext>
              </a:extLst>
            </p:cNvPr>
            <p:cNvSpPr/>
            <p:nvPr/>
          </p:nvSpPr>
          <p:spPr>
            <a:xfrm rot="5400000">
              <a:off x="1875367"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CD348D8-4CF1-4EBC-8BCE-8B1167449B2A}"/>
                </a:ext>
              </a:extLst>
            </p:cNvPr>
            <p:cNvSpPr/>
            <p:nvPr/>
          </p:nvSpPr>
          <p:spPr>
            <a:xfrm>
              <a:off x="1166661" y="519410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21-28</a:t>
              </a:r>
            </a:p>
          </p:txBody>
        </p:sp>
        <p:sp>
          <p:nvSpPr>
            <p:cNvPr id="36" name="Dowolny kształt: kształt 35">
              <a:extLst>
                <a:ext uri="{FF2B5EF4-FFF2-40B4-BE49-F238E27FC236}">
                  <a16:creationId xmlns:a16="http://schemas.microsoft.com/office/drawing/2014/main" id="{F28CA722-4732-4EAE-808B-A170794FF0C0}"/>
                </a:ext>
              </a:extLst>
            </p:cNvPr>
            <p:cNvSpPr/>
            <p:nvPr/>
          </p:nvSpPr>
          <p:spPr>
            <a:xfrm>
              <a:off x="2975612" y="104995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PADDOCK</a:t>
              </a:r>
            </a:p>
          </p:txBody>
        </p:sp>
        <p:sp>
          <p:nvSpPr>
            <p:cNvPr id="39" name="Strzałka: w prawo 38">
              <a:extLst>
                <a:ext uri="{FF2B5EF4-FFF2-40B4-BE49-F238E27FC236}">
                  <a16:creationId xmlns:a16="http://schemas.microsoft.com/office/drawing/2014/main" id="{7E63160E-B54C-4F30-A0CC-DE08AAFCC4C4}"/>
                </a:ext>
              </a:extLst>
            </p:cNvPr>
            <p:cNvSpPr/>
            <p:nvPr/>
          </p:nvSpPr>
          <p:spPr>
            <a:xfrm rot="5400000">
              <a:off x="3760561"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1" name="Dowolny kształt: kształt 40">
              <a:extLst>
                <a:ext uri="{FF2B5EF4-FFF2-40B4-BE49-F238E27FC236}">
                  <a16:creationId xmlns:a16="http://schemas.microsoft.com/office/drawing/2014/main" id="{CFA46CB5-1DE7-491F-ADF0-D82046AAFC08}"/>
                </a:ext>
              </a:extLst>
            </p:cNvPr>
            <p:cNvSpPr/>
            <p:nvPr/>
          </p:nvSpPr>
          <p:spPr>
            <a:xfrm>
              <a:off x="2975612" y="187878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42" name="Strzałka: w prawo 41">
              <a:extLst>
                <a:ext uri="{FF2B5EF4-FFF2-40B4-BE49-F238E27FC236}">
                  <a16:creationId xmlns:a16="http://schemas.microsoft.com/office/drawing/2014/main" id="{79317778-5027-4DE4-A6C0-25B9762EF0BD}"/>
                </a:ext>
              </a:extLst>
            </p:cNvPr>
            <p:cNvSpPr/>
            <p:nvPr/>
          </p:nvSpPr>
          <p:spPr>
            <a:xfrm rot="5400000">
              <a:off x="3760561"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5" name="Dowolny kształt: kształt 44">
              <a:extLst>
                <a:ext uri="{FF2B5EF4-FFF2-40B4-BE49-F238E27FC236}">
                  <a16:creationId xmlns:a16="http://schemas.microsoft.com/office/drawing/2014/main" id="{DFBF112B-5F0A-4210-9C9B-D8E67917136F}"/>
                </a:ext>
              </a:extLst>
            </p:cNvPr>
            <p:cNvSpPr/>
            <p:nvPr/>
          </p:nvSpPr>
          <p:spPr>
            <a:xfrm>
              <a:off x="2975612" y="270761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46" name="Strzałka: w prawo 45">
              <a:extLst>
                <a:ext uri="{FF2B5EF4-FFF2-40B4-BE49-F238E27FC236}">
                  <a16:creationId xmlns:a16="http://schemas.microsoft.com/office/drawing/2014/main" id="{DEB940E8-DB5A-46D6-B5A0-E1F5DA2DAC75}"/>
                </a:ext>
              </a:extLst>
            </p:cNvPr>
            <p:cNvSpPr/>
            <p:nvPr/>
          </p:nvSpPr>
          <p:spPr>
            <a:xfrm rot="5400000">
              <a:off x="3760561"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7" name="Dowolny kształt: kształt 46">
              <a:extLst>
                <a:ext uri="{FF2B5EF4-FFF2-40B4-BE49-F238E27FC236}">
                  <a16:creationId xmlns:a16="http://schemas.microsoft.com/office/drawing/2014/main" id="{F99B1DBD-D160-40DB-A7E2-5379791C2291}"/>
                </a:ext>
              </a:extLst>
            </p:cNvPr>
            <p:cNvSpPr/>
            <p:nvPr/>
          </p:nvSpPr>
          <p:spPr>
            <a:xfrm>
              <a:off x="2975612" y="353644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48" name="Strzałka: w prawo 47">
              <a:extLst>
                <a:ext uri="{FF2B5EF4-FFF2-40B4-BE49-F238E27FC236}">
                  <a16:creationId xmlns:a16="http://schemas.microsoft.com/office/drawing/2014/main" id="{9996E346-95E5-4CF3-AC64-2530B6C572BA}"/>
                </a:ext>
              </a:extLst>
            </p:cNvPr>
            <p:cNvSpPr/>
            <p:nvPr/>
          </p:nvSpPr>
          <p:spPr>
            <a:xfrm rot="5400000">
              <a:off x="3760561"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1" name="Dowolny kształt: kształt 50">
              <a:extLst>
                <a:ext uri="{FF2B5EF4-FFF2-40B4-BE49-F238E27FC236}">
                  <a16:creationId xmlns:a16="http://schemas.microsoft.com/office/drawing/2014/main" id="{831CFCEC-99DA-4C8D-AAC8-340A6FCB9601}"/>
                </a:ext>
              </a:extLst>
            </p:cNvPr>
            <p:cNvSpPr/>
            <p:nvPr/>
          </p:nvSpPr>
          <p:spPr>
            <a:xfrm>
              <a:off x="2975612" y="436527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52" name="Strzałka: w prawo 51">
              <a:extLst>
                <a:ext uri="{FF2B5EF4-FFF2-40B4-BE49-F238E27FC236}">
                  <a16:creationId xmlns:a16="http://schemas.microsoft.com/office/drawing/2014/main" id="{3489E231-991F-4A82-97D9-B64A3D072C2D}"/>
                </a:ext>
              </a:extLst>
            </p:cNvPr>
            <p:cNvSpPr/>
            <p:nvPr/>
          </p:nvSpPr>
          <p:spPr>
            <a:xfrm rot="5400000">
              <a:off x="3760561"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3" name="Dowolny kształt: kształt 52">
              <a:extLst>
                <a:ext uri="{FF2B5EF4-FFF2-40B4-BE49-F238E27FC236}">
                  <a16:creationId xmlns:a16="http://schemas.microsoft.com/office/drawing/2014/main" id="{BFE6D7D2-8241-49CA-BAC4-1A6A364026EF}"/>
                </a:ext>
              </a:extLst>
            </p:cNvPr>
            <p:cNvSpPr/>
            <p:nvPr/>
          </p:nvSpPr>
          <p:spPr>
            <a:xfrm>
              <a:off x="2975612" y="519410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54" name="Dowolny kształt: kształt 53">
              <a:extLst>
                <a:ext uri="{FF2B5EF4-FFF2-40B4-BE49-F238E27FC236}">
                  <a16:creationId xmlns:a16="http://schemas.microsoft.com/office/drawing/2014/main" id="{790EFDC2-98ED-45ED-9FF7-8E269CA9687A}"/>
                </a:ext>
              </a:extLst>
            </p:cNvPr>
            <p:cNvSpPr/>
            <p:nvPr/>
          </p:nvSpPr>
          <p:spPr>
            <a:xfrm>
              <a:off x="4902416" y="104995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ŽIVÝ DOBYTOK</a:t>
              </a:r>
            </a:p>
          </p:txBody>
        </p:sp>
        <p:sp>
          <p:nvSpPr>
            <p:cNvPr id="55" name="Strzałka: w prawo 54">
              <a:extLst>
                <a:ext uri="{FF2B5EF4-FFF2-40B4-BE49-F238E27FC236}">
                  <a16:creationId xmlns:a16="http://schemas.microsoft.com/office/drawing/2014/main" id="{57FFC1BE-9D3B-4FB0-A944-CA62214D229A}"/>
                </a:ext>
              </a:extLst>
            </p:cNvPr>
            <p:cNvSpPr/>
            <p:nvPr/>
          </p:nvSpPr>
          <p:spPr>
            <a:xfrm rot="5400000">
              <a:off x="5863486"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6" name="Dowolny kształt: kształt 55">
              <a:extLst>
                <a:ext uri="{FF2B5EF4-FFF2-40B4-BE49-F238E27FC236}">
                  <a16:creationId xmlns:a16="http://schemas.microsoft.com/office/drawing/2014/main" id="{A0F5E559-A47C-407D-9C5A-49D7EAF25BFB}"/>
                </a:ext>
              </a:extLst>
            </p:cNvPr>
            <p:cNvSpPr/>
            <p:nvPr/>
          </p:nvSpPr>
          <p:spPr>
            <a:xfrm>
              <a:off x="4902416" y="187878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hovädzí dobytok</a:t>
              </a:r>
              <a:endParaRPr lang="pl-PL" sz="2400" kern="1200" dirty="0">
                <a:solidFill>
                  <a:srgbClr val="000000"/>
                </a:solidFill>
              </a:endParaRPr>
            </a:p>
          </p:txBody>
        </p:sp>
        <p:sp>
          <p:nvSpPr>
            <p:cNvPr id="57" name="Strzałka: w prawo 56">
              <a:extLst>
                <a:ext uri="{FF2B5EF4-FFF2-40B4-BE49-F238E27FC236}">
                  <a16:creationId xmlns:a16="http://schemas.microsoft.com/office/drawing/2014/main" id="{0A2654F2-2527-4528-8A03-FA4ECF2DB8E4}"/>
                </a:ext>
              </a:extLst>
            </p:cNvPr>
            <p:cNvSpPr/>
            <p:nvPr/>
          </p:nvSpPr>
          <p:spPr>
            <a:xfrm rot="5400000">
              <a:off x="5863486"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8" name="Dowolny kształt: kształt 57">
              <a:extLst>
                <a:ext uri="{FF2B5EF4-FFF2-40B4-BE49-F238E27FC236}">
                  <a16:creationId xmlns:a16="http://schemas.microsoft.com/office/drawing/2014/main" id="{896E3336-E191-4246-926D-75C66FD965F4}"/>
                </a:ext>
              </a:extLst>
            </p:cNvPr>
            <p:cNvSpPr/>
            <p:nvPr/>
          </p:nvSpPr>
          <p:spPr>
            <a:xfrm>
              <a:off x="4902416" y="270761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ovce</a:t>
              </a:r>
              <a:endParaRPr lang="pl-PL" sz="2400" kern="1200" dirty="0">
                <a:solidFill>
                  <a:srgbClr val="000000"/>
                </a:solidFill>
              </a:endParaRPr>
            </a:p>
          </p:txBody>
        </p:sp>
        <p:sp>
          <p:nvSpPr>
            <p:cNvPr id="59" name="Strzałka: w prawo 58">
              <a:extLst>
                <a:ext uri="{FF2B5EF4-FFF2-40B4-BE49-F238E27FC236}">
                  <a16:creationId xmlns:a16="http://schemas.microsoft.com/office/drawing/2014/main" id="{617EBE4A-16F7-410D-92D2-E3CF103F12B2}"/>
                </a:ext>
              </a:extLst>
            </p:cNvPr>
            <p:cNvSpPr/>
            <p:nvPr/>
          </p:nvSpPr>
          <p:spPr>
            <a:xfrm rot="5400000">
              <a:off x="5863486"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0" name="Dowolny kształt: kształt 59">
              <a:extLst>
                <a:ext uri="{FF2B5EF4-FFF2-40B4-BE49-F238E27FC236}">
                  <a16:creationId xmlns:a16="http://schemas.microsoft.com/office/drawing/2014/main" id="{87B01BDD-5549-4065-BF22-90E682BF83A5}"/>
                </a:ext>
              </a:extLst>
            </p:cNvPr>
            <p:cNvSpPr/>
            <p:nvPr/>
          </p:nvSpPr>
          <p:spPr>
            <a:xfrm>
              <a:off x="4902416" y="353644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kozy</a:t>
              </a:r>
              <a:endParaRPr lang="pl-PL" sz="2400" kern="1200" dirty="0">
                <a:solidFill>
                  <a:srgbClr val="000000"/>
                </a:solidFill>
              </a:endParaRPr>
            </a:p>
          </p:txBody>
        </p:sp>
        <p:sp>
          <p:nvSpPr>
            <p:cNvPr id="61" name="Strzałka: w prawo 60">
              <a:extLst>
                <a:ext uri="{FF2B5EF4-FFF2-40B4-BE49-F238E27FC236}">
                  <a16:creationId xmlns:a16="http://schemas.microsoft.com/office/drawing/2014/main" id="{611E018E-C2B6-46E3-BE7D-C42E4E49190C}"/>
                </a:ext>
              </a:extLst>
            </p:cNvPr>
            <p:cNvSpPr/>
            <p:nvPr/>
          </p:nvSpPr>
          <p:spPr>
            <a:xfrm rot="5400000">
              <a:off x="5863486"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2" name="Dowolny kształt: kształt 61">
              <a:extLst>
                <a:ext uri="{FF2B5EF4-FFF2-40B4-BE49-F238E27FC236}">
                  <a16:creationId xmlns:a16="http://schemas.microsoft.com/office/drawing/2014/main" id="{84F05123-7A47-49EF-8C91-754CA821B497}"/>
                </a:ext>
              </a:extLst>
            </p:cNvPr>
            <p:cNvSpPr/>
            <p:nvPr/>
          </p:nvSpPr>
          <p:spPr>
            <a:xfrm>
              <a:off x="4902416" y="436527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63" name="Strzałka: w prawo 62">
              <a:extLst>
                <a:ext uri="{FF2B5EF4-FFF2-40B4-BE49-F238E27FC236}">
                  <a16:creationId xmlns:a16="http://schemas.microsoft.com/office/drawing/2014/main" id="{E9FF968A-C06F-4BBD-B844-2BB394184EBE}"/>
                </a:ext>
              </a:extLst>
            </p:cNvPr>
            <p:cNvSpPr/>
            <p:nvPr/>
          </p:nvSpPr>
          <p:spPr>
            <a:xfrm rot="5400000">
              <a:off x="5863486"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4" name="Dowolny kształt: kształt 63">
              <a:extLst>
                <a:ext uri="{FF2B5EF4-FFF2-40B4-BE49-F238E27FC236}">
                  <a16:creationId xmlns:a16="http://schemas.microsoft.com/office/drawing/2014/main" id="{FCBF1D13-C533-46FF-8110-012B377816AA}"/>
                </a:ext>
              </a:extLst>
            </p:cNvPr>
            <p:cNvSpPr/>
            <p:nvPr/>
          </p:nvSpPr>
          <p:spPr>
            <a:xfrm>
              <a:off x="4902416" y="519410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hovädzí dobytok</a:t>
              </a:r>
              <a:endParaRPr lang="pl-PL" sz="2400" kern="1200" dirty="0">
                <a:solidFill>
                  <a:srgbClr val="000000"/>
                </a:solidFill>
              </a:endParaRPr>
            </a:p>
          </p:txBody>
        </p:sp>
        <p:sp>
          <p:nvSpPr>
            <p:cNvPr id="65" name="Dowolny kształt: kształt 64">
              <a:extLst>
                <a:ext uri="{FF2B5EF4-FFF2-40B4-BE49-F238E27FC236}">
                  <a16:creationId xmlns:a16="http://schemas.microsoft.com/office/drawing/2014/main" id="{939F054A-5F84-46FD-8CEC-07885B64F2B5}"/>
                </a:ext>
              </a:extLst>
            </p:cNvPr>
            <p:cNvSpPr/>
            <p:nvPr/>
          </p:nvSpPr>
          <p:spPr>
            <a:xfrm>
              <a:off x="7205542" y="104995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AKTIVITY</a:t>
              </a:r>
            </a:p>
          </p:txBody>
        </p:sp>
        <p:sp>
          <p:nvSpPr>
            <p:cNvPr id="66" name="Strzałka: w prawo 65">
              <a:extLst>
                <a:ext uri="{FF2B5EF4-FFF2-40B4-BE49-F238E27FC236}">
                  <a16:creationId xmlns:a16="http://schemas.microsoft.com/office/drawing/2014/main" id="{F11807AD-7C2C-4F13-8181-0396C54D94CE}"/>
                </a:ext>
              </a:extLst>
            </p:cNvPr>
            <p:cNvSpPr/>
            <p:nvPr/>
          </p:nvSpPr>
          <p:spPr>
            <a:xfrm rot="5400000">
              <a:off x="9327114"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7" name="Dowolny kształt: kształt 66">
              <a:extLst>
                <a:ext uri="{FF2B5EF4-FFF2-40B4-BE49-F238E27FC236}">
                  <a16:creationId xmlns:a16="http://schemas.microsoft.com/office/drawing/2014/main" id="{D5A05BA3-B157-4AD9-80A5-B214C1A9538B}"/>
                </a:ext>
              </a:extLst>
            </p:cNvPr>
            <p:cNvSpPr/>
            <p:nvPr/>
          </p:nvSpPr>
          <p:spPr>
            <a:xfrm>
              <a:off x="7205542" y="187878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a:ln>
              <a:solidFill>
                <a:srgbClr val="8BC54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spásanie hrubého krmiva</a:t>
              </a:r>
              <a:endParaRPr lang="pl-PL" sz="2400" kern="1200" dirty="0">
                <a:solidFill>
                  <a:srgbClr val="000000"/>
                </a:solidFill>
              </a:endParaRPr>
            </a:p>
          </p:txBody>
        </p:sp>
        <p:sp>
          <p:nvSpPr>
            <p:cNvPr id="68" name="Strzałka: w prawo 67">
              <a:extLst>
                <a:ext uri="{FF2B5EF4-FFF2-40B4-BE49-F238E27FC236}">
                  <a16:creationId xmlns:a16="http://schemas.microsoft.com/office/drawing/2014/main" id="{C7835C98-5A23-4B6E-9113-76B817113764}"/>
                </a:ext>
              </a:extLst>
            </p:cNvPr>
            <p:cNvSpPr/>
            <p:nvPr/>
          </p:nvSpPr>
          <p:spPr>
            <a:xfrm rot="5400000">
              <a:off x="9327114"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69" name="Dowolny kształt: kształt 68">
              <a:extLst>
                <a:ext uri="{FF2B5EF4-FFF2-40B4-BE49-F238E27FC236}">
                  <a16:creationId xmlns:a16="http://schemas.microsoft.com/office/drawing/2014/main" id="{1AF07A0E-3358-4436-B7B7-491951BE76F1}"/>
                </a:ext>
              </a:extLst>
            </p:cNvPr>
            <p:cNvSpPr/>
            <p:nvPr/>
          </p:nvSpPr>
          <p:spPr>
            <a:xfrm>
              <a:off x="7205542" y="270761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a:solidFill>
                    <a:srgbClr val="000000"/>
                  </a:solidFill>
                </a:rPr>
                <a:t>jemná </a:t>
              </a:r>
              <a:r>
                <a:rPr lang="pl-PL" sz="2400" dirty="0" err="1">
                  <a:solidFill>
                    <a:srgbClr val="000000"/>
                  </a:solidFill>
                </a:rPr>
                <a:t>pastva</a:t>
              </a:r>
              <a:r>
                <a:rPr lang="pl-PL" sz="2400" dirty="0">
                  <a:solidFill>
                    <a:srgbClr val="000000"/>
                  </a:solidFill>
                </a:rPr>
                <a:t>; </a:t>
              </a:r>
              <a:r>
                <a:rPr lang="pl-PL" sz="2400" dirty="0" err="1">
                  <a:solidFill>
                    <a:srgbClr val="000000"/>
                  </a:solidFill>
                </a:rPr>
                <a:t>spásanie buriny</a:t>
              </a:r>
              <a:endParaRPr lang="pl-PL" sz="2400" kern="1200" dirty="0">
                <a:solidFill>
                  <a:srgbClr val="000000"/>
                </a:solidFill>
              </a:endParaRPr>
            </a:p>
          </p:txBody>
        </p:sp>
        <p:sp>
          <p:nvSpPr>
            <p:cNvPr id="86" name="Strzałka: w prawo 85">
              <a:extLst>
                <a:ext uri="{FF2B5EF4-FFF2-40B4-BE49-F238E27FC236}">
                  <a16:creationId xmlns:a16="http://schemas.microsoft.com/office/drawing/2014/main" id="{EA85029E-1DA6-4D80-84CC-7E9AA9FA2BD7}"/>
                </a:ext>
              </a:extLst>
            </p:cNvPr>
            <p:cNvSpPr/>
            <p:nvPr/>
          </p:nvSpPr>
          <p:spPr>
            <a:xfrm rot="5400000">
              <a:off x="9327114"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7" name="Dowolny kształt: kształt 86">
              <a:extLst>
                <a:ext uri="{FF2B5EF4-FFF2-40B4-BE49-F238E27FC236}">
                  <a16:creationId xmlns:a16="http://schemas.microsoft.com/office/drawing/2014/main" id="{2C3BD048-2FEF-4BFE-8D69-47452B1216EA}"/>
                </a:ext>
              </a:extLst>
            </p:cNvPr>
            <p:cNvSpPr/>
            <p:nvPr/>
          </p:nvSpPr>
          <p:spPr>
            <a:xfrm>
              <a:off x="7205542" y="353644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prezeranie kríkov </a:t>
              </a:r>
              <a:r>
                <a:rPr lang="pl-PL" sz="2400" dirty="0">
                  <a:solidFill>
                    <a:srgbClr val="000000"/>
                  </a:solidFill>
                </a:rPr>
                <a:t>a </a:t>
              </a:r>
              <a:r>
                <a:rPr lang="pl-PL" sz="2400" dirty="0" err="1">
                  <a:solidFill>
                    <a:srgbClr val="000000"/>
                  </a:solidFill>
                </a:rPr>
                <a:t>čistenie</a:t>
              </a:r>
              <a:endParaRPr lang="pl-PL" sz="2400" kern="1200" dirty="0">
                <a:solidFill>
                  <a:srgbClr val="000000"/>
                </a:solidFill>
              </a:endParaRPr>
            </a:p>
          </p:txBody>
        </p:sp>
        <p:sp>
          <p:nvSpPr>
            <p:cNvPr id="88" name="Strzałka: w prawo 87">
              <a:extLst>
                <a:ext uri="{FF2B5EF4-FFF2-40B4-BE49-F238E27FC236}">
                  <a16:creationId xmlns:a16="http://schemas.microsoft.com/office/drawing/2014/main" id="{809FAEBF-6F8F-4BB1-8202-24913B7B32DA}"/>
                </a:ext>
              </a:extLst>
            </p:cNvPr>
            <p:cNvSpPr/>
            <p:nvPr/>
          </p:nvSpPr>
          <p:spPr>
            <a:xfrm rot="5399287">
              <a:off x="9327200"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9" name="Dowolny kształt: kształt 88">
              <a:extLst>
                <a:ext uri="{FF2B5EF4-FFF2-40B4-BE49-F238E27FC236}">
                  <a16:creationId xmlns:a16="http://schemas.microsoft.com/office/drawing/2014/main" id="{0690556B-DB08-4184-820B-D88B3F76E28A}"/>
                </a:ext>
              </a:extLst>
            </p:cNvPr>
            <p:cNvSpPr/>
            <p:nvPr/>
          </p:nvSpPr>
          <p:spPr>
            <a:xfrm>
              <a:off x="7205714" y="436527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pokračovať v sekvencii</a:t>
              </a:r>
              <a:endParaRPr lang="pl-PL" sz="2400" dirty="0">
                <a:solidFill>
                  <a:srgbClr val="000000"/>
                </a:solidFill>
              </a:endParaRPr>
            </a:p>
          </p:txBody>
        </p:sp>
        <p:sp>
          <p:nvSpPr>
            <p:cNvPr id="90" name="Strzałka: w prawo 89">
              <a:extLst>
                <a:ext uri="{FF2B5EF4-FFF2-40B4-BE49-F238E27FC236}">
                  <a16:creationId xmlns:a16="http://schemas.microsoft.com/office/drawing/2014/main" id="{1F82991F-E411-4991-8188-1E87078D8876}"/>
                </a:ext>
              </a:extLst>
            </p:cNvPr>
            <p:cNvSpPr/>
            <p:nvPr/>
          </p:nvSpPr>
          <p:spPr>
            <a:xfrm rot="5400713">
              <a:off x="9327200"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91" name="Dowolny kształt: kształt 90">
              <a:extLst>
                <a:ext uri="{FF2B5EF4-FFF2-40B4-BE49-F238E27FC236}">
                  <a16:creationId xmlns:a16="http://schemas.microsoft.com/office/drawing/2014/main" id="{68FF7C42-8655-4870-921C-3E9C66502AB2}"/>
                </a:ext>
              </a:extLst>
            </p:cNvPr>
            <p:cNvSpPr/>
            <p:nvPr/>
          </p:nvSpPr>
          <p:spPr>
            <a:xfrm>
              <a:off x="7205542" y="519410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000000"/>
                  </a:solidFill>
                </a:rPr>
                <a:t>návrat </a:t>
              </a:r>
              <a:r>
                <a:rPr lang="en-US" sz="2400" kern="1200" dirty="0">
                  <a:solidFill>
                    <a:srgbClr val="000000"/>
                  </a:solidFill>
                </a:rPr>
                <a:t>po odpočinku</a:t>
              </a:r>
              <a:endParaRPr lang="pl-PL" sz="2400" kern="1200" dirty="0">
                <a:solidFill>
                  <a:srgbClr val="000000"/>
                </a:solidFill>
              </a:endParaRPr>
            </a:p>
          </p:txBody>
        </p:sp>
      </p:grpSp>
      <p:grpSp>
        <p:nvGrpSpPr>
          <p:cNvPr id="94" name="Group 1">
            <a:extLst>
              <a:ext uri="{FF2B5EF4-FFF2-40B4-BE49-F238E27FC236}">
                <a16:creationId xmlns:a16="http://schemas.microsoft.com/office/drawing/2014/main" id="{8ED854EC-27A9-4D43-B912-F49A8E8D85A2}"/>
              </a:ext>
            </a:extLst>
          </p:cNvPr>
          <p:cNvGrpSpPr/>
          <p:nvPr/>
        </p:nvGrpSpPr>
        <p:grpSpPr>
          <a:xfrm rot="3730759">
            <a:off x="261220" y="5420273"/>
            <a:ext cx="949885" cy="1163493"/>
            <a:chOff x="7602444" y="4967675"/>
            <a:chExt cx="483619" cy="592374"/>
          </a:xfrm>
        </p:grpSpPr>
        <p:grpSp>
          <p:nvGrpSpPr>
            <p:cNvPr id="95" name="Graphic 214">
              <a:extLst>
                <a:ext uri="{FF2B5EF4-FFF2-40B4-BE49-F238E27FC236}">
                  <a16:creationId xmlns:a16="http://schemas.microsoft.com/office/drawing/2014/main" id="{A94B68FB-AC0F-4095-A20E-0E22BC2C34B9}"/>
                </a:ext>
              </a:extLst>
            </p:cNvPr>
            <p:cNvGrpSpPr/>
            <p:nvPr/>
          </p:nvGrpSpPr>
          <p:grpSpPr>
            <a:xfrm>
              <a:off x="7618661" y="4967675"/>
              <a:ext cx="467402" cy="507608"/>
              <a:chOff x="2251964" y="3590497"/>
              <a:chExt cx="467402" cy="507608"/>
            </a:xfrm>
            <a:solidFill>
              <a:srgbClr val="8DC641"/>
            </a:solidFill>
          </p:grpSpPr>
          <p:sp>
            <p:nvSpPr>
              <p:cNvPr id="99" name="Freeform 8">
                <a:extLst>
                  <a:ext uri="{FF2B5EF4-FFF2-40B4-BE49-F238E27FC236}">
                    <a16:creationId xmlns:a16="http://schemas.microsoft.com/office/drawing/2014/main" id="{7273FD1D-05FB-441B-8730-AB741141BC06}"/>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0" name="Freeform 9">
                <a:extLst>
                  <a:ext uri="{FF2B5EF4-FFF2-40B4-BE49-F238E27FC236}">
                    <a16:creationId xmlns:a16="http://schemas.microsoft.com/office/drawing/2014/main" id="{16272BDD-E019-470B-9475-59D673A43C7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01" name="Freeform 10">
                <a:extLst>
                  <a:ext uri="{FF2B5EF4-FFF2-40B4-BE49-F238E27FC236}">
                    <a16:creationId xmlns:a16="http://schemas.microsoft.com/office/drawing/2014/main" id="{B258E8CE-9E00-4870-8116-E7DFF58EDE7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96" name="Graphic 214">
              <a:extLst>
                <a:ext uri="{FF2B5EF4-FFF2-40B4-BE49-F238E27FC236}">
                  <a16:creationId xmlns:a16="http://schemas.microsoft.com/office/drawing/2014/main" id="{E95BF750-28CE-45CD-9A67-AD8E7417A9E8}"/>
                </a:ext>
              </a:extLst>
            </p:cNvPr>
            <p:cNvGrpSpPr/>
            <p:nvPr/>
          </p:nvGrpSpPr>
          <p:grpSpPr>
            <a:xfrm>
              <a:off x="7602444" y="4993761"/>
              <a:ext cx="421973" cy="566288"/>
              <a:chOff x="2235747" y="3616583"/>
              <a:chExt cx="421973" cy="566288"/>
            </a:xfrm>
            <a:solidFill>
              <a:srgbClr val="231F20"/>
            </a:solidFill>
          </p:grpSpPr>
          <p:sp>
            <p:nvSpPr>
              <p:cNvPr id="97" name="Freeform 6">
                <a:extLst>
                  <a:ext uri="{FF2B5EF4-FFF2-40B4-BE49-F238E27FC236}">
                    <a16:creationId xmlns:a16="http://schemas.microsoft.com/office/drawing/2014/main" id="{A093B04B-302E-4274-B53E-0B83802073A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98" name="Freeform 7">
                <a:extLst>
                  <a:ext uri="{FF2B5EF4-FFF2-40B4-BE49-F238E27FC236}">
                    <a16:creationId xmlns:a16="http://schemas.microsoft.com/office/drawing/2014/main" id="{8379E168-E472-4CAB-9495-D0389AFE149E}"/>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46792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184458" y="925479"/>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Výzvy</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Riešenia</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rot="21449367">
            <a:off x="1238947" y="1611310"/>
            <a:ext cx="5142062"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Nerovnomerné </a:t>
            </a:r>
            <a:r>
              <a:rPr lang="en-US" dirty="0" err="1"/>
              <a:t>využívanie </a:t>
            </a:r>
            <a:r>
              <a:rPr lang="en-US" dirty="0"/>
              <a:t>krmiva a sezónna dostupnosť krmiva </a:t>
            </a:r>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t>Oplotenie </a:t>
            </a:r>
            <a:r>
              <a:rPr lang="pl-PL" dirty="0"/>
              <a:t>a </a:t>
            </a:r>
            <a:r>
              <a:rPr lang="pl-PL" dirty="0" err="1"/>
              <a:t>vodné systémy</a:t>
            </a:r>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71558">
            <a:off x="6596347" y="1679972"/>
            <a:ext cx="4729019"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300" dirty="0">
                <a:latin typeface="Calibri" panose="020F0502020204030204" pitchFamily="34" charset="0"/>
                <a:ea typeface="Calibri" panose="020F0502020204030204" pitchFamily="34" charset="0"/>
                <a:cs typeface="Calibri" panose="020F0502020204030204" pitchFamily="34" charset="0"/>
              </a:rPr>
              <a:t>→Vysádzanie </a:t>
            </a:r>
            <a:r>
              <a:rPr lang="en-US" sz="2300" dirty="0"/>
              <a:t>zmiešaných pasienkov a vypracovanie plánov pasenia</a:t>
            </a:r>
            <a:r>
              <a:rPr lang="pl-PL" sz="2300" dirty="0"/>
              <a:t>. </a:t>
            </a:r>
            <a:r>
              <a:rPr lang="en-US" sz="2300" dirty="0"/>
              <a:t>Skladovanie prebytočnej krmoviny počas vrcholných období rastu (napr. sena alebo siláže) na použitie počas chudobných období.</a:t>
            </a:r>
            <a:endParaRPr lang="pl-PL" sz="2300" dirty="0">
              <a:latin typeface="Calibri" panose="020F0502020204030204" pitchFamily="34" charset="0"/>
              <a:ea typeface="Calibri" panose="020F0502020204030204" pitchFamily="34" charset="0"/>
              <a:cs typeface="Calibri" panose="020F0502020204030204" pitchFamily="34" charset="0"/>
            </a:endParaRPr>
          </a:p>
          <a:p>
            <a:r>
              <a:rPr lang="pl-PL" sz="2300" dirty="0">
                <a:latin typeface="Calibri" panose="020F0502020204030204" pitchFamily="34" charset="0"/>
                <a:ea typeface="Calibri" panose="020F0502020204030204" pitchFamily="34" charset="0"/>
                <a:cs typeface="Calibri" panose="020F0502020204030204" pitchFamily="34" charset="0"/>
              </a:rPr>
              <a:t>→ </a:t>
            </a:r>
            <a:r>
              <a:rPr lang="en-US" sz="2300" dirty="0"/>
              <a:t>Používanie dočasných ohrád a mobilných vodných jednotiek na zníženie nákladov a zvýšenie flexibility alebo inštalácia </a:t>
            </a:r>
            <a:r>
              <a:rPr lang="en-US" sz="2300" dirty="0" err="1"/>
              <a:t>centrálnych </a:t>
            </a:r>
            <a:r>
              <a:rPr lang="en-US" sz="2300" dirty="0"/>
              <a:t>napájacích bodov</a:t>
            </a:r>
            <a:r>
              <a:rPr lang="pl-PL" sz="2300" dirty="0"/>
              <a:t>.</a:t>
            </a:r>
          </a:p>
          <a:p>
            <a:endParaRPr lang="en-US" sz="2300" dirty="0"/>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3608645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236311" y="936907"/>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Výzvy</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Riešenia</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066545" y="1362559"/>
            <a:ext cx="5142062"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Riziká chorôb a parazitov</a:t>
            </a:r>
            <a:endParaRPr lang="pl-PL" dirty="0"/>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Extrémne </a:t>
            </a:r>
            <a:r>
              <a:rPr lang="pl-PL" dirty="0" err="1">
                <a:latin typeface="Calibri" panose="020F0502020204030204" pitchFamily="34" charset="0"/>
                <a:ea typeface="Calibri" panose="020F0502020204030204" pitchFamily="34" charset="0"/>
                <a:cs typeface="Calibri" panose="020F0502020204030204" pitchFamily="34" charset="0"/>
              </a:rPr>
              <a:t>poveternostné udalosti</a:t>
            </a:r>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298233">
            <a:off x="6596268" y="1682035"/>
            <a:ext cx="4782864"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a:latin typeface="Calibri" panose="020F0502020204030204" pitchFamily="34" charset="0"/>
                <a:ea typeface="Calibri" panose="020F0502020204030204" pitchFamily="34" charset="0"/>
                <a:cs typeface="Calibri" panose="020F0502020204030204" pitchFamily="34" charset="0"/>
              </a:rPr>
              <a:t>→Dopriať </a:t>
            </a:r>
            <a:r>
              <a:rPr lang="en-US" sz="2200" dirty="0"/>
              <a:t>výbehom dostatočný odpočinok, aby sa narušili životné cykly parazitov</a:t>
            </a:r>
            <a:r>
              <a:rPr lang="pl-PL" sz="2200" dirty="0"/>
              <a:t>. </a:t>
            </a:r>
            <a:r>
              <a:rPr lang="en-US" sz="2200" dirty="0" err="1"/>
              <a:t>Zavedenie </a:t>
            </a:r>
            <a:r>
              <a:rPr lang="en-US" sz="2200" dirty="0"/>
              <a:t>viacdruhovej pastvy na prerušenie cyklov parazitov a efektívnejšie </a:t>
            </a:r>
            <a:r>
              <a:rPr lang="en-US" sz="2200" dirty="0" err="1"/>
              <a:t>využitie </a:t>
            </a:r>
            <a:r>
              <a:rPr lang="en-US" sz="2200" dirty="0"/>
              <a:t>pasienkov</a:t>
            </a:r>
            <a:r>
              <a:rPr lang="pl-PL" sz="2200" dirty="0"/>
              <a:t>.</a:t>
            </a:r>
            <a:endParaRPr lang="pl-PL" sz="2200" dirty="0">
              <a:latin typeface="Calibri" panose="020F0502020204030204" pitchFamily="34" charset="0"/>
              <a:ea typeface="Calibri" panose="020F0502020204030204" pitchFamily="34" charset="0"/>
              <a:cs typeface="Calibri" panose="020F0502020204030204" pitchFamily="34" charset="0"/>
            </a:endParaRPr>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Používanie krmovín odolných voči suchu a rýchlo rastúcich druhov. Zaradenie agroekologických postupov, ako je pestovanie krycích plodín a kompostovanie, na zlepšenie štruktúry pôdy a zadržiavania vody</a:t>
            </a:r>
            <a:r>
              <a:rPr lang="pl-PL" sz="2200" dirty="0"/>
              <a: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482843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Manažment hospodárskych zvierat v agroekologických systémoch</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198880"/>
            <a:ext cx="6366041" cy="3994947"/>
          </a:xfrm>
        </p:spPr>
        <p:txBody>
          <a:bodyPr/>
          <a:lstStyle/>
          <a:p>
            <a:r>
              <a:rPr lang="en-US" dirty="0"/>
              <a:t>- je agrolesnícky postup, ktorý spája obhospodarovanie stromov, krmovín a hospodárskych zvierat na tej istej pôde. </a:t>
            </a:r>
            <a:endParaRPr lang="pl-PL" dirty="0"/>
          </a:p>
          <a:p>
            <a:r>
              <a:rPr lang="en-US" dirty="0" err="1"/>
              <a:t>Silvopasture </a:t>
            </a:r>
            <a:r>
              <a:rPr lang="en-US" dirty="0"/>
              <a:t>predstavuje udržateľný prístup k poľnohospodárstvu, ktorý zvyšuje produktivitu, odolnosť a zdravie životného prostredia. Kombináciou stromov, hospodárskych zvierat a krmovín vytvára multifunkčnú krajinu, ktorá prináša výhody poľnohospodárom aj ekosystémom. Pri správnom plánovaní a riadení môže </a:t>
            </a:r>
            <a:r>
              <a:rPr lang="en-US" dirty="0" err="1"/>
              <a:t>silvopasture </a:t>
            </a:r>
            <a:r>
              <a:rPr lang="en-US" dirty="0"/>
              <a:t>riešiť problémy v poľnohospodárstve a zároveň podporovať dlhodobú udržateľnosť.</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89281" y="632404"/>
            <a:ext cx="6366042" cy="566476"/>
          </a:xfrm>
        </p:spPr>
        <p:txBody>
          <a:bodyPr/>
          <a:lstStyle/>
          <a:p>
            <a:r>
              <a:rPr lang="pl-PL" b="1" dirty="0" err="1"/>
              <a:t>Silvopasienky</a:t>
            </a:r>
            <a:endParaRPr lang="en-US" b="1" dirty="0"/>
          </a:p>
        </p:txBody>
      </p:sp>
      <p:pic>
        <p:nvPicPr>
          <p:cNvPr id="7" name="Symbol zastępczy obrazu 6">
            <a:extLst>
              <a:ext uri="{FF2B5EF4-FFF2-40B4-BE49-F238E27FC236}">
                <a16:creationId xmlns:a16="http://schemas.microsoft.com/office/drawing/2014/main" id="{035F25C2-CD17-4DCA-B364-8AB3D38AE78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2960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8B4EBB0A-3609-4E90-8F20-00532578195B}"/>
              </a:ext>
            </a:extLst>
          </p:cNvPr>
          <p:cNvSpPr>
            <a:spLocks noGrp="1"/>
          </p:cNvSpPr>
          <p:nvPr>
            <p:ph type="body" sz="quarter" idx="16"/>
          </p:nvPr>
        </p:nvSpPr>
        <p:spPr>
          <a:xfrm>
            <a:off x="762953" y="451461"/>
            <a:ext cx="8819347" cy="803654"/>
          </a:xfrm>
        </p:spPr>
        <p:txBody>
          <a:bodyPr/>
          <a:lstStyle/>
          <a:p>
            <a:r>
              <a:rPr lang="pl-PL" b="1" dirty="0"/>
              <a:t>Silvopast - kľúčové komponenty </a:t>
            </a:r>
          </a:p>
        </p:txBody>
      </p:sp>
      <p:grpSp>
        <p:nvGrpSpPr>
          <p:cNvPr id="15" name="Grupa 14">
            <a:extLst>
              <a:ext uri="{FF2B5EF4-FFF2-40B4-BE49-F238E27FC236}">
                <a16:creationId xmlns:a16="http://schemas.microsoft.com/office/drawing/2014/main" id="{D0433345-5E7F-4F80-BA07-22AD6E86BB2C}"/>
              </a:ext>
            </a:extLst>
          </p:cNvPr>
          <p:cNvGrpSpPr/>
          <p:nvPr/>
        </p:nvGrpSpPr>
        <p:grpSpPr>
          <a:xfrm>
            <a:off x="520782" y="1294567"/>
            <a:ext cx="4567446" cy="4543932"/>
            <a:chOff x="2969897" y="182173"/>
            <a:chExt cx="6339290" cy="6308254"/>
          </a:xfrm>
          <a:blipFill>
            <a:blip r:embed="rId2"/>
            <a:stretch>
              <a:fillRect l="-25000" r="-25000"/>
            </a:stretch>
          </a:blipFill>
        </p:grpSpPr>
        <p:sp>
          <p:nvSpPr>
            <p:cNvPr id="16" name="Dowolny kształt: kształt 15">
              <a:extLst>
                <a:ext uri="{FF2B5EF4-FFF2-40B4-BE49-F238E27FC236}">
                  <a16:creationId xmlns:a16="http://schemas.microsoft.com/office/drawing/2014/main" id="{3E4B871A-439B-4CFD-A47C-82FF8620FD25}"/>
                </a:ext>
              </a:extLst>
            </p:cNvPr>
            <p:cNvSpPr/>
            <p:nvPr/>
          </p:nvSpPr>
          <p:spPr>
            <a:xfrm>
              <a:off x="3531254" y="518977"/>
              <a:ext cx="5440680" cy="5440680"/>
            </a:xfrm>
            <a:custGeom>
              <a:avLst/>
              <a:gdLst>
                <a:gd name="connsiteX0" fmla="*/ 2720340 w 5440680"/>
                <a:gd name="connsiteY0" fmla="*/ 0 h 5440680"/>
                <a:gd name="connsiteX1" fmla="*/ 5076224 w 5440680"/>
                <a:gd name="connsiteY1" fmla="*/ 1360170 h 5440680"/>
                <a:gd name="connsiteX2" fmla="*/ 5076224 w 5440680"/>
                <a:gd name="connsiteY2" fmla="*/ 4080510 h 5440680"/>
                <a:gd name="connsiteX3" fmla="*/ 2720340 w 5440680"/>
                <a:gd name="connsiteY3" fmla="*/ 2720340 h 5440680"/>
                <a:gd name="connsiteX4" fmla="*/ 2720340 w 5440680"/>
                <a:gd name="connsiteY4" fmla="*/ 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2720340" y="0"/>
                  </a:moveTo>
                  <a:cubicBezTo>
                    <a:pt x="3692224" y="0"/>
                    <a:pt x="4590282" y="518494"/>
                    <a:pt x="5076224" y="1360170"/>
                  </a:cubicBezTo>
                  <a:cubicBezTo>
                    <a:pt x="5562166" y="2201846"/>
                    <a:pt x="5562166" y="3238834"/>
                    <a:pt x="5076224" y="4080510"/>
                  </a:cubicBezTo>
                  <a:lnTo>
                    <a:pt x="2720340" y="2720340"/>
                  </a:lnTo>
                  <a:lnTo>
                    <a:pt x="2720340" y="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4678" tIns="1220217" rIns="697522" bIns="2735833" numCol="1" spcCol="1270" anchor="ctr" anchorCtr="0">
              <a:noAutofit/>
            </a:bodyPr>
            <a:lstStyle/>
            <a:p>
              <a:pPr marL="0" lvl="0" indent="0" algn="ctr" defTabSz="2355850">
                <a:lnSpc>
                  <a:spcPct val="90000"/>
                </a:lnSpc>
                <a:spcBef>
                  <a:spcPct val="0"/>
                </a:spcBef>
                <a:spcAft>
                  <a:spcPct val="35000"/>
                </a:spcAft>
                <a:buNone/>
              </a:pPr>
              <a:endParaRPr lang="pl-PL" sz="5300" kern="1200"/>
            </a:p>
          </p:txBody>
        </p:sp>
        <p:sp>
          <p:nvSpPr>
            <p:cNvPr id="17" name="Dowolny kształt: kształt 16">
              <a:extLst>
                <a:ext uri="{FF2B5EF4-FFF2-40B4-BE49-F238E27FC236}">
                  <a16:creationId xmlns:a16="http://schemas.microsoft.com/office/drawing/2014/main" id="{CAAAB490-B1D0-46F3-841E-0223E3F8037F}"/>
                </a:ext>
              </a:extLst>
            </p:cNvPr>
            <p:cNvSpPr/>
            <p:nvPr/>
          </p:nvSpPr>
          <p:spPr>
            <a:xfrm>
              <a:off x="3419202" y="713287"/>
              <a:ext cx="5440680" cy="5440680"/>
            </a:xfrm>
            <a:custGeom>
              <a:avLst/>
              <a:gdLst>
                <a:gd name="connsiteX0" fmla="*/ 5076224 w 5440680"/>
                <a:gd name="connsiteY0" fmla="*/ 4080510 h 5440680"/>
                <a:gd name="connsiteX1" fmla="*/ 2720340 w 5440680"/>
                <a:gd name="connsiteY1" fmla="*/ 5440680 h 5440680"/>
                <a:gd name="connsiteX2" fmla="*/ 364456 w 5440680"/>
                <a:gd name="connsiteY2" fmla="*/ 4080510 h 5440680"/>
                <a:gd name="connsiteX3" fmla="*/ 2720340 w 5440680"/>
                <a:gd name="connsiteY3" fmla="*/ 2720340 h 5440680"/>
                <a:gd name="connsiteX4" fmla="*/ 5076224 w 5440680"/>
                <a:gd name="connsiteY4" fmla="*/ 408051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5076224" y="4080510"/>
                  </a:moveTo>
                  <a:cubicBezTo>
                    <a:pt x="4590282" y="4922186"/>
                    <a:pt x="3692224" y="5440680"/>
                    <a:pt x="2720340" y="5440680"/>
                  </a:cubicBezTo>
                  <a:cubicBezTo>
                    <a:pt x="1748456" y="5440680"/>
                    <a:pt x="850398" y="4922186"/>
                    <a:pt x="364456" y="4080510"/>
                  </a:cubicBezTo>
                  <a:lnTo>
                    <a:pt x="2720340" y="2720340"/>
                  </a:lnTo>
                  <a:lnTo>
                    <a:pt x="5076224" y="408051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7950" tIns="3612516" rIns="1313181" bIns="568324" numCol="1" spcCol="1270" anchor="ctr" anchorCtr="0">
              <a:noAutofit/>
            </a:bodyPr>
            <a:lstStyle/>
            <a:p>
              <a:pPr marL="0" lvl="0" indent="0" algn="ctr" defTabSz="2889250">
                <a:lnSpc>
                  <a:spcPct val="90000"/>
                </a:lnSpc>
                <a:spcBef>
                  <a:spcPct val="0"/>
                </a:spcBef>
                <a:spcAft>
                  <a:spcPct val="35000"/>
                </a:spcAft>
                <a:buNone/>
              </a:pPr>
              <a:endParaRPr lang="pl-PL" sz="6500" kern="1200"/>
            </a:p>
          </p:txBody>
        </p:sp>
        <p:sp>
          <p:nvSpPr>
            <p:cNvPr id="18" name="Dowolny kształt: kształt 17">
              <a:extLst>
                <a:ext uri="{FF2B5EF4-FFF2-40B4-BE49-F238E27FC236}">
                  <a16:creationId xmlns:a16="http://schemas.microsoft.com/office/drawing/2014/main" id="{FBC4553E-17CF-4258-8BCB-7E719B3F2CB1}"/>
                </a:ext>
              </a:extLst>
            </p:cNvPr>
            <p:cNvSpPr/>
            <p:nvPr/>
          </p:nvSpPr>
          <p:spPr>
            <a:xfrm>
              <a:off x="3307150" y="518977"/>
              <a:ext cx="5440680" cy="5440680"/>
            </a:xfrm>
            <a:custGeom>
              <a:avLst/>
              <a:gdLst>
                <a:gd name="connsiteX0" fmla="*/ 364456 w 5440680"/>
                <a:gd name="connsiteY0" fmla="*/ 4080510 h 5440680"/>
                <a:gd name="connsiteX1" fmla="*/ 364456 w 5440680"/>
                <a:gd name="connsiteY1" fmla="*/ 1360170 h 5440680"/>
                <a:gd name="connsiteX2" fmla="*/ 2720340 w 5440680"/>
                <a:gd name="connsiteY2" fmla="*/ 0 h 5440680"/>
                <a:gd name="connsiteX3" fmla="*/ 2720340 w 5440680"/>
                <a:gd name="connsiteY3" fmla="*/ 2720340 h 5440680"/>
                <a:gd name="connsiteX4" fmla="*/ 364456 w 5440680"/>
                <a:gd name="connsiteY4" fmla="*/ 408051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364456" y="4080510"/>
                  </a:moveTo>
                  <a:cubicBezTo>
                    <a:pt x="-121486" y="3238834"/>
                    <a:pt x="-121486" y="2201846"/>
                    <a:pt x="364456" y="1360170"/>
                  </a:cubicBezTo>
                  <a:cubicBezTo>
                    <a:pt x="850398" y="518494"/>
                    <a:pt x="1748456" y="0"/>
                    <a:pt x="2720340" y="0"/>
                  </a:cubicBezTo>
                  <a:lnTo>
                    <a:pt x="2720340" y="2720340"/>
                  </a:lnTo>
                  <a:lnTo>
                    <a:pt x="364456" y="408051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7522" tIns="1220217" rIns="2934678" bIns="2735833" numCol="1" spcCol="1270" anchor="ctr" anchorCtr="0">
              <a:noAutofit/>
            </a:bodyPr>
            <a:lstStyle/>
            <a:p>
              <a:pPr marL="0" lvl="0" indent="0" algn="ctr" defTabSz="2355850">
                <a:lnSpc>
                  <a:spcPct val="90000"/>
                </a:lnSpc>
                <a:spcBef>
                  <a:spcPct val="0"/>
                </a:spcBef>
                <a:spcAft>
                  <a:spcPct val="35000"/>
                </a:spcAft>
                <a:buNone/>
              </a:pPr>
              <a:endParaRPr lang="pl-PL" sz="5300" kern="1200" dirty="0"/>
            </a:p>
          </p:txBody>
        </p:sp>
        <p:sp>
          <p:nvSpPr>
            <p:cNvPr id="23" name="Strzałka: kolista 22">
              <a:extLst>
                <a:ext uri="{FF2B5EF4-FFF2-40B4-BE49-F238E27FC236}">
                  <a16:creationId xmlns:a16="http://schemas.microsoft.com/office/drawing/2014/main" id="{CBEBC316-CBEC-40DB-B50C-39DB44B69A7C}"/>
                </a:ext>
              </a:extLst>
            </p:cNvPr>
            <p:cNvSpPr/>
            <p:nvPr/>
          </p:nvSpPr>
          <p:spPr>
            <a:xfrm>
              <a:off x="3194899" y="182173"/>
              <a:ext cx="6114288" cy="6114288"/>
            </a:xfrm>
            <a:prstGeom prst="circularArrow">
              <a:avLst>
                <a:gd name="adj1" fmla="val 5085"/>
                <a:gd name="adj2" fmla="val 327528"/>
                <a:gd name="adj3" fmla="val 1472472"/>
                <a:gd name="adj4" fmla="val 16199432"/>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dirty="0"/>
            </a:p>
          </p:txBody>
        </p:sp>
        <p:sp>
          <p:nvSpPr>
            <p:cNvPr id="24" name="Strzałka: kolista 23">
              <a:extLst>
                <a:ext uri="{FF2B5EF4-FFF2-40B4-BE49-F238E27FC236}">
                  <a16:creationId xmlns:a16="http://schemas.microsoft.com/office/drawing/2014/main" id="{CF59D802-0039-43C8-B879-2A1911AF3CB5}"/>
                </a:ext>
              </a:extLst>
            </p:cNvPr>
            <p:cNvSpPr/>
            <p:nvPr/>
          </p:nvSpPr>
          <p:spPr>
            <a:xfrm>
              <a:off x="3082398" y="376139"/>
              <a:ext cx="6114288" cy="6114288"/>
            </a:xfrm>
            <a:prstGeom prst="circularArrow">
              <a:avLst>
                <a:gd name="adj1" fmla="val 5085"/>
                <a:gd name="adj2" fmla="val 327528"/>
                <a:gd name="adj3" fmla="val 8671970"/>
                <a:gd name="adj4" fmla="val 1800502"/>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5" name="Strzałka: kolista 24">
              <a:extLst>
                <a:ext uri="{FF2B5EF4-FFF2-40B4-BE49-F238E27FC236}">
                  <a16:creationId xmlns:a16="http://schemas.microsoft.com/office/drawing/2014/main" id="{926A0B59-515B-454A-86F1-BF577B0B6131}"/>
                </a:ext>
              </a:extLst>
            </p:cNvPr>
            <p:cNvSpPr/>
            <p:nvPr/>
          </p:nvSpPr>
          <p:spPr>
            <a:xfrm>
              <a:off x="2969897" y="182173"/>
              <a:ext cx="6114288" cy="6114288"/>
            </a:xfrm>
            <a:prstGeom prst="circularArrow">
              <a:avLst>
                <a:gd name="adj1" fmla="val 5085"/>
                <a:gd name="adj2" fmla="val 327528"/>
                <a:gd name="adj3" fmla="val 15873039"/>
                <a:gd name="adj4" fmla="val 9000000"/>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grpSp>
      <p:sp>
        <p:nvSpPr>
          <p:cNvPr id="26" name="Prostokąt 25">
            <a:extLst>
              <a:ext uri="{FF2B5EF4-FFF2-40B4-BE49-F238E27FC236}">
                <a16:creationId xmlns:a16="http://schemas.microsoft.com/office/drawing/2014/main" id="{EB9D0F25-5D34-4BD2-B47C-1A1C045F0CF2}"/>
              </a:ext>
            </a:extLst>
          </p:cNvPr>
          <p:cNvSpPr/>
          <p:nvPr/>
        </p:nvSpPr>
        <p:spPr>
          <a:xfrm>
            <a:off x="4925971" y="1175455"/>
            <a:ext cx="6906714" cy="1823576"/>
          </a:xfrm>
          <a:prstGeom prst="rect">
            <a:avLst/>
          </a:prstGeom>
        </p:spPr>
        <p:txBody>
          <a:bodyPr wrap="square">
            <a:spAutoFit/>
          </a:bodyPr>
          <a:lstStyle/>
          <a:p>
            <a:pPr algn="ctr">
              <a:spcAft>
                <a:spcPts val="5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STROMY ALEBO DREVINY</a:t>
            </a:r>
          </a:p>
          <a:p>
            <a:pPr marL="342900" indent="-342900">
              <a:spcAft>
                <a:spcPts val="5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zahŕňa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druhy ako duby, topole alebo ovocné stromy/orechy.</a:t>
            </a:r>
          </a:p>
          <a:p>
            <a:pPr marL="342900" indent="-342900">
              <a:spcAft>
                <a:spcPts val="5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poskytuje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tieň, vetrolam a krmivo pre hospodárske zvieratá</a:t>
            </a:r>
          </a:p>
          <a:p>
            <a:pPr marL="342900" indent="-342900">
              <a:spcAft>
                <a:spcPts val="5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prispieva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k zdraviu pôdy prostredníctvom listového opadu a koreňového systému</a:t>
            </a:r>
            <a:endPar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
        <p:nvSpPr>
          <p:cNvPr id="27" name="Prostokąt 26">
            <a:extLst>
              <a:ext uri="{FF2B5EF4-FFF2-40B4-BE49-F238E27FC236}">
                <a16:creationId xmlns:a16="http://schemas.microsoft.com/office/drawing/2014/main" id="{CCD482AC-0B18-425D-AA37-3F0150E0A64B}"/>
              </a:ext>
            </a:extLst>
          </p:cNvPr>
          <p:cNvSpPr/>
          <p:nvPr/>
        </p:nvSpPr>
        <p:spPr>
          <a:xfrm>
            <a:off x="4926115" y="4576449"/>
            <a:ext cx="7006352" cy="1759456"/>
          </a:xfrm>
          <a:prstGeom prst="rect">
            <a:avLst/>
          </a:prstGeom>
        </p:spPr>
        <p:txBody>
          <a:bodyPr wrap="square">
            <a:spAutoFit/>
          </a:bodyPr>
          <a:lstStyle/>
          <a:p>
            <a:pPr algn="ctr">
              <a:spcAft>
                <a:spcPts val="5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ŽIVÝ DOBYTOK</a:t>
            </a:r>
          </a:p>
          <a:p>
            <a:pPr marL="342900" indent="-342900">
              <a:spcAft>
                <a:spcPts val="500"/>
              </a:spcAft>
              <a:buFont typeface="Wingdings" panose="05000000000000000000" pitchFamily="2" charset="2"/>
              <a:buChar char="§"/>
            </a:pP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pasúce sa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zvieratá, ako je hovädzí dobytok, ovce, kozy alebo hydina</a:t>
            </a:r>
          </a:p>
          <a:p>
            <a:pPr marL="342900" indent="-342900">
              <a:spcAft>
                <a:spcPts val="5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 hospodárske zvieratá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prispievajú k kolobehu živín prostredníctvom hnoja</a:t>
            </a:r>
          </a:p>
        </p:txBody>
      </p:sp>
      <p:sp>
        <p:nvSpPr>
          <p:cNvPr id="28" name="Prostokąt 27">
            <a:extLst>
              <a:ext uri="{FF2B5EF4-FFF2-40B4-BE49-F238E27FC236}">
                <a16:creationId xmlns:a16="http://schemas.microsoft.com/office/drawing/2014/main" id="{30E91418-1E95-492F-AFCF-164EB2CB611E}"/>
              </a:ext>
            </a:extLst>
          </p:cNvPr>
          <p:cNvSpPr/>
          <p:nvPr/>
        </p:nvSpPr>
        <p:spPr>
          <a:xfrm>
            <a:off x="4959959" y="2999031"/>
            <a:ext cx="6872725" cy="1823576"/>
          </a:xfrm>
          <a:prstGeom prst="rect">
            <a:avLst/>
          </a:prstGeom>
        </p:spPr>
        <p:txBody>
          <a:bodyPr wrap="square">
            <a:spAutoFit/>
          </a:bodyPr>
          <a:lstStyle/>
          <a:p>
            <a:pPr algn="ctr">
              <a:spcAft>
                <a:spcPts val="5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PÍSAVÉ RASTLINY</a:t>
            </a:r>
          </a:p>
          <a:p>
            <a:pPr marL="342900" indent="-342900">
              <a:spcAft>
                <a:spcPts val="500"/>
              </a:spcAft>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vysokokvalitné trávy, strukoviny alebo iné rastliny, ktoré poskytujú výživu pre hospodárske zvieratá.</a:t>
            </a:r>
          </a:p>
          <a:p>
            <a:pPr marL="342900" indent="-342900">
              <a:spcAft>
                <a:spcPts val="5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zabraňuje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erózii pôdy a zlepšuje jej úrodnosť</a:t>
            </a:r>
          </a:p>
          <a:p>
            <a:pPr>
              <a:spcAft>
                <a:spcPts val="500"/>
              </a:spcAft>
            </a:pPr>
            <a:endParaRPr lang="pl-PL" sz="2000" b="1"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84825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Dobré životné podmienky zvierat a </a:t>
            </a:r>
            <a:r>
              <a:rPr lang="pl-PL" dirty="0" err="1"/>
              <a:t>biologická bezpečnosť </a:t>
            </a:r>
            <a:r>
              <a:rPr lang="pl-PL" dirty="0"/>
              <a:t>v </a:t>
            </a:r>
            <a:r>
              <a:rPr lang="pl-PL" dirty="0" err="1"/>
              <a:t>agroekológii</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05</a:t>
            </a:r>
            <a:endParaRPr lang="en-US" dirty="0"/>
          </a:p>
        </p:txBody>
      </p:sp>
    </p:spTree>
    <p:extLst>
      <p:ext uri="{BB962C8B-B14F-4D97-AF65-F5344CB8AC3E}">
        <p14:creationId xmlns:p14="http://schemas.microsoft.com/office/powerpoint/2010/main" val="4244161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Obraz 43">
            <a:extLst>
              <a:ext uri="{FF2B5EF4-FFF2-40B4-BE49-F238E27FC236}">
                <a16:creationId xmlns:a16="http://schemas.microsoft.com/office/drawing/2014/main" id="{57AB3EDC-DD0E-4899-A437-B5A4AD139BC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13428" y="2043110"/>
            <a:ext cx="3987943" cy="3176139"/>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2226922603"/>
              </p:ext>
            </p:extLst>
          </p:nvPr>
        </p:nvGraphicFramePr>
        <p:xfrm>
          <a:off x="354003" y="482725"/>
          <a:ext cx="8820477" cy="5615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3303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a 35">
            <a:extLst>
              <a:ext uri="{FF2B5EF4-FFF2-40B4-BE49-F238E27FC236}">
                <a16:creationId xmlns:a16="http://schemas.microsoft.com/office/drawing/2014/main" id="{C10C2474-CB0F-4579-BF1F-8CAF25642B46}"/>
              </a:ext>
            </a:extLst>
          </p:cNvPr>
          <p:cNvGrpSpPr/>
          <p:nvPr/>
        </p:nvGrpSpPr>
        <p:grpSpPr>
          <a:xfrm>
            <a:off x="5977626" y="871698"/>
            <a:ext cx="6578106" cy="5408658"/>
            <a:chOff x="6592685" y="323660"/>
            <a:chExt cx="5732691" cy="5956696"/>
          </a:xfrm>
        </p:grpSpPr>
        <p:pic>
          <p:nvPicPr>
            <p:cNvPr id="35" name="Obraz 34">
              <a:extLst>
                <a:ext uri="{FF2B5EF4-FFF2-40B4-BE49-F238E27FC236}">
                  <a16:creationId xmlns:a16="http://schemas.microsoft.com/office/drawing/2014/main" id="{D6BE6433-8F5F-4BE6-AA49-6965D49204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386720" y="529625"/>
              <a:ext cx="5956696" cy="5544765"/>
            </a:xfrm>
            <a:prstGeom prst="rect">
              <a:avLst/>
            </a:prstGeom>
          </p:spPr>
        </p:pic>
        <p:sp>
          <p:nvSpPr>
            <p:cNvPr id="25" name="Prostokąt 24">
              <a:extLst>
                <a:ext uri="{FF2B5EF4-FFF2-40B4-BE49-F238E27FC236}">
                  <a16:creationId xmlns:a16="http://schemas.microsoft.com/office/drawing/2014/main" id="{530A66C8-A4EE-4D02-810D-8771672A1A50}"/>
                </a:ext>
              </a:extLst>
            </p:cNvPr>
            <p:cNvSpPr/>
            <p:nvPr/>
          </p:nvSpPr>
          <p:spPr>
            <a:xfrm rot="21410222">
              <a:off x="6780564" y="483930"/>
              <a:ext cx="5544812" cy="813510"/>
            </a:xfrm>
            <a:prstGeom prst="rect">
              <a:avLst/>
            </a:prstGeom>
          </p:spPr>
          <p:txBody>
            <a:bodyPr wrap="square">
              <a:spAutoFit/>
            </a:bodyPr>
            <a:lstStyle/>
            <a:p>
              <a:r>
                <a:rPr lang="pl-PL" sz="2100" b="1" dirty="0">
                  <a:solidFill>
                    <a:srgbClr val="000000"/>
                  </a:solidFill>
                </a:rPr>
                <a:t>5 SLOBÔD DOBRÝCH ŽIVOTNÝCH PODMIENOK ZVIERAT:</a:t>
              </a:r>
            </a:p>
          </p:txBody>
        </p:sp>
        <p:sp>
          <p:nvSpPr>
            <p:cNvPr id="26" name="Prostokąt 25">
              <a:extLst>
                <a:ext uri="{FF2B5EF4-FFF2-40B4-BE49-F238E27FC236}">
                  <a16:creationId xmlns:a16="http://schemas.microsoft.com/office/drawing/2014/main" id="{009B8293-DE54-4F5A-98D7-563033FDD5B0}"/>
                </a:ext>
              </a:extLst>
            </p:cNvPr>
            <p:cNvSpPr/>
            <p:nvPr/>
          </p:nvSpPr>
          <p:spPr>
            <a:xfrm>
              <a:off x="7024800" y="1455017"/>
              <a:ext cx="4830619" cy="457599"/>
            </a:xfrm>
            <a:prstGeom prst="rect">
              <a:avLst/>
            </a:prstGeom>
          </p:spPr>
          <p:txBody>
            <a:bodyPr wrap="square">
              <a:spAutoFit/>
            </a:bodyPr>
            <a:lstStyle/>
            <a:p>
              <a:r>
                <a:rPr lang="pl-PL" sz="2100" b="1" dirty="0">
                  <a:solidFill>
                    <a:srgbClr val="000000"/>
                  </a:solidFill>
                </a:rPr>
                <a:t>1. OD </a:t>
              </a:r>
              <a:r>
                <a:rPr lang="en-US" sz="2100" b="1" dirty="0">
                  <a:solidFill>
                    <a:srgbClr val="000000"/>
                  </a:solidFill>
                </a:rPr>
                <a:t>HLADU A SMÄDU</a:t>
              </a:r>
              <a:endParaRPr lang="pl-PL" sz="2100" b="1" dirty="0">
                <a:solidFill>
                  <a:srgbClr val="000000"/>
                </a:solidFill>
              </a:endParaRPr>
            </a:p>
          </p:txBody>
        </p:sp>
        <p:sp>
          <p:nvSpPr>
            <p:cNvPr id="28" name="Prostokąt 27">
              <a:extLst>
                <a:ext uri="{FF2B5EF4-FFF2-40B4-BE49-F238E27FC236}">
                  <a16:creationId xmlns:a16="http://schemas.microsoft.com/office/drawing/2014/main" id="{C4AD9896-EF54-40ED-B890-265B5E444B65}"/>
                </a:ext>
              </a:extLst>
            </p:cNvPr>
            <p:cNvSpPr/>
            <p:nvPr/>
          </p:nvSpPr>
          <p:spPr>
            <a:xfrm>
              <a:off x="7037958" y="2644937"/>
              <a:ext cx="4830619" cy="457599"/>
            </a:xfrm>
            <a:prstGeom prst="rect">
              <a:avLst/>
            </a:prstGeom>
          </p:spPr>
          <p:txBody>
            <a:bodyPr wrap="square">
              <a:spAutoFit/>
            </a:bodyPr>
            <a:lstStyle/>
            <a:p>
              <a:r>
                <a:rPr lang="pl-PL" sz="2100" b="1" dirty="0">
                  <a:solidFill>
                    <a:srgbClr val="000000"/>
                  </a:solidFill>
                </a:rPr>
                <a:t>2. OD NEPOHODLIA</a:t>
              </a:r>
            </a:p>
          </p:txBody>
        </p:sp>
        <p:sp>
          <p:nvSpPr>
            <p:cNvPr id="29" name="Prostokąt 28">
              <a:extLst>
                <a:ext uri="{FF2B5EF4-FFF2-40B4-BE49-F238E27FC236}">
                  <a16:creationId xmlns:a16="http://schemas.microsoft.com/office/drawing/2014/main" id="{71241953-B4BF-432E-B4AA-CFDBD56C570A}"/>
                </a:ext>
              </a:extLst>
            </p:cNvPr>
            <p:cNvSpPr/>
            <p:nvPr/>
          </p:nvSpPr>
          <p:spPr>
            <a:xfrm>
              <a:off x="7069662" y="3674864"/>
              <a:ext cx="4830619" cy="457599"/>
            </a:xfrm>
            <a:prstGeom prst="rect">
              <a:avLst/>
            </a:prstGeom>
          </p:spPr>
          <p:txBody>
            <a:bodyPr wrap="square">
              <a:spAutoFit/>
            </a:bodyPr>
            <a:lstStyle/>
            <a:p>
              <a:r>
                <a:rPr lang="pl-PL" sz="2100" b="1" dirty="0">
                  <a:solidFill>
                    <a:srgbClr val="000000"/>
                  </a:solidFill>
                </a:rPr>
                <a:t>3. OD </a:t>
              </a:r>
              <a:r>
                <a:rPr lang="en-US" sz="2100" b="1" dirty="0">
                  <a:solidFill>
                    <a:srgbClr val="000000"/>
                  </a:solidFill>
                </a:rPr>
                <a:t>BOLESTI, ZRANENIA ALEBO CHOROBY</a:t>
              </a:r>
              <a:endParaRPr lang="pl-PL" sz="2100" b="1" dirty="0">
                <a:solidFill>
                  <a:srgbClr val="000000"/>
                </a:solidFill>
              </a:endParaRPr>
            </a:p>
          </p:txBody>
        </p:sp>
        <p:sp>
          <p:nvSpPr>
            <p:cNvPr id="32" name="Prostokąt 31">
              <a:extLst>
                <a:ext uri="{FF2B5EF4-FFF2-40B4-BE49-F238E27FC236}">
                  <a16:creationId xmlns:a16="http://schemas.microsoft.com/office/drawing/2014/main" id="{B03FF26C-AA06-4E8E-A9B9-C27A1CC0B2C1}"/>
                </a:ext>
              </a:extLst>
            </p:cNvPr>
            <p:cNvSpPr/>
            <p:nvPr/>
          </p:nvSpPr>
          <p:spPr>
            <a:xfrm rot="174308">
              <a:off x="7074981" y="4665048"/>
              <a:ext cx="4953782" cy="457599"/>
            </a:xfrm>
            <a:prstGeom prst="rect">
              <a:avLst/>
            </a:prstGeom>
          </p:spPr>
          <p:txBody>
            <a:bodyPr wrap="square">
              <a:spAutoFit/>
            </a:bodyPr>
            <a:lstStyle/>
            <a:p>
              <a:r>
                <a:rPr lang="pl-PL" sz="2100" b="1" dirty="0">
                  <a:solidFill>
                    <a:srgbClr val="000000"/>
                  </a:solidFill>
                </a:rPr>
                <a:t>4. VYJADRIŤ NORMÁLNE SPRÁVANIE</a:t>
              </a:r>
            </a:p>
          </p:txBody>
        </p:sp>
        <p:sp>
          <p:nvSpPr>
            <p:cNvPr id="33" name="Prostokąt 32">
              <a:extLst>
                <a:ext uri="{FF2B5EF4-FFF2-40B4-BE49-F238E27FC236}">
                  <a16:creationId xmlns:a16="http://schemas.microsoft.com/office/drawing/2014/main" id="{BA23103C-B236-4601-818B-17354074CB95}"/>
                </a:ext>
              </a:extLst>
            </p:cNvPr>
            <p:cNvSpPr/>
            <p:nvPr/>
          </p:nvSpPr>
          <p:spPr>
            <a:xfrm>
              <a:off x="7130475" y="5608589"/>
              <a:ext cx="4830619" cy="457599"/>
            </a:xfrm>
            <a:prstGeom prst="rect">
              <a:avLst/>
            </a:prstGeom>
          </p:spPr>
          <p:txBody>
            <a:bodyPr wrap="square">
              <a:spAutoFit/>
            </a:bodyPr>
            <a:lstStyle/>
            <a:p>
              <a:r>
                <a:rPr lang="pl-PL" sz="2100" b="1" dirty="0">
                  <a:solidFill>
                    <a:srgbClr val="000000"/>
                  </a:solidFill>
                </a:rPr>
                <a:t>5. OD STRACHU A ÚZKOSTI</a:t>
              </a:r>
            </a:p>
          </p:txBody>
        </p:sp>
      </p:grpSp>
      <p:grpSp>
        <p:nvGrpSpPr>
          <p:cNvPr id="37" name="Group 1">
            <a:extLst>
              <a:ext uri="{FF2B5EF4-FFF2-40B4-BE49-F238E27FC236}">
                <a16:creationId xmlns:a16="http://schemas.microsoft.com/office/drawing/2014/main" id="{98FF8210-56C5-432E-A255-9A9DB310A159}"/>
              </a:ext>
            </a:extLst>
          </p:cNvPr>
          <p:cNvGrpSpPr/>
          <p:nvPr/>
        </p:nvGrpSpPr>
        <p:grpSpPr>
          <a:xfrm rot="3730759">
            <a:off x="421291" y="176144"/>
            <a:ext cx="949887" cy="1163493"/>
            <a:chOff x="7602444" y="4967675"/>
            <a:chExt cx="483620" cy="592374"/>
          </a:xfrm>
        </p:grpSpPr>
        <p:grpSp>
          <p:nvGrpSpPr>
            <p:cNvPr id="38" name="Graphic 214">
              <a:extLst>
                <a:ext uri="{FF2B5EF4-FFF2-40B4-BE49-F238E27FC236}">
                  <a16:creationId xmlns:a16="http://schemas.microsoft.com/office/drawing/2014/main" id="{49B177C5-B420-4247-A070-F9597D50702E}"/>
                </a:ext>
              </a:extLst>
            </p:cNvPr>
            <p:cNvGrpSpPr/>
            <p:nvPr/>
          </p:nvGrpSpPr>
          <p:grpSpPr>
            <a:xfrm>
              <a:off x="7618660" y="4967675"/>
              <a:ext cx="467404" cy="507609"/>
              <a:chOff x="2251963" y="3590497"/>
              <a:chExt cx="467404" cy="507609"/>
            </a:xfrm>
            <a:solidFill>
              <a:srgbClr val="8DC641"/>
            </a:solidFill>
          </p:grpSpPr>
          <p:sp>
            <p:nvSpPr>
              <p:cNvPr id="42" name="Freeform 8">
                <a:extLst>
                  <a:ext uri="{FF2B5EF4-FFF2-40B4-BE49-F238E27FC236}">
                    <a16:creationId xmlns:a16="http://schemas.microsoft.com/office/drawing/2014/main" id="{60E990E9-A993-446C-BD38-5BE22CB485D8}"/>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43" name="Freeform 9">
                <a:extLst>
                  <a:ext uri="{FF2B5EF4-FFF2-40B4-BE49-F238E27FC236}">
                    <a16:creationId xmlns:a16="http://schemas.microsoft.com/office/drawing/2014/main" id="{BE768829-29DC-428C-BE3A-DC661DC90DC6}"/>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44" name="Freeform 10">
                <a:extLst>
                  <a:ext uri="{FF2B5EF4-FFF2-40B4-BE49-F238E27FC236}">
                    <a16:creationId xmlns:a16="http://schemas.microsoft.com/office/drawing/2014/main" id="{A5A3E999-DAB5-4FD1-A594-7180F7296FAA}"/>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39" name="Graphic 214">
              <a:extLst>
                <a:ext uri="{FF2B5EF4-FFF2-40B4-BE49-F238E27FC236}">
                  <a16:creationId xmlns:a16="http://schemas.microsoft.com/office/drawing/2014/main" id="{74585CC1-6999-4A4C-9222-73F5BE31EB22}"/>
                </a:ext>
              </a:extLst>
            </p:cNvPr>
            <p:cNvGrpSpPr/>
            <p:nvPr/>
          </p:nvGrpSpPr>
          <p:grpSpPr>
            <a:xfrm>
              <a:off x="7602444" y="4993761"/>
              <a:ext cx="421973" cy="566288"/>
              <a:chOff x="2235747" y="3616583"/>
              <a:chExt cx="421973" cy="566288"/>
            </a:xfrm>
            <a:solidFill>
              <a:srgbClr val="231F20"/>
            </a:solidFill>
          </p:grpSpPr>
          <p:sp>
            <p:nvSpPr>
              <p:cNvPr id="40" name="Freeform 6">
                <a:extLst>
                  <a:ext uri="{FF2B5EF4-FFF2-40B4-BE49-F238E27FC236}">
                    <a16:creationId xmlns:a16="http://schemas.microsoft.com/office/drawing/2014/main" id="{0E96EE56-75C1-4278-AAAC-BA48619FB0A0}"/>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41" name="Freeform 7">
                <a:extLst>
                  <a:ext uri="{FF2B5EF4-FFF2-40B4-BE49-F238E27FC236}">
                    <a16:creationId xmlns:a16="http://schemas.microsoft.com/office/drawing/2014/main" id="{2E30A680-9C1B-4D96-9A95-CA63CB0DA26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45" name="Diagram 44">
            <a:extLst>
              <a:ext uri="{FF2B5EF4-FFF2-40B4-BE49-F238E27FC236}">
                <a16:creationId xmlns:a16="http://schemas.microsoft.com/office/drawing/2014/main" id="{7DD62D82-629E-4ECB-A617-370661A4CBDD}"/>
              </a:ext>
            </a:extLst>
          </p:cNvPr>
          <p:cNvGraphicFramePr/>
          <p:nvPr>
            <p:extLst>
              <p:ext uri="{D42A27DB-BD31-4B8C-83A1-F6EECF244321}">
                <p14:modId xmlns:p14="http://schemas.microsoft.com/office/powerpoint/2010/main" val="4189033472"/>
              </p:ext>
            </p:extLst>
          </p:nvPr>
        </p:nvGraphicFramePr>
        <p:xfrm>
          <a:off x="577196" y="445734"/>
          <a:ext cx="4808970" cy="67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Prostokąt 45">
            <a:extLst>
              <a:ext uri="{FF2B5EF4-FFF2-40B4-BE49-F238E27FC236}">
                <a16:creationId xmlns:a16="http://schemas.microsoft.com/office/drawing/2014/main" id="{DAA523D1-C08B-4F25-BF02-3B6E5605BE96}"/>
              </a:ext>
            </a:extLst>
          </p:cNvPr>
          <p:cNvSpPr/>
          <p:nvPr/>
        </p:nvSpPr>
        <p:spPr>
          <a:xfrm>
            <a:off x="619348" y="1592042"/>
            <a:ext cx="5907340" cy="3785652"/>
          </a:xfrm>
          <a:prstGeom prst="rect">
            <a:avLst/>
          </a:prstGeom>
        </p:spPr>
        <p:txBody>
          <a:bodyPr wrap="square">
            <a:spAutoFit/>
          </a:bodyPr>
          <a:lstStyle/>
          <a:p>
            <a:r>
              <a:rPr lang="en-US" sz="2400" dirty="0">
                <a:solidFill>
                  <a:srgbClr val="000000"/>
                </a:solidFill>
              </a:rPr>
              <a:t>Dobré životné podmienky zvierat v agroekológii kladú dôraz na etické zaobchádzanie s hospodárskymi zvieratami tým, že zabezpečujú ich prirodzené správanie, zdravie a pohodu. Tento prístup podporuje systémy založené na pastve, humánnom ustajnení a znížení stresu, čo je v súlade s ekologickými zásadami udržateľnosti. Začlenením dobrých životných podmienok zvierat do agroekológie vytvárajú farmy zdravšie ekosystémy a etickejšie systémy výroby potravín.</a:t>
            </a:r>
            <a:endParaRPr lang="pl-PL" sz="2400" dirty="0">
              <a:solidFill>
                <a:srgbClr val="000000"/>
              </a:solidFill>
            </a:endParaRPr>
          </a:p>
        </p:txBody>
      </p:sp>
      <p:sp>
        <p:nvSpPr>
          <p:cNvPr id="47" name="Text Placeholder 3">
            <a:extLst>
              <a:ext uri="{FF2B5EF4-FFF2-40B4-BE49-F238E27FC236}">
                <a16:creationId xmlns:a16="http://schemas.microsoft.com/office/drawing/2014/main" id="{2A395650-C66D-4652-8285-3EF84B3F7AEF}"/>
              </a:ext>
            </a:extLst>
          </p:cNvPr>
          <p:cNvSpPr txBox="1">
            <a:spLocks/>
          </p:cNvSpPr>
          <p:nvPr/>
        </p:nvSpPr>
        <p:spPr>
          <a:xfrm>
            <a:off x="1379064"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t>Dobré životné podmienky </a:t>
            </a:r>
            <a:r>
              <a:rPr lang="pl-PL" b="1" dirty="0" err="1"/>
              <a:t>zvierat </a:t>
            </a:r>
            <a:endParaRPr lang="en-US" b="1" dirty="0"/>
          </a:p>
        </p:txBody>
      </p:sp>
    </p:spTree>
    <p:extLst>
      <p:ext uri="{BB962C8B-B14F-4D97-AF65-F5344CB8AC3E}">
        <p14:creationId xmlns:p14="http://schemas.microsoft.com/office/powerpoint/2010/main" val="3169813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70294" y="1248260"/>
            <a:ext cx="6366041" cy="3994947"/>
          </a:xfrm>
        </p:spPr>
        <p:txBody>
          <a:bodyPr/>
          <a:lstStyle/>
          <a:p>
            <a:r>
              <a:rPr lang="en-US" sz="2200" dirty="0"/>
              <a:t>Biologická bezpečnosť v agroekológii sa zameriava na prevenciu zavlečenia a šírenia chorôb pri zachovaní ekologickej rovnováhy a dobrých životných podmienok zvierat. Základné </a:t>
            </a:r>
            <a:r>
              <a:rPr lang="en-US" sz="2200" dirty="0" err="1"/>
              <a:t>zásady biologickej bezpečnosti </a:t>
            </a:r>
            <a:r>
              <a:rPr lang="en-US" sz="2200" dirty="0"/>
              <a:t>v </a:t>
            </a:r>
            <a:r>
              <a:rPr lang="en-US" sz="2200" dirty="0" err="1"/>
              <a:t>agroekológii</a:t>
            </a:r>
            <a:r>
              <a:rPr lang="pl-PL" sz="2200" dirty="0"/>
              <a:t>:</a:t>
            </a:r>
          </a:p>
          <a:p>
            <a:pPr marL="342900" indent="-342900">
              <a:buFont typeface="Wingdings" panose="05000000000000000000" pitchFamily="2" charset="2"/>
              <a:buChar char="§"/>
            </a:pPr>
            <a:r>
              <a:rPr lang="pl-PL" sz="2200" dirty="0" err="1"/>
              <a:t>sú zamerané </a:t>
            </a:r>
            <a:r>
              <a:rPr lang="pl-PL" sz="2200" dirty="0"/>
              <a:t>na </a:t>
            </a:r>
            <a:r>
              <a:rPr lang="en-US" sz="2200" dirty="0"/>
              <a:t>proaktívne opatrenia na minimalizáciu rizík ochorenia </a:t>
            </a:r>
            <a:r>
              <a:rPr lang="pl-PL" sz="2200" dirty="0"/>
              <a:t>- </a:t>
            </a:r>
            <a:r>
              <a:rPr lang="pl-PL" sz="2200" b="1" dirty="0"/>
              <a:t>PREVENCIA;</a:t>
            </a:r>
            <a:endParaRPr lang="en-US" sz="2200" b="1" dirty="0"/>
          </a:p>
          <a:p>
            <a:pPr marL="342900" indent="-342900">
              <a:buFont typeface="Wingdings" panose="05000000000000000000" pitchFamily="2" charset="2"/>
              <a:buChar char="§"/>
            </a:pPr>
            <a:r>
              <a:rPr lang="en-US" sz="2200" dirty="0"/>
              <a:t>klásť dôraz na holistické a integrované riadenie fariem </a:t>
            </a:r>
            <a:r>
              <a:rPr lang="en-US" sz="2200" b="1" dirty="0"/>
              <a:t>- SYSTÉMOVÝ PRÍSTUP</a:t>
            </a:r>
            <a:r>
              <a:rPr lang="pl-PL" sz="2200" b="1" dirty="0"/>
              <a:t>;</a:t>
            </a:r>
            <a:endParaRPr lang="en-US" sz="2200" b="1" dirty="0"/>
          </a:p>
          <a:p>
            <a:pPr marL="342900" indent="-342900">
              <a:buFont typeface="Wingdings" panose="05000000000000000000" pitchFamily="2" charset="2"/>
              <a:buChar char="§"/>
            </a:pPr>
            <a:r>
              <a:rPr lang="pl-PL" sz="2200" dirty="0" err="1"/>
              <a:t>klásť dôraz </a:t>
            </a:r>
            <a:r>
              <a:rPr lang="pl-PL" sz="2200" dirty="0"/>
              <a:t>na </a:t>
            </a:r>
            <a:r>
              <a:rPr lang="en-US" sz="2200" dirty="0"/>
              <a:t>prirodzenú odolnosť hospodárskych zvierat a poľnohospodárskeho systému voči patogénom </a:t>
            </a:r>
            <a:r>
              <a:rPr lang="pl-PL" sz="2200" dirty="0"/>
              <a:t>- </a:t>
            </a:r>
            <a:r>
              <a:rPr lang="en-US" sz="2200" b="1" dirty="0"/>
              <a:t>BUDOVANIE ODOLNOSTI</a:t>
            </a:r>
            <a:r>
              <a:rPr lang="pl-PL" sz="2200" b="1" dirty="0"/>
              <a:t>.</a:t>
            </a:r>
            <a:endParaRPr lang="en-US" sz="2200" b="1" dirty="0"/>
          </a:p>
          <a:p>
            <a:endParaRPr lang="en-US" sz="2200"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255305" y="231030"/>
            <a:ext cx="10798975" cy="624578"/>
          </a:xfrm>
          <a:solidFill>
            <a:srgbClr val="8BC540"/>
          </a:solidFill>
        </p:spPr>
        <p:txBody>
          <a:bodyPr anchor="ctr"/>
          <a:lstStyle/>
          <a:p>
            <a:r>
              <a:rPr lang="en-US" sz="3200" b="1" dirty="0"/>
              <a:t>Biologická bezpečnosť hospodárskych zvierat v agroekológii</a:t>
            </a:r>
          </a:p>
        </p:txBody>
      </p:sp>
      <p:pic>
        <p:nvPicPr>
          <p:cNvPr id="8" name="Symbol zastępczy obrazu 7">
            <a:extLst>
              <a:ext uri="{FF2B5EF4-FFF2-40B4-BE49-F238E27FC236}">
                <a16:creationId xmlns:a16="http://schemas.microsoft.com/office/drawing/2014/main" id="{942F3522-7D6F-414C-B751-DDCBEE2D9DF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00281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17218" y="366325"/>
            <a:ext cx="10595237" cy="803654"/>
          </a:xfrm>
        </p:spPr>
        <p:txBody>
          <a:bodyPr/>
          <a:lstStyle/>
          <a:p>
            <a:r>
              <a:rPr lang="pl-PL" b="1" dirty="0" err="1"/>
              <a:t>Kľúčové opatrenia biologickej bezpečnosti - postupy na </a:t>
            </a:r>
            <a:r>
              <a:rPr lang="pl-PL" b="1" dirty="0"/>
              <a:t>úrovni </a:t>
            </a:r>
            <a:r>
              <a:rPr lang="pl-PL" b="1" dirty="0" err="1"/>
              <a:t>farmy</a:t>
            </a:r>
            <a:endParaRPr lang="pl-PL" b="1" dirty="0"/>
          </a:p>
          <a:p>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389784" y="959912"/>
            <a:ext cx="11702142" cy="5255601"/>
            <a:chOff x="1074804" y="773366"/>
            <a:chExt cx="10275972" cy="5634701"/>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50627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1900" b="1" kern="1200" dirty="0" err="1">
                  <a:solidFill>
                    <a:srgbClr val="000000"/>
                  </a:solidFill>
                </a:rPr>
                <a:t>Karanténa </a:t>
              </a:r>
              <a:r>
                <a:rPr lang="pl-PL" sz="1900" b="1" kern="1200" dirty="0">
                  <a:solidFill>
                    <a:srgbClr val="000000"/>
                  </a:solidFill>
                </a:rPr>
                <a:t>a </a:t>
              </a:r>
              <a:r>
                <a:rPr lang="pl-PL" sz="1900" b="1" kern="1200" dirty="0" err="1">
                  <a:solidFill>
                    <a:srgbClr val="000000"/>
                  </a:solidFill>
                </a:rPr>
                <a:t>izolácia</a:t>
              </a:r>
              <a:endParaRPr lang="pl-PL" sz="19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4804" y="1374823"/>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1900" kern="1200" dirty="0" err="1">
                  <a:solidFill>
                    <a:srgbClr val="000000"/>
                  </a:solidFill>
                </a:rPr>
                <a:t>Izolácia novo privezených alebo chorých zvierat </a:t>
              </a:r>
              <a:r>
                <a:rPr lang="pl-PL" sz="1900" kern="1200" dirty="0">
                  <a:solidFill>
                    <a:srgbClr val="000000"/>
                  </a:solidFill>
                </a:rPr>
                <a:t>s cieľom </a:t>
              </a:r>
              <a:r>
                <a:rPr lang="pl-PL" sz="1900" kern="1200" dirty="0" err="1">
                  <a:solidFill>
                    <a:srgbClr val="000000"/>
                  </a:solidFill>
                </a:rPr>
                <a:t>zabrániť prenosu choroby</a:t>
              </a:r>
              <a:endParaRPr lang="pl-PL" sz="1900" kern="1200" dirty="0">
                <a:solidFill>
                  <a:srgbClr val="000000"/>
                </a:solidFill>
              </a:endParaRPr>
            </a:p>
            <a:p>
              <a:pPr marL="228600" lvl="1" indent="-228600" algn="l" defTabSz="977900">
                <a:lnSpc>
                  <a:spcPct val="90000"/>
                </a:lnSpc>
                <a:spcBef>
                  <a:spcPct val="0"/>
                </a:spcBef>
                <a:spcAft>
                  <a:spcPct val="20000"/>
                </a:spcAft>
                <a:buChar char="•"/>
              </a:pPr>
              <a:r>
                <a:rPr lang="pl-PL" sz="1900" kern="1200" dirty="0">
                  <a:solidFill>
                    <a:srgbClr val="000000"/>
                  </a:solidFill>
                </a:rPr>
                <a:t>Zavedenie </a:t>
              </a:r>
              <a:r>
                <a:rPr lang="pl-PL" sz="1900" kern="1200" dirty="0" err="1">
                  <a:solidFill>
                    <a:srgbClr val="000000"/>
                  </a:solidFill>
                </a:rPr>
                <a:t>prechodných zón </a:t>
              </a:r>
              <a:r>
                <a:rPr lang="pl-PL" sz="1900" kern="1200" dirty="0">
                  <a:solidFill>
                    <a:srgbClr val="000000"/>
                  </a:solidFill>
                </a:rPr>
                <a:t>pre </a:t>
              </a:r>
              <a:r>
                <a:rPr lang="pl-PL" sz="1900" kern="1200" dirty="0" err="1">
                  <a:solidFill>
                    <a:srgbClr val="000000"/>
                  </a:solidFill>
                </a:rPr>
                <a:t>hospodárske zvieratá pohybujúce sa medzi oblasťami</a:t>
              </a:r>
              <a:endParaRPr lang="pl-PL" sz="1900" kern="1200" dirty="0">
                <a:solidFill>
                  <a:srgbClr val="000000"/>
                </a:solidFill>
              </a:endParaRP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315138"/>
              <a:ext cx="10275972" cy="486628"/>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1900" b="1" kern="1200" dirty="0" err="1">
                  <a:solidFill>
                    <a:srgbClr val="000000"/>
                  </a:solidFill>
                </a:rPr>
                <a:t>Kontrolovaný vstup</a:t>
              </a:r>
              <a:endParaRPr lang="pl-PL" sz="19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74804" y="2902153"/>
              <a:ext cx="10275972" cy="868378"/>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1900" kern="1200" dirty="0" err="1">
                  <a:solidFill>
                    <a:srgbClr val="000000"/>
                  </a:solidFill>
                </a:rPr>
                <a:t>Obmedzenie prístupu na </a:t>
              </a:r>
              <a:r>
                <a:rPr lang="pl-PL" sz="1900" kern="1200" dirty="0">
                  <a:solidFill>
                    <a:srgbClr val="000000"/>
                  </a:solidFill>
                </a:rPr>
                <a:t>farmu pre </a:t>
              </a:r>
              <a:r>
                <a:rPr lang="pl-PL" sz="1900" kern="1200" dirty="0" err="1">
                  <a:solidFill>
                    <a:srgbClr val="000000"/>
                  </a:solidFill>
                </a:rPr>
                <a:t>nevyhnutný personál </a:t>
              </a:r>
              <a:r>
                <a:rPr lang="pl-PL" sz="1900" kern="1200" dirty="0">
                  <a:solidFill>
                    <a:srgbClr val="000000"/>
                  </a:solidFill>
                </a:rPr>
                <a:t>a </a:t>
              </a:r>
              <a:r>
                <a:rPr lang="pl-PL" sz="1900" kern="1200" dirty="0" err="1">
                  <a:solidFill>
                    <a:srgbClr val="000000"/>
                  </a:solidFill>
                </a:rPr>
                <a:t>zabezpečenie dodržiavania dezinfekčných protokolov</a:t>
              </a:r>
              <a:endParaRPr lang="pl-PL" sz="1900" kern="1200" dirty="0">
                <a:solidFill>
                  <a:srgbClr val="000000"/>
                </a:solidFill>
              </a:endParaRPr>
            </a:p>
            <a:p>
              <a:pPr marL="228600" lvl="1" indent="-228600" algn="l" defTabSz="977900">
                <a:lnSpc>
                  <a:spcPct val="90000"/>
                </a:lnSpc>
                <a:spcBef>
                  <a:spcPct val="0"/>
                </a:spcBef>
                <a:spcAft>
                  <a:spcPct val="20000"/>
                </a:spcAft>
                <a:buChar char="•"/>
              </a:pPr>
              <a:r>
                <a:rPr lang="pl-PL" sz="1900" kern="1200" dirty="0" err="1">
                  <a:solidFill>
                    <a:srgbClr val="000000"/>
                  </a:solidFill>
                </a:rPr>
                <a:t>Bezpečnosť špeciálneho oblečenia</a:t>
              </a:r>
              <a:r>
                <a:rPr lang="pl-PL" sz="1900" kern="1200" dirty="0">
                  <a:solidFill>
                    <a:srgbClr val="000000"/>
                  </a:solidFill>
                </a:rPr>
                <a:t>, </a:t>
              </a:r>
              <a:r>
                <a:rPr lang="pl-PL" sz="1900" kern="1200" dirty="0" err="1">
                  <a:solidFill>
                    <a:srgbClr val="000000"/>
                  </a:solidFill>
                </a:rPr>
                <a:t>obuvi </a:t>
              </a:r>
              <a:r>
                <a:rPr lang="pl-PL" sz="1900" kern="1200" dirty="0">
                  <a:solidFill>
                    <a:srgbClr val="000000"/>
                  </a:solidFill>
                </a:rPr>
                <a:t>a </a:t>
              </a:r>
              <a:r>
                <a:rPr lang="pl-PL" sz="1900" kern="1200" dirty="0" err="1">
                  <a:solidFill>
                    <a:srgbClr val="000000"/>
                  </a:solidFill>
                </a:rPr>
                <a:t>vybavenia </a:t>
              </a:r>
              <a:r>
                <a:rPr lang="pl-PL" sz="1900" kern="1200" dirty="0">
                  <a:solidFill>
                    <a:srgbClr val="000000"/>
                  </a:solidFill>
                </a:rPr>
                <a:t>pre </a:t>
              </a:r>
              <a:r>
                <a:rPr lang="pl-PL" sz="1900" kern="1200" dirty="0" err="1">
                  <a:solidFill>
                    <a:srgbClr val="000000"/>
                  </a:solidFill>
                </a:rPr>
                <a:t>špecifické oblasti alebo úlohy</a:t>
              </a:r>
              <a:endParaRPr lang="pl-PL" sz="19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3883910"/>
              <a:ext cx="10275972" cy="476733"/>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1900" b="1" kern="1200" dirty="0">
                  <a:solidFill>
                    <a:srgbClr val="000000"/>
                  </a:solidFill>
                </a:rPr>
                <a:t>Nakladanie s odpadom</a:t>
              </a: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74804" y="4484206"/>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1900" kern="1200" dirty="0" err="1">
                  <a:solidFill>
                    <a:srgbClr val="000000"/>
                  </a:solidFill>
                </a:rPr>
                <a:t>Kompostovanie hnoja </a:t>
              </a:r>
              <a:r>
                <a:rPr lang="pl-PL" sz="1900" kern="1200" dirty="0">
                  <a:solidFill>
                    <a:srgbClr val="000000"/>
                  </a:solidFill>
                </a:rPr>
                <a:t>a </a:t>
              </a:r>
              <a:r>
                <a:rPr lang="pl-PL" sz="1900" kern="1200" dirty="0" err="1">
                  <a:solidFill>
                    <a:srgbClr val="000000"/>
                  </a:solidFill>
                </a:rPr>
                <a:t>organického </a:t>
              </a:r>
              <a:r>
                <a:rPr lang="pl-PL" sz="1900" kern="1200" dirty="0">
                  <a:solidFill>
                    <a:srgbClr val="000000"/>
                  </a:solidFill>
                </a:rPr>
                <a:t>odpadu na </a:t>
              </a:r>
              <a:r>
                <a:rPr lang="pl-PL" sz="1900" kern="1200" dirty="0" err="1">
                  <a:solidFill>
                    <a:srgbClr val="000000"/>
                  </a:solidFill>
                </a:rPr>
                <a:t>zníženie množstva patogénov </a:t>
              </a:r>
              <a:r>
                <a:rPr lang="pl-PL" sz="1900" kern="1200" dirty="0">
                  <a:solidFill>
                    <a:srgbClr val="000000"/>
                  </a:solidFill>
                </a:rPr>
                <a:t>a </a:t>
              </a:r>
              <a:r>
                <a:rPr lang="pl-PL" sz="1900" kern="1200" dirty="0" err="1">
                  <a:solidFill>
                    <a:srgbClr val="000000"/>
                  </a:solidFill>
                </a:rPr>
                <a:t>zlepšenie zdravia pôdy</a:t>
              </a:r>
              <a:endParaRPr lang="pl-PL" sz="1900" kern="1200" dirty="0">
                <a:solidFill>
                  <a:srgbClr val="000000"/>
                </a:solidFill>
              </a:endParaRPr>
            </a:p>
            <a:p>
              <a:pPr marL="228600" lvl="1" indent="-228600" algn="l" defTabSz="977900">
                <a:lnSpc>
                  <a:spcPct val="90000"/>
                </a:lnSpc>
                <a:spcBef>
                  <a:spcPct val="0"/>
                </a:spcBef>
                <a:spcAft>
                  <a:spcPct val="20000"/>
                </a:spcAft>
                <a:buChar char="•"/>
              </a:pPr>
              <a:r>
                <a:rPr lang="pl-PL" sz="1900" kern="1200" dirty="0" err="1">
                  <a:solidFill>
                    <a:srgbClr val="000000"/>
                  </a:solidFill>
                </a:rPr>
                <a:t>Zamedzenie rozmetávania hnoja </a:t>
              </a:r>
              <a:r>
                <a:rPr lang="pl-PL" sz="1900" kern="1200" dirty="0">
                  <a:solidFill>
                    <a:srgbClr val="000000"/>
                  </a:solidFill>
                </a:rPr>
                <a:t>z </a:t>
              </a:r>
              <a:r>
                <a:rPr lang="pl-PL" sz="1900" kern="1200" dirty="0" err="1">
                  <a:solidFill>
                    <a:srgbClr val="000000"/>
                  </a:solidFill>
                </a:rPr>
                <a:t>chorých zvierat na pasienkoch</a:t>
              </a:r>
              <a:endParaRPr lang="pl-PL" sz="1900" kern="1200" dirty="0">
                <a:solidFill>
                  <a:srgbClr val="000000"/>
                </a:solidFill>
              </a:endParaRPr>
            </a:p>
          </p:txBody>
        </p:sp>
        <p:sp>
          <p:nvSpPr>
            <p:cNvPr id="32" name="Dowolny kształt: kształt 31">
              <a:extLst>
                <a:ext uri="{FF2B5EF4-FFF2-40B4-BE49-F238E27FC236}">
                  <a16:creationId xmlns:a16="http://schemas.microsoft.com/office/drawing/2014/main" id="{C2609455-2BC1-4658-B2CC-D026C6099922}"/>
                </a:ext>
              </a:extLst>
            </p:cNvPr>
            <p:cNvSpPr/>
            <p:nvPr/>
          </p:nvSpPr>
          <p:spPr>
            <a:xfrm>
              <a:off x="1074804" y="5367326"/>
              <a:ext cx="10275972" cy="4636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1900" b="1" kern="1200" dirty="0" err="1">
                  <a:solidFill>
                    <a:srgbClr val="000000"/>
                  </a:solidFill>
                </a:rPr>
                <a:t>Striedanie pastvín</a:t>
              </a:r>
              <a:endParaRPr lang="pl-PL" sz="1900" b="1" kern="1200" dirty="0">
                <a:solidFill>
                  <a:srgbClr val="000000"/>
                </a:solidFill>
              </a:endParaRPr>
            </a:p>
          </p:txBody>
        </p:sp>
        <p:sp>
          <p:nvSpPr>
            <p:cNvPr id="33" name="Dowolny kształt: kształt 32">
              <a:extLst>
                <a:ext uri="{FF2B5EF4-FFF2-40B4-BE49-F238E27FC236}">
                  <a16:creationId xmlns:a16="http://schemas.microsoft.com/office/drawing/2014/main" id="{70186629-9C90-4436-BDBA-04A0B9BECB8A}"/>
                </a:ext>
              </a:extLst>
            </p:cNvPr>
            <p:cNvSpPr/>
            <p:nvPr/>
          </p:nvSpPr>
          <p:spPr>
            <a:xfrm>
              <a:off x="1074804" y="5944387"/>
              <a:ext cx="10275972" cy="463680"/>
            </a:xfrm>
            <a:custGeom>
              <a:avLst/>
              <a:gdLst>
                <a:gd name="connsiteX0" fmla="*/ 0 w 10275972"/>
                <a:gd name="connsiteY0" fmla="*/ 0 h 463680"/>
                <a:gd name="connsiteX1" fmla="*/ 10275972 w 10275972"/>
                <a:gd name="connsiteY1" fmla="*/ 0 h 463680"/>
                <a:gd name="connsiteX2" fmla="*/ 10275972 w 10275972"/>
                <a:gd name="connsiteY2" fmla="*/ 463680 h 463680"/>
                <a:gd name="connsiteX3" fmla="*/ 0 w 10275972"/>
                <a:gd name="connsiteY3" fmla="*/ 463680 h 463680"/>
                <a:gd name="connsiteX4" fmla="*/ 0 w 10275972"/>
                <a:gd name="connsiteY4" fmla="*/ 0 h 4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463680">
                  <a:moveTo>
                    <a:pt x="0" y="0"/>
                  </a:moveTo>
                  <a:lnTo>
                    <a:pt x="10275972" y="0"/>
                  </a:lnTo>
                  <a:lnTo>
                    <a:pt x="10275972" y="463680"/>
                  </a:lnTo>
                  <a:lnTo>
                    <a:pt x="0" y="4636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1900" kern="1200" dirty="0">
                  <a:solidFill>
                    <a:srgbClr val="000000"/>
                  </a:solidFill>
                </a:rPr>
                <a:t>Striedanie pastvy s cieľom prerušiť životné cykly parazitov a znížiť </a:t>
              </a:r>
              <a:r>
                <a:rPr lang="en-IE" sz="1900" kern="1200" dirty="0">
                  <a:solidFill>
                    <a:srgbClr val="000000"/>
                  </a:solidFill>
                </a:rPr>
                <a:t>hromadenie</a:t>
              </a:r>
              <a:r>
                <a:rPr lang="pl-PL" sz="1900" kern="1200" dirty="0">
                  <a:solidFill>
                    <a:srgbClr val="000000"/>
                  </a:solidFill>
                </a:rPr>
                <a:t> patogénov v pôde</a:t>
              </a: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2247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41222" y="326930"/>
            <a:ext cx="10595237" cy="803654"/>
          </a:xfrm>
        </p:spPr>
        <p:txBody>
          <a:bodyPr/>
          <a:lstStyle/>
          <a:p>
            <a:r>
              <a:rPr lang="pl-PL" b="1" dirty="0" err="1"/>
              <a:t>Kľúčové opatrenia biologickej bezpečnosti </a:t>
            </a:r>
            <a:r>
              <a:rPr lang="pl-PL" b="1" dirty="0"/>
              <a:t>- </a:t>
            </a:r>
            <a:r>
              <a:rPr lang="pl-PL" b="1" dirty="0" err="1"/>
              <a:t>postupy na úrovni stáda</a:t>
            </a:r>
            <a:endParaRPr lang="pl-PL" b="1" dirty="0"/>
          </a:p>
          <a:p>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250372" y="891558"/>
            <a:ext cx="11713026" cy="5258709"/>
            <a:chOff x="1074804" y="773366"/>
            <a:chExt cx="10285530" cy="5638033"/>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1900" b="1" dirty="0" err="1">
                  <a:solidFill>
                    <a:srgbClr val="000000"/>
                  </a:solidFill>
                </a:rPr>
                <a:t>Hygiena </a:t>
              </a:r>
              <a:r>
                <a:rPr lang="pl-PL" sz="1900" b="1" dirty="0">
                  <a:solidFill>
                    <a:srgbClr val="000000"/>
                  </a:solidFill>
                </a:rPr>
                <a:t>a </a:t>
              </a:r>
              <a:r>
                <a:rPr lang="pl-PL" sz="1900" b="1" dirty="0" err="1">
                  <a:solidFill>
                    <a:srgbClr val="000000"/>
                  </a:solidFill>
                </a:rPr>
                <a:t>sanitácia</a:t>
              </a:r>
              <a:endParaRPr lang="pl-PL" sz="19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9583" y="1380276"/>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1900" dirty="0" err="1">
                  <a:solidFill>
                    <a:srgbClr val="000000"/>
                  </a:solidFill>
                </a:rPr>
                <a:t>Pravidelné </a:t>
              </a:r>
              <a:r>
                <a:rPr lang="en-US" sz="1900" dirty="0">
                  <a:solidFill>
                    <a:srgbClr val="000000"/>
                  </a:solidFill>
                </a:rPr>
                <a:t>čistenie a dezinfekcia kŕmnych miest, žľabov a </a:t>
              </a:r>
              <a:r>
                <a:rPr lang="pl-PL" sz="1900" dirty="0">
                  <a:solidFill>
                    <a:srgbClr val="000000"/>
                  </a:solidFill>
                </a:rPr>
                <a:t>prístreškov</a:t>
              </a:r>
            </a:p>
            <a:p>
              <a:pPr marL="228600" lvl="1" indent="-228600" defTabSz="977900">
                <a:lnSpc>
                  <a:spcPct val="90000"/>
                </a:lnSpc>
                <a:spcBef>
                  <a:spcPct val="0"/>
                </a:spcBef>
                <a:spcAft>
                  <a:spcPct val="20000"/>
                </a:spcAft>
                <a:buChar char="•"/>
              </a:pPr>
              <a:r>
                <a:rPr lang="pl-PL" sz="1900" dirty="0" err="1">
                  <a:solidFill>
                    <a:srgbClr val="000000"/>
                  </a:solidFill>
                </a:rPr>
                <a:t>Zabezpečenie </a:t>
              </a:r>
              <a:r>
                <a:rPr lang="en-US" sz="1900" dirty="0">
                  <a:solidFill>
                    <a:srgbClr val="000000"/>
                  </a:solidFill>
                </a:rPr>
                <a:t>čistej podstielky a správneho odvodnenia na zníženie rizika kontaminácie</a:t>
              </a:r>
              <a:endParaRPr lang="pl-PL" sz="1900" kern="1200" dirty="0">
                <a:solidFill>
                  <a:srgbClr val="000000"/>
                </a:solidFill>
              </a:endParaRP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315138"/>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1900" b="1" dirty="0" err="1">
                  <a:solidFill>
                    <a:srgbClr val="000000"/>
                  </a:solidFill>
                </a:rPr>
                <a:t>Bezpečnosť krmív </a:t>
              </a:r>
              <a:r>
                <a:rPr lang="pl-PL" sz="1900" b="1" dirty="0">
                  <a:solidFill>
                    <a:srgbClr val="000000"/>
                  </a:solidFill>
                </a:rPr>
                <a:t>a </a:t>
              </a:r>
              <a:r>
                <a:rPr lang="pl-PL" sz="1900" b="1" dirty="0" err="1">
                  <a:solidFill>
                    <a:srgbClr val="000000"/>
                  </a:solidFill>
                </a:rPr>
                <a:t>vody</a:t>
              </a:r>
              <a:endParaRPr lang="pl-PL" sz="19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84362" y="2926895"/>
              <a:ext cx="10275972" cy="1072260"/>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1900" dirty="0">
                  <a:solidFill>
                    <a:srgbClr val="000000"/>
                  </a:solidFill>
                </a:rPr>
                <a:t>Uistenie, </a:t>
              </a:r>
              <a:r>
                <a:rPr lang="pl-PL" sz="1900" dirty="0" err="1">
                  <a:solidFill>
                    <a:srgbClr val="000000"/>
                  </a:solidFill>
                </a:rPr>
                <a:t>že </a:t>
              </a:r>
              <a:r>
                <a:rPr lang="en-US" sz="1900" dirty="0">
                  <a:solidFill>
                    <a:srgbClr val="000000"/>
                  </a:solidFill>
                </a:rPr>
                <a:t>krmivo sa </a:t>
              </a:r>
              <a:r>
                <a:rPr lang="pl-PL" sz="1900" dirty="0" err="1">
                  <a:solidFill>
                    <a:srgbClr val="000000"/>
                  </a:solidFill>
                </a:rPr>
                <a:t>vyrába </a:t>
              </a:r>
              <a:r>
                <a:rPr lang="pl-PL" sz="1900" dirty="0">
                  <a:solidFill>
                    <a:srgbClr val="000000"/>
                  </a:solidFill>
                </a:rPr>
                <a:t>a </a:t>
              </a:r>
              <a:r>
                <a:rPr lang="en-US" sz="1900" dirty="0">
                  <a:solidFill>
                    <a:srgbClr val="000000"/>
                  </a:solidFill>
                </a:rPr>
                <a:t>skladuje bezpečne, aby sa zabránilo vzniku plesní a kontaminácii</a:t>
              </a:r>
              <a:endParaRPr lang="pl-PL" sz="1900" dirty="0">
                <a:solidFill>
                  <a:srgbClr val="000000"/>
                </a:solidFill>
              </a:endParaRPr>
            </a:p>
            <a:p>
              <a:pPr marL="228600" lvl="1" indent="-228600" defTabSz="977900">
                <a:lnSpc>
                  <a:spcPct val="90000"/>
                </a:lnSpc>
                <a:spcBef>
                  <a:spcPct val="0"/>
                </a:spcBef>
                <a:spcAft>
                  <a:spcPct val="20000"/>
                </a:spcAft>
                <a:buChar char="•"/>
              </a:pPr>
              <a:r>
                <a:rPr lang="en-US" sz="1900" dirty="0">
                  <a:solidFill>
                    <a:srgbClr val="000000"/>
                  </a:solidFill>
                </a:rPr>
                <a:t>Pravidelné </a:t>
              </a:r>
              <a:r>
                <a:rPr lang="pl-PL" sz="1900" dirty="0" err="1">
                  <a:solidFill>
                    <a:srgbClr val="000000"/>
                  </a:solidFill>
                </a:rPr>
                <a:t>testovanie </a:t>
              </a:r>
              <a:r>
                <a:rPr lang="en-US" sz="1900" dirty="0">
                  <a:solidFill>
                    <a:srgbClr val="000000"/>
                  </a:solidFill>
                </a:rPr>
                <a:t>vodných zdrojov na prítomnosť patogénov alebo znečisťujúcich látok</a:t>
              </a:r>
              <a:endParaRPr lang="pl-PL" sz="19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3883910"/>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1900" b="1" dirty="0" err="1">
                  <a:solidFill>
                    <a:srgbClr val="000000"/>
                  </a:solidFill>
                </a:rPr>
                <a:t>Očkovanie </a:t>
              </a:r>
              <a:r>
                <a:rPr lang="pl-PL" sz="1900" b="1" dirty="0">
                  <a:solidFill>
                    <a:srgbClr val="000000"/>
                  </a:solidFill>
                </a:rPr>
                <a:t>a </a:t>
              </a:r>
              <a:r>
                <a:rPr lang="pl-PL" sz="1900" b="1" dirty="0" err="1">
                  <a:solidFill>
                    <a:srgbClr val="000000"/>
                  </a:solidFill>
                </a:rPr>
                <a:t>preventívna starostlivosť</a:t>
              </a:r>
              <a:endParaRPr lang="pl-PL" sz="1900" b="1" kern="1200" dirty="0">
                <a:solidFill>
                  <a:srgbClr val="000000"/>
                </a:solidFill>
              </a:endParaRP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84362" y="4468667"/>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1900" dirty="0" err="1">
                  <a:solidFill>
                    <a:srgbClr val="000000"/>
                  </a:solidFill>
                </a:rPr>
                <a:t>Používanie </a:t>
              </a:r>
              <a:r>
                <a:rPr lang="en-US" sz="1900" dirty="0">
                  <a:solidFill>
                    <a:srgbClr val="000000"/>
                  </a:solidFill>
                </a:rPr>
                <a:t>cieleného očkovania na základe miestnych rizík ochorenia</a:t>
              </a:r>
              <a:endParaRPr lang="pl-PL" sz="1900" dirty="0">
                <a:solidFill>
                  <a:srgbClr val="000000"/>
                </a:solidFill>
              </a:endParaRPr>
            </a:p>
            <a:p>
              <a:pPr marL="228600" lvl="1" indent="-228600" defTabSz="977900">
                <a:lnSpc>
                  <a:spcPct val="90000"/>
                </a:lnSpc>
                <a:spcBef>
                  <a:spcPct val="0"/>
                </a:spcBef>
                <a:spcAft>
                  <a:spcPct val="20000"/>
                </a:spcAft>
                <a:buChar char="•"/>
              </a:pPr>
              <a:r>
                <a:rPr lang="pl-PL" sz="1900" dirty="0" err="1">
                  <a:solidFill>
                    <a:srgbClr val="000000"/>
                  </a:solidFill>
                </a:rPr>
                <a:t>vykonávanie </a:t>
              </a:r>
              <a:r>
                <a:rPr lang="en-US" sz="1900" dirty="0">
                  <a:solidFill>
                    <a:srgbClr val="000000"/>
                  </a:solidFill>
                </a:rPr>
                <a:t>pravidelných zdravotných prehliadok s cieľom včas identifikovať a riešiť potenciálne problémy</a:t>
              </a:r>
              <a:endParaRPr lang="pl-PL" sz="1900" kern="1200" dirty="0">
                <a:solidFill>
                  <a:srgbClr val="000000"/>
                </a:solidFill>
              </a:endParaRPr>
            </a:p>
          </p:txBody>
        </p:sp>
        <p:sp>
          <p:nvSpPr>
            <p:cNvPr id="32" name="Dowolny kształt: kształt 31">
              <a:extLst>
                <a:ext uri="{FF2B5EF4-FFF2-40B4-BE49-F238E27FC236}">
                  <a16:creationId xmlns:a16="http://schemas.microsoft.com/office/drawing/2014/main" id="{C2609455-2BC1-4658-B2CC-D026C6099922}"/>
                </a:ext>
              </a:extLst>
            </p:cNvPr>
            <p:cNvSpPr/>
            <p:nvPr/>
          </p:nvSpPr>
          <p:spPr>
            <a:xfrm>
              <a:off x="1074804" y="5367326"/>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1900" b="1" dirty="0">
                  <a:solidFill>
                    <a:srgbClr val="000000"/>
                  </a:solidFill>
                </a:rPr>
                <a:t>Riadenie </a:t>
              </a:r>
              <a:r>
                <a:rPr lang="pl-PL" sz="1900" b="1" dirty="0" err="1">
                  <a:solidFill>
                    <a:srgbClr val="000000"/>
                  </a:solidFill>
                </a:rPr>
                <a:t>parazitov</a:t>
              </a:r>
              <a:endParaRPr lang="pl-PL" sz="1900" b="1" kern="1200" dirty="0">
                <a:solidFill>
                  <a:srgbClr val="000000"/>
                </a:solidFill>
              </a:endParaRPr>
            </a:p>
          </p:txBody>
        </p:sp>
        <p:sp>
          <p:nvSpPr>
            <p:cNvPr id="33" name="Dowolny kształt: kształt 32">
              <a:extLst>
                <a:ext uri="{FF2B5EF4-FFF2-40B4-BE49-F238E27FC236}">
                  <a16:creationId xmlns:a16="http://schemas.microsoft.com/office/drawing/2014/main" id="{70186629-9C90-4436-BDBA-04A0B9BECB8A}"/>
                </a:ext>
              </a:extLst>
            </p:cNvPr>
            <p:cNvSpPr/>
            <p:nvPr/>
          </p:nvSpPr>
          <p:spPr>
            <a:xfrm>
              <a:off x="1074804" y="5947719"/>
              <a:ext cx="10275972" cy="463680"/>
            </a:xfrm>
            <a:custGeom>
              <a:avLst/>
              <a:gdLst>
                <a:gd name="connsiteX0" fmla="*/ 0 w 10275972"/>
                <a:gd name="connsiteY0" fmla="*/ 0 h 463680"/>
                <a:gd name="connsiteX1" fmla="*/ 10275972 w 10275972"/>
                <a:gd name="connsiteY1" fmla="*/ 0 h 463680"/>
                <a:gd name="connsiteX2" fmla="*/ 10275972 w 10275972"/>
                <a:gd name="connsiteY2" fmla="*/ 463680 h 463680"/>
                <a:gd name="connsiteX3" fmla="*/ 0 w 10275972"/>
                <a:gd name="connsiteY3" fmla="*/ 463680 h 463680"/>
                <a:gd name="connsiteX4" fmla="*/ 0 w 10275972"/>
                <a:gd name="connsiteY4" fmla="*/ 0 h 4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463680">
                  <a:moveTo>
                    <a:pt x="0" y="0"/>
                  </a:moveTo>
                  <a:lnTo>
                    <a:pt x="10275972" y="0"/>
                  </a:lnTo>
                  <a:lnTo>
                    <a:pt x="10275972" y="463680"/>
                  </a:lnTo>
                  <a:lnTo>
                    <a:pt x="0" y="4636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1900" dirty="0" err="1">
                  <a:solidFill>
                    <a:srgbClr val="000000"/>
                  </a:solidFill>
                </a:rPr>
                <a:t>Zaradenie </a:t>
              </a:r>
              <a:r>
                <a:rPr lang="en-US" sz="1900" dirty="0">
                  <a:solidFill>
                    <a:srgbClr val="000000"/>
                  </a:solidFill>
                </a:rPr>
                <a:t>prirodzených metód kontroly parazitov, ako je viacdruhová pastva a používanie krmovín s antiparazitárnymi vlastnosťami (napr. čakanka).</a:t>
              </a:r>
              <a:endParaRPr lang="pl-PL" sz="1900" kern="1200" dirty="0">
                <a:solidFill>
                  <a:srgbClr val="000000"/>
                </a:solidFill>
              </a:endParaRP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26208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2008" y="413973"/>
            <a:ext cx="10595237" cy="803654"/>
          </a:xfrm>
        </p:spPr>
        <p:txBody>
          <a:bodyPr/>
          <a:lstStyle/>
          <a:p>
            <a:r>
              <a:rPr lang="pl-PL" b="1" dirty="0" err="1"/>
              <a:t>Kľúčové opatrenia biologickej bezpečnosti </a:t>
            </a:r>
            <a:r>
              <a:rPr lang="pl-PL" b="1" dirty="0"/>
              <a:t>- </a:t>
            </a:r>
            <a:r>
              <a:rPr lang="pl-PL" b="1" dirty="0" err="1"/>
              <a:t>postupy na úrovni krajiny</a:t>
            </a:r>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239486" y="1457831"/>
            <a:ext cx="11952513" cy="4328429"/>
            <a:chOff x="1074803" y="773366"/>
            <a:chExt cx="10495830" cy="4640648"/>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a:solidFill>
                    <a:srgbClr val="000000"/>
                  </a:solidFill>
                </a:rPr>
                <a:t>Riadenie voľne žijúcich živočíchov</a:t>
              </a:r>
              <a:endParaRPr lang="pl-PL" sz="22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4803" y="1444946"/>
              <a:ext cx="10495830"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Obmedzenie </a:t>
              </a:r>
              <a:r>
                <a:rPr lang="en-US" sz="2100" dirty="0">
                  <a:solidFill>
                    <a:srgbClr val="000000"/>
                  </a:solidFill>
                </a:rPr>
                <a:t>interakcií medzi hospodárskymi zvieratami a voľne žijúcimi zvieratami s cieľom znížiť prenos chorôb medzi druhmi.</a:t>
              </a:r>
            </a:p>
            <a:p>
              <a:pPr marL="228600" lvl="1" indent="-228600" defTabSz="977900">
                <a:lnSpc>
                  <a:spcPct val="90000"/>
                </a:lnSpc>
                <a:spcBef>
                  <a:spcPct val="0"/>
                </a:spcBef>
                <a:spcAft>
                  <a:spcPct val="20000"/>
                </a:spcAft>
                <a:buChar char="•"/>
              </a:pPr>
              <a:r>
                <a:rPr lang="pl-PL" sz="2100" dirty="0">
                  <a:solidFill>
                    <a:srgbClr val="000000"/>
                  </a:solidFill>
                </a:rPr>
                <a:t>Zavedenie </a:t>
              </a:r>
              <a:r>
                <a:rPr lang="en-US" sz="2100" dirty="0">
                  <a:solidFill>
                    <a:srgbClr val="000000"/>
                  </a:solidFill>
                </a:rPr>
                <a:t>zábran alebo nárazníkových zón okolo pasienkov</a:t>
              </a: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595242"/>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Zvyšovanie biodiverzity</a:t>
              </a:r>
              <a:endParaRPr lang="pl-PL" sz="22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74804" y="3266827"/>
              <a:ext cx="10275972" cy="1072260"/>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Podpora </a:t>
              </a:r>
              <a:r>
                <a:rPr lang="en-US" sz="2100" dirty="0">
                  <a:solidFill>
                    <a:srgbClr val="000000"/>
                  </a:solidFill>
                </a:rPr>
                <a:t>ekologickej rozmanitosti vrátane užitočného hmyzu a predátorov na prirodzenú reguláciu škodcov a vektorov</a:t>
              </a:r>
              <a:endParaRPr lang="pl-PL" sz="21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4023965"/>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Ochrana vodných zdrojov</a:t>
              </a:r>
              <a:endParaRPr lang="pl-PL" sz="2200" b="1" kern="1200" dirty="0">
                <a:solidFill>
                  <a:srgbClr val="000000"/>
                </a:solidFill>
              </a:endParaRP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74804" y="4660534"/>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a:solidFill>
                    <a:srgbClr val="000000"/>
                  </a:solidFill>
                </a:rPr>
                <a:t>Zabránenie </a:t>
              </a:r>
              <a:r>
                <a:rPr lang="en-US" sz="2100" dirty="0">
                  <a:solidFill>
                    <a:srgbClr val="000000"/>
                  </a:solidFill>
                </a:rPr>
                <a:t>kontaminácii spoločných vodných útvarov ohradením tokov alebo poskytnutím alternatívnych systémov napájania.</a:t>
              </a:r>
              <a:endParaRPr lang="pl-PL" sz="2100" kern="1200" dirty="0">
                <a:solidFill>
                  <a:srgbClr val="000000"/>
                </a:solidFill>
              </a:endParaRP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7941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Obraz 46">
            <a:extLst>
              <a:ext uri="{FF2B5EF4-FFF2-40B4-BE49-F238E27FC236}">
                <a16:creationId xmlns:a16="http://schemas.microsoft.com/office/drawing/2014/main" id="{4C620B5A-5079-40BF-BC9B-BC8F56C1F178}"/>
              </a:ext>
            </a:extLst>
          </p:cNvPr>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48182" y="2592236"/>
            <a:ext cx="1850297" cy="1404178"/>
          </a:xfrm>
          <a:prstGeom prst="rect">
            <a:avLst/>
          </a:pr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4819" y="440796"/>
            <a:ext cx="10997706" cy="803654"/>
          </a:xfrm>
        </p:spPr>
        <p:txBody>
          <a:bodyPr/>
          <a:lstStyle/>
          <a:p>
            <a:r>
              <a:rPr lang="en-US" sz="3200" b="1" dirty="0"/>
              <a:t>Budovanie </a:t>
            </a:r>
            <a:r>
              <a:rPr lang="en-US" sz="3200" b="1" dirty="0" err="1"/>
              <a:t>odolnosti prostredníctvom agroekologického dizajnu</a:t>
            </a:r>
            <a:endParaRPr lang="en-US" sz="3200" b="1" dirty="0"/>
          </a:p>
        </p:txBody>
      </p:sp>
      <p:sp>
        <p:nvSpPr>
          <p:cNvPr id="12" name="Freeform 280">
            <a:extLst>
              <a:ext uri="{FF2B5EF4-FFF2-40B4-BE49-F238E27FC236}">
                <a16:creationId xmlns:a16="http://schemas.microsoft.com/office/drawing/2014/main" id="{104F291D-057E-42D0-870C-25CE255AF70A}"/>
              </a:ext>
            </a:extLst>
          </p:cNvPr>
          <p:cNvSpPr>
            <a:spLocks noChangeArrowheads="1"/>
          </p:cNvSpPr>
          <p:nvPr/>
        </p:nvSpPr>
        <p:spPr bwMode="auto">
          <a:xfrm>
            <a:off x="6514945" y="2235160"/>
            <a:ext cx="1543662" cy="2025194"/>
          </a:xfrm>
          <a:custGeom>
            <a:avLst/>
            <a:gdLst>
              <a:gd name="T0" fmla="*/ 1697 w 2954"/>
              <a:gd name="T1" fmla="*/ 3841 h 3878"/>
              <a:gd name="T2" fmla="*/ 1697 w 2954"/>
              <a:gd name="T3" fmla="*/ 3841 h 3878"/>
              <a:gd name="T4" fmla="*/ 2549 w 2954"/>
              <a:gd name="T5" fmla="*/ 3330 h 3878"/>
              <a:gd name="T6" fmla="*/ 2755 w 2954"/>
              <a:gd name="T7" fmla="*/ 1857 h 3878"/>
              <a:gd name="T8" fmla="*/ 1374 w 2954"/>
              <a:gd name="T9" fmla="*/ 36 h 3878"/>
              <a:gd name="T10" fmla="*/ 1248 w 2954"/>
              <a:gd name="T11" fmla="*/ 45 h 3878"/>
              <a:gd name="T12" fmla="*/ 1158 w 2954"/>
              <a:gd name="T13" fmla="*/ 152 h 3878"/>
              <a:gd name="T14" fmla="*/ 180 w 2954"/>
              <a:gd name="T15" fmla="*/ 1741 h 3878"/>
              <a:gd name="T16" fmla="*/ 81 w 2954"/>
              <a:gd name="T17" fmla="*/ 2737 h 3878"/>
              <a:gd name="T18" fmla="*/ 1248 w 2954"/>
              <a:gd name="T19" fmla="*/ 3850 h 3878"/>
              <a:gd name="T20" fmla="*/ 1697 w 2954"/>
              <a:gd name="T21" fmla="*/ 3841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4" h="3878">
                <a:moveTo>
                  <a:pt x="1697" y="3841"/>
                </a:moveTo>
                <a:lnTo>
                  <a:pt x="1697" y="3841"/>
                </a:lnTo>
                <a:cubicBezTo>
                  <a:pt x="2047" y="3761"/>
                  <a:pt x="2333" y="3608"/>
                  <a:pt x="2549" y="3330"/>
                </a:cubicBezTo>
                <a:cubicBezTo>
                  <a:pt x="2890" y="2881"/>
                  <a:pt x="2953" y="2378"/>
                  <a:pt x="2755" y="1857"/>
                </a:cubicBezTo>
                <a:cubicBezTo>
                  <a:pt x="2477" y="1113"/>
                  <a:pt x="1948" y="557"/>
                  <a:pt x="1374" y="36"/>
                </a:cubicBezTo>
                <a:cubicBezTo>
                  <a:pt x="1329" y="0"/>
                  <a:pt x="1284" y="9"/>
                  <a:pt x="1248" y="45"/>
                </a:cubicBezTo>
                <a:cubicBezTo>
                  <a:pt x="1212" y="81"/>
                  <a:pt x="1185" y="116"/>
                  <a:pt x="1158" y="152"/>
                </a:cubicBezTo>
                <a:cubicBezTo>
                  <a:pt x="754" y="637"/>
                  <a:pt x="395" y="1149"/>
                  <a:pt x="180" y="1741"/>
                </a:cubicBezTo>
                <a:cubicBezTo>
                  <a:pt x="54" y="2064"/>
                  <a:pt x="0" y="2396"/>
                  <a:pt x="81" y="2737"/>
                </a:cubicBezTo>
                <a:cubicBezTo>
                  <a:pt x="198" y="3303"/>
                  <a:pt x="682" y="3769"/>
                  <a:pt x="1248" y="3850"/>
                </a:cubicBezTo>
                <a:cubicBezTo>
                  <a:pt x="1248" y="3850"/>
                  <a:pt x="1553" y="3877"/>
                  <a:pt x="1697" y="3841"/>
                </a:cubicBezTo>
              </a:path>
            </a:pathLst>
          </a:custGeom>
          <a:solidFill>
            <a:srgbClr val="9FDADF"/>
          </a:solidFill>
          <a:ln>
            <a:noFill/>
          </a:ln>
          <a:effectLst/>
        </p:spPr>
        <p:txBody>
          <a:bodyPr wrap="none" anchor="ctr"/>
          <a:lstStyle/>
          <a:p>
            <a:endParaRPr lang="es-MX"/>
          </a:p>
        </p:txBody>
      </p:sp>
      <p:sp>
        <p:nvSpPr>
          <p:cNvPr id="13" name="Freeform 281">
            <a:extLst>
              <a:ext uri="{FF2B5EF4-FFF2-40B4-BE49-F238E27FC236}">
                <a16:creationId xmlns:a16="http://schemas.microsoft.com/office/drawing/2014/main" id="{2E18FD73-C1E6-4DE1-A75F-734DDD76DBED}"/>
              </a:ext>
            </a:extLst>
          </p:cNvPr>
          <p:cNvSpPr>
            <a:spLocks noChangeArrowheads="1"/>
          </p:cNvSpPr>
          <p:nvPr/>
        </p:nvSpPr>
        <p:spPr bwMode="auto">
          <a:xfrm>
            <a:off x="6284548" y="2848017"/>
            <a:ext cx="1317873" cy="2209511"/>
          </a:xfrm>
          <a:custGeom>
            <a:avLst/>
            <a:gdLst>
              <a:gd name="T0" fmla="*/ 81 w 2524"/>
              <a:gd name="T1" fmla="*/ 4218 h 4229"/>
              <a:gd name="T2" fmla="*/ 81 w 2524"/>
              <a:gd name="T3" fmla="*/ 4218 h 4229"/>
              <a:gd name="T4" fmla="*/ 9 w 2524"/>
              <a:gd name="T5" fmla="*/ 4182 h 4229"/>
              <a:gd name="T6" fmla="*/ 54 w 2524"/>
              <a:gd name="T7" fmla="*/ 4102 h 4229"/>
              <a:gd name="T8" fmla="*/ 1930 w 2524"/>
              <a:gd name="T9" fmla="*/ 2531 h 4229"/>
              <a:gd name="T10" fmla="*/ 2146 w 2524"/>
              <a:gd name="T11" fmla="*/ 90 h 4229"/>
              <a:gd name="T12" fmla="*/ 2182 w 2524"/>
              <a:gd name="T13" fmla="*/ 9 h 4229"/>
              <a:gd name="T14" fmla="*/ 2254 w 2524"/>
              <a:gd name="T15" fmla="*/ 54 h 4229"/>
              <a:gd name="T16" fmla="*/ 2038 w 2524"/>
              <a:gd name="T17" fmla="*/ 2585 h 4229"/>
              <a:gd name="T18" fmla="*/ 90 w 2524"/>
              <a:gd name="T19" fmla="*/ 4218 h 4229"/>
              <a:gd name="T20" fmla="*/ 81 w 2524"/>
              <a:gd name="T21" fmla="*/ 4218 h 4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4" h="4229">
                <a:moveTo>
                  <a:pt x="81" y="4218"/>
                </a:moveTo>
                <a:lnTo>
                  <a:pt x="81" y="4218"/>
                </a:lnTo>
                <a:cubicBezTo>
                  <a:pt x="54" y="4228"/>
                  <a:pt x="18" y="4209"/>
                  <a:pt x="9" y="4182"/>
                </a:cubicBezTo>
                <a:cubicBezTo>
                  <a:pt x="0" y="4146"/>
                  <a:pt x="18" y="4111"/>
                  <a:pt x="54" y="4102"/>
                </a:cubicBezTo>
                <a:cubicBezTo>
                  <a:pt x="862" y="3850"/>
                  <a:pt x="1535" y="3285"/>
                  <a:pt x="1930" y="2531"/>
                </a:cubicBezTo>
                <a:cubicBezTo>
                  <a:pt x="2326" y="1768"/>
                  <a:pt x="2397" y="906"/>
                  <a:pt x="2146" y="90"/>
                </a:cubicBezTo>
                <a:cubicBezTo>
                  <a:pt x="2128" y="54"/>
                  <a:pt x="2146" y="18"/>
                  <a:pt x="2182" y="9"/>
                </a:cubicBezTo>
                <a:cubicBezTo>
                  <a:pt x="2209" y="0"/>
                  <a:pt x="2245" y="18"/>
                  <a:pt x="2254" y="54"/>
                </a:cubicBezTo>
                <a:cubicBezTo>
                  <a:pt x="2523" y="897"/>
                  <a:pt x="2442" y="1795"/>
                  <a:pt x="2038" y="2585"/>
                </a:cubicBezTo>
                <a:cubicBezTo>
                  <a:pt x="1625" y="3366"/>
                  <a:pt x="934" y="3949"/>
                  <a:pt x="90" y="4218"/>
                </a:cubicBezTo>
                <a:cubicBezTo>
                  <a:pt x="81" y="4218"/>
                  <a:pt x="81" y="4218"/>
                  <a:pt x="81" y="4218"/>
                </a:cubicBezTo>
              </a:path>
            </a:pathLst>
          </a:custGeom>
          <a:solidFill>
            <a:srgbClr val="9FDADF"/>
          </a:solidFill>
          <a:ln>
            <a:noFill/>
          </a:ln>
          <a:effectLst/>
        </p:spPr>
        <p:txBody>
          <a:bodyPr wrap="none" anchor="ctr"/>
          <a:lstStyle/>
          <a:p>
            <a:endParaRPr lang="es-MX"/>
          </a:p>
        </p:txBody>
      </p:sp>
      <p:sp>
        <p:nvSpPr>
          <p:cNvPr id="14" name="Freeform 284">
            <a:extLst>
              <a:ext uri="{FF2B5EF4-FFF2-40B4-BE49-F238E27FC236}">
                <a16:creationId xmlns:a16="http://schemas.microsoft.com/office/drawing/2014/main" id="{BF204C2F-AB1E-43A3-A2A7-E0A5B91C2FAD}"/>
              </a:ext>
            </a:extLst>
          </p:cNvPr>
          <p:cNvSpPr>
            <a:spLocks noChangeArrowheads="1"/>
          </p:cNvSpPr>
          <p:nvPr/>
        </p:nvSpPr>
        <p:spPr bwMode="auto">
          <a:xfrm>
            <a:off x="3948318" y="1202980"/>
            <a:ext cx="1778668" cy="1598958"/>
          </a:xfrm>
          <a:custGeom>
            <a:avLst/>
            <a:gdLst>
              <a:gd name="T0" fmla="*/ 2846 w 3404"/>
              <a:gd name="T1" fmla="*/ 377 h 3062"/>
              <a:gd name="T2" fmla="*/ 2846 w 3404"/>
              <a:gd name="T3" fmla="*/ 377 h 3062"/>
              <a:gd name="T4" fmla="*/ 1930 w 3404"/>
              <a:gd name="T5" fmla="*/ 9 h 3062"/>
              <a:gd name="T6" fmla="*/ 629 w 3404"/>
              <a:gd name="T7" fmla="*/ 727 h 3062"/>
              <a:gd name="T8" fmla="*/ 9 w 3404"/>
              <a:gd name="T9" fmla="*/ 2936 h 3062"/>
              <a:gd name="T10" fmla="*/ 90 w 3404"/>
              <a:gd name="T11" fmla="*/ 3025 h 3062"/>
              <a:gd name="T12" fmla="*/ 234 w 3404"/>
              <a:gd name="T13" fmla="*/ 3034 h 3062"/>
              <a:gd name="T14" fmla="*/ 2092 w 3404"/>
              <a:gd name="T15" fmla="*/ 2855 h 3062"/>
              <a:gd name="T16" fmla="*/ 2945 w 3404"/>
              <a:gd name="T17" fmla="*/ 2334 h 3062"/>
              <a:gd name="T18" fmla="*/ 3125 w 3404"/>
              <a:gd name="T19" fmla="*/ 727 h 3062"/>
              <a:gd name="T20" fmla="*/ 2846 w 3404"/>
              <a:gd name="T21" fmla="*/ 377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4" h="3062">
                <a:moveTo>
                  <a:pt x="2846" y="377"/>
                </a:moveTo>
                <a:lnTo>
                  <a:pt x="2846" y="377"/>
                </a:lnTo>
                <a:cubicBezTo>
                  <a:pt x="2577" y="143"/>
                  <a:pt x="2281" y="9"/>
                  <a:pt x="1930" y="9"/>
                </a:cubicBezTo>
                <a:cubicBezTo>
                  <a:pt x="1356" y="0"/>
                  <a:pt x="925" y="251"/>
                  <a:pt x="629" y="727"/>
                </a:cubicBezTo>
                <a:cubicBezTo>
                  <a:pt x="198" y="1391"/>
                  <a:pt x="72" y="2154"/>
                  <a:pt x="9" y="2936"/>
                </a:cubicBezTo>
                <a:cubicBezTo>
                  <a:pt x="0" y="2989"/>
                  <a:pt x="36" y="3016"/>
                  <a:pt x="90" y="3025"/>
                </a:cubicBezTo>
                <a:cubicBezTo>
                  <a:pt x="135" y="3034"/>
                  <a:pt x="189" y="3034"/>
                  <a:pt x="234" y="3034"/>
                </a:cubicBezTo>
                <a:cubicBezTo>
                  <a:pt x="862" y="3061"/>
                  <a:pt x="1482" y="3034"/>
                  <a:pt x="2092" y="2855"/>
                </a:cubicBezTo>
                <a:cubicBezTo>
                  <a:pt x="2415" y="2765"/>
                  <a:pt x="2711" y="2603"/>
                  <a:pt x="2945" y="2334"/>
                </a:cubicBezTo>
                <a:cubicBezTo>
                  <a:pt x="3322" y="1903"/>
                  <a:pt x="3403" y="1230"/>
                  <a:pt x="3125" y="727"/>
                </a:cubicBezTo>
                <a:cubicBezTo>
                  <a:pt x="3125" y="727"/>
                  <a:pt x="2963" y="476"/>
                  <a:pt x="2846" y="377"/>
                </a:cubicBezTo>
              </a:path>
            </a:pathLst>
          </a:custGeom>
          <a:solidFill>
            <a:srgbClr val="8DC641"/>
          </a:solidFill>
          <a:ln>
            <a:noFill/>
          </a:ln>
          <a:effectLst/>
        </p:spPr>
        <p:txBody>
          <a:bodyPr wrap="none" anchor="ctr"/>
          <a:lstStyle/>
          <a:p>
            <a:endParaRPr lang="es-MX"/>
          </a:p>
        </p:txBody>
      </p:sp>
      <p:sp>
        <p:nvSpPr>
          <p:cNvPr id="15" name="Freeform 285">
            <a:extLst>
              <a:ext uri="{FF2B5EF4-FFF2-40B4-BE49-F238E27FC236}">
                <a16:creationId xmlns:a16="http://schemas.microsoft.com/office/drawing/2014/main" id="{2F7D6654-92D9-4936-8825-5CA1545A1A7F}"/>
              </a:ext>
            </a:extLst>
          </p:cNvPr>
          <p:cNvSpPr>
            <a:spLocks noChangeArrowheads="1"/>
          </p:cNvSpPr>
          <p:nvPr/>
        </p:nvSpPr>
        <p:spPr bwMode="auto">
          <a:xfrm>
            <a:off x="4386073" y="1384994"/>
            <a:ext cx="2449123" cy="836342"/>
          </a:xfrm>
          <a:custGeom>
            <a:avLst/>
            <a:gdLst>
              <a:gd name="T0" fmla="*/ 72 w 4688"/>
              <a:gd name="T1" fmla="*/ 1598 h 1599"/>
              <a:gd name="T2" fmla="*/ 72 w 4688"/>
              <a:gd name="T3" fmla="*/ 1598 h 1599"/>
              <a:gd name="T4" fmla="*/ 36 w 4688"/>
              <a:gd name="T5" fmla="*/ 1580 h 1599"/>
              <a:gd name="T6" fmla="*/ 27 w 4688"/>
              <a:gd name="T7" fmla="*/ 1499 h 1599"/>
              <a:gd name="T8" fmla="*/ 2173 w 4688"/>
              <a:gd name="T9" fmla="*/ 153 h 1599"/>
              <a:gd name="T10" fmla="*/ 4660 w 4688"/>
              <a:gd name="T11" fmla="*/ 718 h 1599"/>
              <a:gd name="T12" fmla="*/ 4669 w 4688"/>
              <a:gd name="T13" fmla="*/ 799 h 1599"/>
              <a:gd name="T14" fmla="*/ 4588 w 4688"/>
              <a:gd name="T15" fmla="*/ 817 h 1599"/>
              <a:gd name="T16" fmla="*/ 2200 w 4688"/>
              <a:gd name="T17" fmla="*/ 269 h 1599"/>
              <a:gd name="T18" fmla="*/ 117 w 4688"/>
              <a:gd name="T19" fmla="*/ 1571 h 1599"/>
              <a:gd name="T20" fmla="*/ 72 w 4688"/>
              <a:gd name="T21" fmla="*/ 1598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8" h="1599">
                <a:moveTo>
                  <a:pt x="72" y="1598"/>
                </a:moveTo>
                <a:lnTo>
                  <a:pt x="72" y="1598"/>
                </a:lnTo>
                <a:cubicBezTo>
                  <a:pt x="63" y="1598"/>
                  <a:pt x="45" y="1589"/>
                  <a:pt x="36" y="1580"/>
                </a:cubicBezTo>
                <a:cubicBezTo>
                  <a:pt x="9" y="1562"/>
                  <a:pt x="0" y="1526"/>
                  <a:pt x="27" y="1499"/>
                </a:cubicBezTo>
                <a:cubicBezTo>
                  <a:pt x="539" y="781"/>
                  <a:pt x="1302" y="296"/>
                  <a:pt x="2173" y="153"/>
                </a:cubicBezTo>
                <a:cubicBezTo>
                  <a:pt x="3053" y="0"/>
                  <a:pt x="3932" y="207"/>
                  <a:pt x="4660" y="718"/>
                </a:cubicBezTo>
                <a:cubicBezTo>
                  <a:pt x="4687" y="736"/>
                  <a:pt x="4687" y="772"/>
                  <a:pt x="4669" y="799"/>
                </a:cubicBezTo>
                <a:cubicBezTo>
                  <a:pt x="4651" y="826"/>
                  <a:pt x="4615" y="835"/>
                  <a:pt x="4588" y="817"/>
                </a:cubicBezTo>
                <a:cubicBezTo>
                  <a:pt x="3888" y="323"/>
                  <a:pt x="3044" y="126"/>
                  <a:pt x="2200" y="269"/>
                </a:cubicBezTo>
                <a:cubicBezTo>
                  <a:pt x="1356" y="413"/>
                  <a:pt x="620" y="871"/>
                  <a:pt x="117" y="1571"/>
                </a:cubicBezTo>
                <a:cubicBezTo>
                  <a:pt x="108" y="1589"/>
                  <a:pt x="90" y="1598"/>
                  <a:pt x="72" y="1598"/>
                </a:cubicBezTo>
              </a:path>
            </a:pathLst>
          </a:custGeom>
          <a:solidFill>
            <a:srgbClr val="8DC641"/>
          </a:solidFill>
          <a:ln>
            <a:noFill/>
          </a:ln>
          <a:effectLst/>
        </p:spPr>
        <p:txBody>
          <a:bodyPr wrap="none" anchor="ctr"/>
          <a:lstStyle/>
          <a:p>
            <a:endParaRPr lang="es-MX"/>
          </a:p>
        </p:txBody>
      </p:sp>
      <p:sp>
        <p:nvSpPr>
          <p:cNvPr id="16" name="Freeform 288">
            <a:extLst>
              <a:ext uri="{FF2B5EF4-FFF2-40B4-BE49-F238E27FC236}">
                <a16:creationId xmlns:a16="http://schemas.microsoft.com/office/drawing/2014/main" id="{C4704226-361A-4537-8246-EB4760E56087}"/>
              </a:ext>
            </a:extLst>
          </p:cNvPr>
          <p:cNvSpPr>
            <a:spLocks noChangeArrowheads="1"/>
          </p:cNvSpPr>
          <p:nvPr/>
        </p:nvSpPr>
        <p:spPr bwMode="auto">
          <a:xfrm>
            <a:off x="4081948" y="4073731"/>
            <a:ext cx="1942249" cy="1571310"/>
          </a:xfrm>
          <a:custGeom>
            <a:avLst/>
            <a:gdLst>
              <a:gd name="T0" fmla="*/ 80 w 3717"/>
              <a:gd name="T1" fmla="*/ 1122 h 3009"/>
              <a:gd name="T2" fmla="*/ 80 w 3717"/>
              <a:gd name="T3" fmla="*/ 1122 h 3009"/>
              <a:gd name="T4" fmla="*/ 179 w 3717"/>
              <a:gd name="T5" fmla="*/ 2110 h 3009"/>
              <a:gd name="T6" fmla="*/ 1409 w 3717"/>
              <a:gd name="T7" fmla="*/ 2936 h 3009"/>
              <a:gd name="T8" fmla="*/ 3653 w 3717"/>
              <a:gd name="T9" fmla="*/ 2469 h 3009"/>
              <a:gd name="T10" fmla="*/ 3699 w 3717"/>
              <a:gd name="T11" fmla="*/ 2352 h 3009"/>
              <a:gd name="T12" fmla="*/ 3645 w 3717"/>
              <a:gd name="T13" fmla="*/ 2227 h 3009"/>
              <a:gd name="T14" fmla="*/ 2639 w 3717"/>
              <a:gd name="T15" fmla="*/ 655 h 3009"/>
              <a:gd name="T16" fmla="*/ 1786 w 3717"/>
              <a:gd name="T17" fmla="*/ 135 h 3009"/>
              <a:gd name="T18" fmla="*/ 269 w 3717"/>
              <a:gd name="T19" fmla="*/ 709 h 3009"/>
              <a:gd name="T20" fmla="*/ 80 w 3717"/>
              <a:gd name="T21" fmla="*/ 1122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7" h="3009">
                <a:moveTo>
                  <a:pt x="80" y="1122"/>
                </a:moveTo>
                <a:lnTo>
                  <a:pt x="80" y="1122"/>
                </a:lnTo>
                <a:cubicBezTo>
                  <a:pt x="0" y="1463"/>
                  <a:pt x="17" y="1796"/>
                  <a:pt x="179" y="2110"/>
                </a:cubicBezTo>
                <a:cubicBezTo>
                  <a:pt x="431" y="2613"/>
                  <a:pt x="852" y="2882"/>
                  <a:pt x="1409" y="2936"/>
                </a:cubicBezTo>
                <a:cubicBezTo>
                  <a:pt x="2199" y="3008"/>
                  <a:pt x="2935" y="2774"/>
                  <a:pt x="3653" y="2469"/>
                </a:cubicBezTo>
                <a:cubicBezTo>
                  <a:pt x="3707" y="2451"/>
                  <a:pt x="3716" y="2406"/>
                  <a:pt x="3699" y="2352"/>
                </a:cubicBezTo>
                <a:cubicBezTo>
                  <a:pt x="3680" y="2307"/>
                  <a:pt x="3663" y="2271"/>
                  <a:pt x="3645" y="2227"/>
                </a:cubicBezTo>
                <a:cubicBezTo>
                  <a:pt x="3384" y="1652"/>
                  <a:pt x="3070" y="1113"/>
                  <a:pt x="2639" y="655"/>
                </a:cubicBezTo>
                <a:cubicBezTo>
                  <a:pt x="2397" y="404"/>
                  <a:pt x="2118" y="224"/>
                  <a:pt x="1786" y="135"/>
                </a:cubicBezTo>
                <a:cubicBezTo>
                  <a:pt x="1221" y="0"/>
                  <a:pt x="592" y="234"/>
                  <a:pt x="269" y="709"/>
                </a:cubicBezTo>
                <a:cubicBezTo>
                  <a:pt x="269" y="709"/>
                  <a:pt x="116" y="970"/>
                  <a:pt x="80" y="1122"/>
                </a:cubicBezTo>
              </a:path>
            </a:pathLst>
          </a:custGeom>
          <a:solidFill>
            <a:srgbClr val="63C1D3"/>
          </a:solidFill>
          <a:ln>
            <a:noFill/>
          </a:ln>
          <a:effectLst/>
        </p:spPr>
        <p:txBody>
          <a:bodyPr wrap="none" anchor="ctr"/>
          <a:lstStyle/>
          <a:p>
            <a:endParaRPr lang="es-MX"/>
          </a:p>
        </p:txBody>
      </p:sp>
      <p:sp>
        <p:nvSpPr>
          <p:cNvPr id="17" name="Freeform 289">
            <a:extLst>
              <a:ext uri="{FF2B5EF4-FFF2-40B4-BE49-F238E27FC236}">
                <a16:creationId xmlns:a16="http://schemas.microsoft.com/office/drawing/2014/main" id="{0B9A71E1-0148-473D-9315-5CB690DEC164}"/>
              </a:ext>
            </a:extLst>
          </p:cNvPr>
          <p:cNvSpPr>
            <a:spLocks noChangeArrowheads="1"/>
          </p:cNvSpPr>
          <p:nvPr/>
        </p:nvSpPr>
        <p:spPr bwMode="auto">
          <a:xfrm>
            <a:off x="3747872" y="3232781"/>
            <a:ext cx="1575918" cy="1995241"/>
          </a:xfrm>
          <a:custGeom>
            <a:avLst/>
            <a:gdLst>
              <a:gd name="T0" fmla="*/ 2954 w 3018"/>
              <a:gd name="T1" fmla="*/ 3816 h 3817"/>
              <a:gd name="T2" fmla="*/ 2954 w 3018"/>
              <a:gd name="T3" fmla="*/ 3816 h 3817"/>
              <a:gd name="T4" fmla="*/ 2945 w 3018"/>
              <a:gd name="T5" fmla="*/ 3816 h 3817"/>
              <a:gd name="T6" fmla="*/ 754 w 3018"/>
              <a:gd name="T7" fmla="*/ 2523 h 3817"/>
              <a:gd name="T8" fmla="*/ 126 w 3018"/>
              <a:gd name="T9" fmla="*/ 63 h 3817"/>
              <a:gd name="T10" fmla="*/ 189 w 3018"/>
              <a:gd name="T11" fmla="*/ 9 h 3817"/>
              <a:gd name="T12" fmla="*/ 243 w 3018"/>
              <a:gd name="T13" fmla="*/ 72 h 3817"/>
              <a:gd name="T14" fmla="*/ 853 w 3018"/>
              <a:gd name="T15" fmla="*/ 2451 h 3817"/>
              <a:gd name="T16" fmla="*/ 2963 w 3018"/>
              <a:gd name="T17" fmla="*/ 3699 h 3817"/>
              <a:gd name="T18" fmla="*/ 3008 w 3018"/>
              <a:gd name="T19" fmla="*/ 3771 h 3817"/>
              <a:gd name="T20" fmla="*/ 2954 w 3018"/>
              <a:gd name="T21" fmla="*/ 3816 h 3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8" h="3817">
                <a:moveTo>
                  <a:pt x="2954" y="3816"/>
                </a:moveTo>
                <a:lnTo>
                  <a:pt x="2954" y="3816"/>
                </a:lnTo>
                <a:cubicBezTo>
                  <a:pt x="2945" y="3816"/>
                  <a:pt x="2945" y="3816"/>
                  <a:pt x="2945" y="3816"/>
                </a:cubicBezTo>
                <a:cubicBezTo>
                  <a:pt x="2065" y="3690"/>
                  <a:pt x="1284" y="3232"/>
                  <a:pt x="754" y="2523"/>
                </a:cubicBezTo>
                <a:cubicBezTo>
                  <a:pt x="225" y="1814"/>
                  <a:pt x="0" y="934"/>
                  <a:pt x="126" y="63"/>
                </a:cubicBezTo>
                <a:cubicBezTo>
                  <a:pt x="126" y="27"/>
                  <a:pt x="162" y="0"/>
                  <a:pt x="189" y="9"/>
                </a:cubicBezTo>
                <a:cubicBezTo>
                  <a:pt x="225" y="9"/>
                  <a:pt x="252" y="45"/>
                  <a:pt x="243" y="72"/>
                </a:cubicBezTo>
                <a:cubicBezTo>
                  <a:pt x="126" y="925"/>
                  <a:pt x="341" y="1769"/>
                  <a:pt x="853" y="2451"/>
                </a:cubicBezTo>
                <a:cubicBezTo>
                  <a:pt x="1365" y="3133"/>
                  <a:pt x="2110" y="3582"/>
                  <a:pt x="2963" y="3699"/>
                </a:cubicBezTo>
                <a:cubicBezTo>
                  <a:pt x="2990" y="3708"/>
                  <a:pt x="3017" y="3735"/>
                  <a:pt x="3008" y="3771"/>
                </a:cubicBezTo>
                <a:cubicBezTo>
                  <a:pt x="3008" y="3798"/>
                  <a:pt x="2981" y="3816"/>
                  <a:pt x="2954" y="3816"/>
                </a:cubicBezTo>
              </a:path>
            </a:pathLst>
          </a:custGeom>
          <a:solidFill>
            <a:srgbClr val="63C1D3"/>
          </a:solidFill>
          <a:ln>
            <a:noFill/>
          </a:ln>
          <a:effectLst/>
        </p:spPr>
        <p:txBody>
          <a:bodyPr wrap="none" anchor="ctr"/>
          <a:lstStyle/>
          <a:p>
            <a:endParaRPr lang="es-MX"/>
          </a:p>
        </p:txBody>
      </p:sp>
      <p:grpSp>
        <p:nvGrpSpPr>
          <p:cNvPr id="18" name="Group 26">
            <a:extLst>
              <a:ext uri="{FF2B5EF4-FFF2-40B4-BE49-F238E27FC236}">
                <a16:creationId xmlns:a16="http://schemas.microsoft.com/office/drawing/2014/main" id="{ACBD42CE-C460-4753-AA6A-307ACCF0A014}"/>
              </a:ext>
            </a:extLst>
          </p:cNvPr>
          <p:cNvGrpSpPr/>
          <p:nvPr/>
        </p:nvGrpSpPr>
        <p:grpSpPr>
          <a:xfrm>
            <a:off x="4450584" y="4460799"/>
            <a:ext cx="820214" cy="827127"/>
            <a:chOff x="6256100" y="4406950"/>
            <a:chExt cx="820214" cy="827127"/>
          </a:xfrm>
        </p:grpSpPr>
        <p:sp>
          <p:nvSpPr>
            <p:cNvPr id="19" name="Freeform 290">
              <a:extLst>
                <a:ext uri="{FF2B5EF4-FFF2-40B4-BE49-F238E27FC236}">
                  <a16:creationId xmlns:a16="http://schemas.microsoft.com/office/drawing/2014/main" id="{2512EE88-E587-46D3-86F9-3F791E0CC4B6}"/>
                </a:ext>
              </a:extLst>
            </p:cNvPr>
            <p:cNvSpPr>
              <a:spLocks noChangeArrowheads="1"/>
            </p:cNvSpPr>
            <p:nvPr/>
          </p:nvSpPr>
          <p:spPr bwMode="auto">
            <a:xfrm>
              <a:off x="6256100" y="4406950"/>
              <a:ext cx="820214" cy="827127"/>
            </a:xfrm>
            <a:custGeom>
              <a:avLst/>
              <a:gdLst>
                <a:gd name="T0" fmla="*/ 1347 w 1572"/>
                <a:gd name="T1" fmla="*/ 234 h 1581"/>
                <a:gd name="T2" fmla="*/ 1347 w 1572"/>
                <a:gd name="T3" fmla="*/ 234 h 1581"/>
                <a:gd name="T4" fmla="*/ 790 w 1572"/>
                <a:gd name="T5" fmla="*/ 0 h 1581"/>
                <a:gd name="T6" fmla="*/ 233 w 1572"/>
                <a:gd name="T7" fmla="*/ 234 h 1581"/>
                <a:gd name="T8" fmla="*/ 0 w 1572"/>
                <a:gd name="T9" fmla="*/ 790 h 1581"/>
                <a:gd name="T10" fmla="*/ 233 w 1572"/>
                <a:gd name="T11" fmla="*/ 1347 h 1581"/>
                <a:gd name="T12" fmla="*/ 781 w 1572"/>
                <a:gd name="T13" fmla="*/ 1580 h 1581"/>
                <a:gd name="T14" fmla="*/ 790 w 1572"/>
                <a:gd name="T15" fmla="*/ 1580 h 1581"/>
                <a:gd name="T16" fmla="*/ 790 w 1572"/>
                <a:gd name="T17" fmla="*/ 1580 h 1581"/>
                <a:gd name="T18" fmla="*/ 790 w 1572"/>
                <a:gd name="T19" fmla="*/ 1580 h 1581"/>
                <a:gd name="T20" fmla="*/ 1347 w 1572"/>
                <a:gd name="T21" fmla="*/ 1347 h 1581"/>
                <a:gd name="T22" fmla="*/ 1571 w 1572"/>
                <a:gd name="T23" fmla="*/ 790 h 1581"/>
                <a:gd name="T24" fmla="*/ 1347 w 1572"/>
                <a:gd name="T25" fmla="*/ 234 h 1581"/>
                <a:gd name="T26" fmla="*/ 332 w 1572"/>
                <a:gd name="T27" fmla="*/ 1284 h 1581"/>
                <a:gd name="T28" fmla="*/ 332 w 1572"/>
                <a:gd name="T29" fmla="*/ 1284 h 1581"/>
                <a:gd name="T30" fmla="*/ 332 w 1572"/>
                <a:gd name="T31" fmla="*/ 1284 h 1581"/>
                <a:gd name="T32" fmla="*/ 332 w 1572"/>
                <a:gd name="T33" fmla="*/ 1275 h 1581"/>
                <a:gd name="T34" fmla="*/ 781 w 1572"/>
                <a:gd name="T35" fmla="*/ 1131 h 1581"/>
                <a:gd name="T36" fmla="*/ 1239 w 1572"/>
                <a:gd name="T37" fmla="*/ 1284 h 1581"/>
                <a:gd name="T38" fmla="*/ 1239 w 1572"/>
                <a:gd name="T39" fmla="*/ 1284 h 1581"/>
                <a:gd name="T40" fmla="*/ 1239 w 1572"/>
                <a:gd name="T41" fmla="*/ 1293 h 1581"/>
                <a:gd name="T42" fmla="*/ 790 w 1572"/>
                <a:gd name="T43" fmla="*/ 1473 h 1581"/>
                <a:gd name="T44" fmla="*/ 772 w 1572"/>
                <a:gd name="T45" fmla="*/ 1473 h 1581"/>
                <a:gd name="T46" fmla="*/ 332 w 1572"/>
                <a:gd name="T47" fmla="*/ 1284 h 1581"/>
                <a:gd name="T48" fmla="*/ 1320 w 1572"/>
                <a:gd name="T49" fmla="*/ 1221 h 1581"/>
                <a:gd name="T50" fmla="*/ 1320 w 1572"/>
                <a:gd name="T51" fmla="*/ 1221 h 1581"/>
                <a:gd name="T52" fmla="*/ 1302 w 1572"/>
                <a:gd name="T53" fmla="*/ 1203 h 1581"/>
                <a:gd name="T54" fmla="*/ 1077 w 1572"/>
                <a:gd name="T55" fmla="*/ 1078 h 1581"/>
                <a:gd name="T56" fmla="*/ 781 w 1572"/>
                <a:gd name="T57" fmla="*/ 1024 h 1581"/>
                <a:gd name="T58" fmla="*/ 260 w 1572"/>
                <a:gd name="T59" fmla="*/ 1194 h 1581"/>
                <a:gd name="T60" fmla="*/ 251 w 1572"/>
                <a:gd name="T61" fmla="*/ 1212 h 1581"/>
                <a:gd name="T62" fmla="*/ 99 w 1572"/>
                <a:gd name="T63" fmla="*/ 790 h 1581"/>
                <a:gd name="T64" fmla="*/ 305 w 1572"/>
                <a:gd name="T65" fmla="*/ 305 h 1581"/>
                <a:gd name="T66" fmla="*/ 790 w 1572"/>
                <a:gd name="T67" fmla="*/ 108 h 1581"/>
                <a:gd name="T68" fmla="*/ 1266 w 1572"/>
                <a:gd name="T69" fmla="*/ 305 h 1581"/>
                <a:gd name="T70" fmla="*/ 1472 w 1572"/>
                <a:gd name="T71" fmla="*/ 790 h 1581"/>
                <a:gd name="T72" fmla="*/ 1320 w 1572"/>
                <a:gd name="T73" fmla="*/ 122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2" h="1581">
                  <a:moveTo>
                    <a:pt x="1347" y="234"/>
                  </a:moveTo>
                  <a:lnTo>
                    <a:pt x="1347" y="234"/>
                  </a:lnTo>
                  <a:cubicBezTo>
                    <a:pt x="1194" y="90"/>
                    <a:pt x="996" y="0"/>
                    <a:pt x="790" y="0"/>
                  </a:cubicBezTo>
                  <a:cubicBezTo>
                    <a:pt x="574" y="0"/>
                    <a:pt x="377" y="90"/>
                    <a:pt x="233" y="234"/>
                  </a:cubicBezTo>
                  <a:cubicBezTo>
                    <a:pt x="81" y="386"/>
                    <a:pt x="0" y="584"/>
                    <a:pt x="0" y="790"/>
                  </a:cubicBezTo>
                  <a:cubicBezTo>
                    <a:pt x="0" y="1006"/>
                    <a:pt x="81" y="1203"/>
                    <a:pt x="233" y="1347"/>
                  </a:cubicBezTo>
                  <a:cubicBezTo>
                    <a:pt x="377" y="1500"/>
                    <a:pt x="565" y="1580"/>
                    <a:pt x="781" y="1580"/>
                  </a:cubicBezTo>
                  <a:cubicBezTo>
                    <a:pt x="781" y="1580"/>
                    <a:pt x="781" y="1580"/>
                    <a:pt x="790" y="1580"/>
                  </a:cubicBezTo>
                  <a:lnTo>
                    <a:pt x="790" y="1580"/>
                  </a:lnTo>
                  <a:lnTo>
                    <a:pt x="790" y="1580"/>
                  </a:lnTo>
                  <a:cubicBezTo>
                    <a:pt x="996" y="1580"/>
                    <a:pt x="1194" y="1500"/>
                    <a:pt x="1347" y="1347"/>
                  </a:cubicBezTo>
                  <a:cubicBezTo>
                    <a:pt x="1490" y="1203"/>
                    <a:pt x="1571" y="1006"/>
                    <a:pt x="1571" y="790"/>
                  </a:cubicBezTo>
                  <a:cubicBezTo>
                    <a:pt x="1571" y="584"/>
                    <a:pt x="1490" y="386"/>
                    <a:pt x="1347" y="234"/>
                  </a:cubicBezTo>
                  <a:close/>
                  <a:moveTo>
                    <a:pt x="332" y="1284"/>
                  </a:moveTo>
                  <a:lnTo>
                    <a:pt x="332" y="1284"/>
                  </a:lnTo>
                  <a:lnTo>
                    <a:pt x="332" y="1284"/>
                  </a:lnTo>
                  <a:cubicBezTo>
                    <a:pt x="332" y="1275"/>
                    <a:pt x="332" y="1275"/>
                    <a:pt x="332" y="1275"/>
                  </a:cubicBezTo>
                  <a:cubicBezTo>
                    <a:pt x="431" y="1185"/>
                    <a:pt x="601" y="1131"/>
                    <a:pt x="781" y="1131"/>
                  </a:cubicBezTo>
                  <a:cubicBezTo>
                    <a:pt x="960" y="1131"/>
                    <a:pt x="1131" y="1185"/>
                    <a:pt x="1239" y="1284"/>
                  </a:cubicBezTo>
                  <a:lnTo>
                    <a:pt x="1239" y="1284"/>
                  </a:lnTo>
                  <a:lnTo>
                    <a:pt x="1239" y="1293"/>
                  </a:lnTo>
                  <a:cubicBezTo>
                    <a:pt x="1113" y="1410"/>
                    <a:pt x="952" y="1473"/>
                    <a:pt x="790" y="1473"/>
                  </a:cubicBezTo>
                  <a:cubicBezTo>
                    <a:pt x="781" y="1473"/>
                    <a:pt x="772" y="1473"/>
                    <a:pt x="772" y="1473"/>
                  </a:cubicBezTo>
                  <a:cubicBezTo>
                    <a:pt x="601" y="1473"/>
                    <a:pt x="449" y="1401"/>
                    <a:pt x="332" y="1284"/>
                  </a:cubicBezTo>
                  <a:close/>
                  <a:moveTo>
                    <a:pt x="1320" y="1221"/>
                  </a:moveTo>
                  <a:lnTo>
                    <a:pt x="1320" y="1221"/>
                  </a:lnTo>
                  <a:cubicBezTo>
                    <a:pt x="1311" y="1212"/>
                    <a:pt x="1311" y="1212"/>
                    <a:pt x="1302" y="1203"/>
                  </a:cubicBezTo>
                  <a:cubicBezTo>
                    <a:pt x="1248" y="1149"/>
                    <a:pt x="1167" y="1104"/>
                    <a:pt x="1077" y="1078"/>
                  </a:cubicBezTo>
                  <a:cubicBezTo>
                    <a:pt x="987" y="1042"/>
                    <a:pt x="880" y="1024"/>
                    <a:pt x="781" y="1024"/>
                  </a:cubicBezTo>
                  <a:cubicBezTo>
                    <a:pt x="574" y="1024"/>
                    <a:pt x="386" y="1086"/>
                    <a:pt x="260" y="1194"/>
                  </a:cubicBezTo>
                  <a:cubicBezTo>
                    <a:pt x="260" y="1203"/>
                    <a:pt x="251" y="1203"/>
                    <a:pt x="251" y="1212"/>
                  </a:cubicBezTo>
                  <a:cubicBezTo>
                    <a:pt x="153" y="1095"/>
                    <a:pt x="99" y="943"/>
                    <a:pt x="99" y="790"/>
                  </a:cubicBezTo>
                  <a:cubicBezTo>
                    <a:pt x="99" y="611"/>
                    <a:pt x="170" y="440"/>
                    <a:pt x="305" y="305"/>
                  </a:cubicBezTo>
                  <a:cubicBezTo>
                    <a:pt x="431" y="180"/>
                    <a:pt x="601" y="108"/>
                    <a:pt x="790" y="108"/>
                  </a:cubicBezTo>
                  <a:cubicBezTo>
                    <a:pt x="969" y="108"/>
                    <a:pt x="1140" y="180"/>
                    <a:pt x="1266" y="305"/>
                  </a:cubicBezTo>
                  <a:cubicBezTo>
                    <a:pt x="1400" y="440"/>
                    <a:pt x="1472" y="611"/>
                    <a:pt x="1472" y="790"/>
                  </a:cubicBezTo>
                  <a:cubicBezTo>
                    <a:pt x="1472" y="952"/>
                    <a:pt x="1418" y="1095"/>
                    <a:pt x="1320" y="1221"/>
                  </a:cubicBezTo>
                  <a:close/>
                </a:path>
              </a:pathLst>
            </a:custGeom>
            <a:solidFill>
              <a:schemeClr val="bg1"/>
            </a:solidFill>
            <a:ln>
              <a:noFill/>
            </a:ln>
            <a:effectLst/>
          </p:spPr>
          <p:txBody>
            <a:bodyPr wrap="none" anchor="ctr"/>
            <a:lstStyle/>
            <a:p>
              <a:endParaRPr lang="es-MX"/>
            </a:p>
          </p:txBody>
        </p:sp>
        <p:sp>
          <p:nvSpPr>
            <p:cNvPr id="20" name="Freeform 291">
              <a:extLst>
                <a:ext uri="{FF2B5EF4-FFF2-40B4-BE49-F238E27FC236}">
                  <a16:creationId xmlns:a16="http://schemas.microsoft.com/office/drawing/2014/main" id="{A4D432EB-8658-4584-924E-D3719BD79037}"/>
                </a:ext>
              </a:extLst>
            </p:cNvPr>
            <p:cNvSpPr>
              <a:spLocks noChangeArrowheads="1"/>
            </p:cNvSpPr>
            <p:nvPr/>
          </p:nvSpPr>
          <p:spPr bwMode="auto">
            <a:xfrm>
              <a:off x="6449634" y="4496805"/>
              <a:ext cx="426234" cy="426234"/>
            </a:xfrm>
            <a:custGeom>
              <a:avLst/>
              <a:gdLst>
                <a:gd name="T0" fmla="*/ 413 w 818"/>
                <a:gd name="T1" fmla="*/ 0 h 818"/>
                <a:gd name="T2" fmla="*/ 413 w 818"/>
                <a:gd name="T3" fmla="*/ 0 h 818"/>
                <a:gd name="T4" fmla="*/ 0 w 818"/>
                <a:gd name="T5" fmla="*/ 404 h 818"/>
                <a:gd name="T6" fmla="*/ 413 w 818"/>
                <a:gd name="T7" fmla="*/ 817 h 818"/>
                <a:gd name="T8" fmla="*/ 817 w 818"/>
                <a:gd name="T9" fmla="*/ 404 h 818"/>
                <a:gd name="T10" fmla="*/ 413 w 818"/>
                <a:gd name="T11" fmla="*/ 0 h 818"/>
                <a:gd name="T12" fmla="*/ 413 w 818"/>
                <a:gd name="T13" fmla="*/ 709 h 818"/>
                <a:gd name="T14" fmla="*/ 413 w 818"/>
                <a:gd name="T15" fmla="*/ 709 h 818"/>
                <a:gd name="T16" fmla="*/ 108 w 818"/>
                <a:gd name="T17" fmla="*/ 404 h 818"/>
                <a:gd name="T18" fmla="*/ 413 w 818"/>
                <a:gd name="T19" fmla="*/ 108 h 818"/>
                <a:gd name="T20" fmla="*/ 709 w 818"/>
                <a:gd name="T21" fmla="*/ 404 h 818"/>
                <a:gd name="T22" fmla="*/ 413 w 818"/>
                <a:gd name="T23" fmla="*/ 70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8" h="818">
                  <a:moveTo>
                    <a:pt x="413" y="0"/>
                  </a:moveTo>
                  <a:lnTo>
                    <a:pt x="413" y="0"/>
                  </a:lnTo>
                  <a:cubicBezTo>
                    <a:pt x="188" y="0"/>
                    <a:pt x="0" y="179"/>
                    <a:pt x="0" y="404"/>
                  </a:cubicBezTo>
                  <a:cubicBezTo>
                    <a:pt x="0" y="628"/>
                    <a:pt x="188" y="817"/>
                    <a:pt x="413" y="817"/>
                  </a:cubicBezTo>
                  <a:cubicBezTo>
                    <a:pt x="637" y="817"/>
                    <a:pt x="817" y="628"/>
                    <a:pt x="817" y="404"/>
                  </a:cubicBezTo>
                  <a:cubicBezTo>
                    <a:pt x="817" y="179"/>
                    <a:pt x="637" y="0"/>
                    <a:pt x="413" y="0"/>
                  </a:cubicBezTo>
                  <a:close/>
                  <a:moveTo>
                    <a:pt x="413" y="709"/>
                  </a:moveTo>
                  <a:lnTo>
                    <a:pt x="413" y="709"/>
                  </a:lnTo>
                  <a:cubicBezTo>
                    <a:pt x="242" y="709"/>
                    <a:pt x="108" y="574"/>
                    <a:pt x="108" y="404"/>
                  </a:cubicBezTo>
                  <a:cubicBezTo>
                    <a:pt x="108" y="242"/>
                    <a:pt x="242" y="108"/>
                    <a:pt x="413" y="108"/>
                  </a:cubicBezTo>
                  <a:cubicBezTo>
                    <a:pt x="575" y="108"/>
                    <a:pt x="709" y="242"/>
                    <a:pt x="709" y="404"/>
                  </a:cubicBezTo>
                  <a:cubicBezTo>
                    <a:pt x="709" y="574"/>
                    <a:pt x="575" y="709"/>
                    <a:pt x="413" y="709"/>
                  </a:cubicBezTo>
                  <a:close/>
                </a:path>
              </a:pathLst>
            </a:custGeom>
            <a:solidFill>
              <a:schemeClr val="bg1"/>
            </a:solidFill>
            <a:ln>
              <a:noFill/>
            </a:ln>
            <a:effectLst/>
          </p:spPr>
          <p:txBody>
            <a:bodyPr wrap="none" anchor="ctr"/>
            <a:lstStyle/>
            <a:p>
              <a:endParaRPr lang="es-MX"/>
            </a:p>
          </p:txBody>
        </p:sp>
      </p:grpSp>
      <p:grpSp>
        <p:nvGrpSpPr>
          <p:cNvPr id="21" name="Group 27">
            <a:extLst>
              <a:ext uri="{FF2B5EF4-FFF2-40B4-BE49-F238E27FC236}">
                <a16:creationId xmlns:a16="http://schemas.microsoft.com/office/drawing/2014/main" id="{C8690A09-6E55-43DA-9C1D-01AA71DA2D76}"/>
              </a:ext>
            </a:extLst>
          </p:cNvPr>
          <p:cNvGrpSpPr/>
          <p:nvPr/>
        </p:nvGrpSpPr>
        <p:grpSpPr>
          <a:xfrm>
            <a:off x="6844412" y="3078415"/>
            <a:ext cx="866294" cy="1297138"/>
            <a:chOff x="8649928" y="3024566"/>
            <a:chExt cx="866294" cy="1297138"/>
          </a:xfrm>
        </p:grpSpPr>
        <p:sp>
          <p:nvSpPr>
            <p:cNvPr id="22" name="Freeform 278">
              <a:extLst>
                <a:ext uri="{FF2B5EF4-FFF2-40B4-BE49-F238E27FC236}">
                  <a16:creationId xmlns:a16="http://schemas.microsoft.com/office/drawing/2014/main" id="{6595DF1F-CC61-43C8-9955-E2426CE8C3A7}"/>
                </a:ext>
              </a:extLst>
            </p:cNvPr>
            <p:cNvSpPr>
              <a:spLocks noChangeArrowheads="1"/>
            </p:cNvSpPr>
            <p:nvPr/>
          </p:nvSpPr>
          <p:spPr bwMode="auto">
            <a:xfrm>
              <a:off x="9085380" y="4319399"/>
              <a:ext cx="2303"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5F95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3" name="Freeform 279">
              <a:extLst>
                <a:ext uri="{FF2B5EF4-FFF2-40B4-BE49-F238E27FC236}">
                  <a16:creationId xmlns:a16="http://schemas.microsoft.com/office/drawing/2014/main" id="{A1565F26-DC4B-4885-81F2-5F77BF2E6BEC}"/>
                </a:ext>
              </a:extLst>
            </p:cNvPr>
            <p:cNvSpPr>
              <a:spLocks noChangeArrowheads="1"/>
            </p:cNvSpPr>
            <p:nvPr/>
          </p:nvSpPr>
          <p:spPr bwMode="auto">
            <a:xfrm>
              <a:off x="9085380" y="4319399"/>
              <a:ext cx="2303"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5F953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4" name="Freeform 292">
              <a:extLst>
                <a:ext uri="{FF2B5EF4-FFF2-40B4-BE49-F238E27FC236}">
                  <a16:creationId xmlns:a16="http://schemas.microsoft.com/office/drawing/2014/main" id="{6E6F66DB-AC75-40E4-B5B4-48E23A948E0C}"/>
                </a:ext>
              </a:extLst>
            </p:cNvPr>
            <p:cNvSpPr>
              <a:spLocks noChangeArrowheads="1"/>
            </p:cNvSpPr>
            <p:nvPr/>
          </p:nvSpPr>
          <p:spPr bwMode="auto">
            <a:xfrm>
              <a:off x="8649928" y="3024566"/>
              <a:ext cx="866294" cy="868599"/>
            </a:xfrm>
            <a:custGeom>
              <a:avLst/>
              <a:gdLst>
                <a:gd name="T0" fmla="*/ 978 w 1660"/>
                <a:gd name="T1" fmla="*/ 1616 h 1662"/>
                <a:gd name="T2" fmla="*/ 978 w 1660"/>
                <a:gd name="T3" fmla="*/ 1616 h 1662"/>
                <a:gd name="T4" fmla="*/ 377 w 1660"/>
                <a:gd name="T5" fmla="*/ 1490 h 1662"/>
                <a:gd name="T6" fmla="*/ 44 w 1660"/>
                <a:gd name="T7" fmla="*/ 978 h 1662"/>
                <a:gd name="T8" fmla="*/ 170 w 1660"/>
                <a:gd name="T9" fmla="*/ 377 h 1662"/>
                <a:gd name="T10" fmla="*/ 682 w 1660"/>
                <a:gd name="T11" fmla="*/ 45 h 1662"/>
                <a:gd name="T12" fmla="*/ 1284 w 1660"/>
                <a:gd name="T13" fmla="*/ 162 h 1662"/>
                <a:gd name="T14" fmla="*/ 1615 w 1660"/>
                <a:gd name="T15" fmla="*/ 682 h 1662"/>
                <a:gd name="T16" fmla="*/ 1490 w 1660"/>
                <a:gd name="T17" fmla="*/ 1284 h 1662"/>
                <a:gd name="T18" fmla="*/ 978 w 1660"/>
                <a:gd name="T19" fmla="*/ 1616 h 1662"/>
                <a:gd name="T20" fmla="*/ 700 w 1660"/>
                <a:gd name="T21" fmla="*/ 143 h 1662"/>
                <a:gd name="T22" fmla="*/ 700 w 1660"/>
                <a:gd name="T23" fmla="*/ 143 h 1662"/>
                <a:gd name="T24" fmla="*/ 251 w 1660"/>
                <a:gd name="T25" fmla="*/ 440 h 1662"/>
                <a:gd name="T26" fmla="*/ 143 w 1660"/>
                <a:gd name="T27" fmla="*/ 960 h 1662"/>
                <a:gd name="T28" fmla="*/ 439 w 1660"/>
                <a:gd name="T29" fmla="*/ 1409 h 1662"/>
                <a:gd name="T30" fmla="*/ 960 w 1660"/>
                <a:gd name="T31" fmla="*/ 1517 h 1662"/>
                <a:gd name="T32" fmla="*/ 1409 w 1660"/>
                <a:gd name="T33" fmla="*/ 1221 h 1662"/>
                <a:gd name="T34" fmla="*/ 1516 w 1660"/>
                <a:gd name="T35" fmla="*/ 700 h 1662"/>
                <a:gd name="T36" fmla="*/ 1221 w 1660"/>
                <a:gd name="T37" fmla="*/ 251 h 1662"/>
                <a:gd name="T38" fmla="*/ 700 w 1660"/>
                <a:gd name="T39" fmla="*/ 143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0" h="1662">
                  <a:moveTo>
                    <a:pt x="978" y="1616"/>
                  </a:moveTo>
                  <a:lnTo>
                    <a:pt x="978" y="1616"/>
                  </a:lnTo>
                  <a:cubicBezTo>
                    <a:pt x="772" y="1661"/>
                    <a:pt x="556" y="1616"/>
                    <a:pt x="377" y="1490"/>
                  </a:cubicBezTo>
                  <a:cubicBezTo>
                    <a:pt x="206" y="1373"/>
                    <a:pt x="80" y="1194"/>
                    <a:pt x="44" y="978"/>
                  </a:cubicBezTo>
                  <a:cubicBezTo>
                    <a:pt x="0" y="772"/>
                    <a:pt x="44" y="557"/>
                    <a:pt x="170" y="377"/>
                  </a:cubicBezTo>
                  <a:cubicBezTo>
                    <a:pt x="287" y="197"/>
                    <a:pt x="466" y="81"/>
                    <a:pt x="682" y="45"/>
                  </a:cubicBezTo>
                  <a:cubicBezTo>
                    <a:pt x="889" y="0"/>
                    <a:pt x="1104" y="45"/>
                    <a:pt x="1284" y="162"/>
                  </a:cubicBezTo>
                  <a:cubicBezTo>
                    <a:pt x="1463" y="287"/>
                    <a:pt x="1579" y="467"/>
                    <a:pt x="1615" y="682"/>
                  </a:cubicBezTo>
                  <a:cubicBezTo>
                    <a:pt x="1659" y="889"/>
                    <a:pt x="1615" y="1104"/>
                    <a:pt x="1490" y="1284"/>
                  </a:cubicBezTo>
                  <a:cubicBezTo>
                    <a:pt x="1373" y="1454"/>
                    <a:pt x="1194" y="1580"/>
                    <a:pt x="978" y="1616"/>
                  </a:cubicBezTo>
                  <a:close/>
                  <a:moveTo>
                    <a:pt x="700" y="143"/>
                  </a:moveTo>
                  <a:lnTo>
                    <a:pt x="700" y="143"/>
                  </a:lnTo>
                  <a:cubicBezTo>
                    <a:pt x="520" y="179"/>
                    <a:pt x="359" y="278"/>
                    <a:pt x="251" y="440"/>
                  </a:cubicBezTo>
                  <a:cubicBezTo>
                    <a:pt x="152" y="592"/>
                    <a:pt x="107" y="772"/>
                    <a:pt x="143" y="960"/>
                  </a:cubicBezTo>
                  <a:cubicBezTo>
                    <a:pt x="179" y="1140"/>
                    <a:pt x="287" y="1301"/>
                    <a:pt x="439" y="1409"/>
                  </a:cubicBezTo>
                  <a:cubicBezTo>
                    <a:pt x="592" y="1508"/>
                    <a:pt x="781" y="1553"/>
                    <a:pt x="960" y="1517"/>
                  </a:cubicBezTo>
                  <a:cubicBezTo>
                    <a:pt x="1149" y="1481"/>
                    <a:pt x="1301" y="1373"/>
                    <a:pt x="1409" y="1221"/>
                  </a:cubicBezTo>
                  <a:cubicBezTo>
                    <a:pt x="1516" y="1068"/>
                    <a:pt x="1552" y="880"/>
                    <a:pt x="1516" y="700"/>
                  </a:cubicBezTo>
                  <a:cubicBezTo>
                    <a:pt x="1481" y="511"/>
                    <a:pt x="1373" y="359"/>
                    <a:pt x="1221" y="251"/>
                  </a:cubicBezTo>
                  <a:cubicBezTo>
                    <a:pt x="1068" y="143"/>
                    <a:pt x="879" y="108"/>
                    <a:pt x="700" y="143"/>
                  </a:cubicBezTo>
                  <a:close/>
                </a:path>
              </a:pathLst>
            </a:custGeom>
            <a:solidFill>
              <a:schemeClr val="bg1"/>
            </a:solidFill>
            <a:ln>
              <a:noFill/>
            </a:ln>
            <a:effectLst/>
          </p:spPr>
          <p:txBody>
            <a:bodyPr wrap="none" anchor="ctr"/>
            <a:lstStyle/>
            <a:p>
              <a:endParaRPr lang="es-MX"/>
            </a:p>
          </p:txBody>
        </p:sp>
        <p:sp>
          <p:nvSpPr>
            <p:cNvPr id="25" name="Freeform 293">
              <a:extLst>
                <a:ext uri="{FF2B5EF4-FFF2-40B4-BE49-F238E27FC236}">
                  <a16:creationId xmlns:a16="http://schemas.microsoft.com/office/drawing/2014/main" id="{F4DB5489-5C27-4076-AD99-5658620A56D8}"/>
                </a:ext>
              </a:extLst>
            </p:cNvPr>
            <p:cNvSpPr>
              <a:spLocks noChangeArrowheads="1"/>
            </p:cNvSpPr>
            <p:nvPr/>
          </p:nvSpPr>
          <p:spPr bwMode="auto">
            <a:xfrm>
              <a:off x="8891846" y="3174324"/>
              <a:ext cx="389371" cy="343291"/>
            </a:xfrm>
            <a:custGeom>
              <a:avLst/>
              <a:gdLst>
                <a:gd name="T0" fmla="*/ 728 w 747"/>
                <a:gd name="T1" fmla="*/ 90 h 656"/>
                <a:gd name="T2" fmla="*/ 728 w 747"/>
                <a:gd name="T3" fmla="*/ 90 h 656"/>
                <a:gd name="T4" fmla="*/ 404 w 747"/>
                <a:gd name="T5" fmla="*/ 557 h 656"/>
                <a:gd name="T6" fmla="*/ 368 w 747"/>
                <a:gd name="T7" fmla="*/ 593 h 656"/>
                <a:gd name="T8" fmla="*/ 72 w 747"/>
                <a:gd name="T9" fmla="*/ 646 h 656"/>
                <a:gd name="T10" fmla="*/ 9 w 747"/>
                <a:gd name="T11" fmla="*/ 602 h 656"/>
                <a:gd name="T12" fmla="*/ 54 w 747"/>
                <a:gd name="T13" fmla="*/ 548 h 656"/>
                <a:gd name="T14" fmla="*/ 324 w 747"/>
                <a:gd name="T15" fmla="*/ 494 h 656"/>
                <a:gd name="T16" fmla="*/ 638 w 747"/>
                <a:gd name="T17" fmla="*/ 27 h 656"/>
                <a:gd name="T18" fmla="*/ 710 w 747"/>
                <a:gd name="T19" fmla="*/ 18 h 656"/>
                <a:gd name="T20" fmla="*/ 728 w 747"/>
                <a:gd name="T21" fmla="*/ 9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7" h="656">
                  <a:moveTo>
                    <a:pt x="728" y="90"/>
                  </a:moveTo>
                  <a:lnTo>
                    <a:pt x="728" y="90"/>
                  </a:lnTo>
                  <a:cubicBezTo>
                    <a:pt x="404" y="557"/>
                    <a:pt x="404" y="557"/>
                    <a:pt x="404" y="557"/>
                  </a:cubicBezTo>
                  <a:cubicBezTo>
                    <a:pt x="395" y="575"/>
                    <a:pt x="387" y="584"/>
                    <a:pt x="368" y="593"/>
                  </a:cubicBezTo>
                  <a:cubicBezTo>
                    <a:pt x="72" y="646"/>
                    <a:pt x="72" y="646"/>
                    <a:pt x="72" y="646"/>
                  </a:cubicBezTo>
                  <a:cubicBezTo>
                    <a:pt x="45" y="655"/>
                    <a:pt x="18" y="638"/>
                    <a:pt x="9" y="602"/>
                  </a:cubicBezTo>
                  <a:cubicBezTo>
                    <a:pt x="0" y="575"/>
                    <a:pt x="18" y="548"/>
                    <a:pt x="54" y="548"/>
                  </a:cubicBezTo>
                  <a:cubicBezTo>
                    <a:pt x="324" y="494"/>
                    <a:pt x="324" y="494"/>
                    <a:pt x="324" y="494"/>
                  </a:cubicBezTo>
                  <a:cubicBezTo>
                    <a:pt x="638" y="27"/>
                    <a:pt x="638" y="27"/>
                    <a:pt x="638" y="27"/>
                  </a:cubicBezTo>
                  <a:cubicBezTo>
                    <a:pt x="656" y="9"/>
                    <a:pt x="692" y="0"/>
                    <a:pt x="710" y="18"/>
                  </a:cubicBezTo>
                  <a:cubicBezTo>
                    <a:pt x="737" y="36"/>
                    <a:pt x="746" y="63"/>
                    <a:pt x="728" y="90"/>
                  </a:cubicBezTo>
                </a:path>
              </a:pathLst>
            </a:custGeom>
            <a:solidFill>
              <a:schemeClr val="bg1"/>
            </a:solidFill>
            <a:ln>
              <a:noFill/>
            </a:ln>
            <a:effectLst/>
          </p:spPr>
          <p:txBody>
            <a:bodyPr wrap="none" anchor="ctr"/>
            <a:lstStyle/>
            <a:p>
              <a:endParaRPr lang="es-MX"/>
            </a:p>
          </p:txBody>
        </p:sp>
      </p:grpSp>
      <p:grpSp>
        <p:nvGrpSpPr>
          <p:cNvPr id="26" name="Group 28">
            <a:extLst>
              <a:ext uri="{FF2B5EF4-FFF2-40B4-BE49-F238E27FC236}">
                <a16:creationId xmlns:a16="http://schemas.microsoft.com/office/drawing/2014/main" id="{D371D8E9-48AD-4138-910C-0EB8D2CA2356}"/>
              </a:ext>
            </a:extLst>
          </p:cNvPr>
          <p:cNvGrpSpPr/>
          <p:nvPr/>
        </p:nvGrpSpPr>
        <p:grpSpPr>
          <a:xfrm>
            <a:off x="4508183" y="1419554"/>
            <a:ext cx="1108213" cy="942326"/>
            <a:chOff x="6313699" y="1365705"/>
            <a:chExt cx="1108213" cy="942326"/>
          </a:xfrm>
        </p:grpSpPr>
        <p:sp>
          <p:nvSpPr>
            <p:cNvPr id="27" name="Freeform 282">
              <a:extLst>
                <a:ext uri="{FF2B5EF4-FFF2-40B4-BE49-F238E27FC236}">
                  <a16:creationId xmlns:a16="http://schemas.microsoft.com/office/drawing/2014/main" id="{8EA760EE-DC1F-42ED-A3D2-4DF5588A57F0}"/>
                </a:ext>
              </a:extLst>
            </p:cNvPr>
            <p:cNvSpPr>
              <a:spLocks noChangeArrowheads="1"/>
            </p:cNvSpPr>
            <p:nvPr/>
          </p:nvSpPr>
          <p:spPr bwMode="auto">
            <a:xfrm>
              <a:off x="7419607" y="1365705"/>
              <a:ext cx="2305"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A668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8" name="Freeform 283">
              <a:extLst>
                <a:ext uri="{FF2B5EF4-FFF2-40B4-BE49-F238E27FC236}">
                  <a16:creationId xmlns:a16="http://schemas.microsoft.com/office/drawing/2014/main" id="{C2269B2F-1ACD-4EB5-8051-B50EAB204212}"/>
                </a:ext>
              </a:extLst>
            </p:cNvPr>
            <p:cNvSpPr>
              <a:spLocks noChangeArrowheads="1"/>
            </p:cNvSpPr>
            <p:nvPr/>
          </p:nvSpPr>
          <p:spPr bwMode="auto">
            <a:xfrm>
              <a:off x="7419607" y="1365705"/>
              <a:ext cx="2305"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A66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9" name="Freeform 294">
              <a:extLst>
                <a:ext uri="{FF2B5EF4-FFF2-40B4-BE49-F238E27FC236}">
                  <a16:creationId xmlns:a16="http://schemas.microsoft.com/office/drawing/2014/main" id="{8B0CC4F4-3A0D-47CF-AD91-8278F6774925}"/>
                </a:ext>
              </a:extLst>
            </p:cNvPr>
            <p:cNvSpPr>
              <a:spLocks noChangeArrowheads="1"/>
            </p:cNvSpPr>
            <p:nvPr/>
          </p:nvSpPr>
          <p:spPr bwMode="auto">
            <a:xfrm>
              <a:off x="6313699" y="1467080"/>
              <a:ext cx="840951" cy="840951"/>
            </a:xfrm>
            <a:custGeom>
              <a:avLst/>
              <a:gdLst>
                <a:gd name="T0" fmla="*/ 800 w 1609"/>
                <a:gd name="T1" fmla="*/ 1607 h 1608"/>
                <a:gd name="T2" fmla="*/ 800 w 1609"/>
                <a:gd name="T3" fmla="*/ 1607 h 1608"/>
                <a:gd name="T4" fmla="*/ 234 w 1609"/>
                <a:gd name="T5" fmla="*/ 1374 h 1608"/>
                <a:gd name="T6" fmla="*/ 0 w 1609"/>
                <a:gd name="T7" fmla="*/ 808 h 1608"/>
                <a:gd name="T8" fmla="*/ 234 w 1609"/>
                <a:gd name="T9" fmla="*/ 243 h 1608"/>
                <a:gd name="T10" fmla="*/ 800 w 1609"/>
                <a:gd name="T11" fmla="*/ 0 h 1608"/>
                <a:gd name="T12" fmla="*/ 1374 w 1609"/>
                <a:gd name="T13" fmla="*/ 243 h 1608"/>
                <a:gd name="T14" fmla="*/ 1608 w 1609"/>
                <a:gd name="T15" fmla="*/ 808 h 1608"/>
                <a:gd name="T16" fmla="*/ 1374 w 1609"/>
                <a:gd name="T17" fmla="*/ 1374 h 1608"/>
                <a:gd name="T18" fmla="*/ 800 w 1609"/>
                <a:gd name="T19" fmla="*/ 1607 h 1608"/>
                <a:gd name="T20" fmla="*/ 800 w 1609"/>
                <a:gd name="T21" fmla="*/ 108 h 1608"/>
                <a:gd name="T22" fmla="*/ 800 w 1609"/>
                <a:gd name="T23" fmla="*/ 108 h 1608"/>
                <a:gd name="T24" fmla="*/ 306 w 1609"/>
                <a:gd name="T25" fmla="*/ 315 h 1608"/>
                <a:gd name="T26" fmla="*/ 108 w 1609"/>
                <a:gd name="T27" fmla="*/ 808 h 1608"/>
                <a:gd name="T28" fmla="*/ 306 w 1609"/>
                <a:gd name="T29" fmla="*/ 1302 h 1608"/>
                <a:gd name="T30" fmla="*/ 800 w 1609"/>
                <a:gd name="T31" fmla="*/ 1508 h 1608"/>
                <a:gd name="T32" fmla="*/ 1293 w 1609"/>
                <a:gd name="T33" fmla="*/ 1302 h 1608"/>
                <a:gd name="T34" fmla="*/ 1500 w 1609"/>
                <a:gd name="T35" fmla="*/ 808 h 1608"/>
                <a:gd name="T36" fmla="*/ 1293 w 1609"/>
                <a:gd name="T37" fmla="*/ 315 h 1608"/>
                <a:gd name="T38" fmla="*/ 800 w 1609"/>
                <a:gd name="T39" fmla="*/ 108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9" h="1608">
                  <a:moveTo>
                    <a:pt x="800" y="1607"/>
                  </a:moveTo>
                  <a:lnTo>
                    <a:pt x="800" y="1607"/>
                  </a:lnTo>
                  <a:cubicBezTo>
                    <a:pt x="593" y="1607"/>
                    <a:pt x="387" y="1527"/>
                    <a:pt x="234" y="1374"/>
                  </a:cubicBezTo>
                  <a:cubicBezTo>
                    <a:pt x="81" y="1221"/>
                    <a:pt x="0" y="1024"/>
                    <a:pt x="0" y="808"/>
                  </a:cubicBezTo>
                  <a:cubicBezTo>
                    <a:pt x="0" y="593"/>
                    <a:pt x="81" y="386"/>
                    <a:pt x="234" y="243"/>
                  </a:cubicBezTo>
                  <a:cubicBezTo>
                    <a:pt x="387" y="90"/>
                    <a:pt x="593" y="0"/>
                    <a:pt x="800" y="0"/>
                  </a:cubicBezTo>
                  <a:cubicBezTo>
                    <a:pt x="1015" y="0"/>
                    <a:pt x="1221" y="90"/>
                    <a:pt x="1374" y="243"/>
                  </a:cubicBezTo>
                  <a:cubicBezTo>
                    <a:pt x="1527" y="386"/>
                    <a:pt x="1608" y="593"/>
                    <a:pt x="1608" y="808"/>
                  </a:cubicBezTo>
                  <a:cubicBezTo>
                    <a:pt x="1608" y="1024"/>
                    <a:pt x="1527" y="1221"/>
                    <a:pt x="1374" y="1374"/>
                  </a:cubicBezTo>
                  <a:cubicBezTo>
                    <a:pt x="1221" y="1527"/>
                    <a:pt x="1015" y="1607"/>
                    <a:pt x="800" y="1607"/>
                  </a:cubicBezTo>
                  <a:close/>
                  <a:moveTo>
                    <a:pt x="800" y="108"/>
                  </a:moveTo>
                  <a:lnTo>
                    <a:pt x="800" y="108"/>
                  </a:lnTo>
                  <a:cubicBezTo>
                    <a:pt x="620" y="108"/>
                    <a:pt x="441" y="180"/>
                    <a:pt x="306" y="315"/>
                  </a:cubicBezTo>
                  <a:cubicBezTo>
                    <a:pt x="180" y="449"/>
                    <a:pt x="108" y="620"/>
                    <a:pt x="108" y="808"/>
                  </a:cubicBezTo>
                  <a:cubicBezTo>
                    <a:pt x="108" y="997"/>
                    <a:pt x="180" y="1167"/>
                    <a:pt x="306" y="1302"/>
                  </a:cubicBezTo>
                  <a:cubicBezTo>
                    <a:pt x="441" y="1437"/>
                    <a:pt x="620" y="1508"/>
                    <a:pt x="800" y="1508"/>
                  </a:cubicBezTo>
                  <a:cubicBezTo>
                    <a:pt x="988" y="1508"/>
                    <a:pt x="1168" y="1437"/>
                    <a:pt x="1293" y="1302"/>
                  </a:cubicBezTo>
                  <a:cubicBezTo>
                    <a:pt x="1428" y="1167"/>
                    <a:pt x="1500" y="997"/>
                    <a:pt x="1500" y="808"/>
                  </a:cubicBezTo>
                  <a:cubicBezTo>
                    <a:pt x="1500" y="620"/>
                    <a:pt x="1428" y="449"/>
                    <a:pt x="1293" y="315"/>
                  </a:cubicBezTo>
                  <a:cubicBezTo>
                    <a:pt x="1168" y="180"/>
                    <a:pt x="988" y="108"/>
                    <a:pt x="800" y="108"/>
                  </a:cubicBezTo>
                  <a:close/>
                </a:path>
              </a:pathLst>
            </a:custGeom>
            <a:solidFill>
              <a:schemeClr val="bg1"/>
            </a:solidFill>
            <a:ln>
              <a:noFill/>
            </a:ln>
            <a:effectLst/>
          </p:spPr>
          <p:txBody>
            <a:bodyPr wrap="none" anchor="ctr"/>
            <a:lstStyle/>
            <a:p>
              <a:endParaRPr lang="es-MX"/>
            </a:p>
          </p:txBody>
        </p:sp>
        <p:sp>
          <p:nvSpPr>
            <p:cNvPr id="30" name="Freeform 295">
              <a:extLst>
                <a:ext uri="{FF2B5EF4-FFF2-40B4-BE49-F238E27FC236}">
                  <a16:creationId xmlns:a16="http://schemas.microsoft.com/office/drawing/2014/main" id="{4F592298-8966-4351-9CEF-B9F2F3BD5860}"/>
                </a:ext>
              </a:extLst>
            </p:cNvPr>
            <p:cNvSpPr>
              <a:spLocks noChangeArrowheads="1"/>
            </p:cNvSpPr>
            <p:nvPr/>
          </p:nvSpPr>
          <p:spPr bwMode="auto">
            <a:xfrm>
              <a:off x="6468066" y="1628358"/>
              <a:ext cx="520698" cy="440060"/>
            </a:xfrm>
            <a:custGeom>
              <a:avLst/>
              <a:gdLst>
                <a:gd name="T0" fmla="*/ 978 w 997"/>
                <a:gd name="T1" fmla="*/ 80 h 844"/>
                <a:gd name="T2" fmla="*/ 978 w 997"/>
                <a:gd name="T3" fmla="*/ 80 h 844"/>
                <a:gd name="T4" fmla="*/ 377 w 997"/>
                <a:gd name="T5" fmla="*/ 826 h 844"/>
                <a:gd name="T6" fmla="*/ 377 w 997"/>
                <a:gd name="T7" fmla="*/ 826 h 844"/>
                <a:gd name="T8" fmla="*/ 377 w 997"/>
                <a:gd name="T9" fmla="*/ 834 h 844"/>
                <a:gd name="T10" fmla="*/ 377 w 997"/>
                <a:gd name="T11" fmla="*/ 834 h 844"/>
                <a:gd name="T12" fmla="*/ 368 w 997"/>
                <a:gd name="T13" fmla="*/ 834 h 844"/>
                <a:gd name="T14" fmla="*/ 368 w 997"/>
                <a:gd name="T15" fmla="*/ 834 h 844"/>
                <a:gd name="T16" fmla="*/ 368 w 997"/>
                <a:gd name="T17" fmla="*/ 834 h 844"/>
                <a:gd name="T18" fmla="*/ 359 w 997"/>
                <a:gd name="T19" fmla="*/ 834 h 844"/>
                <a:gd name="T20" fmla="*/ 359 w 997"/>
                <a:gd name="T21" fmla="*/ 843 h 844"/>
                <a:gd name="T22" fmla="*/ 359 w 997"/>
                <a:gd name="T23" fmla="*/ 843 h 844"/>
                <a:gd name="T24" fmla="*/ 350 w 997"/>
                <a:gd name="T25" fmla="*/ 843 h 844"/>
                <a:gd name="T26" fmla="*/ 350 w 997"/>
                <a:gd name="T27" fmla="*/ 843 h 844"/>
                <a:gd name="T28" fmla="*/ 350 w 997"/>
                <a:gd name="T29" fmla="*/ 843 h 844"/>
                <a:gd name="T30" fmla="*/ 350 w 997"/>
                <a:gd name="T31" fmla="*/ 843 h 844"/>
                <a:gd name="T32" fmla="*/ 350 w 997"/>
                <a:gd name="T33" fmla="*/ 843 h 844"/>
                <a:gd name="T34" fmla="*/ 350 w 997"/>
                <a:gd name="T35" fmla="*/ 843 h 844"/>
                <a:gd name="T36" fmla="*/ 341 w 997"/>
                <a:gd name="T37" fmla="*/ 843 h 844"/>
                <a:gd name="T38" fmla="*/ 341 w 997"/>
                <a:gd name="T39" fmla="*/ 843 h 844"/>
                <a:gd name="T40" fmla="*/ 341 w 997"/>
                <a:gd name="T41" fmla="*/ 843 h 844"/>
                <a:gd name="T42" fmla="*/ 341 w 997"/>
                <a:gd name="T43" fmla="*/ 843 h 844"/>
                <a:gd name="T44" fmla="*/ 341 w 997"/>
                <a:gd name="T45" fmla="*/ 843 h 844"/>
                <a:gd name="T46" fmla="*/ 332 w 997"/>
                <a:gd name="T47" fmla="*/ 834 h 844"/>
                <a:gd name="T48" fmla="*/ 332 w 997"/>
                <a:gd name="T49" fmla="*/ 834 h 844"/>
                <a:gd name="T50" fmla="*/ 323 w 997"/>
                <a:gd name="T51" fmla="*/ 834 h 844"/>
                <a:gd name="T52" fmla="*/ 323 w 997"/>
                <a:gd name="T53" fmla="*/ 834 h 844"/>
                <a:gd name="T54" fmla="*/ 323 w 997"/>
                <a:gd name="T55" fmla="*/ 834 h 844"/>
                <a:gd name="T56" fmla="*/ 314 w 997"/>
                <a:gd name="T57" fmla="*/ 834 h 844"/>
                <a:gd name="T58" fmla="*/ 314 w 997"/>
                <a:gd name="T59" fmla="*/ 826 h 844"/>
                <a:gd name="T60" fmla="*/ 314 w 997"/>
                <a:gd name="T61" fmla="*/ 826 h 844"/>
                <a:gd name="T62" fmla="*/ 18 w 997"/>
                <a:gd name="T63" fmla="*/ 529 h 844"/>
                <a:gd name="T64" fmla="*/ 18 w 997"/>
                <a:gd name="T65" fmla="*/ 466 h 844"/>
                <a:gd name="T66" fmla="*/ 90 w 997"/>
                <a:gd name="T67" fmla="*/ 466 h 844"/>
                <a:gd name="T68" fmla="*/ 341 w 997"/>
                <a:gd name="T69" fmla="*/ 727 h 844"/>
                <a:gd name="T70" fmla="*/ 907 w 997"/>
                <a:gd name="T71" fmla="*/ 26 h 844"/>
                <a:gd name="T72" fmla="*/ 978 w 997"/>
                <a:gd name="T73" fmla="*/ 17 h 844"/>
                <a:gd name="T74" fmla="*/ 978 w 997"/>
                <a:gd name="T75" fmla="*/ 8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7" h="844">
                  <a:moveTo>
                    <a:pt x="978" y="80"/>
                  </a:moveTo>
                  <a:lnTo>
                    <a:pt x="978" y="80"/>
                  </a:lnTo>
                  <a:cubicBezTo>
                    <a:pt x="377" y="826"/>
                    <a:pt x="377" y="826"/>
                    <a:pt x="377" y="826"/>
                  </a:cubicBezTo>
                  <a:lnTo>
                    <a:pt x="377" y="826"/>
                  </a:lnTo>
                  <a:lnTo>
                    <a:pt x="377" y="834"/>
                  </a:lnTo>
                  <a:lnTo>
                    <a:pt x="377" y="834"/>
                  </a:lnTo>
                  <a:cubicBezTo>
                    <a:pt x="368" y="834"/>
                    <a:pt x="368" y="834"/>
                    <a:pt x="368" y="834"/>
                  </a:cubicBezTo>
                  <a:lnTo>
                    <a:pt x="368" y="834"/>
                  </a:lnTo>
                  <a:lnTo>
                    <a:pt x="368" y="834"/>
                  </a:lnTo>
                  <a:cubicBezTo>
                    <a:pt x="359" y="834"/>
                    <a:pt x="359" y="834"/>
                    <a:pt x="359" y="834"/>
                  </a:cubicBezTo>
                  <a:cubicBezTo>
                    <a:pt x="359" y="834"/>
                    <a:pt x="359" y="834"/>
                    <a:pt x="359" y="843"/>
                  </a:cubicBezTo>
                  <a:lnTo>
                    <a:pt x="359" y="843"/>
                  </a:lnTo>
                  <a:lnTo>
                    <a:pt x="350" y="843"/>
                  </a:lnTo>
                  <a:lnTo>
                    <a:pt x="350" y="843"/>
                  </a:lnTo>
                  <a:lnTo>
                    <a:pt x="350" y="843"/>
                  </a:lnTo>
                  <a:lnTo>
                    <a:pt x="350" y="843"/>
                  </a:lnTo>
                  <a:lnTo>
                    <a:pt x="350" y="843"/>
                  </a:lnTo>
                  <a:lnTo>
                    <a:pt x="350" y="843"/>
                  </a:lnTo>
                  <a:cubicBezTo>
                    <a:pt x="350" y="843"/>
                    <a:pt x="350" y="843"/>
                    <a:pt x="341" y="843"/>
                  </a:cubicBezTo>
                  <a:lnTo>
                    <a:pt x="341" y="843"/>
                  </a:lnTo>
                  <a:lnTo>
                    <a:pt x="341" y="843"/>
                  </a:lnTo>
                  <a:lnTo>
                    <a:pt x="341" y="843"/>
                  </a:lnTo>
                  <a:lnTo>
                    <a:pt x="341" y="843"/>
                  </a:lnTo>
                  <a:cubicBezTo>
                    <a:pt x="332" y="843"/>
                    <a:pt x="332" y="834"/>
                    <a:pt x="332" y="834"/>
                  </a:cubicBezTo>
                  <a:lnTo>
                    <a:pt x="332" y="834"/>
                  </a:lnTo>
                  <a:cubicBezTo>
                    <a:pt x="323" y="834"/>
                    <a:pt x="323" y="834"/>
                    <a:pt x="323" y="834"/>
                  </a:cubicBezTo>
                  <a:lnTo>
                    <a:pt x="323" y="834"/>
                  </a:lnTo>
                  <a:lnTo>
                    <a:pt x="323" y="834"/>
                  </a:lnTo>
                  <a:cubicBezTo>
                    <a:pt x="323" y="834"/>
                    <a:pt x="323" y="834"/>
                    <a:pt x="314" y="834"/>
                  </a:cubicBezTo>
                  <a:lnTo>
                    <a:pt x="314" y="826"/>
                  </a:lnTo>
                  <a:lnTo>
                    <a:pt x="314" y="826"/>
                  </a:lnTo>
                  <a:cubicBezTo>
                    <a:pt x="18" y="529"/>
                    <a:pt x="18" y="529"/>
                    <a:pt x="18" y="529"/>
                  </a:cubicBezTo>
                  <a:cubicBezTo>
                    <a:pt x="0" y="511"/>
                    <a:pt x="0" y="484"/>
                    <a:pt x="18" y="466"/>
                  </a:cubicBezTo>
                  <a:cubicBezTo>
                    <a:pt x="36" y="448"/>
                    <a:pt x="72" y="448"/>
                    <a:pt x="90" y="466"/>
                  </a:cubicBezTo>
                  <a:cubicBezTo>
                    <a:pt x="341" y="727"/>
                    <a:pt x="341" y="727"/>
                    <a:pt x="341" y="727"/>
                  </a:cubicBezTo>
                  <a:cubicBezTo>
                    <a:pt x="907" y="26"/>
                    <a:pt x="907" y="26"/>
                    <a:pt x="907" y="26"/>
                  </a:cubicBezTo>
                  <a:cubicBezTo>
                    <a:pt x="924" y="0"/>
                    <a:pt x="951" y="0"/>
                    <a:pt x="978" y="17"/>
                  </a:cubicBezTo>
                  <a:cubicBezTo>
                    <a:pt x="996" y="36"/>
                    <a:pt x="996" y="62"/>
                    <a:pt x="978" y="80"/>
                  </a:cubicBezTo>
                </a:path>
              </a:pathLst>
            </a:custGeom>
            <a:solidFill>
              <a:schemeClr val="bg1"/>
            </a:solidFill>
            <a:ln>
              <a:noFill/>
            </a:ln>
            <a:effectLst/>
          </p:spPr>
          <p:txBody>
            <a:bodyPr wrap="none" anchor="ctr"/>
            <a:lstStyle/>
            <a:p>
              <a:endParaRPr lang="es-MX"/>
            </a:p>
          </p:txBody>
        </p:sp>
      </p:grpSp>
      <p:sp>
        <p:nvSpPr>
          <p:cNvPr id="31" name="Text Placeholder 13">
            <a:extLst>
              <a:ext uri="{FF2B5EF4-FFF2-40B4-BE49-F238E27FC236}">
                <a16:creationId xmlns:a16="http://schemas.microsoft.com/office/drawing/2014/main" id="{8BD487A7-454F-4099-BF89-91C8D9FAA787}"/>
              </a:ext>
            </a:extLst>
          </p:cNvPr>
          <p:cNvSpPr txBox="1">
            <a:spLocks/>
          </p:cNvSpPr>
          <p:nvPr/>
        </p:nvSpPr>
        <p:spPr>
          <a:xfrm>
            <a:off x="606361" y="1322998"/>
            <a:ext cx="2302577" cy="339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DC641"/>
                </a:solidFill>
                <a:latin typeface="Calibri" panose="020F0502020204030204" pitchFamily="34" charset="0"/>
                <a:cs typeface="Calibri" panose="020F0502020204030204" pitchFamily="34" charset="0"/>
              </a:rPr>
              <a:t>Zníženie stresu </a:t>
            </a:r>
          </a:p>
        </p:txBody>
      </p:sp>
      <p:sp>
        <p:nvSpPr>
          <p:cNvPr id="32" name="Text Placeholder 4">
            <a:extLst>
              <a:ext uri="{FF2B5EF4-FFF2-40B4-BE49-F238E27FC236}">
                <a16:creationId xmlns:a16="http://schemas.microsoft.com/office/drawing/2014/main" id="{5571BDF4-BE72-4AD7-8385-FC0E2220FC59}"/>
              </a:ext>
            </a:extLst>
          </p:cNvPr>
          <p:cNvSpPr txBox="1">
            <a:spLocks/>
          </p:cNvSpPr>
          <p:nvPr/>
        </p:nvSpPr>
        <p:spPr>
          <a:xfrm>
            <a:off x="584596" y="2115628"/>
            <a:ext cx="31632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významnú úlohu pri udržiavaní dobrých životných podmienok zvierat; to možno zabezpečiť vytvorením prostredia s nízkym stresom prostredníctvom správneho zaobchádzania, poskytovaním primeraného prístrešia a uplatňovaním rotačných pastevných postupov</a:t>
            </a:r>
          </a:p>
          <a:p>
            <a:pPr marL="0" indent="0">
              <a:buNone/>
            </a:pPr>
            <a:endParaRPr lang="en-US" sz="2000" dirty="0">
              <a:solidFill>
                <a:srgbClr val="000000"/>
              </a:solidFill>
              <a:latin typeface="Calibri" panose="020F0502020204030204" pitchFamily="34" charset="0"/>
              <a:cs typeface="Calibri" panose="020F0502020204030204" pitchFamily="34" charset="0"/>
            </a:endParaRPr>
          </a:p>
        </p:txBody>
      </p:sp>
      <p:sp>
        <p:nvSpPr>
          <p:cNvPr id="33" name="Line 1">
            <a:extLst>
              <a:ext uri="{FF2B5EF4-FFF2-40B4-BE49-F238E27FC236}">
                <a16:creationId xmlns:a16="http://schemas.microsoft.com/office/drawing/2014/main" id="{47B4886F-6373-4164-AD60-6F5E894D6CC3}"/>
              </a:ext>
            </a:extLst>
          </p:cNvPr>
          <p:cNvSpPr>
            <a:spLocks noChangeShapeType="1"/>
          </p:cNvSpPr>
          <p:nvPr/>
        </p:nvSpPr>
        <p:spPr bwMode="auto">
          <a:xfrm flipH="1" flipV="1">
            <a:off x="2127564" y="1520929"/>
            <a:ext cx="2516554" cy="49648"/>
          </a:xfrm>
          <a:prstGeom prst="line">
            <a:avLst/>
          </a:prstGeom>
          <a:noFill/>
          <a:ln w="12960" cap="flat">
            <a:solidFill>
              <a:srgbClr val="8DC64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4" name="Freeform 2">
            <a:extLst>
              <a:ext uri="{FF2B5EF4-FFF2-40B4-BE49-F238E27FC236}">
                <a16:creationId xmlns:a16="http://schemas.microsoft.com/office/drawing/2014/main" id="{79DD9F31-D58D-4846-9B29-3318ED727A15}"/>
              </a:ext>
            </a:extLst>
          </p:cNvPr>
          <p:cNvSpPr>
            <a:spLocks noChangeArrowheads="1"/>
          </p:cNvSpPr>
          <p:nvPr/>
        </p:nvSpPr>
        <p:spPr bwMode="auto">
          <a:xfrm>
            <a:off x="2098711" y="1488113"/>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75A949"/>
          </a:solidFill>
          <a:ln>
            <a:noFill/>
          </a:ln>
          <a:effectLst/>
        </p:spPr>
        <p:txBody>
          <a:bodyPr wrap="none" anchor="ctr"/>
          <a:lstStyle/>
          <a:p>
            <a:endParaRPr lang="es-MX"/>
          </a:p>
        </p:txBody>
      </p:sp>
      <p:sp>
        <p:nvSpPr>
          <p:cNvPr id="35" name="Text Placeholder 13">
            <a:extLst>
              <a:ext uri="{FF2B5EF4-FFF2-40B4-BE49-F238E27FC236}">
                <a16:creationId xmlns:a16="http://schemas.microsoft.com/office/drawing/2014/main" id="{814EDD99-0FD0-4875-8AAB-79A7F4FD9686}"/>
              </a:ext>
            </a:extLst>
          </p:cNvPr>
          <p:cNvSpPr txBox="1">
            <a:spLocks/>
          </p:cNvSpPr>
          <p:nvPr/>
        </p:nvSpPr>
        <p:spPr>
          <a:xfrm>
            <a:off x="6943483" y="4716615"/>
            <a:ext cx="5590315" cy="3813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err="1">
                <a:solidFill>
                  <a:srgbClr val="63C1D3"/>
                </a:solidFill>
                <a:latin typeface="Calibri" panose="020F0502020204030204" pitchFamily="34" charset="0"/>
                <a:cs typeface="Calibri" panose="020F0502020204030204" pitchFamily="34" charset="0"/>
              </a:rPr>
              <a:t>Zdravá strava </a:t>
            </a:r>
            <a:r>
              <a:rPr lang="pl-PL" b="1" dirty="0">
                <a:solidFill>
                  <a:srgbClr val="63C1D3"/>
                </a:solidFill>
                <a:latin typeface="Calibri" panose="020F0502020204030204" pitchFamily="34" charset="0"/>
                <a:cs typeface="Calibri" panose="020F0502020204030204" pitchFamily="34" charset="0"/>
              </a:rPr>
              <a:t>pre hospodárske</a:t>
            </a:r>
            <a:r>
              <a:rPr lang="pl-PL" b="1" dirty="0" err="1">
                <a:solidFill>
                  <a:srgbClr val="63C1D3"/>
                </a:solidFill>
                <a:latin typeface="Calibri" panose="020F0502020204030204" pitchFamily="34" charset="0"/>
                <a:cs typeface="Calibri" panose="020F0502020204030204" pitchFamily="34" charset="0"/>
              </a:rPr>
              <a:t> zvieratá </a:t>
            </a:r>
          </a:p>
        </p:txBody>
      </p:sp>
      <p:sp>
        <p:nvSpPr>
          <p:cNvPr id="36" name="Text Placeholder 4">
            <a:extLst>
              <a:ext uri="{FF2B5EF4-FFF2-40B4-BE49-F238E27FC236}">
                <a16:creationId xmlns:a16="http://schemas.microsoft.com/office/drawing/2014/main" id="{3FD214D5-0CC4-4D01-BEC4-F072887268D2}"/>
              </a:ext>
            </a:extLst>
          </p:cNvPr>
          <p:cNvSpPr txBox="1">
            <a:spLocks/>
          </p:cNvSpPr>
          <p:nvPr/>
        </p:nvSpPr>
        <p:spPr>
          <a:xfrm>
            <a:off x="6927280" y="5404446"/>
            <a:ext cx="5264720"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nevyhnutné na zlepšenie ich imunitného systému, čo možno dosiahnuť poskytovaním rozmanitého a výživného krmiva.</a:t>
            </a:r>
          </a:p>
        </p:txBody>
      </p:sp>
      <p:sp>
        <p:nvSpPr>
          <p:cNvPr id="37" name="Text Placeholder 13">
            <a:extLst>
              <a:ext uri="{FF2B5EF4-FFF2-40B4-BE49-F238E27FC236}">
                <a16:creationId xmlns:a16="http://schemas.microsoft.com/office/drawing/2014/main" id="{37E5761B-E8AD-4619-A784-FDDB439C71C2}"/>
              </a:ext>
            </a:extLst>
          </p:cNvPr>
          <p:cNvSpPr txBox="1">
            <a:spLocks/>
          </p:cNvSpPr>
          <p:nvPr/>
        </p:nvSpPr>
        <p:spPr>
          <a:xfrm>
            <a:off x="8365989" y="1878958"/>
            <a:ext cx="3637998" cy="339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9FDADF"/>
                </a:solidFill>
                <a:latin typeface="Calibri" panose="020F0502020204030204" pitchFamily="34" charset="0"/>
                <a:cs typeface="Calibri" panose="020F0502020204030204" pitchFamily="34" charset="0"/>
              </a:rPr>
              <a:t>Robustné plemená </a:t>
            </a:r>
          </a:p>
        </p:txBody>
      </p:sp>
      <p:sp>
        <p:nvSpPr>
          <p:cNvPr id="38" name="Text Placeholder 4">
            <a:extLst>
              <a:ext uri="{FF2B5EF4-FFF2-40B4-BE49-F238E27FC236}">
                <a16:creationId xmlns:a16="http://schemas.microsoft.com/office/drawing/2014/main" id="{E0AC4BAF-799E-4BFF-BE28-6F2AE8D80CD8}"/>
              </a:ext>
            </a:extLst>
          </p:cNvPr>
          <p:cNvSpPr txBox="1">
            <a:spLocks/>
          </p:cNvSpPr>
          <p:nvPr/>
        </p:nvSpPr>
        <p:spPr>
          <a:xfrm>
            <a:off x="8289004" y="2507222"/>
            <a:ext cx="3845564"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najmä tie, ktoré sú miestne a odolné voči chorobám, pretože sú lepšie prispôsobené regionálnemu podnebiu a ekosystémom, čo zabezpečuje odolnosť a produktivitu v chove hospodárskych zvierat.</a:t>
            </a:r>
          </a:p>
        </p:txBody>
      </p:sp>
      <p:grpSp>
        <p:nvGrpSpPr>
          <p:cNvPr id="39" name="Group 83">
            <a:extLst>
              <a:ext uri="{FF2B5EF4-FFF2-40B4-BE49-F238E27FC236}">
                <a16:creationId xmlns:a16="http://schemas.microsoft.com/office/drawing/2014/main" id="{480BB134-7FD7-4C1A-A809-0D90D7D8A495}"/>
              </a:ext>
            </a:extLst>
          </p:cNvPr>
          <p:cNvGrpSpPr/>
          <p:nvPr/>
        </p:nvGrpSpPr>
        <p:grpSpPr>
          <a:xfrm rot="10800000">
            <a:off x="5183248" y="5164258"/>
            <a:ext cx="1919870" cy="90131"/>
            <a:chOff x="6348336" y="5127450"/>
            <a:chExt cx="1919870" cy="90131"/>
          </a:xfrm>
        </p:grpSpPr>
        <p:sp>
          <p:nvSpPr>
            <p:cNvPr id="40" name="Line 1">
              <a:extLst>
                <a:ext uri="{FF2B5EF4-FFF2-40B4-BE49-F238E27FC236}">
                  <a16:creationId xmlns:a16="http://schemas.microsoft.com/office/drawing/2014/main" id="{703A4C95-9ED7-47D7-AD90-46CE18BE87BA}"/>
                </a:ext>
              </a:extLst>
            </p:cNvPr>
            <p:cNvSpPr>
              <a:spLocks noChangeShapeType="1"/>
            </p:cNvSpPr>
            <p:nvPr/>
          </p:nvSpPr>
          <p:spPr bwMode="auto">
            <a:xfrm flipH="1" flipV="1">
              <a:off x="6394767" y="5168419"/>
              <a:ext cx="1873439" cy="8679"/>
            </a:xfrm>
            <a:prstGeom prst="line">
              <a:avLst/>
            </a:prstGeom>
            <a:noFill/>
            <a:ln w="12960" cap="flat">
              <a:solidFill>
                <a:srgbClr val="63C1D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dirty="0"/>
            </a:p>
          </p:txBody>
        </p:sp>
        <p:sp>
          <p:nvSpPr>
            <p:cNvPr id="41" name="Freeform 2">
              <a:extLst>
                <a:ext uri="{FF2B5EF4-FFF2-40B4-BE49-F238E27FC236}">
                  <a16:creationId xmlns:a16="http://schemas.microsoft.com/office/drawing/2014/main" id="{26AE8C6E-28FC-4157-8417-D05CD06B857C}"/>
                </a:ext>
              </a:extLst>
            </p:cNvPr>
            <p:cNvSpPr>
              <a:spLocks noChangeArrowheads="1"/>
            </p:cNvSpPr>
            <p:nvPr/>
          </p:nvSpPr>
          <p:spPr bwMode="auto">
            <a:xfrm>
              <a:off x="6348336" y="5127450"/>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63C1D3"/>
            </a:solidFill>
            <a:ln>
              <a:noFill/>
            </a:ln>
            <a:effectLst/>
          </p:spPr>
          <p:txBody>
            <a:bodyPr wrap="none" anchor="ctr"/>
            <a:lstStyle/>
            <a:p>
              <a:endParaRPr lang="es-MX"/>
            </a:p>
          </p:txBody>
        </p:sp>
      </p:grpSp>
      <p:grpSp>
        <p:nvGrpSpPr>
          <p:cNvPr id="42" name="Group 84">
            <a:extLst>
              <a:ext uri="{FF2B5EF4-FFF2-40B4-BE49-F238E27FC236}">
                <a16:creationId xmlns:a16="http://schemas.microsoft.com/office/drawing/2014/main" id="{9883FF3A-373F-438F-AB6F-6ED9F0C20262}"/>
              </a:ext>
            </a:extLst>
          </p:cNvPr>
          <p:cNvGrpSpPr/>
          <p:nvPr/>
        </p:nvGrpSpPr>
        <p:grpSpPr>
          <a:xfrm rot="10800000">
            <a:off x="7429270" y="2367867"/>
            <a:ext cx="1919870" cy="90131"/>
            <a:chOff x="6348336" y="5127450"/>
            <a:chExt cx="1919870" cy="90131"/>
          </a:xfrm>
        </p:grpSpPr>
        <p:sp>
          <p:nvSpPr>
            <p:cNvPr id="43" name="Line 1">
              <a:extLst>
                <a:ext uri="{FF2B5EF4-FFF2-40B4-BE49-F238E27FC236}">
                  <a16:creationId xmlns:a16="http://schemas.microsoft.com/office/drawing/2014/main" id="{60A5C8B7-235F-4CA4-AB63-11F873397705}"/>
                </a:ext>
              </a:extLst>
            </p:cNvPr>
            <p:cNvSpPr>
              <a:spLocks noChangeShapeType="1"/>
            </p:cNvSpPr>
            <p:nvPr/>
          </p:nvSpPr>
          <p:spPr bwMode="auto">
            <a:xfrm flipH="1" flipV="1">
              <a:off x="6394767" y="5168419"/>
              <a:ext cx="1873439" cy="8679"/>
            </a:xfrm>
            <a:prstGeom prst="line">
              <a:avLst/>
            </a:prstGeom>
            <a:noFill/>
            <a:ln w="12960" cap="flat">
              <a:solidFill>
                <a:srgbClr val="9FDAD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4" name="Freeform 2">
              <a:extLst>
                <a:ext uri="{FF2B5EF4-FFF2-40B4-BE49-F238E27FC236}">
                  <a16:creationId xmlns:a16="http://schemas.microsoft.com/office/drawing/2014/main" id="{622E60E4-C35E-45B7-AB53-D7A960412489}"/>
                </a:ext>
              </a:extLst>
            </p:cNvPr>
            <p:cNvSpPr>
              <a:spLocks noChangeArrowheads="1"/>
            </p:cNvSpPr>
            <p:nvPr/>
          </p:nvSpPr>
          <p:spPr bwMode="auto">
            <a:xfrm>
              <a:off x="6348336" y="5127450"/>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9FDADF"/>
            </a:solidFill>
            <a:ln>
              <a:noFill/>
            </a:ln>
            <a:effectLst/>
          </p:spPr>
          <p:txBody>
            <a:bodyPr wrap="none" anchor="ctr"/>
            <a:lstStyle/>
            <a:p>
              <a:endParaRPr lang="es-MX"/>
            </a:p>
          </p:txBody>
        </p:sp>
      </p:grpSp>
    </p:spTree>
    <p:extLst>
      <p:ext uri="{BB962C8B-B14F-4D97-AF65-F5344CB8AC3E}">
        <p14:creationId xmlns:p14="http://schemas.microsoft.com/office/powerpoint/2010/main" val="3971408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177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7" name="Diagram 16">
            <a:extLst>
              <a:ext uri="{FF2B5EF4-FFF2-40B4-BE49-F238E27FC236}">
                <a16:creationId xmlns:a16="http://schemas.microsoft.com/office/drawing/2014/main" id="{500EB2D9-ED03-42D1-A8E6-1CC99DB57CB1}"/>
              </a:ext>
            </a:extLst>
          </p:cNvPr>
          <p:cNvGraphicFramePr/>
          <p:nvPr>
            <p:extLst>
              <p:ext uri="{D42A27DB-BD31-4B8C-83A1-F6EECF244321}">
                <p14:modId xmlns:p14="http://schemas.microsoft.com/office/powerpoint/2010/main" val="8107731"/>
              </p:ext>
            </p:extLst>
          </p:nvPr>
        </p:nvGraphicFramePr>
        <p:xfrm>
          <a:off x="577196" y="445734"/>
          <a:ext cx="9041254" cy="67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D3889AD9-9BAB-462E-B4F4-9FDC9617CBD0}"/>
              </a:ext>
            </a:extLst>
          </p:cNvPr>
          <p:cNvGraphicFramePr/>
          <p:nvPr>
            <p:extLst>
              <p:ext uri="{D42A27DB-BD31-4B8C-83A1-F6EECF244321}">
                <p14:modId xmlns:p14="http://schemas.microsoft.com/office/powerpoint/2010/main" val="1520943067"/>
              </p:ext>
            </p:extLst>
          </p:nvPr>
        </p:nvGraphicFramePr>
        <p:xfrm>
          <a:off x="948551" y="1488421"/>
          <a:ext cx="10784740" cy="46401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Text Placeholder 3">
            <a:extLst>
              <a:ext uri="{FF2B5EF4-FFF2-40B4-BE49-F238E27FC236}">
                <a16:creationId xmlns:a16="http://schemas.microsoft.com/office/drawing/2014/main" id="{C8582CB0-9D7B-41CF-9C21-F9127EEC3B27}"/>
              </a:ext>
            </a:extLst>
          </p:cNvPr>
          <p:cNvSpPr txBox="1">
            <a:spLocks/>
          </p:cNvSpPr>
          <p:nvPr/>
        </p:nvSpPr>
        <p:spPr>
          <a:xfrm>
            <a:off x="1463376"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Manažment hospodárskych zvierat v agroekologických systémoch</a:t>
            </a:r>
          </a:p>
        </p:txBody>
      </p:sp>
    </p:spTree>
    <p:extLst>
      <p:ext uri="{BB962C8B-B14F-4D97-AF65-F5344CB8AC3E}">
        <p14:creationId xmlns:p14="http://schemas.microsoft.com/office/powerpoint/2010/main" val="116033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252923" y="1000342"/>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Výzvy</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Riešenia</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066740" y="1370015"/>
            <a:ext cx="4856366"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Obmedzené zdroje pre optimálnu starostlivosť</a:t>
            </a:r>
            <a:endParaRPr lang="pl-PL" dirty="0"/>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pl-PL" dirty="0"/>
              <a:t>Vysoké </a:t>
            </a:r>
            <a:r>
              <a:rPr lang="en-US" dirty="0"/>
              <a:t>náklady na infraštruktúru biologickej bezpečnosti</a:t>
            </a:r>
            <a:endParaRPr lang="pl-PL" dirty="0"/>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Nesprávne hospodárenie s hnojom môže byť zdrojom patogénov a znečisťovať životné prostredie</a:t>
            </a:r>
          </a:p>
          <a:p>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39324">
            <a:off x="6596347" y="1679972"/>
            <a:ext cx="4729019"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err="1"/>
              <a:t>→Zavádzanie </a:t>
            </a:r>
            <a:r>
              <a:rPr lang="en-US" sz="2200" dirty="0"/>
              <a:t>nákladovo efektívnych postupov, ako je používanie lokálne dostupných materiálov na prístrešky a podpora rozmanitosti krmív na farme s cieľom znížiť náklady na krmivo</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Využívanie lacných prírodných bariér, ako </a:t>
            </a:r>
            <a:r>
              <a:rPr lang="pl-PL" sz="2200" dirty="0"/>
              <a:t>sú </a:t>
            </a:r>
            <a:r>
              <a:rPr lang="en-US" sz="2200" dirty="0"/>
              <a:t>živé ploty a viacúčelové rastliny</a:t>
            </a:r>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Kompostovanie na zníženie množstva patogénov, recykláciu živín a zlepšenie zdravia pôdy</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1834594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356636"/>
            <a:ext cx="10595237" cy="3849918"/>
          </a:xfrm>
        </p:spPr>
        <p:txBody>
          <a:bodyPr/>
          <a:lstStyle/>
          <a:p>
            <a:pPr marL="0" indent="0"/>
            <a:r>
              <a:rPr lang="en-US" sz="2300" dirty="0"/>
              <a:t>Altieri, M. A. (1995). Agroekológia: M.: The Science of Sustainable Agriculture. CRC Press.</a:t>
            </a:r>
            <a:endParaRPr lang="pl-PL" sz="2300" dirty="0"/>
          </a:p>
          <a:p>
            <a:pPr marL="0" indent="0"/>
            <a:r>
              <a:rPr lang="en-US" sz="2300" dirty="0"/>
              <a:t>Pretty, J. (2018). Udržateľné poľnohospodárstvo a potraviny. Routledge.</a:t>
            </a:r>
            <a:endParaRPr lang="pl-PL" sz="2300" dirty="0"/>
          </a:p>
          <a:p>
            <a:pPr marL="0" indent="0"/>
            <a:r>
              <a:rPr lang="en-US" sz="2300" dirty="0" err="1"/>
              <a:t>Gliessman</a:t>
            </a:r>
            <a:r>
              <a:rPr lang="en-US" sz="2300" dirty="0"/>
              <a:t>, S. R. (2015). Agroekológia: S.: The Ecology of Sustainable Food Systems. CRC Press.</a:t>
            </a:r>
            <a:endParaRPr lang="pl-PL" sz="2300" dirty="0"/>
          </a:p>
          <a:p>
            <a:pPr marL="0" indent="0"/>
            <a:r>
              <a:rPr lang="en-US" sz="2300" dirty="0"/>
              <a:t>FAO (2019). Budúcnosť hospodárskych zvierat v udržateľných potravinových systémoch. Organizácia Spojených národov pre výživu a poľnohospodárstvo.</a:t>
            </a:r>
            <a:endParaRPr lang="pl-PL" sz="2300" dirty="0"/>
          </a:p>
          <a:p>
            <a:pPr marL="0" indent="0"/>
            <a:r>
              <a:rPr lang="en-US" sz="2300" dirty="0"/>
              <a:t>Capper, J. L., &amp; Bauman, D. E. (2013). Úloha hospodárskych zvierat v udržateľnosti poľnohospodárstva. Journal of Animal Science.</a:t>
            </a:r>
            <a:endParaRPr lang="pl-PL" sz="2300" dirty="0"/>
          </a:p>
          <a:p>
            <a:pPr marL="0" indent="0"/>
            <a:r>
              <a:rPr lang="en-US" sz="2300" dirty="0"/>
              <a:t>Miele, M. (2011). Udržateľnosť a dobré životné podmienky v chove hospodárskych zvierat. Springer.</a:t>
            </a:r>
            <a:endParaRPr lang="pl-PL" sz="2300" dirty="0"/>
          </a:p>
          <a:p>
            <a:pPr marL="0" indent="0"/>
            <a:r>
              <a:rPr lang="en-US" sz="2300" dirty="0"/>
              <a:t>Van der </a:t>
            </a:r>
            <a:r>
              <a:rPr lang="en-US" sz="2300" dirty="0" err="1"/>
              <a:t>Zijpp</a:t>
            </a:r>
            <a:r>
              <a:rPr lang="en-US" sz="2300" dirty="0"/>
              <a:t>, A. J. (2010). Živočíšna výroba a rozvoj vidieka. CABI.</a:t>
            </a:r>
            <a:endParaRPr lang="pl-PL" sz="23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pl-PL" dirty="0" err="1"/>
              <a:t>Odkazy</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73261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943767" cy="3849918"/>
          </a:xfrm>
        </p:spPr>
        <p:txBody>
          <a:bodyPr/>
          <a:lstStyle/>
          <a:p>
            <a:pPr lvl="0"/>
            <a:r>
              <a:rPr lang="pl-PL" sz="2200" dirty="0" err="1"/>
              <a:t>Garnett</a:t>
            </a:r>
            <a:r>
              <a:rPr lang="pl-PL" sz="2200" dirty="0"/>
              <a:t>, T., &amp; </a:t>
            </a:r>
            <a:r>
              <a:rPr lang="pl-PL" sz="2200" dirty="0" err="1"/>
              <a:t>Godfray</a:t>
            </a:r>
            <a:r>
              <a:rPr lang="pl-PL" sz="2200" dirty="0"/>
              <a:t>, H. C. J. (2012). </a:t>
            </a:r>
            <a:r>
              <a:rPr lang="pl-PL" sz="2200" dirty="0" err="1"/>
              <a:t>Udržateľná intenzifikácia </a:t>
            </a:r>
            <a:r>
              <a:rPr lang="pl-PL" sz="2200" dirty="0"/>
              <a:t>v </a:t>
            </a:r>
            <a:r>
              <a:rPr lang="pl-PL" sz="2200" dirty="0" err="1"/>
              <a:t>živočíšnej výrobe</a:t>
            </a:r>
            <a:r>
              <a:rPr lang="pl-PL" sz="2200" dirty="0"/>
              <a:t>. </a:t>
            </a:r>
            <a:r>
              <a:rPr lang="pl-PL" sz="2200" dirty="0" err="1"/>
              <a:t>Philosophical Transactions </a:t>
            </a:r>
            <a:r>
              <a:rPr lang="pl-PL" sz="2200" dirty="0"/>
              <a:t>of the </a:t>
            </a:r>
            <a:r>
              <a:rPr lang="pl-PL" sz="2200" dirty="0" err="1"/>
              <a:t>Royal Society </a:t>
            </a:r>
            <a:r>
              <a:rPr lang="pl-PL" sz="2200" dirty="0"/>
              <a:t>B.</a:t>
            </a:r>
          </a:p>
          <a:p>
            <a:pPr lvl="0"/>
            <a:r>
              <a:rPr lang="pl-PL" sz="2200" dirty="0" err="1"/>
              <a:t>Tilman</a:t>
            </a:r>
            <a:r>
              <a:rPr lang="pl-PL" sz="2200" dirty="0"/>
              <a:t>, D., &amp; Clark, M. (2014). Global </a:t>
            </a:r>
            <a:r>
              <a:rPr lang="pl-PL" sz="2200" dirty="0" err="1"/>
              <a:t>Diets </a:t>
            </a:r>
            <a:r>
              <a:rPr lang="pl-PL" sz="2200" dirty="0"/>
              <a:t>Link </a:t>
            </a:r>
            <a:r>
              <a:rPr lang="pl-PL" sz="2200" dirty="0" err="1"/>
              <a:t>Environmental Sustainability </a:t>
            </a:r>
            <a:r>
              <a:rPr lang="pl-PL" sz="2200" dirty="0"/>
              <a:t>and Human </a:t>
            </a:r>
            <a:r>
              <a:rPr lang="pl-PL" sz="2200" dirty="0" err="1"/>
              <a:t>Health (</a:t>
            </a:r>
            <a:r>
              <a:rPr lang="pl-PL" sz="2200" dirty="0"/>
              <a:t>Globálne </a:t>
            </a:r>
            <a:r>
              <a:rPr lang="pl-PL" sz="2200" dirty="0" err="1"/>
              <a:t>stravovanie </a:t>
            </a:r>
            <a:r>
              <a:rPr lang="pl-PL" sz="2200" dirty="0"/>
              <a:t>spája </a:t>
            </a:r>
            <a:r>
              <a:rPr lang="pl-PL" sz="2200" dirty="0" err="1"/>
              <a:t>environmentálnu udržateľnosť </a:t>
            </a:r>
            <a:r>
              <a:rPr lang="pl-PL" sz="2200" dirty="0"/>
              <a:t>a ľudské </a:t>
            </a:r>
            <a:r>
              <a:rPr lang="pl-PL" sz="2200" dirty="0" err="1"/>
              <a:t>zdravie</a:t>
            </a:r>
            <a:r>
              <a:rPr lang="pl-PL" sz="2200" dirty="0"/>
              <a:t>). Nature.</a:t>
            </a:r>
          </a:p>
          <a:p>
            <a:pPr lvl="0"/>
            <a:r>
              <a:rPr lang="pl-PL" sz="2200" dirty="0"/>
              <a:t>IFOAM (2017). </a:t>
            </a:r>
            <a:r>
              <a:rPr lang="pl-PL" sz="2200" dirty="0" err="1"/>
              <a:t>Zásady ekologického poľnohospodárstva</a:t>
            </a:r>
            <a:r>
              <a:rPr lang="pl-PL" sz="2200" dirty="0"/>
              <a:t>. Medzinárodná federácia </a:t>
            </a:r>
            <a:r>
              <a:rPr lang="pl-PL" sz="2200" dirty="0" err="1"/>
              <a:t>hnutí ekologického poľnohospodárstva</a:t>
            </a:r>
            <a:r>
              <a:rPr lang="pl-PL" sz="2200" dirty="0"/>
              <a:t>.</a:t>
            </a:r>
          </a:p>
          <a:p>
            <a:pPr lvl="0"/>
            <a:r>
              <a:rPr lang="pl-PL" sz="2200" dirty="0" err="1"/>
              <a:t>Dumont</a:t>
            </a:r>
            <a:r>
              <a:rPr lang="pl-PL" sz="2200" dirty="0"/>
              <a:t>, B., et al. (2013). </a:t>
            </a:r>
            <a:r>
              <a:rPr lang="pl-PL" sz="2200" dirty="0" err="1"/>
              <a:t>Udržateľná živočíšna výroba </a:t>
            </a:r>
            <a:r>
              <a:rPr lang="pl-PL" sz="2200" dirty="0"/>
              <a:t>s vysokou </a:t>
            </a:r>
            <a:r>
              <a:rPr lang="pl-PL" sz="2200" dirty="0" err="1"/>
              <a:t>biodiverzitou </a:t>
            </a:r>
            <a:r>
              <a:rPr lang="pl-PL" sz="2200" dirty="0"/>
              <a:t>a </a:t>
            </a:r>
            <a:r>
              <a:rPr lang="pl-PL" sz="2200" dirty="0" err="1"/>
              <a:t>ekosystémovými </a:t>
            </a:r>
            <a:r>
              <a:rPr lang="pl-PL" sz="2200" dirty="0"/>
              <a:t>službami. </a:t>
            </a:r>
            <a:r>
              <a:rPr lang="pl-PL" sz="2200" dirty="0" err="1"/>
              <a:t>Animal</a:t>
            </a:r>
            <a:r>
              <a:rPr lang="pl-PL" sz="2200" dirty="0"/>
              <a:t>.</a:t>
            </a:r>
          </a:p>
          <a:p>
            <a:pPr lvl="0"/>
            <a:r>
              <a:rPr lang="pl-PL" sz="2200" dirty="0"/>
              <a:t>Herrero, M. a i. (2013). </a:t>
            </a:r>
            <a:r>
              <a:rPr lang="pl-PL" sz="2200" dirty="0" err="1"/>
              <a:t>Živočíšstvo </a:t>
            </a:r>
            <a:r>
              <a:rPr lang="pl-PL" sz="2200" dirty="0"/>
              <a:t>a globálne </a:t>
            </a:r>
            <a:r>
              <a:rPr lang="pl-PL" sz="2200" dirty="0" err="1"/>
              <a:t>zmeny</a:t>
            </a:r>
            <a:r>
              <a:rPr lang="pl-PL" sz="2200" dirty="0"/>
              <a:t>: </a:t>
            </a:r>
            <a:r>
              <a:rPr lang="pl-PL" sz="2200" dirty="0" err="1"/>
              <a:t>Nové otázky </a:t>
            </a:r>
            <a:r>
              <a:rPr lang="pl-PL" sz="2200" dirty="0"/>
              <a:t>pre </a:t>
            </a:r>
            <a:r>
              <a:rPr lang="pl-PL" sz="2200" dirty="0" err="1"/>
              <a:t>udržateľné </a:t>
            </a:r>
            <a:r>
              <a:rPr lang="pl-PL" sz="2200" dirty="0"/>
              <a:t>potravinové systémy. PNAS.</a:t>
            </a:r>
          </a:p>
          <a:p>
            <a:pPr lvl="0"/>
            <a:r>
              <a:rPr lang="pl-PL" sz="2200" dirty="0" err="1"/>
              <a:t>Rotz</a:t>
            </a:r>
            <a:r>
              <a:rPr lang="pl-PL" sz="2200" dirty="0"/>
              <a:t>, C. A., &amp; </a:t>
            </a:r>
            <a:r>
              <a:rPr lang="pl-PL" sz="2200" dirty="0" err="1"/>
              <a:t>Corson</a:t>
            </a:r>
            <a:r>
              <a:rPr lang="pl-PL" sz="2200" dirty="0"/>
              <a:t>, M. S. (2016). </a:t>
            </a:r>
            <a:r>
              <a:rPr lang="pl-PL" sz="2200" dirty="0" err="1"/>
              <a:t>Life-Cycle Assessment </a:t>
            </a:r>
            <a:r>
              <a:rPr lang="pl-PL" sz="2200" dirty="0"/>
              <a:t>of </a:t>
            </a:r>
            <a:r>
              <a:rPr lang="pl-PL" sz="2200" dirty="0" err="1"/>
              <a:t>Environmental Sustainability </a:t>
            </a:r>
            <a:r>
              <a:rPr lang="pl-PL" sz="2200" dirty="0"/>
              <a:t>in </a:t>
            </a:r>
            <a:r>
              <a:rPr lang="pl-PL" sz="2200" dirty="0" err="1"/>
              <a:t>Livestock Production (Hodnotenie </a:t>
            </a:r>
            <a:r>
              <a:rPr lang="pl-PL" sz="2200" dirty="0"/>
              <a:t>životného cyklu </a:t>
            </a:r>
            <a:r>
              <a:rPr lang="pl-PL" sz="2200" dirty="0" err="1"/>
              <a:t>environmentálnej udržateľnosti </a:t>
            </a:r>
            <a:r>
              <a:rPr lang="pl-PL" sz="2200" dirty="0"/>
              <a:t>v </a:t>
            </a:r>
            <a:r>
              <a:rPr lang="pl-PL" sz="2200" dirty="0" err="1"/>
              <a:t>živočíšnej výrobe</a:t>
            </a:r>
            <a:r>
              <a:rPr lang="pl-PL" sz="2200" dirty="0"/>
              <a:t>). </a:t>
            </a:r>
            <a:r>
              <a:rPr lang="pl-PL" sz="2200" dirty="0" err="1"/>
              <a:t>Annual Review </a:t>
            </a:r>
            <a:r>
              <a:rPr lang="pl-PL" sz="2200" dirty="0"/>
              <a:t>of </a:t>
            </a:r>
            <a:r>
              <a:rPr lang="pl-PL" sz="2200" dirty="0" err="1"/>
              <a:t>Animal Biosciences</a:t>
            </a:r>
            <a:r>
              <a:rPr lang="pl-PL" sz="2200" dirty="0"/>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55541" y="603746"/>
            <a:ext cx="10595237" cy="504883"/>
          </a:xfrm>
        </p:spPr>
        <p:txBody>
          <a:bodyPr/>
          <a:lstStyle/>
          <a:p>
            <a:r>
              <a:rPr lang="pl-PL" dirty="0" err="1"/>
              <a:t>Odkazy</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26937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sz="2300" dirty="0"/>
              <a:t>Martin, G. a i. (2016). </a:t>
            </a:r>
            <a:r>
              <a:rPr lang="pl-PL" sz="2300" dirty="0" err="1"/>
              <a:t>Pathways </a:t>
            </a:r>
            <a:r>
              <a:rPr lang="pl-PL" sz="2300" dirty="0"/>
              <a:t>for </a:t>
            </a:r>
            <a:r>
              <a:rPr lang="pl-PL" sz="2300" dirty="0" err="1"/>
              <a:t>Sustainable </a:t>
            </a:r>
            <a:r>
              <a:rPr lang="pl-PL" sz="2300" dirty="0"/>
              <a:t>Development of Mixed </a:t>
            </a:r>
            <a:r>
              <a:rPr lang="pl-PL" sz="2300" dirty="0" err="1"/>
              <a:t>Crop-Livestock </a:t>
            </a:r>
            <a:r>
              <a:rPr lang="pl-PL" sz="2300" dirty="0"/>
              <a:t>Systems (</a:t>
            </a:r>
            <a:r>
              <a:rPr lang="pl-PL" sz="2300" dirty="0" err="1"/>
              <a:t>Cesty pre udržateľný </a:t>
            </a:r>
            <a:r>
              <a:rPr lang="pl-PL" sz="2300" dirty="0"/>
              <a:t>rozvoj zmiešaných systémov </a:t>
            </a:r>
            <a:r>
              <a:rPr lang="pl-PL" sz="2300" dirty="0" err="1"/>
              <a:t>plodín a hospodárskych zvierat</a:t>
            </a:r>
            <a:r>
              <a:rPr lang="pl-PL" sz="2300" dirty="0"/>
              <a:t>). </a:t>
            </a:r>
            <a:r>
              <a:rPr lang="pl-PL" sz="2300" dirty="0" err="1"/>
              <a:t>Agricultural </a:t>
            </a:r>
            <a:r>
              <a:rPr lang="pl-PL" sz="2300" dirty="0"/>
              <a:t>Systems.</a:t>
            </a:r>
          </a:p>
          <a:p>
            <a:pPr lvl="0"/>
            <a:r>
              <a:rPr lang="pl-PL" sz="2300" dirty="0" err="1"/>
              <a:t>Tarawali</a:t>
            </a:r>
            <a:r>
              <a:rPr lang="pl-PL" sz="2300" dirty="0"/>
              <a:t>, S. A., et al. (2011). </a:t>
            </a:r>
            <a:r>
              <a:rPr lang="pl-PL" sz="2300" dirty="0" err="1"/>
              <a:t>Integrated Crop-Livestock </a:t>
            </a:r>
            <a:r>
              <a:rPr lang="pl-PL" sz="2300" dirty="0"/>
              <a:t>Systems in </a:t>
            </a:r>
            <a:r>
              <a:rPr lang="pl-PL" sz="2300" dirty="0" err="1"/>
              <a:t>Sub-Saharan Africa (Integrované </a:t>
            </a:r>
            <a:r>
              <a:rPr lang="pl-PL" sz="2300" dirty="0"/>
              <a:t>systémy </a:t>
            </a:r>
            <a:r>
              <a:rPr lang="pl-PL" sz="2300" dirty="0" err="1"/>
              <a:t>plodín a hospodárskych zvierat v subsaharskej Afrike</a:t>
            </a:r>
            <a:r>
              <a:rPr lang="pl-PL" sz="2300" dirty="0"/>
              <a:t>): The </a:t>
            </a:r>
            <a:r>
              <a:rPr lang="pl-PL" sz="2300" dirty="0" err="1"/>
              <a:t>Way Forward</a:t>
            </a:r>
            <a:r>
              <a:rPr lang="pl-PL" sz="2300" dirty="0"/>
              <a:t>. Springer.</a:t>
            </a:r>
          </a:p>
          <a:p>
            <a:pPr lvl="0"/>
            <a:r>
              <a:rPr lang="pl-PL" sz="2300" dirty="0"/>
              <a:t>FAO (2018). </a:t>
            </a:r>
            <a:r>
              <a:rPr lang="pl-PL" sz="2300" dirty="0" err="1"/>
              <a:t>Pastierstvo </a:t>
            </a:r>
            <a:r>
              <a:rPr lang="pl-PL" sz="2300" dirty="0"/>
              <a:t>v 21. storočí. Organizácia Spojených národov pre výživu a </a:t>
            </a:r>
            <a:r>
              <a:rPr lang="pl-PL" sz="2300" dirty="0" err="1"/>
              <a:t>poľnohospodárstvo</a:t>
            </a:r>
            <a:r>
              <a:rPr lang="pl-PL" sz="2300" dirty="0"/>
              <a:t>.</a:t>
            </a:r>
          </a:p>
          <a:p>
            <a:pPr lvl="0"/>
            <a:r>
              <a:rPr lang="pl-PL" sz="2300" dirty="0" err="1"/>
              <a:t>Smith</a:t>
            </a:r>
            <a:r>
              <a:rPr lang="pl-PL" sz="2300" dirty="0"/>
              <a:t>, P. a i. (2013). How Much </a:t>
            </a:r>
            <a:r>
              <a:rPr lang="pl-PL" sz="2300" dirty="0" err="1"/>
              <a:t>Land-Based Greenhouse Gas Mitigation Can Be Achieved Without Compromising </a:t>
            </a:r>
            <a:r>
              <a:rPr lang="pl-PL" sz="2300" dirty="0"/>
              <a:t>Food Security and </a:t>
            </a:r>
            <a:r>
              <a:rPr lang="pl-PL" sz="2300" dirty="0" err="1"/>
              <a:t>Environmental Goals</a:t>
            </a:r>
            <a:r>
              <a:rPr lang="pl-PL" sz="2300" dirty="0"/>
              <a:t>? Global </a:t>
            </a:r>
            <a:r>
              <a:rPr lang="pl-PL" sz="2300" dirty="0" err="1"/>
              <a:t>Change Biology (Biológia </a:t>
            </a:r>
            <a:r>
              <a:rPr lang="pl-PL" sz="2300" dirty="0"/>
              <a:t>globálnych </a:t>
            </a:r>
            <a:r>
              <a:rPr lang="pl-PL" sz="2300" dirty="0" err="1"/>
              <a:t>zmien)</a:t>
            </a:r>
            <a:r>
              <a:rPr lang="pl-PL" sz="2300" dirty="0"/>
              <a:t>.</a:t>
            </a:r>
          </a:p>
          <a:p>
            <a:pPr lvl="0"/>
            <a:r>
              <a:rPr lang="pl-PL" sz="2300" dirty="0" err="1"/>
              <a:t>McMichael</a:t>
            </a:r>
            <a:r>
              <a:rPr lang="pl-PL" sz="2300" dirty="0"/>
              <a:t>, A. J. a i. (2007). Potraviny, </a:t>
            </a:r>
            <a:r>
              <a:rPr lang="pl-PL" sz="2300" dirty="0" err="1"/>
              <a:t>živočíšna výroba</a:t>
            </a:r>
            <a:r>
              <a:rPr lang="pl-PL" sz="2300" dirty="0"/>
              <a:t>, energia, </a:t>
            </a:r>
            <a:r>
              <a:rPr lang="pl-PL" sz="2300" dirty="0" err="1"/>
              <a:t>zmena klímy </a:t>
            </a:r>
            <a:r>
              <a:rPr lang="pl-PL" sz="2300" dirty="0"/>
              <a:t>a </a:t>
            </a:r>
            <a:r>
              <a:rPr lang="pl-PL" sz="2300" dirty="0" err="1"/>
              <a:t>zdravie</a:t>
            </a:r>
            <a:r>
              <a:rPr lang="pl-PL" sz="2300" dirty="0"/>
              <a:t>. The Lancet.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Odkazy</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31226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dirty="0" err="1"/>
              <a:t>Steinfeld</a:t>
            </a:r>
            <a:r>
              <a:rPr lang="pl-PL" dirty="0"/>
              <a:t>, H. a i. (2006). </a:t>
            </a:r>
            <a:r>
              <a:rPr lang="pl-PL" dirty="0" err="1"/>
              <a:t>Livestock's Long Shadow</a:t>
            </a:r>
            <a:r>
              <a:rPr lang="pl-PL" dirty="0"/>
              <a:t>: </a:t>
            </a:r>
            <a:r>
              <a:rPr lang="pl-PL" dirty="0" err="1"/>
              <a:t>Environmental Issues </a:t>
            </a:r>
            <a:r>
              <a:rPr lang="pl-PL" dirty="0"/>
              <a:t>and </a:t>
            </a:r>
            <a:r>
              <a:rPr lang="pl-PL" dirty="0" err="1"/>
              <a:t>Options </a:t>
            </a:r>
            <a:r>
              <a:rPr lang="pl-PL" dirty="0"/>
              <a:t>(</a:t>
            </a:r>
            <a:r>
              <a:rPr lang="pl-PL" dirty="0" err="1"/>
              <a:t>Dlhý tieň hospodárskych zvierat: environmentálne problémy </a:t>
            </a:r>
            <a:r>
              <a:rPr lang="pl-PL" dirty="0"/>
              <a:t>a </a:t>
            </a:r>
            <a:r>
              <a:rPr lang="pl-PL" dirty="0" err="1"/>
              <a:t>možnosti)</a:t>
            </a:r>
            <a:r>
              <a:rPr lang="pl-PL" dirty="0"/>
              <a:t>. FAO.</a:t>
            </a:r>
          </a:p>
          <a:p>
            <a:pPr lvl="0"/>
            <a:r>
              <a:rPr lang="pl-PL" dirty="0" err="1"/>
              <a:t>Peters</a:t>
            </a:r>
            <a:r>
              <a:rPr lang="pl-PL" dirty="0"/>
              <a:t>, M. a i. (2013). </a:t>
            </a:r>
            <a:r>
              <a:rPr lang="pl-PL" dirty="0" err="1"/>
              <a:t>Forages </a:t>
            </a:r>
            <a:r>
              <a:rPr lang="pl-PL" dirty="0"/>
              <a:t>and </a:t>
            </a:r>
            <a:r>
              <a:rPr lang="pl-PL" dirty="0" err="1"/>
              <a:t>Pathways to Sustainable Intensification (Krmivá </a:t>
            </a:r>
            <a:r>
              <a:rPr lang="pl-PL" dirty="0"/>
              <a:t>a </a:t>
            </a:r>
            <a:r>
              <a:rPr lang="pl-PL" dirty="0" err="1"/>
              <a:t>cesty k udržateľnej intenzifikácii</a:t>
            </a:r>
            <a:r>
              <a:rPr lang="pl-PL" dirty="0"/>
              <a:t>). </a:t>
            </a:r>
            <a:r>
              <a:rPr lang="pl-PL" dirty="0" err="1"/>
              <a:t>Tropické trávne porasty</a:t>
            </a:r>
            <a:r>
              <a:rPr lang="pl-PL" dirty="0"/>
              <a:t>.</a:t>
            </a:r>
          </a:p>
          <a:p>
            <a:pPr lvl="0"/>
            <a:r>
              <a:rPr lang="pl-PL" dirty="0"/>
              <a:t>Lal, R. (2016). </a:t>
            </a:r>
            <a:r>
              <a:rPr lang="pl-PL" dirty="0" err="1"/>
              <a:t>Enhancing Ecosystem </a:t>
            </a:r>
            <a:r>
              <a:rPr lang="pl-PL" dirty="0"/>
              <a:t>Services with No-Till </a:t>
            </a:r>
            <a:r>
              <a:rPr lang="pl-PL" dirty="0" err="1"/>
              <a:t>(Zlepšovanie ekosystémových </a:t>
            </a:r>
            <a:r>
              <a:rPr lang="pl-PL" dirty="0"/>
              <a:t>služieb </a:t>
            </a:r>
            <a:r>
              <a:rPr lang="pl-PL" dirty="0" err="1"/>
              <a:t>bez</a:t>
            </a:r>
            <a:r>
              <a:rPr lang="pl-PL" dirty="0"/>
              <a:t> obrábania pôdy). Springer.</a:t>
            </a:r>
          </a:p>
          <a:p>
            <a:pPr lvl="0"/>
            <a:r>
              <a:rPr lang="pl-PL" dirty="0" err="1"/>
              <a:t>Badgley</a:t>
            </a:r>
            <a:r>
              <a:rPr lang="pl-PL" dirty="0"/>
              <a:t>, C. a i. (2007). </a:t>
            </a:r>
            <a:r>
              <a:rPr lang="pl-PL" dirty="0" err="1"/>
              <a:t>Ekologické poľnohospodárstvo </a:t>
            </a:r>
            <a:r>
              <a:rPr lang="pl-PL" dirty="0"/>
              <a:t>a globálne zásobovanie potravinami. </a:t>
            </a:r>
            <a:r>
              <a:rPr lang="pl-PL" dirty="0" err="1"/>
              <a:t>Obnoviteľné poľnohospodárstvo </a:t>
            </a:r>
            <a:r>
              <a:rPr lang="pl-PL" dirty="0"/>
              <a:t>a potravinové systémy.</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Odkazy</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8033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90207" y="1160576"/>
            <a:ext cx="3195486" cy="731140"/>
          </a:xfrm>
        </p:spPr>
        <p:txBody>
          <a:bodyPr/>
          <a:lstStyle/>
          <a:p>
            <a:r>
              <a:rPr lang="en-US" dirty="0"/>
              <a:t>Máte nejaké otázky?</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90207" y="1714665"/>
            <a:ext cx="3195485" cy="837258"/>
          </a:xfrm>
        </p:spPr>
        <p:txBody>
          <a:bodyPr/>
          <a:lstStyle/>
          <a:p>
            <a:r>
              <a:rPr lang="en-US" dirty="0"/>
              <a:t>Ďakujem</a:t>
            </a:r>
          </a:p>
        </p:txBody>
      </p:sp>
      <p:grpSp>
        <p:nvGrpSpPr>
          <p:cNvPr id="2" name="Graphic 3">
            <a:extLst>
              <a:ext uri="{FF2B5EF4-FFF2-40B4-BE49-F238E27FC236}">
                <a16:creationId xmlns:a16="http://schemas.microsoft.com/office/drawing/2014/main" id="{39A84EEA-4E63-1387-2412-19AB7D1A18C7}"/>
              </a:ext>
            </a:extLst>
          </p:cNvPr>
          <p:cNvGrpSpPr/>
          <p:nvPr/>
        </p:nvGrpSpPr>
        <p:grpSpPr>
          <a:xfrm>
            <a:off x="10222537" y="5692848"/>
            <a:ext cx="610343" cy="610343"/>
            <a:chOff x="1950027" y="2499889"/>
            <a:chExt cx="850463" cy="850463"/>
          </a:xfrm>
        </p:grpSpPr>
        <p:sp>
          <p:nvSpPr>
            <p:cNvPr id="3" name="Freeform 2">
              <a:extLst>
                <a:ext uri="{FF2B5EF4-FFF2-40B4-BE49-F238E27FC236}">
                  <a16:creationId xmlns:a16="http://schemas.microsoft.com/office/drawing/2014/main" id="{B65E3E46-5457-66BC-DC1E-19AC60334A1D}"/>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aphic 3">
              <a:extLst>
                <a:ext uri="{FF2B5EF4-FFF2-40B4-BE49-F238E27FC236}">
                  <a16:creationId xmlns:a16="http://schemas.microsoft.com/office/drawing/2014/main" id="{F8659871-320D-0A1E-0795-1ABA8A1E7AF1}"/>
                </a:ext>
              </a:extLst>
            </p:cNvPr>
            <p:cNvGrpSpPr/>
            <p:nvPr/>
          </p:nvGrpSpPr>
          <p:grpSpPr>
            <a:xfrm>
              <a:off x="2107521" y="2657382"/>
              <a:ext cx="535476" cy="535477"/>
              <a:chOff x="2107521" y="2657382"/>
              <a:chExt cx="535476" cy="535477"/>
            </a:xfrm>
            <a:solidFill>
              <a:srgbClr val="FFFFFF"/>
            </a:solidFill>
          </p:grpSpPr>
          <p:sp>
            <p:nvSpPr>
              <p:cNvPr id="5" name="Freeform 4">
                <a:extLst>
                  <a:ext uri="{FF2B5EF4-FFF2-40B4-BE49-F238E27FC236}">
                    <a16:creationId xmlns:a16="http://schemas.microsoft.com/office/drawing/2014/main" id="{12D6A898-B080-C833-9991-F2CA06965A3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EE4A3862-CA1E-E34F-0264-A3343900A85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329A6AE1-8EFE-A3CA-BDC1-DEB1F782F16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8" name="Graphic 3">
            <a:extLst>
              <a:ext uri="{FF2B5EF4-FFF2-40B4-BE49-F238E27FC236}">
                <a16:creationId xmlns:a16="http://schemas.microsoft.com/office/drawing/2014/main" id="{C06B2DB8-BF90-CDBD-A564-DA0341F4A19B}"/>
              </a:ext>
            </a:extLst>
          </p:cNvPr>
          <p:cNvGrpSpPr/>
          <p:nvPr/>
        </p:nvGrpSpPr>
        <p:grpSpPr>
          <a:xfrm>
            <a:off x="8765511" y="5692848"/>
            <a:ext cx="610343" cy="610343"/>
            <a:chOff x="-147782" y="2499889"/>
            <a:chExt cx="850463" cy="850463"/>
          </a:xfrm>
        </p:grpSpPr>
        <p:sp>
          <p:nvSpPr>
            <p:cNvPr id="9" name="Freeform 8">
              <a:extLst>
                <a:ext uri="{FF2B5EF4-FFF2-40B4-BE49-F238E27FC236}">
                  <a16:creationId xmlns:a16="http://schemas.microsoft.com/office/drawing/2014/main" id="{4E4062F5-B4F9-93FA-5DAB-1D38E9C0F6C5}"/>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CE43FDDD-5984-9351-D31A-FAB34B63790B}"/>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3">
            <a:extLst>
              <a:ext uri="{FF2B5EF4-FFF2-40B4-BE49-F238E27FC236}">
                <a16:creationId xmlns:a16="http://schemas.microsoft.com/office/drawing/2014/main" id="{45BF47F8-2332-4FBF-AD76-B400C6415C3B}"/>
              </a:ext>
            </a:extLst>
          </p:cNvPr>
          <p:cNvGrpSpPr/>
          <p:nvPr/>
        </p:nvGrpSpPr>
        <p:grpSpPr>
          <a:xfrm>
            <a:off x="10951051" y="5692848"/>
            <a:ext cx="610343" cy="610343"/>
            <a:chOff x="2998302" y="2499889"/>
            <a:chExt cx="850463" cy="850463"/>
          </a:xfrm>
        </p:grpSpPr>
        <p:sp>
          <p:nvSpPr>
            <p:cNvPr id="12" name="Freeform 11">
              <a:extLst>
                <a:ext uri="{FF2B5EF4-FFF2-40B4-BE49-F238E27FC236}">
                  <a16:creationId xmlns:a16="http://schemas.microsoft.com/office/drawing/2014/main" id="{E0D389A1-40B6-DD58-2027-509FD6CBB3F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B6F30C3-4F46-AEFB-32CF-DF4FA23FA115}"/>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3DAC48AE-91EB-4991-8457-989C87B776E6}"/>
              </a:ext>
            </a:extLst>
          </p:cNvPr>
          <p:cNvGrpSpPr/>
          <p:nvPr/>
        </p:nvGrpSpPr>
        <p:grpSpPr>
          <a:xfrm>
            <a:off x="8036998" y="5692848"/>
            <a:ext cx="610343" cy="610795"/>
            <a:chOff x="-1196056" y="2499889"/>
            <a:chExt cx="850463" cy="851093"/>
          </a:xfrm>
        </p:grpSpPr>
        <p:sp>
          <p:nvSpPr>
            <p:cNvPr id="15" name="Freeform 14">
              <a:extLst>
                <a:ext uri="{FF2B5EF4-FFF2-40B4-BE49-F238E27FC236}">
                  <a16:creationId xmlns:a16="http://schemas.microsoft.com/office/drawing/2014/main" id="{5D0F7A79-F284-8771-A1AF-D8E68B1BB18B}"/>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A5E9FA67-719C-E352-50D6-BCAE9522684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7" name="Freeform 16">
            <a:extLst>
              <a:ext uri="{FF2B5EF4-FFF2-40B4-BE49-F238E27FC236}">
                <a16:creationId xmlns:a16="http://schemas.microsoft.com/office/drawing/2014/main" id="{284B7216-81D0-B7A9-296A-8DCDEE27BB79}"/>
              </a:ext>
            </a:extLst>
          </p:cNvPr>
          <p:cNvSpPr/>
          <p:nvPr/>
        </p:nvSpPr>
        <p:spPr>
          <a:xfrm>
            <a:off x="9494024" y="5692848"/>
            <a:ext cx="610343" cy="61034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8" name="Graphic 17" descr="World with solid fill">
            <a:extLst>
              <a:ext uri="{FF2B5EF4-FFF2-40B4-BE49-F238E27FC236}">
                <a16:creationId xmlns:a16="http://schemas.microsoft.com/office/drawing/2014/main" id="{E8B555B3-BB4E-D7B8-7652-DE4761F0E2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602" y="5745797"/>
            <a:ext cx="535186" cy="535186"/>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2051381"/>
            <a:ext cx="6366041" cy="3994947"/>
          </a:xfrm>
        </p:spPr>
        <p:txBody>
          <a:bodyPr/>
          <a:lstStyle/>
          <a:p>
            <a:r>
              <a:rPr lang="en-US" dirty="0"/>
              <a:t>V súlade s ekologickými zásadami sa podporujú prirodzené metódy reprodukcie a zvyčajne sa vyhýbame umelým postupom, ako je klonovanie a prenos embryí. </a:t>
            </a:r>
            <a:endParaRPr lang="pl-PL" dirty="0"/>
          </a:p>
          <a:p>
            <a:r>
              <a:rPr lang="en-US" dirty="0"/>
              <a:t>Hormóny a rastové stimulátory sa nepoužívajú na manipuláciu s reprodukčnými cyklami alebo mierou rastu, čo je v súlade s prirodzenými životnými cyklami zvierat.</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460975"/>
            <a:ext cx="6366042" cy="992652"/>
          </a:xfrm>
        </p:spPr>
        <p:txBody>
          <a:bodyPr/>
          <a:lstStyle/>
          <a:p>
            <a:r>
              <a:rPr lang="en-US" dirty="0"/>
              <a:t>Agroekologický chov hospodárskych zvierat - prirodzená reprodukcia</a:t>
            </a:r>
          </a:p>
        </p:txBody>
      </p:sp>
      <p:pic>
        <p:nvPicPr>
          <p:cNvPr id="7" name="Symbol zastępczy obrazu 6">
            <a:extLst>
              <a:ext uri="{FF2B5EF4-FFF2-40B4-BE49-F238E27FC236}">
                <a16:creationId xmlns:a16="http://schemas.microsoft.com/office/drawing/2014/main" id="{7DD4940A-1E1D-4C30-8EBB-1C44E0F47EC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4416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91419" y="2165433"/>
            <a:ext cx="6366041" cy="3994947"/>
          </a:xfrm>
        </p:spPr>
        <p:txBody>
          <a:bodyPr/>
          <a:lstStyle/>
          <a:p>
            <a:r>
              <a:rPr lang="en-US" sz="2100" dirty="0"/>
              <a:t>Výživa hospodárskych zvierat musí spĺňať nutričné potreby konkrétnych druhov a ich fyziologických štádií (rast, laktácia, reprodukcia, udržiavanie). Rozmanité krmivo vrátane tráv, strukovín a bylín vo výžive hospodárskych zvierat, ktoré dodáva základné živiny, ako sú bielkoviny, sacharidy a minerálne látky. V záujme zosúladenia s agroekologickými zásadami by sa mali používať miestne dostupné a sezónne prispôsobené zdroje krmiva. Syntetickým doplnkom </a:t>
            </a:r>
            <a:r>
              <a:rPr lang="pl-PL" sz="2100" dirty="0" err="1"/>
              <a:t>by </a:t>
            </a:r>
            <a:r>
              <a:rPr lang="en-US" sz="2100" dirty="0"/>
              <a:t>sa </a:t>
            </a:r>
            <a:r>
              <a:rPr lang="pl-PL" sz="2100" dirty="0" err="1"/>
              <a:t>malo </a:t>
            </a:r>
            <a:r>
              <a:rPr lang="en-US" sz="2100" dirty="0"/>
              <a:t>vyhýbať, pokiaľ nie sú k dispozícii prirodzene získané alternatívy alebo ekosystém farmy nedokáže uspokojiť špecifické výživové potreby</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91419" y="608700"/>
            <a:ext cx="6366042" cy="992652"/>
          </a:xfrm>
        </p:spPr>
        <p:txBody>
          <a:bodyPr/>
          <a:lstStyle/>
          <a:p>
            <a:r>
              <a:rPr lang="en-US" dirty="0"/>
              <a:t>Agroekologický chov hospodárskych zvierat - prirodzené </a:t>
            </a:r>
            <a:r>
              <a:rPr lang="pl-PL" dirty="0" err="1"/>
              <a:t>kŕmenie</a:t>
            </a:r>
            <a:endParaRPr lang="en-US" dirty="0"/>
          </a:p>
        </p:txBody>
      </p:sp>
      <p:pic>
        <p:nvPicPr>
          <p:cNvPr id="8" name="Symbol zastępczy obrazu 7">
            <a:extLst>
              <a:ext uri="{FF2B5EF4-FFF2-40B4-BE49-F238E27FC236}">
                <a16:creationId xmlns:a16="http://schemas.microsoft.com/office/drawing/2014/main" id="{D098A3FB-EBE0-43CE-829F-EC20EABD935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8375524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72310</TotalTime>
  <Words>5156</Words>
  <Application>Microsoft Office PowerPoint</Application>
  <PresentationFormat>Widescreen</PresentationFormat>
  <Paragraphs>495</Paragraphs>
  <Slides>75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Arial Black</vt:lpstr>
      <vt:lpstr>Calibri</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docId:325022CCA77B3ED7EF8A74DE26028031</cp:keywords>
  <cp:lastModifiedBy>Paula Whyte ( Momentum Consulting )</cp:lastModifiedBy>
  <cp:revision>759</cp:revision>
  <dcterms:created xsi:type="dcterms:W3CDTF">2020-10-14T13:32:04Z</dcterms:created>
  <dcterms:modified xsi:type="dcterms:W3CDTF">2024-12-11T16:25:16Z</dcterms:modified>
</cp:coreProperties>
</file>